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60" r:id="rId3"/>
    <p:sldId id="288" r:id="rId4"/>
    <p:sldId id="283" r:id="rId5"/>
    <p:sldId id="267" r:id="rId6"/>
    <p:sldId id="268" r:id="rId7"/>
    <p:sldId id="286" r:id="rId8"/>
    <p:sldId id="270" r:id="rId9"/>
    <p:sldId id="289" r:id="rId10"/>
    <p:sldId id="271" r:id="rId11"/>
    <p:sldId id="272" r:id="rId12"/>
    <p:sldId id="273" r:id="rId13"/>
    <p:sldId id="287" r:id="rId14"/>
    <p:sldId id="274" r:id="rId15"/>
    <p:sldId id="290" r:id="rId16"/>
    <p:sldId id="276" r:id="rId17"/>
    <p:sldId id="277" r:id="rId18"/>
    <p:sldId id="278" r:id="rId19"/>
    <p:sldId id="291" r:id="rId20"/>
    <p:sldId id="279" r:id="rId21"/>
    <p:sldId id="280" r:id="rId22"/>
    <p:sldId id="281" r:id="rId23"/>
    <p:sldId id="282" r:id="rId24"/>
    <p:sldId id="292"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73" userDrawn="1">
          <p15:clr>
            <a:srgbClr val="A4A3A4"/>
          </p15:clr>
        </p15:guide>
        <p15:guide id="3" pos="416" userDrawn="1">
          <p15:clr>
            <a:srgbClr val="A4A3A4"/>
          </p15:clr>
        </p15:guide>
        <p15:guide id="4" pos="7265" userDrawn="1">
          <p15:clr>
            <a:srgbClr val="A4A3A4"/>
          </p15:clr>
        </p15:guide>
        <p15:guide id="5" orient="horz" pos="648" userDrawn="1">
          <p15:clr>
            <a:srgbClr val="A4A3A4"/>
          </p15:clr>
        </p15:guide>
        <p15:guide id="6" orient="horz" pos="4133" userDrawn="1">
          <p15:clr>
            <a:srgbClr val="A4A3A4"/>
          </p15:clr>
        </p15:guide>
        <p15:guide id="7" orient="horz" pos="3929" userDrawn="1">
          <p15:clr>
            <a:srgbClr val="A4A3A4"/>
          </p15:clr>
        </p15:guide>
        <p15:guide id="8" orient="horz" pos="38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9E2"/>
    <a:srgbClr val="B2BCBF"/>
    <a:srgbClr val="B8C4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314" autoAdjust="0"/>
  </p:normalViewPr>
  <p:slideViewPr>
    <p:cSldViewPr snapToGrid="0" showGuides="1">
      <p:cViewPr varScale="1">
        <p:scale>
          <a:sx n="82" d="100"/>
          <a:sy n="82" d="100"/>
        </p:scale>
        <p:origin x="672" y="72"/>
      </p:cViewPr>
      <p:guideLst>
        <p:guide orient="horz" pos="2273"/>
        <p:guide pos="416"/>
        <p:guide pos="7265"/>
        <p:guide orient="horz" pos="648"/>
        <p:guide orient="horz" pos="4133"/>
        <p:guide orient="horz" pos="3929"/>
        <p:guide orient="horz" pos="388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D4D0B0-4DBB-40DF-A0FD-7208E51A4AB4}" type="datetimeFigureOut">
              <a:rPr lang="zh-CN" altLang="en-US" smtClean="0"/>
              <a:t>2020/5/11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4D971C-C788-4406-B204-CA853685DD46}" type="slidenum">
              <a:rPr lang="zh-CN" altLang="en-US" smtClean="0"/>
              <a:t>‹#›</a:t>
            </a:fld>
            <a:endParaRPr lang="zh-CN" altLang="en-US"/>
          </a:p>
        </p:txBody>
      </p:sp>
    </p:spTree>
    <p:extLst>
      <p:ext uri="{BB962C8B-B14F-4D97-AF65-F5344CB8AC3E}">
        <p14:creationId xmlns:p14="http://schemas.microsoft.com/office/powerpoint/2010/main" val="2746671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0364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36F75A69-84BF-4779-AAE7-91082ABAB8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Tree>
    <p:extLst>
      <p:ext uri="{BB962C8B-B14F-4D97-AF65-F5344CB8AC3E}">
        <p14:creationId xmlns:p14="http://schemas.microsoft.com/office/powerpoint/2010/main" val="1884975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FD3B73-CDD5-4F14-99DF-5117CAE9557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7117173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3744552"/>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88" userDrawn="1">
          <p15:clr>
            <a:srgbClr val="F26B43"/>
          </p15:clr>
        </p15:guide>
        <p15:guide id="2" pos="3840" userDrawn="1">
          <p15:clr>
            <a:srgbClr val="F26B43"/>
          </p15:clr>
        </p15:guide>
        <p15:guide id="3" pos="416" userDrawn="1">
          <p15:clr>
            <a:srgbClr val="F26B43"/>
          </p15:clr>
        </p15:guide>
        <p15:guide id="4" pos="7256" userDrawn="1">
          <p15:clr>
            <a:srgbClr val="F26B43"/>
          </p15:clr>
        </p15:guide>
        <p15:guide id="5" orient="horz" pos="648" userDrawn="1">
          <p15:clr>
            <a:srgbClr val="F26B43"/>
          </p15:clr>
        </p15:guide>
        <p15:guide id="6" orient="horz" pos="712" userDrawn="1">
          <p15:clr>
            <a:srgbClr val="F26B43"/>
          </p15:clr>
        </p15:guide>
        <p15:guide id="7" orient="horz" pos="3928" userDrawn="1">
          <p15:clr>
            <a:srgbClr val="F26B43"/>
          </p15:clr>
        </p15:guide>
        <p15:guide id="8"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hyperlink" Target="https://www.freeppt7.com/"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6.xml"/><Relationship Id="rId5" Type="http://schemas.openxmlformats.org/officeDocument/2006/relationships/image" Target="../media/image6.jp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www.freeppt7.com/" TargetMode="Externa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www.freeppt7.com/" TargetMode="Externa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www.freeppt7.com/"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www.freeppt7.com/"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jpg"/><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www.freeppt7.com/" TargetMode="Externa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a:extLst>
              <a:ext uri="{FF2B5EF4-FFF2-40B4-BE49-F238E27FC236}">
                <a16:creationId xmlns:a16="http://schemas.microsoft.com/office/drawing/2014/main" id="{C77B2905-6295-4227-A73D-0B5F0EA9CE84}"/>
              </a:ext>
            </a:extLst>
          </p:cNvPr>
          <p:cNvSpPr/>
          <p:nvPr/>
        </p:nvSpPr>
        <p:spPr>
          <a:xfrm>
            <a:off x="1162511" y="501649"/>
            <a:ext cx="4133681" cy="5854700"/>
          </a:xfrm>
          <a:prstGeom prst="rect">
            <a:avLst/>
          </a:prstGeom>
          <a:solidFill>
            <a:srgbClr val="EDE9E2"/>
          </a:solidFill>
          <a:ln>
            <a:noFill/>
          </a:ln>
          <a:effectLst>
            <a:outerShdw blurRad="266700" dist="101600" dir="5400000" sx="102000" sy="102000" algn="ctr" rotWithShape="0">
              <a:schemeClr val="bg1">
                <a:lumMod val="50000"/>
                <a:alpha val="4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a:extLst>
              <a:ext uri="{FF2B5EF4-FFF2-40B4-BE49-F238E27FC236}">
                <a16:creationId xmlns:a16="http://schemas.microsoft.com/office/drawing/2014/main" id="{1187A7FB-807F-4F2A-BBF7-F21560B46DB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8187"/>
          <a:stretch/>
        </p:blipFill>
        <p:spPr>
          <a:xfrm>
            <a:off x="1702594" y="-16042"/>
            <a:ext cx="10489406" cy="4924926"/>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pic>
        <p:nvPicPr>
          <p:cNvPr id="12" name="图片 11">
            <a:extLst>
              <a:ext uri="{FF2B5EF4-FFF2-40B4-BE49-F238E27FC236}">
                <a16:creationId xmlns:a16="http://schemas.microsoft.com/office/drawing/2014/main" id="{6174F3FC-1FE6-4D81-81B4-ECE458A04C5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2222"/>
          <a:stretch/>
        </p:blipFill>
        <p:spPr>
          <a:xfrm>
            <a:off x="1702594" y="4267200"/>
            <a:ext cx="10489406" cy="2590800"/>
          </a:xfrm>
          <a:prstGeom prst="rect">
            <a:avLst/>
          </a:prstGeom>
        </p:spPr>
      </p:pic>
      <p:sp>
        <p:nvSpPr>
          <p:cNvPr id="20" name="矩形 19">
            <a:extLst>
              <a:ext uri="{FF2B5EF4-FFF2-40B4-BE49-F238E27FC236}">
                <a16:creationId xmlns:a16="http://schemas.microsoft.com/office/drawing/2014/main" id="{C7BE24AC-E01A-4CD5-9413-50538D239838}"/>
              </a:ext>
            </a:extLst>
          </p:cNvPr>
          <p:cNvSpPr/>
          <p:nvPr/>
        </p:nvSpPr>
        <p:spPr>
          <a:xfrm>
            <a:off x="3140599" y="4036126"/>
            <a:ext cx="1825306" cy="1465401"/>
          </a:xfrm>
          <a:prstGeom prst="rect">
            <a:avLst/>
          </a:prstGeom>
        </p:spPr>
        <p:txBody>
          <a:bodyPr wrap="square">
            <a:spAutoFit/>
          </a:bodyPr>
          <a:lstStyle/>
          <a:p>
            <a:pPr marL="285750" indent="-285750" algn="just">
              <a:lnSpc>
                <a:spcPct val="130000"/>
              </a:lnSpc>
              <a:buFont typeface="Wingdings" panose="05000000000000000000" pitchFamily="2" charset="2"/>
              <a:buChar char="p"/>
            </a:pPr>
            <a:r>
              <a:rPr lang="en-US" altLang="zh-CN" sz="1400" dirty="0">
                <a:solidFill>
                  <a:schemeClr val="accent2"/>
                </a:solidFill>
                <a:latin typeface="方正黑体简体" panose="02000000000000000000" pitchFamily="2" charset="-122"/>
                <a:ea typeface="方正黑体简体" panose="02000000000000000000" pitchFamily="2" charset="-122"/>
              </a:rPr>
              <a:t>【 your text 】</a:t>
            </a:r>
          </a:p>
          <a:p>
            <a:pPr marL="285750" indent="-285750" algn="just">
              <a:lnSpc>
                <a:spcPct val="130000"/>
              </a:lnSpc>
              <a:buFont typeface="Wingdings" panose="05000000000000000000" pitchFamily="2" charset="2"/>
              <a:buChar char="p"/>
            </a:pPr>
            <a:r>
              <a:rPr lang="en-US" altLang="zh-CN" sz="1400" dirty="0">
                <a:solidFill>
                  <a:schemeClr val="accent2"/>
                </a:solidFill>
                <a:latin typeface="方正黑体简体" panose="02000000000000000000" pitchFamily="2" charset="-122"/>
                <a:ea typeface="方正黑体简体" panose="02000000000000000000" pitchFamily="2" charset="-122"/>
              </a:rPr>
              <a:t>【 your text 】</a:t>
            </a:r>
          </a:p>
          <a:p>
            <a:pPr marL="285750" indent="-285750" algn="just">
              <a:lnSpc>
                <a:spcPct val="130000"/>
              </a:lnSpc>
              <a:buFont typeface="Wingdings" panose="05000000000000000000" pitchFamily="2" charset="2"/>
              <a:buChar char="p"/>
            </a:pPr>
            <a:r>
              <a:rPr lang="en-US" altLang="zh-CN" sz="1400" dirty="0">
                <a:solidFill>
                  <a:schemeClr val="accent2"/>
                </a:solidFill>
                <a:latin typeface="方正黑体简体" panose="02000000000000000000" pitchFamily="2" charset="-122"/>
                <a:ea typeface="方正黑体简体" panose="02000000000000000000" pitchFamily="2" charset="-122"/>
              </a:rPr>
              <a:t>【 your text 】</a:t>
            </a:r>
          </a:p>
          <a:p>
            <a:pPr marL="285750" indent="-285750" algn="just">
              <a:lnSpc>
                <a:spcPct val="130000"/>
              </a:lnSpc>
              <a:buFont typeface="Wingdings" panose="05000000000000000000" pitchFamily="2" charset="2"/>
              <a:buChar char="p"/>
            </a:pPr>
            <a:r>
              <a:rPr lang="en-US" altLang="zh-CN" sz="1400" dirty="0">
                <a:solidFill>
                  <a:schemeClr val="accent2"/>
                </a:solidFill>
                <a:latin typeface="方正黑体简体" panose="02000000000000000000" pitchFamily="2" charset="-122"/>
                <a:ea typeface="方正黑体简体" panose="02000000000000000000" pitchFamily="2" charset="-122"/>
              </a:rPr>
              <a:t>【 your text 】</a:t>
            </a:r>
          </a:p>
          <a:p>
            <a:pPr marL="285750" indent="-285750" algn="just">
              <a:lnSpc>
                <a:spcPct val="130000"/>
              </a:lnSpc>
              <a:buFont typeface="Wingdings" panose="05000000000000000000" pitchFamily="2" charset="2"/>
              <a:buChar char="p"/>
            </a:pPr>
            <a:r>
              <a:rPr lang="en-US" altLang="zh-CN" sz="1400" dirty="0">
                <a:solidFill>
                  <a:schemeClr val="accent2"/>
                </a:solidFill>
                <a:latin typeface="方正黑体简体" panose="02000000000000000000" pitchFamily="2" charset="-122"/>
                <a:ea typeface="方正黑体简体" panose="02000000000000000000" pitchFamily="2" charset="-122"/>
              </a:rPr>
              <a:t>【 your text 】</a:t>
            </a:r>
          </a:p>
        </p:txBody>
      </p:sp>
      <p:pic>
        <p:nvPicPr>
          <p:cNvPr id="22" name="图片 21">
            <a:extLst>
              <a:ext uri="{FF2B5EF4-FFF2-40B4-BE49-F238E27FC236}">
                <a16:creationId xmlns:a16="http://schemas.microsoft.com/office/drawing/2014/main" id="{EAAA573E-429E-4CEB-9C97-8C5CC307A6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722002" flipH="1">
            <a:off x="8035179" y="3369666"/>
            <a:ext cx="3973883" cy="2803577"/>
          </a:xfrm>
          <a:prstGeom prst="rect">
            <a:avLst/>
          </a:prstGeom>
        </p:spPr>
      </p:pic>
      <p:pic>
        <p:nvPicPr>
          <p:cNvPr id="23" name="图片 22">
            <a:extLst>
              <a:ext uri="{FF2B5EF4-FFF2-40B4-BE49-F238E27FC236}">
                <a16:creationId xmlns:a16="http://schemas.microsoft.com/office/drawing/2014/main" id="{DC9ED866-C3E0-49FC-8E3A-13867FF6709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060" t="62222" r="30848"/>
          <a:stretch/>
        </p:blipFill>
        <p:spPr>
          <a:xfrm>
            <a:off x="0" y="2564742"/>
            <a:ext cx="5149516" cy="2590800"/>
          </a:xfrm>
          <a:prstGeom prst="rect">
            <a:avLst/>
          </a:prstGeom>
        </p:spPr>
      </p:pic>
      <p:pic>
        <p:nvPicPr>
          <p:cNvPr id="24" name="图片 23">
            <a:extLst>
              <a:ext uri="{FF2B5EF4-FFF2-40B4-BE49-F238E27FC236}">
                <a16:creationId xmlns:a16="http://schemas.microsoft.com/office/drawing/2014/main" id="{05AAD9D0-674A-4CC3-BAE0-65508C57D780}"/>
              </a:ext>
            </a:extLst>
          </p:cNvPr>
          <p:cNvPicPr>
            <a:picLocks noChangeAspect="1"/>
          </p:cNvPicPr>
          <p:nvPr/>
        </p:nvPicPr>
        <p:blipFill rotWithShape="1">
          <a:blip r:embed="rId5" cstate="print">
            <a:biLevel thresh="75000"/>
            <a:extLst>
              <a:ext uri="{28A0092B-C50C-407E-A947-70E740481C1C}">
                <a14:useLocalDpi xmlns:a14="http://schemas.microsoft.com/office/drawing/2010/main" val="0"/>
              </a:ext>
            </a:extLst>
          </a:blip>
          <a:srcRect/>
          <a:stretch/>
        </p:blipFill>
        <p:spPr>
          <a:xfrm>
            <a:off x="124517" y="257713"/>
            <a:ext cx="1800127" cy="1370803"/>
          </a:xfrm>
          <a:prstGeom prst="rect">
            <a:avLst/>
          </a:prstGeom>
        </p:spPr>
      </p:pic>
      <p:pic>
        <p:nvPicPr>
          <p:cNvPr id="26" name="图片 25">
            <a:extLst>
              <a:ext uri="{FF2B5EF4-FFF2-40B4-BE49-F238E27FC236}">
                <a16:creationId xmlns:a16="http://schemas.microsoft.com/office/drawing/2014/main" id="{94F688DB-88A8-47F8-AFDB-029220C50DC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060" t="62222" r="61920"/>
          <a:stretch/>
        </p:blipFill>
        <p:spPr>
          <a:xfrm flipV="1">
            <a:off x="10301704" y="825171"/>
            <a:ext cx="1890296" cy="2590800"/>
          </a:xfrm>
          <a:prstGeom prst="rect">
            <a:avLst/>
          </a:prstGeom>
        </p:spPr>
      </p:pic>
      <p:sp>
        <p:nvSpPr>
          <p:cNvPr id="2" name="文本框 1">
            <a:extLst>
              <a:ext uri="{FF2B5EF4-FFF2-40B4-BE49-F238E27FC236}">
                <a16:creationId xmlns:a16="http://schemas.microsoft.com/office/drawing/2014/main" id="{5E2B1269-1F35-496C-85AC-D9517430C731}"/>
              </a:ext>
            </a:extLst>
          </p:cNvPr>
          <p:cNvSpPr txBox="1"/>
          <p:nvPr/>
        </p:nvSpPr>
        <p:spPr>
          <a:xfrm>
            <a:off x="1263675" y="1495876"/>
            <a:ext cx="1292662" cy="4604333"/>
          </a:xfrm>
          <a:prstGeom prst="rect">
            <a:avLst/>
          </a:prstGeom>
          <a:noFill/>
        </p:spPr>
        <p:txBody>
          <a:bodyPr vert="eaVert" wrap="square" rtlCol="0">
            <a:spAutoFit/>
          </a:bodyPr>
          <a:lstStyle/>
          <a:p>
            <a:r>
              <a:rPr lang="zh-CN" altLang="en-US" sz="5400" b="1" dirty="0">
                <a:solidFill>
                  <a:schemeClr val="accent2"/>
                </a:solidFill>
                <a:latin typeface="方正小标宋简体" panose="02010601030101010101" pitchFamily="2" charset="-122"/>
                <a:ea typeface="方正小标宋简体" panose="02010601030101010101" pitchFamily="2" charset="-122"/>
              </a:rPr>
              <a:t>ADD A TITLE</a:t>
            </a:r>
          </a:p>
          <a:p>
            <a:endParaRPr lang="zh-CN" altLang="en-US" dirty="0"/>
          </a:p>
        </p:txBody>
      </p:sp>
      <p:sp>
        <p:nvSpPr>
          <p:cNvPr id="13" name="TextBox 28">
            <a:hlinkClick r:id="rId6"/>
            <a:extLst>
              <a:ext uri="{FF2B5EF4-FFF2-40B4-BE49-F238E27FC236}">
                <a16:creationId xmlns:a16="http://schemas.microsoft.com/office/drawing/2014/main" id="{1B872801-8167-47BC-AE1E-0A85D295EA7A}"/>
              </a:ext>
            </a:extLst>
          </p:cNvPr>
          <p:cNvSpPr txBox="1"/>
          <p:nvPr/>
        </p:nvSpPr>
        <p:spPr>
          <a:xfrm>
            <a:off x="1076428" y="6449432"/>
            <a:ext cx="5194499" cy="246221"/>
          </a:xfrm>
          <a:prstGeom prst="rect">
            <a:avLst/>
          </a:prstGeom>
          <a:noFill/>
        </p:spPr>
        <p:txBody>
          <a:bodyPr wrap="square" rtlCol="0">
            <a:spAutoFit/>
          </a:bodyPr>
          <a:lstStyle/>
          <a:p>
            <a:r>
              <a:rPr lang="en-US" altLang="zh-CN" sz="1000" dirty="0">
                <a:cs typeface="Arial" pitchFamily="34" charset="0"/>
                <a:hlinkClick r:id="rId6">
                  <a:extLst>
                    <a:ext uri="{A12FA001-AC4F-418D-AE19-62706E023703}">
                      <ahyp:hlinkClr xmlns:ahyp="http://schemas.microsoft.com/office/drawing/2018/hyperlinkcolor" val="tx"/>
                    </a:ext>
                  </a:extLst>
                </a:hlinkClick>
              </a:rPr>
              <a:t>https://www.freeppt7.com</a:t>
            </a:r>
            <a:endParaRPr lang="ko-KR" altLang="en-US" sz="1000" dirty="0">
              <a:cs typeface="Arial" pitchFamily="34" charset="0"/>
            </a:endParaRPr>
          </a:p>
        </p:txBody>
      </p:sp>
      <p:sp>
        <p:nvSpPr>
          <p:cNvPr id="14" name="Rounded Rectangle 7">
            <a:extLst>
              <a:ext uri="{FF2B5EF4-FFF2-40B4-BE49-F238E27FC236}">
                <a16:creationId xmlns:a16="http://schemas.microsoft.com/office/drawing/2014/main" id="{128CF788-73D8-4F76-89DC-4410EBAF9C77}"/>
              </a:ext>
            </a:extLst>
          </p:cNvPr>
          <p:cNvSpPr/>
          <p:nvPr/>
        </p:nvSpPr>
        <p:spPr>
          <a:xfrm>
            <a:off x="1481075" y="736328"/>
            <a:ext cx="1321344" cy="413563"/>
          </a:xfrm>
          <a:prstGeom prst="roundRect">
            <a:avLst>
              <a:gd name="adj" fmla="val 50000"/>
            </a:avLst>
          </a:prstGeom>
          <a:solidFill>
            <a:schemeClr val="bg1">
              <a:alpha val="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t>LOGO</a:t>
            </a:r>
            <a:endParaRPr lang="ko-KR" altLang="en-US" sz="2700" dirty="0"/>
          </a:p>
        </p:txBody>
      </p:sp>
    </p:spTree>
    <p:extLst>
      <p:ext uri="{BB962C8B-B14F-4D97-AF65-F5344CB8AC3E}">
        <p14:creationId xmlns:p14="http://schemas.microsoft.com/office/powerpoint/2010/main" val="11108131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750" fill="hold"/>
                                        <p:tgtEl>
                                          <p:spTgt spid="22"/>
                                        </p:tgtEl>
                                        <p:attrNameLst>
                                          <p:attrName>ppt_w</p:attrName>
                                        </p:attrNameLst>
                                      </p:cBhvr>
                                      <p:tavLst>
                                        <p:tav tm="0">
                                          <p:val>
                                            <p:fltVal val="0"/>
                                          </p:val>
                                        </p:tav>
                                        <p:tav tm="100000">
                                          <p:val>
                                            <p:strVal val="#ppt_w"/>
                                          </p:val>
                                        </p:tav>
                                      </p:tavLst>
                                    </p:anim>
                                    <p:anim calcmode="lin" valueType="num">
                                      <p:cBhvr>
                                        <p:cTn id="8" dur="750" fill="hold"/>
                                        <p:tgtEl>
                                          <p:spTgt spid="22"/>
                                        </p:tgtEl>
                                        <p:attrNameLst>
                                          <p:attrName>ppt_h</p:attrName>
                                        </p:attrNameLst>
                                      </p:cBhvr>
                                      <p:tavLst>
                                        <p:tav tm="0">
                                          <p:val>
                                            <p:fltVal val="0"/>
                                          </p:val>
                                        </p:tav>
                                        <p:tav tm="100000">
                                          <p:val>
                                            <p:strVal val="#ppt_h"/>
                                          </p:val>
                                        </p:tav>
                                      </p:tavLst>
                                    </p:anim>
                                    <p:animEffect transition="in" filter="fade">
                                      <p:cBhvr>
                                        <p:cTn id="9" dur="750"/>
                                        <p:tgtEl>
                                          <p:spTgt spid="22"/>
                                        </p:tgtEl>
                                      </p:cBhvr>
                                    </p:animEffect>
                                  </p:childTnLst>
                                </p:cTn>
                              </p:par>
                              <p:par>
                                <p:cTn id="10" presetID="10" presetClass="entr" presetSubtype="0" fill="hold" nodeType="withEffect">
                                  <p:stCondLst>
                                    <p:cond delay="25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750"/>
                                        <p:tgtEl>
                                          <p:spTgt spid="12"/>
                                        </p:tgtEl>
                                      </p:cBhvr>
                                    </p:animEffect>
                                  </p:childTnLst>
                                </p:cTn>
                              </p:par>
                              <p:par>
                                <p:cTn id="13" presetID="10" presetClass="entr" presetSubtype="0" fill="hold" nodeType="withEffect">
                                  <p:stCondLst>
                                    <p:cond delay="25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750"/>
                                        <p:tgtEl>
                                          <p:spTgt spid="23"/>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750"/>
                                        <p:tgtEl>
                                          <p:spTgt spid="18"/>
                                        </p:tgtEl>
                                      </p:cBhvr>
                                    </p:animEffect>
                                    <p:anim calcmode="lin" valueType="num">
                                      <p:cBhvr>
                                        <p:cTn id="20" dur="750" fill="hold"/>
                                        <p:tgtEl>
                                          <p:spTgt spid="18"/>
                                        </p:tgtEl>
                                        <p:attrNameLst>
                                          <p:attrName>ppt_x</p:attrName>
                                        </p:attrNameLst>
                                      </p:cBhvr>
                                      <p:tavLst>
                                        <p:tav tm="0">
                                          <p:val>
                                            <p:strVal val="#ppt_x"/>
                                          </p:val>
                                        </p:tav>
                                        <p:tav tm="100000">
                                          <p:val>
                                            <p:strVal val="#ppt_x"/>
                                          </p:val>
                                        </p:tav>
                                      </p:tavLst>
                                    </p:anim>
                                    <p:anim calcmode="lin" valueType="num">
                                      <p:cBhvr>
                                        <p:cTn id="21" dur="750" fill="hold"/>
                                        <p:tgtEl>
                                          <p:spTgt spid="18"/>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1" presetClass="entr" presetSubtype="0"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20">
                                            <p:txEl>
                                              <p:pRg st="0" end="0"/>
                                            </p:txEl>
                                          </p:spTgt>
                                        </p:tgtEl>
                                        <p:attrNameLst>
                                          <p:attrName>style.visibility</p:attrName>
                                        </p:attrNameLst>
                                      </p:cBhvr>
                                      <p:to>
                                        <p:strVal val="visible"/>
                                      </p:to>
                                    </p:set>
                                    <p:animEffect transition="in" filter="wipe(left)">
                                      <p:cBhvr>
                                        <p:cTn id="28" dur="500"/>
                                        <p:tgtEl>
                                          <p:spTgt spid="20">
                                            <p:txEl>
                                              <p:pRg st="0" end="0"/>
                                            </p:txEl>
                                          </p:spTgt>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20">
                                            <p:txEl>
                                              <p:pRg st="1" end="1"/>
                                            </p:txEl>
                                          </p:spTgt>
                                        </p:tgtEl>
                                        <p:attrNameLst>
                                          <p:attrName>style.visibility</p:attrName>
                                        </p:attrNameLst>
                                      </p:cBhvr>
                                      <p:to>
                                        <p:strVal val="visible"/>
                                      </p:to>
                                    </p:set>
                                    <p:animEffect transition="in" filter="wipe(left)">
                                      <p:cBhvr>
                                        <p:cTn id="32" dur="500"/>
                                        <p:tgtEl>
                                          <p:spTgt spid="20">
                                            <p:txEl>
                                              <p:pRg st="1" end="1"/>
                                            </p:txEl>
                                          </p:spTgt>
                                        </p:tgtEl>
                                      </p:cBhvr>
                                    </p:animEffect>
                                  </p:childTnLst>
                                </p:cTn>
                              </p:par>
                            </p:childTnLst>
                          </p:cTn>
                        </p:par>
                        <p:par>
                          <p:cTn id="33" fill="hold">
                            <p:stCondLst>
                              <p:cond delay="2750"/>
                            </p:stCondLst>
                            <p:childTnLst>
                              <p:par>
                                <p:cTn id="34" presetID="22" presetClass="entr" presetSubtype="8" fill="hold" grpId="0" nodeType="afterEffect">
                                  <p:stCondLst>
                                    <p:cond delay="0"/>
                                  </p:stCondLst>
                                  <p:childTnLst>
                                    <p:set>
                                      <p:cBhvr>
                                        <p:cTn id="35" dur="1" fill="hold">
                                          <p:stCondLst>
                                            <p:cond delay="0"/>
                                          </p:stCondLst>
                                        </p:cTn>
                                        <p:tgtEl>
                                          <p:spTgt spid="20">
                                            <p:txEl>
                                              <p:pRg st="2" end="2"/>
                                            </p:txEl>
                                          </p:spTgt>
                                        </p:tgtEl>
                                        <p:attrNameLst>
                                          <p:attrName>style.visibility</p:attrName>
                                        </p:attrNameLst>
                                      </p:cBhvr>
                                      <p:to>
                                        <p:strVal val="visible"/>
                                      </p:to>
                                    </p:set>
                                    <p:animEffect transition="in" filter="wipe(left)">
                                      <p:cBhvr>
                                        <p:cTn id="36" dur="500"/>
                                        <p:tgtEl>
                                          <p:spTgt spid="20">
                                            <p:txEl>
                                              <p:pRg st="2" end="2"/>
                                            </p:txEl>
                                          </p:spTgt>
                                        </p:tgtEl>
                                      </p:cBhvr>
                                    </p:animEffect>
                                  </p:childTnLst>
                                </p:cTn>
                              </p:par>
                            </p:childTnLst>
                          </p:cTn>
                        </p:par>
                        <p:par>
                          <p:cTn id="37" fill="hold">
                            <p:stCondLst>
                              <p:cond delay="3250"/>
                            </p:stCondLst>
                            <p:childTnLst>
                              <p:par>
                                <p:cTn id="38" presetID="22" presetClass="entr" presetSubtype="8" fill="hold" grpId="0" nodeType="afterEffect">
                                  <p:stCondLst>
                                    <p:cond delay="0"/>
                                  </p:stCondLst>
                                  <p:childTnLst>
                                    <p:set>
                                      <p:cBhvr>
                                        <p:cTn id="39" dur="1" fill="hold">
                                          <p:stCondLst>
                                            <p:cond delay="0"/>
                                          </p:stCondLst>
                                        </p:cTn>
                                        <p:tgtEl>
                                          <p:spTgt spid="20">
                                            <p:txEl>
                                              <p:pRg st="3" end="3"/>
                                            </p:txEl>
                                          </p:spTgt>
                                        </p:tgtEl>
                                        <p:attrNameLst>
                                          <p:attrName>style.visibility</p:attrName>
                                        </p:attrNameLst>
                                      </p:cBhvr>
                                      <p:to>
                                        <p:strVal val="visible"/>
                                      </p:to>
                                    </p:set>
                                    <p:animEffect transition="in" filter="wipe(left)">
                                      <p:cBhvr>
                                        <p:cTn id="40" dur="500"/>
                                        <p:tgtEl>
                                          <p:spTgt spid="20">
                                            <p:txEl>
                                              <p:pRg st="3" end="3"/>
                                            </p:txEl>
                                          </p:spTgt>
                                        </p:tgtEl>
                                      </p:cBhvr>
                                    </p:animEffect>
                                  </p:childTnLst>
                                </p:cTn>
                              </p:par>
                            </p:childTnLst>
                          </p:cTn>
                        </p:par>
                        <p:par>
                          <p:cTn id="41" fill="hold">
                            <p:stCondLst>
                              <p:cond delay="3750"/>
                            </p:stCondLst>
                            <p:childTnLst>
                              <p:par>
                                <p:cTn id="42" presetID="22" presetClass="entr" presetSubtype="8" fill="hold" grpId="0" nodeType="afterEffect">
                                  <p:stCondLst>
                                    <p:cond delay="0"/>
                                  </p:stCondLst>
                                  <p:childTnLst>
                                    <p:set>
                                      <p:cBhvr>
                                        <p:cTn id="43" dur="1" fill="hold">
                                          <p:stCondLst>
                                            <p:cond delay="0"/>
                                          </p:stCondLst>
                                        </p:cTn>
                                        <p:tgtEl>
                                          <p:spTgt spid="20">
                                            <p:txEl>
                                              <p:pRg st="4" end="4"/>
                                            </p:txEl>
                                          </p:spTgt>
                                        </p:tgtEl>
                                        <p:attrNameLst>
                                          <p:attrName>style.visibility</p:attrName>
                                        </p:attrNameLst>
                                      </p:cBhvr>
                                      <p:to>
                                        <p:strVal val="visible"/>
                                      </p:to>
                                    </p:set>
                                    <p:animEffect transition="in" filter="wipe(left)">
                                      <p:cBhvr>
                                        <p:cTn id="44" dur="500"/>
                                        <p:tgtEl>
                                          <p:spTgt spid="20">
                                            <p:txEl>
                                              <p:pRg st="4" end="4"/>
                                            </p:txEl>
                                          </p:spTgt>
                                        </p:tgtEl>
                                      </p:cBhvr>
                                    </p:animEffect>
                                  </p:childTnLst>
                                </p:cTn>
                              </p:par>
                              <p:par>
                                <p:cTn id="45" presetID="10" presetClass="entr" presetSubtype="0" fill="hold" nodeType="withEffect">
                                  <p:stCondLst>
                                    <p:cond delay="25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821CBEA5-47C8-4A27-A9B9-C0D115FE3DA0}"/>
              </a:ext>
            </a:extLst>
          </p:cNvPr>
          <p:cNvGrpSpPr/>
          <p:nvPr/>
        </p:nvGrpSpPr>
        <p:grpSpPr>
          <a:xfrm>
            <a:off x="-2" y="0"/>
            <a:ext cx="4555962" cy="2614863"/>
            <a:chOff x="-2" y="0"/>
            <a:chExt cx="4555962" cy="2614863"/>
          </a:xfrm>
        </p:grpSpPr>
        <p:sp>
          <p:nvSpPr>
            <p:cNvPr id="4" name="矩形 3">
              <a:extLst>
                <a:ext uri="{FF2B5EF4-FFF2-40B4-BE49-F238E27FC236}">
                  <a16:creationId xmlns:a16="http://schemas.microsoft.com/office/drawing/2014/main" id="{561FE8BD-4581-4206-97F8-CFCA5188DAB3}"/>
                </a:ext>
              </a:extLst>
            </p:cNvPr>
            <p:cNvSpPr/>
            <p:nvPr/>
          </p:nvSpPr>
          <p:spPr>
            <a:xfrm>
              <a:off x="-1" y="471571"/>
              <a:ext cx="4555960" cy="658729"/>
            </a:xfrm>
            <a:prstGeom prst="rect">
              <a:avLst/>
            </a:prstGeom>
            <a:solidFill>
              <a:srgbClr val="EDE9E2"/>
            </a:solidFill>
            <a:ln>
              <a:noFill/>
            </a:ln>
            <a:effectLst>
              <a:outerShdw blurRad="266700" dist="101600" dir="5400000" sx="102000" sy="102000" algn="ctr" rotWithShape="0">
                <a:schemeClr val="bg1">
                  <a:lumMod val="50000"/>
                  <a:alpha val="4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a16="http://schemas.microsoft.com/office/drawing/2014/main" id="{067E7C08-D4D5-4270-A844-46DF81C74C0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r="65241" b="27407"/>
            <a:stretch/>
          </p:blipFill>
          <p:spPr>
            <a:xfrm flipH="1">
              <a:off x="-2" y="0"/>
              <a:ext cx="1915067" cy="2614863"/>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sp>
          <p:nvSpPr>
            <p:cNvPr id="6" name="矩形 5">
              <a:extLst>
                <a:ext uri="{FF2B5EF4-FFF2-40B4-BE49-F238E27FC236}">
                  <a16:creationId xmlns:a16="http://schemas.microsoft.com/office/drawing/2014/main" id="{D1B6E44C-C8F7-4FCF-A76F-F9E86AE10B9B}"/>
                </a:ext>
              </a:extLst>
            </p:cNvPr>
            <p:cNvSpPr/>
            <p:nvPr/>
          </p:nvSpPr>
          <p:spPr>
            <a:xfrm>
              <a:off x="1295274" y="539325"/>
              <a:ext cx="3260686" cy="523220"/>
            </a:xfrm>
            <a:prstGeom prst="rect">
              <a:avLst/>
            </a:prstGeom>
          </p:spPr>
          <p:txBody>
            <a:bodyPr wrap="square">
              <a:spAutoFit/>
            </a:bodyPr>
            <a:lstStyle/>
            <a:p>
              <a:pPr algn="ctr"/>
              <a:r>
                <a:rPr lang="zh-CN" altLang="en-US" sz="2800" dirty="0">
                  <a:latin typeface="+mj-ea"/>
                  <a:ea typeface="+mj-ea"/>
                </a:rPr>
                <a:t>Gains at work</a:t>
              </a:r>
            </a:p>
          </p:txBody>
        </p:sp>
      </p:grpSp>
      <p:grpSp>
        <p:nvGrpSpPr>
          <p:cNvPr id="9" name="işḻïďe">
            <a:extLst>
              <a:ext uri="{FF2B5EF4-FFF2-40B4-BE49-F238E27FC236}">
                <a16:creationId xmlns:a16="http://schemas.microsoft.com/office/drawing/2014/main" id="{F2C7CF17-0FF5-4529-9185-D7858DB6B761}"/>
              </a:ext>
            </a:extLst>
          </p:cNvPr>
          <p:cNvGrpSpPr/>
          <p:nvPr/>
        </p:nvGrpSpPr>
        <p:grpSpPr>
          <a:xfrm>
            <a:off x="660400" y="2250677"/>
            <a:ext cx="1768290" cy="3883423"/>
            <a:chOff x="660400" y="1690489"/>
            <a:chExt cx="1768290" cy="3883423"/>
          </a:xfrm>
        </p:grpSpPr>
        <p:grpSp>
          <p:nvGrpSpPr>
            <p:cNvPr id="43" name="iṣḻïḓê">
              <a:extLst>
                <a:ext uri="{FF2B5EF4-FFF2-40B4-BE49-F238E27FC236}">
                  <a16:creationId xmlns:a16="http://schemas.microsoft.com/office/drawing/2014/main" id="{AD1704E4-9C79-45CA-9247-4523D14C26C1}"/>
                </a:ext>
              </a:extLst>
            </p:cNvPr>
            <p:cNvGrpSpPr/>
            <p:nvPr/>
          </p:nvGrpSpPr>
          <p:grpSpPr>
            <a:xfrm>
              <a:off x="660400" y="1690489"/>
              <a:ext cx="1768290" cy="1698007"/>
              <a:chOff x="1273048" y="2255012"/>
              <a:chExt cx="1768290" cy="1698007"/>
            </a:xfrm>
          </p:grpSpPr>
          <p:grpSp>
            <p:nvGrpSpPr>
              <p:cNvPr id="51" name="ïś1íḋê">
                <a:extLst>
                  <a:ext uri="{FF2B5EF4-FFF2-40B4-BE49-F238E27FC236}">
                    <a16:creationId xmlns:a16="http://schemas.microsoft.com/office/drawing/2014/main" id="{08520E9E-8FB2-4CDD-9693-80E5FD48EA99}"/>
                  </a:ext>
                </a:extLst>
              </p:cNvPr>
              <p:cNvGrpSpPr/>
              <p:nvPr/>
            </p:nvGrpSpPr>
            <p:grpSpPr>
              <a:xfrm>
                <a:off x="1368349" y="2255012"/>
                <a:ext cx="570484" cy="570484"/>
                <a:chOff x="716498" y="2346812"/>
                <a:chExt cx="767949" cy="767949"/>
              </a:xfrm>
            </p:grpSpPr>
            <p:sp>
              <p:nvSpPr>
                <p:cNvPr id="55" name="îšḷîḓe">
                  <a:extLst>
                    <a:ext uri="{FF2B5EF4-FFF2-40B4-BE49-F238E27FC236}">
                      <a16:creationId xmlns:a16="http://schemas.microsoft.com/office/drawing/2014/main" id="{4DCF9D58-5654-42D4-852C-8201010E2766}"/>
                    </a:ext>
                  </a:extLst>
                </p:cNvPr>
                <p:cNvSpPr/>
                <p:nvPr/>
              </p:nvSpPr>
              <p:spPr>
                <a:xfrm>
                  <a:off x="716498" y="2346812"/>
                  <a:ext cx="767949" cy="767949"/>
                </a:xfrm>
                <a:prstGeom prst="ellipse">
                  <a:avLst/>
                </a:prstGeom>
                <a:solidFill>
                  <a:srgbClr val="EDE9E2"/>
                </a:solidFill>
                <a:ln w="28575" cap="flat" cmpd="sng" algn="ctr">
                  <a:noFill/>
                  <a:prstDash val="solid"/>
                  <a:miter lim="800000"/>
                </a:ln>
                <a:effectLst/>
              </p:spPr>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zh-CN" altLang="en-US" sz="1800" b="1" i="1" u="none" strike="noStrike" kern="1200" cap="none" spc="0" normalizeH="0" baseline="0" noProof="0" dirty="0">
                    <a:ln>
                      <a:noFill/>
                    </a:ln>
                    <a:solidFill>
                      <a:schemeClr val="accent2"/>
                    </a:solidFill>
                    <a:effectLst/>
                    <a:uLnTx/>
                    <a:uFillTx/>
                    <a:latin typeface="方正黑体简体"/>
                    <a:ea typeface="方正黑体简体"/>
                    <a:cs typeface="+mn-cs"/>
                  </a:endParaRPr>
                </a:p>
              </p:txBody>
            </p:sp>
            <p:sp>
              <p:nvSpPr>
                <p:cNvPr id="56" name="íşľíďè">
                  <a:extLst>
                    <a:ext uri="{FF2B5EF4-FFF2-40B4-BE49-F238E27FC236}">
                      <a16:creationId xmlns:a16="http://schemas.microsoft.com/office/drawing/2014/main" id="{B8F3334B-B900-41DF-9F08-EB8F29724667}"/>
                    </a:ext>
                  </a:extLst>
                </p:cNvPr>
                <p:cNvSpPr/>
                <p:nvPr/>
              </p:nvSpPr>
              <p:spPr>
                <a:xfrm>
                  <a:off x="901543" y="2579681"/>
                  <a:ext cx="397859" cy="302221"/>
                </a:xfrm>
                <a:custGeom>
                  <a:avLst/>
                  <a:gdLst>
                    <a:gd name="T0" fmla="*/ 2664 w 2711"/>
                    <a:gd name="T1" fmla="*/ 1581 h 2062"/>
                    <a:gd name="T2" fmla="*/ 909 w 2711"/>
                    <a:gd name="T3" fmla="*/ 1581 h 2062"/>
                    <a:gd name="T4" fmla="*/ 861 w 2711"/>
                    <a:gd name="T5" fmla="*/ 1534 h 2062"/>
                    <a:gd name="T6" fmla="*/ 861 w 2711"/>
                    <a:gd name="T7" fmla="*/ 434 h 2062"/>
                    <a:gd name="T8" fmla="*/ 909 w 2711"/>
                    <a:gd name="T9" fmla="*/ 386 h 2062"/>
                    <a:gd name="T10" fmla="*/ 2664 w 2711"/>
                    <a:gd name="T11" fmla="*/ 386 h 2062"/>
                    <a:gd name="T12" fmla="*/ 2711 w 2711"/>
                    <a:gd name="T13" fmla="*/ 434 h 2062"/>
                    <a:gd name="T14" fmla="*/ 2711 w 2711"/>
                    <a:gd name="T15" fmla="*/ 1534 h 2062"/>
                    <a:gd name="T16" fmla="*/ 2664 w 2711"/>
                    <a:gd name="T17" fmla="*/ 1581 h 2062"/>
                    <a:gd name="T18" fmla="*/ 2177 w 2711"/>
                    <a:gd name="T19" fmla="*/ 1928 h 2062"/>
                    <a:gd name="T20" fmla="*/ 2000 w 2711"/>
                    <a:gd name="T21" fmla="*/ 1928 h 2062"/>
                    <a:gd name="T22" fmla="*/ 2000 w 2711"/>
                    <a:gd name="T23" fmla="*/ 1715 h 2062"/>
                    <a:gd name="T24" fmla="*/ 1573 w 2711"/>
                    <a:gd name="T25" fmla="*/ 1715 h 2062"/>
                    <a:gd name="T26" fmla="*/ 1573 w 2711"/>
                    <a:gd name="T27" fmla="*/ 1928 h 2062"/>
                    <a:gd name="T28" fmla="*/ 1395 w 2711"/>
                    <a:gd name="T29" fmla="*/ 1928 h 2062"/>
                    <a:gd name="T30" fmla="*/ 1329 w 2711"/>
                    <a:gd name="T31" fmla="*/ 1995 h 2062"/>
                    <a:gd name="T32" fmla="*/ 1395 w 2711"/>
                    <a:gd name="T33" fmla="*/ 2062 h 2062"/>
                    <a:gd name="T34" fmla="*/ 1640 w 2711"/>
                    <a:gd name="T35" fmla="*/ 2062 h 2062"/>
                    <a:gd name="T36" fmla="*/ 1933 w 2711"/>
                    <a:gd name="T37" fmla="*/ 2062 h 2062"/>
                    <a:gd name="T38" fmla="*/ 2177 w 2711"/>
                    <a:gd name="T39" fmla="*/ 2062 h 2062"/>
                    <a:gd name="T40" fmla="*/ 2244 w 2711"/>
                    <a:gd name="T41" fmla="*/ 1995 h 2062"/>
                    <a:gd name="T42" fmla="*/ 2177 w 2711"/>
                    <a:gd name="T43" fmla="*/ 1928 h 2062"/>
                    <a:gd name="T44" fmla="*/ 1065 w 2711"/>
                    <a:gd name="T45" fmla="*/ 253 h 2062"/>
                    <a:gd name="T46" fmla="*/ 909 w 2711"/>
                    <a:gd name="T47" fmla="*/ 253 h 2062"/>
                    <a:gd name="T48" fmla="*/ 880 w 2711"/>
                    <a:gd name="T49" fmla="*/ 255 h 2062"/>
                    <a:gd name="T50" fmla="*/ 863 w 2711"/>
                    <a:gd name="T51" fmla="*/ 253 h 2062"/>
                    <a:gd name="T52" fmla="*/ 201 w 2711"/>
                    <a:gd name="T53" fmla="*/ 253 h 2062"/>
                    <a:gd name="T54" fmla="*/ 135 w 2711"/>
                    <a:gd name="T55" fmla="*/ 320 h 2062"/>
                    <a:gd name="T56" fmla="*/ 201 w 2711"/>
                    <a:gd name="T57" fmla="*/ 386 h 2062"/>
                    <a:gd name="T58" fmla="*/ 735 w 2711"/>
                    <a:gd name="T59" fmla="*/ 386 h 2062"/>
                    <a:gd name="T60" fmla="*/ 728 w 2711"/>
                    <a:gd name="T61" fmla="*/ 434 h 2062"/>
                    <a:gd name="T62" fmla="*/ 728 w 2711"/>
                    <a:gd name="T63" fmla="*/ 558 h 2062"/>
                    <a:gd name="T64" fmla="*/ 201 w 2711"/>
                    <a:gd name="T65" fmla="*/ 558 h 2062"/>
                    <a:gd name="T66" fmla="*/ 135 w 2711"/>
                    <a:gd name="T67" fmla="*/ 624 h 2062"/>
                    <a:gd name="T68" fmla="*/ 201 w 2711"/>
                    <a:gd name="T69" fmla="*/ 691 h 2062"/>
                    <a:gd name="T70" fmla="*/ 728 w 2711"/>
                    <a:gd name="T71" fmla="*/ 691 h 2062"/>
                    <a:gd name="T72" fmla="*/ 728 w 2711"/>
                    <a:gd name="T73" fmla="*/ 863 h 2062"/>
                    <a:gd name="T74" fmla="*/ 201 w 2711"/>
                    <a:gd name="T75" fmla="*/ 863 h 2062"/>
                    <a:gd name="T76" fmla="*/ 135 w 2711"/>
                    <a:gd name="T77" fmla="*/ 929 h 2062"/>
                    <a:gd name="T78" fmla="*/ 201 w 2711"/>
                    <a:gd name="T79" fmla="*/ 996 h 2062"/>
                    <a:gd name="T80" fmla="*/ 728 w 2711"/>
                    <a:gd name="T81" fmla="*/ 996 h 2062"/>
                    <a:gd name="T82" fmla="*/ 728 w 2711"/>
                    <a:gd name="T83" fmla="*/ 1534 h 2062"/>
                    <a:gd name="T84" fmla="*/ 909 w 2711"/>
                    <a:gd name="T85" fmla="*/ 1715 h 2062"/>
                    <a:gd name="T86" fmla="*/ 1065 w 2711"/>
                    <a:gd name="T87" fmla="*/ 1715 h 2062"/>
                    <a:gd name="T88" fmla="*/ 1065 w 2711"/>
                    <a:gd name="T89" fmla="*/ 1995 h 2062"/>
                    <a:gd name="T90" fmla="*/ 998 w 2711"/>
                    <a:gd name="T91" fmla="*/ 2062 h 2062"/>
                    <a:gd name="T92" fmla="*/ 67 w 2711"/>
                    <a:gd name="T93" fmla="*/ 2062 h 2062"/>
                    <a:gd name="T94" fmla="*/ 0 w 2711"/>
                    <a:gd name="T95" fmla="*/ 1995 h 2062"/>
                    <a:gd name="T96" fmla="*/ 0 w 2711"/>
                    <a:gd name="T97" fmla="*/ 66 h 2062"/>
                    <a:gd name="T98" fmla="*/ 67 w 2711"/>
                    <a:gd name="T99" fmla="*/ 0 h 2062"/>
                    <a:gd name="T100" fmla="*/ 998 w 2711"/>
                    <a:gd name="T101" fmla="*/ 0 h 2062"/>
                    <a:gd name="T102" fmla="*/ 1065 w 2711"/>
                    <a:gd name="T103" fmla="*/ 66 h 2062"/>
                    <a:gd name="T104" fmla="*/ 1065 w 2711"/>
                    <a:gd name="T105" fmla="*/ 253 h 2062"/>
                    <a:gd name="T106" fmla="*/ 430 w 2711"/>
                    <a:gd name="T107" fmla="*/ 1569 h 2062"/>
                    <a:gd name="T108" fmla="*/ 532 w 2711"/>
                    <a:gd name="T109" fmla="*/ 1672 h 2062"/>
                    <a:gd name="T110" fmla="*/ 635 w 2711"/>
                    <a:gd name="T111" fmla="*/ 1569 h 2062"/>
                    <a:gd name="T112" fmla="*/ 532 w 2711"/>
                    <a:gd name="T113" fmla="*/ 1466 h 2062"/>
                    <a:gd name="T114" fmla="*/ 430 w 2711"/>
                    <a:gd name="T115" fmla="*/ 1569 h 2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11" h="2062">
                      <a:moveTo>
                        <a:pt x="2664" y="1581"/>
                      </a:moveTo>
                      <a:lnTo>
                        <a:pt x="909" y="1581"/>
                      </a:lnTo>
                      <a:cubicBezTo>
                        <a:pt x="883" y="1581"/>
                        <a:pt x="861" y="1560"/>
                        <a:pt x="861" y="1534"/>
                      </a:cubicBezTo>
                      <a:lnTo>
                        <a:pt x="861" y="434"/>
                      </a:lnTo>
                      <a:cubicBezTo>
                        <a:pt x="861" y="407"/>
                        <a:pt x="883" y="386"/>
                        <a:pt x="909" y="386"/>
                      </a:cubicBezTo>
                      <a:lnTo>
                        <a:pt x="2664" y="386"/>
                      </a:lnTo>
                      <a:cubicBezTo>
                        <a:pt x="2690" y="386"/>
                        <a:pt x="2711" y="408"/>
                        <a:pt x="2711" y="434"/>
                      </a:cubicBezTo>
                      <a:lnTo>
                        <a:pt x="2711" y="1534"/>
                      </a:lnTo>
                      <a:cubicBezTo>
                        <a:pt x="2711" y="1560"/>
                        <a:pt x="2690" y="1581"/>
                        <a:pt x="2664" y="1581"/>
                      </a:cubicBezTo>
                      <a:close/>
                      <a:moveTo>
                        <a:pt x="2177" y="1928"/>
                      </a:moveTo>
                      <a:lnTo>
                        <a:pt x="2000" y="1928"/>
                      </a:lnTo>
                      <a:lnTo>
                        <a:pt x="2000" y="1715"/>
                      </a:lnTo>
                      <a:lnTo>
                        <a:pt x="1573" y="1715"/>
                      </a:lnTo>
                      <a:lnTo>
                        <a:pt x="1573" y="1928"/>
                      </a:lnTo>
                      <a:lnTo>
                        <a:pt x="1395" y="1928"/>
                      </a:lnTo>
                      <a:cubicBezTo>
                        <a:pt x="1358" y="1928"/>
                        <a:pt x="1329" y="1958"/>
                        <a:pt x="1329" y="1995"/>
                      </a:cubicBezTo>
                      <a:cubicBezTo>
                        <a:pt x="1329" y="2032"/>
                        <a:pt x="1358" y="2062"/>
                        <a:pt x="1395" y="2062"/>
                      </a:cubicBezTo>
                      <a:lnTo>
                        <a:pt x="1640" y="2062"/>
                      </a:lnTo>
                      <a:lnTo>
                        <a:pt x="1933" y="2062"/>
                      </a:lnTo>
                      <a:lnTo>
                        <a:pt x="2177" y="2062"/>
                      </a:lnTo>
                      <a:cubicBezTo>
                        <a:pt x="2214" y="2062"/>
                        <a:pt x="2244" y="2032"/>
                        <a:pt x="2244" y="1995"/>
                      </a:cubicBezTo>
                      <a:cubicBezTo>
                        <a:pt x="2244" y="1958"/>
                        <a:pt x="2214" y="1928"/>
                        <a:pt x="2177" y="1928"/>
                      </a:cubicBezTo>
                      <a:close/>
                      <a:moveTo>
                        <a:pt x="1065" y="253"/>
                      </a:moveTo>
                      <a:lnTo>
                        <a:pt x="909" y="253"/>
                      </a:lnTo>
                      <a:cubicBezTo>
                        <a:pt x="899" y="253"/>
                        <a:pt x="890" y="254"/>
                        <a:pt x="880" y="255"/>
                      </a:cubicBezTo>
                      <a:cubicBezTo>
                        <a:pt x="875" y="254"/>
                        <a:pt x="869" y="253"/>
                        <a:pt x="863" y="253"/>
                      </a:cubicBezTo>
                      <a:lnTo>
                        <a:pt x="201" y="253"/>
                      </a:lnTo>
                      <a:cubicBezTo>
                        <a:pt x="164" y="253"/>
                        <a:pt x="135" y="283"/>
                        <a:pt x="135" y="320"/>
                      </a:cubicBezTo>
                      <a:cubicBezTo>
                        <a:pt x="135" y="356"/>
                        <a:pt x="164" y="386"/>
                        <a:pt x="201" y="386"/>
                      </a:cubicBezTo>
                      <a:lnTo>
                        <a:pt x="735" y="386"/>
                      </a:lnTo>
                      <a:cubicBezTo>
                        <a:pt x="730" y="401"/>
                        <a:pt x="728" y="417"/>
                        <a:pt x="728" y="434"/>
                      </a:cubicBezTo>
                      <a:lnTo>
                        <a:pt x="728" y="558"/>
                      </a:lnTo>
                      <a:lnTo>
                        <a:pt x="201" y="558"/>
                      </a:lnTo>
                      <a:cubicBezTo>
                        <a:pt x="164" y="558"/>
                        <a:pt x="135" y="588"/>
                        <a:pt x="135" y="624"/>
                      </a:cubicBezTo>
                      <a:cubicBezTo>
                        <a:pt x="135" y="661"/>
                        <a:pt x="164" y="691"/>
                        <a:pt x="201" y="691"/>
                      </a:cubicBezTo>
                      <a:lnTo>
                        <a:pt x="728" y="691"/>
                      </a:lnTo>
                      <a:lnTo>
                        <a:pt x="728" y="863"/>
                      </a:lnTo>
                      <a:lnTo>
                        <a:pt x="201" y="863"/>
                      </a:lnTo>
                      <a:cubicBezTo>
                        <a:pt x="164" y="863"/>
                        <a:pt x="135" y="893"/>
                        <a:pt x="135" y="929"/>
                      </a:cubicBezTo>
                      <a:cubicBezTo>
                        <a:pt x="135" y="966"/>
                        <a:pt x="164" y="996"/>
                        <a:pt x="201" y="996"/>
                      </a:cubicBezTo>
                      <a:lnTo>
                        <a:pt x="728" y="996"/>
                      </a:lnTo>
                      <a:lnTo>
                        <a:pt x="728" y="1534"/>
                      </a:lnTo>
                      <a:cubicBezTo>
                        <a:pt x="728" y="1633"/>
                        <a:pt x="809" y="1715"/>
                        <a:pt x="909" y="1715"/>
                      </a:cubicBezTo>
                      <a:lnTo>
                        <a:pt x="1065" y="1715"/>
                      </a:lnTo>
                      <a:lnTo>
                        <a:pt x="1065" y="1995"/>
                      </a:lnTo>
                      <a:cubicBezTo>
                        <a:pt x="1065" y="2032"/>
                        <a:pt x="1035" y="2062"/>
                        <a:pt x="998" y="2062"/>
                      </a:cubicBezTo>
                      <a:lnTo>
                        <a:pt x="67" y="2062"/>
                      </a:lnTo>
                      <a:cubicBezTo>
                        <a:pt x="30" y="2062"/>
                        <a:pt x="0" y="2032"/>
                        <a:pt x="0" y="1995"/>
                      </a:cubicBezTo>
                      <a:lnTo>
                        <a:pt x="0" y="66"/>
                      </a:lnTo>
                      <a:cubicBezTo>
                        <a:pt x="0" y="29"/>
                        <a:pt x="30" y="0"/>
                        <a:pt x="67" y="0"/>
                      </a:cubicBezTo>
                      <a:lnTo>
                        <a:pt x="998" y="0"/>
                      </a:lnTo>
                      <a:cubicBezTo>
                        <a:pt x="1035" y="0"/>
                        <a:pt x="1065" y="29"/>
                        <a:pt x="1065" y="66"/>
                      </a:cubicBezTo>
                      <a:lnTo>
                        <a:pt x="1065" y="253"/>
                      </a:lnTo>
                      <a:close/>
                      <a:moveTo>
                        <a:pt x="430" y="1569"/>
                      </a:moveTo>
                      <a:cubicBezTo>
                        <a:pt x="430" y="1626"/>
                        <a:pt x="476" y="1672"/>
                        <a:pt x="532" y="1672"/>
                      </a:cubicBezTo>
                      <a:cubicBezTo>
                        <a:pt x="589" y="1672"/>
                        <a:pt x="635" y="1626"/>
                        <a:pt x="635" y="1569"/>
                      </a:cubicBezTo>
                      <a:cubicBezTo>
                        <a:pt x="635" y="1512"/>
                        <a:pt x="589" y="1466"/>
                        <a:pt x="532" y="1466"/>
                      </a:cubicBezTo>
                      <a:cubicBezTo>
                        <a:pt x="476" y="1466"/>
                        <a:pt x="430" y="1512"/>
                        <a:pt x="430" y="1569"/>
                      </a:cubicBezTo>
                      <a:close/>
                    </a:path>
                  </a:pathLst>
                </a:custGeom>
                <a:solidFill>
                  <a:schemeClr val="accent2"/>
                </a:solidFill>
                <a:ln w="12700" cap="rnd" cmpd="sng" algn="ctr">
                  <a:noFill/>
                  <a:prstDash val="solid"/>
                  <a:round/>
                  <a:headEnd/>
                  <a:tailEnd/>
                </a:ln>
                <a:effectLst/>
              </p:spPr>
              <p:txBody>
                <a:bodyPr rot="0" spcFirstLastPara="0" vert="horz" wrap="square" lIns="91440" tIns="45720" rIns="91440" bIns="45720" numCol="1" spcCol="0" rtlCol="0" fromWordArt="0" anchor="ctr" anchorCtr="0" forceAA="0" compatLnSpc="1">
                  <a:prstTxWarp prst="textNoShape">
                    <a:avLst/>
                  </a:prstTxWarp>
                  <a:normAutofit fontScale="4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dirty="0">
                    <a:ln>
                      <a:noFill/>
                    </a:ln>
                    <a:solidFill>
                      <a:schemeClr val="accent2"/>
                    </a:solidFill>
                    <a:effectLst/>
                    <a:uLnTx/>
                    <a:uFillTx/>
                    <a:latin typeface="方正黑体简体"/>
                    <a:ea typeface="方正黑体简体"/>
                    <a:cs typeface="+mn-cs"/>
                  </a:endParaRPr>
                </a:p>
              </p:txBody>
            </p:sp>
          </p:grpSp>
          <p:grpSp>
            <p:nvGrpSpPr>
              <p:cNvPr id="52" name="iŝ1íḑè">
                <a:extLst>
                  <a:ext uri="{FF2B5EF4-FFF2-40B4-BE49-F238E27FC236}">
                    <a16:creationId xmlns:a16="http://schemas.microsoft.com/office/drawing/2014/main" id="{A52F1F57-C2B7-48DA-BE8D-2D74FBD90AFC}"/>
                  </a:ext>
                </a:extLst>
              </p:cNvPr>
              <p:cNvGrpSpPr/>
              <p:nvPr/>
            </p:nvGrpSpPr>
            <p:grpSpPr>
              <a:xfrm>
                <a:off x="1273048" y="2998487"/>
                <a:ext cx="1768290" cy="954532"/>
                <a:chOff x="1042734" y="4342499"/>
                <a:chExt cx="1768290" cy="954532"/>
              </a:xfrm>
            </p:grpSpPr>
            <p:sp>
              <p:nvSpPr>
                <p:cNvPr id="53" name="ïş1îḑê">
                  <a:extLst>
                    <a:ext uri="{FF2B5EF4-FFF2-40B4-BE49-F238E27FC236}">
                      <a16:creationId xmlns:a16="http://schemas.microsoft.com/office/drawing/2014/main" id="{78841689-0557-4FDA-AB09-DA6CAF2A0FBA}"/>
                    </a:ext>
                  </a:extLst>
                </p:cNvPr>
                <p:cNvSpPr/>
                <p:nvPr/>
              </p:nvSpPr>
              <p:spPr bwMode="auto">
                <a:xfrm>
                  <a:off x="1042734" y="4717072"/>
                  <a:ext cx="1768290" cy="579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nSpc>
                      <a:spcPct val="130000"/>
                    </a:lnSpc>
                  </a:pPr>
                  <a:r>
                    <a:rPr lang="zh-CN" altLang="en-US" sz="1100" dirty="0">
                      <a:solidFill>
                        <a:schemeClr val="accent2"/>
                      </a:solidFill>
                    </a:rPr>
                    <a:t>Enter the text message here, for a brief</a:t>
                  </a:r>
                  <a:endParaRPr kumimoji="0" lang="en-US" altLang="zh-CN" sz="1100" b="0" i="0" u="none" strike="noStrike" kern="1200" cap="none" spc="0" normalizeH="0" baseline="0" noProof="0" dirty="0">
                    <a:ln>
                      <a:noFill/>
                    </a:ln>
                    <a:solidFill>
                      <a:schemeClr val="accent2"/>
                    </a:solidFill>
                    <a:effectLst/>
                    <a:uLnTx/>
                    <a:uFillTx/>
                  </a:endParaRPr>
                </a:p>
              </p:txBody>
            </p:sp>
            <p:sp>
              <p:nvSpPr>
                <p:cNvPr id="54" name="iṧḻîḋè">
                  <a:extLst>
                    <a:ext uri="{FF2B5EF4-FFF2-40B4-BE49-F238E27FC236}">
                      <a16:creationId xmlns:a16="http://schemas.microsoft.com/office/drawing/2014/main" id="{EE6D3EAE-4787-4181-8D16-52A5AFF7A860}"/>
                    </a:ext>
                  </a:extLst>
                </p:cNvPr>
                <p:cNvSpPr txBox="1"/>
                <p:nvPr/>
              </p:nvSpPr>
              <p:spPr bwMode="auto">
                <a:xfrm>
                  <a:off x="1042734" y="4342499"/>
                  <a:ext cx="1768290" cy="374572"/>
                </a:xfrm>
                <a:prstGeom prst="rect">
                  <a:avLst/>
                </a:prstGeom>
                <a:noFill/>
                <a:ln>
                  <a:noFill/>
                </a:ln>
              </p:spPr>
              <p:txBody>
                <a:bodyPr wrap="square" lIns="91440" tIns="45720" rIns="91440" bIns="45720" anchor="ctr" anchorCtr="0">
                  <a:normAutofit fontScale="7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b="1" i="0" u="none" strike="noStrike" kern="1200" cap="none" spc="0" normalizeH="0" baseline="0" noProof="0" dirty="0">
                      <a:ln>
                        <a:noFill/>
                      </a:ln>
                      <a:solidFill>
                        <a:schemeClr val="accent2"/>
                      </a:solidFill>
                      <a:effectLst/>
                      <a:uLnTx/>
                      <a:uFillTx/>
                    </a:rPr>
                    <a:t>Title text presets</a:t>
                  </a:r>
                  <a:endParaRPr kumimoji="0" lang="en-US" altLang="zh-CN" b="1" i="0" u="none" strike="noStrike" kern="1200" cap="none" spc="0" normalizeH="0" baseline="0" noProof="0" dirty="0">
                    <a:ln>
                      <a:noFill/>
                    </a:ln>
                    <a:solidFill>
                      <a:schemeClr val="accent2"/>
                    </a:solidFill>
                    <a:effectLst/>
                    <a:uLnTx/>
                    <a:uFillTx/>
                  </a:endParaRPr>
                </a:p>
              </p:txBody>
            </p:sp>
          </p:grpSp>
        </p:grpSp>
        <p:grpSp>
          <p:nvGrpSpPr>
            <p:cNvPr id="44" name="íṩľíḋe">
              <a:extLst>
                <a:ext uri="{FF2B5EF4-FFF2-40B4-BE49-F238E27FC236}">
                  <a16:creationId xmlns:a16="http://schemas.microsoft.com/office/drawing/2014/main" id="{B004F6D0-3039-4115-BE12-08CF7496476D}"/>
                </a:ext>
              </a:extLst>
            </p:cNvPr>
            <p:cNvGrpSpPr/>
            <p:nvPr/>
          </p:nvGrpSpPr>
          <p:grpSpPr>
            <a:xfrm>
              <a:off x="660400" y="3875905"/>
              <a:ext cx="1768290" cy="1698007"/>
              <a:chOff x="1273048" y="2255012"/>
              <a:chExt cx="1768290" cy="1698007"/>
            </a:xfrm>
          </p:grpSpPr>
          <p:grpSp>
            <p:nvGrpSpPr>
              <p:cNvPr id="45" name="ïŝlïḋè">
                <a:extLst>
                  <a:ext uri="{FF2B5EF4-FFF2-40B4-BE49-F238E27FC236}">
                    <a16:creationId xmlns:a16="http://schemas.microsoft.com/office/drawing/2014/main" id="{981FBBD0-D6DF-4849-9C82-1F93399094DB}"/>
                  </a:ext>
                </a:extLst>
              </p:cNvPr>
              <p:cNvGrpSpPr/>
              <p:nvPr/>
            </p:nvGrpSpPr>
            <p:grpSpPr>
              <a:xfrm>
                <a:off x="1368349" y="2255012"/>
                <a:ext cx="570484" cy="570484"/>
                <a:chOff x="716498" y="2346812"/>
                <a:chExt cx="767949" cy="767949"/>
              </a:xfrm>
            </p:grpSpPr>
            <p:sp>
              <p:nvSpPr>
                <p:cNvPr id="49" name="íṣḻïḑé">
                  <a:extLst>
                    <a:ext uri="{FF2B5EF4-FFF2-40B4-BE49-F238E27FC236}">
                      <a16:creationId xmlns:a16="http://schemas.microsoft.com/office/drawing/2014/main" id="{1302E07E-019A-4632-BDDA-C1745BAE1498}"/>
                    </a:ext>
                  </a:extLst>
                </p:cNvPr>
                <p:cNvSpPr/>
                <p:nvPr/>
              </p:nvSpPr>
              <p:spPr>
                <a:xfrm>
                  <a:off x="716498" y="2346812"/>
                  <a:ext cx="767949" cy="767949"/>
                </a:xfrm>
                <a:prstGeom prst="ellipse">
                  <a:avLst/>
                </a:prstGeom>
                <a:solidFill>
                  <a:srgbClr val="EDE9E2"/>
                </a:solidFill>
                <a:ln w="28575" cap="flat" cmpd="sng" algn="ctr">
                  <a:noFill/>
                  <a:prstDash val="solid"/>
                  <a:miter lim="800000"/>
                </a:ln>
                <a:effectLst/>
              </p:spPr>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zh-CN" altLang="en-US" sz="1800" b="1" i="1" u="none" strike="noStrike" kern="1200" cap="none" spc="0" normalizeH="0" baseline="0" noProof="0" dirty="0">
                    <a:ln>
                      <a:noFill/>
                    </a:ln>
                    <a:solidFill>
                      <a:schemeClr val="accent2"/>
                    </a:solidFill>
                    <a:effectLst/>
                    <a:uLnTx/>
                    <a:uFillTx/>
                    <a:latin typeface="方正黑体简体"/>
                    <a:ea typeface="方正黑体简体"/>
                    <a:cs typeface="+mn-cs"/>
                  </a:endParaRPr>
                </a:p>
              </p:txBody>
            </p:sp>
            <p:sp>
              <p:nvSpPr>
                <p:cNvPr id="50" name="îŝļïḓe">
                  <a:extLst>
                    <a:ext uri="{FF2B5EF4-FFF2-40B4-BE49-F238E27FC236}">
                      <a16:creationId xmlns:a16="http://schemas.microsoft.com/office/drawing/2014/main" id="{6A6B6232-3090-49EC-9661-E3C7E31DB520}"/>
                    </a:ext>
                  </a:extLst>
                </p:cNvPr>
                <p:cNvSpPr/>
                <p:nvPr/>
              </p:nvSpPr>
              <p:spPr>
                <a:xfrm>
                  <a:off x="901543" y="2579681"/>
                  <a:ext cx="397859" cy="302221"/>
                </a:xfrm>
                <a:custGeom>
                  <a:avLst/>
                  <a:gdLst>
                    <a:gd name="T0" fmla="*/ 2664 w 2711"/>
                    <a:gd name="T1" fmla="*/ 1581 h 2062"/>
                    <a:gd name="T2" fmla="*/ 909 w 2711"/>
                    <a:gd name="T3" fmla="*/ 1581 h 2062"/>
                    <a:gd name="T4" fmla="*/ 861 w 2711"/>
                    <a:gd name="T5" fmla="*/ 1534 h 2062"/>
                    <a:gd name="T6" fmla="*/ 861 w 2711"/>
                    <a:gd name="T7" fmla="*/ 434 h 2062"/>
                    <a:gd name="T8" fmla="*/ 909 w 2711"/>
                    <a:gd name="T9" fmla="*/ 386 h 2062"/>
                    <a:gd name="T10" fmla="*/ 2664 w 2711"/>
                    <a:gd name="T11" fmla="*/ 386 h 2062"/>
                    <a:gd name="T12" fmla="*/ 2711 w 2711"/>
                    <a:gd name="T13" fmla="*/ 434 h 2062"/>
                    <a:gd name="T14" fmla="*/ 2711 w 2711"/>
                    <a:gd name="T15" fmla="*/ 1534 h 2062"/>
                    <a:gd name="T16" fmla="*/ 2664 w 2711"/>
                    <a:gd name="T17" fmla="*/ 1581 h 2062"/>
                    <a:gd name="T18" fmla="*/ 2177 w 2711"/>
                    <a:gd name="T19" fmla="*/ 1928 h 2062"/>
                    <a:gd name="T20" fmla="*/ 2000 w 2711"/>
                    <a:gd name="T21" fmla="*/ 1928 h 2062"/>
                    <a:gd name="T22" fmla="*/ 2000 w 2711"/>
                    <a:gd name="T23" fmla="*/ 1715 h 2062"/>
                    <a:gd name="T24" fmla="*/ 1573 w 2711"/>
                    <a:gd name="T25" fmla="*/ 1715 h 2062"/>
                    <a:gd name="T26" fmla="*/ 1573 w 2711"/>
                    <a:gd name="T27" fmla="*/ 1928 h 2062"/>
                    <a:gd name="T28" fmla="*/ 1395 w 2711"/>
                    <a:gd name="T29" fmla="*/ 1928 h 2062"/>
                    <a:gd name="T30" fmla="*/ 1329 w 2711"/>
                    <a:gd name="T31" fmla="*/ 1995 h 2062"/>
                    <a:gd name="T32" fmla="*/ 1395 w 2711"/>
                    <a:gd name="T33" fmla="*/ 2062 h 2062"/>
                    <a:gd name="T34" fmla="*/ 1640 w 2711"/>
                    <a:gd name="T35" fmla="*/ 2062 h 2062"/>
                    <a:gd name="T36" fmla="*/ 1933 w 2711"/>
                    <a:gd name="T37" fmla="*/ 2062 h 2062"/>
                    <a:gd name="T38" fmla="*/ 2177 w 2711"/>
                    <a:gd name="T39" fmla="*/ 2062 h 2062"/>
                    <a:gd name="T40" fmla="*/ 2244 w 2711"/>
                    <a:gd name="T41" fmla="*/ 1995 h 2062"/>
                    <a:gd name="T42" fmla="*/ 2177 w 2711"/>
                    <a:gd name="T43" fmla="*/ 1928 h 2062"/>
                    <a:gd name="T44" fmla="*/ 1065 w 2711"/>
                    <a:gd name="T45" fmla="*/ 253 h 2062"/>
                    <a:gd name="T46" fmla="*/ 909 w 2711"/>
                    <a:gd name="T47" fmla="*/ 253 h 2062"/>
                    <a:gd name="T48" fmla="*/ 880 w 2711"/>
                    <a:gd name="T49" fmla="*/ 255 h 2062"/>
                    <a:gd name="T50" fmla="*/ 863 w 2711"/>
                    <a:gd name="T51" fmla="*/ 253 h 2062"/>
                    <a:gd name="T52" fmla="*/ 201 w 2711"/>
                    <a:gd name="T53" fmla="*/ 253 h 2062"/>
                    <a:gd name="T54" fmla="*/ 135 w 2711"/>
                    <a:gd name="T55" fmla="*/ 320 h 2062"/>
                    <a:gd name="T56" fmla="*/ 201 w 2711"/>
                    <a:gd name="T57" fmla="*/ 386 h 2062"/>
                    <a:gd name="T58" fmla="*/ 735 w 2711"/>
                    <a:gd name="T59" fmla="*/ 386 h 2062"/>
                    <a:gd name="T60" fmla="*/ 728 w 2711"/>
                    <a:gd name="T61" fmla="*/ 434 h 2062"/>
                    <a:gd name="T62" fmla="*/ 728 w 2711"/>
                    <a:gd name="T63" fmla="*/ 558 h 2062"/>
                    <a:gd name="T64" fmla="*/ 201 w 2711"/>
                    <a:gd name="T65" fmla="*/ 558 h 2062"/>
                    <a:gd name="T66" fmla="*/ 135 w 2711"/>
                    <a:gd name="T67" fmla="*/ 624 h 2062"/>
                    <a:gd name="T68" fmla="*/ 201 w 2711"/>
                    <a:gd name="T69" fmla="*/ 691 h 2062"/>
                    <a:gd name="T70" fmla="*/ 728 w 2711"/>
                    <a:gd name="T71" fmla="*/ 691 h 2062"/>
                    <a:gd name="T72" fmla="*/ 728 w 2711"/>
                    <a:gd name="T73" fmla="*/ 863 h 2062"/>
                    <a:gd name="T74" fmla="*/ 201 w 2711"/>
                    <a:gd name="T75" fmla="*/ 863 h 2062"/>
                    <a:gd name="T76" fmla="*/ 135 w 2711"/>
                    <a:gd name="T77" fmla="*/ 929 h 2062"/>
                    <a:gd name="T78" fmla="*/ 201 w 2711"/>
                    <a:gd name="T79" fmla="*/ 996 h 2062"/>
                    <a:gd name="T80" fmla="*/ 728 w 2711"/>
                    <a:gd name="T81" fmla="*/ 996 h 2062"/>
                    <a:gd name="T82" fmla="*/ 728 w 2711"/>
                    <a:gd name="T83" fmla="*/ 1534 h 2062"/>
                    <a:gd name="T84" fmla="*/ 909 w 2711"/>
                    <a:gd name="T85" fmla="*/ 1715 h 2062"/>
                    <a:gd name="T86" fmla="*/ 1065 w 2711"/>
                    <a:gd name="T87" fmla="*/ 1715 h 2062"/>
                    <a:gd name="T88" fmla="*/ 1065 w 2711"/>
                    <a:gd name="T89" fmla="*/ 1995 h 2062"/>
                    <a:gd name="T90" fmla="*/ 998 w 2711"/>
                    <a:gd name="T91" fmla="*/ 2062 h 2062"/>
                    <a:gd name="T92" fmla="*/ 67 w 2711"/>
                    <a:gd name="T93" fmla="*/ 2062 h 2062"/>
                    <a:gd name="T94" fmla="*/ 0 w 2711"/>
                    <a:gd name="T95" fmla="*/ 1995 h 2062"/>
                    <a:gd name="T96" fmla="*/ 0 w 2711"/>
                    <a:gd name="T97" fmla="*/ 66 h 2062"/>
                    <a:gd name="T98" fmla="*/ 67 w 2711"/>
                    <a:gd name="T99" fmla="*/ 0 h 2062"/>
                    <a:gd name="T100" fmla="*/ 998 w 2711"/>
                    <a:gd name="T101" fmla="*/ 0 h 2062"/>
                    <a:gd name="T102" fmla="*/ 1065 w 2711"/>
                    <a:gd name="T103" fmla="*/ 66 h 2062"/>
                    <a:gd name="T104" fmla="*/ 1065 w 2711"/>
                    <a:gd name="T105" fmla="*/ 253 h 2062"/>
                    <a:gd name="T106" fmla="*/ 430 w 2711"/>
                    <a:gd name="T107" fmla="*/ 1569 h 2062"/>
                    <a:gd name="T108" fmla="*/ 532 w 2711"/>
                    <a:gd name="T109" fmla="*/ 1672 h 2062"/>
                    <a:gd name="T110" fmla="*/ 635 w 2711"/>
                    <a:gd name="T111" fmla="*/ 1569 h 2062"/>
                    <a:gd name="T112" fmla="*/ 532 w 2711"/>
                    <a:gd name="T113" fmla="*/ 1466 h 2062"/>
                    <a:gd name="T114" fmla="*/ 430 w 2711"/>
                    <a:gd name="T115" fmla="*/ 1569 h 2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11" h="2062">
                      <a:moveTo>
                        <a:pt x="2664" y="1581"/>
                      </a:moveTo>
                      <a:lnTo>
                        <a:pt x="909" y="1581"/>
                      </a:lnTo>
                      <a:cubicBezTo>
                        <a:pt x="883" y="1581"/>
                        <a:pt x="861" y="1560"/>
                        <a:pt x="861" y="1534"/>
                      </a:cubicBezTo>
                      <a:lnTo>
                        <a:pt x="861" y="434"/>
                      </a:lnTo>
                      <a:cubicBezTo>
                        <a:pt x="861" y="407"/>
                        <a:pt x="883" y="386"/>
                        <a:pt x="909" y="386"/>
                      </a:cubicBezTo>
                      <a:lnTo>
                        <a:pt x="2664" y="386"/>
                      </a:lnTo>
                      <a:cubicBezTo>
                        <a:pt x="2690" y="386"/>
                        <a:pt x="2711" y="408"/>
                        <a:pt x="2711" y="434"/>
                      </a:cubicBezTo>
                      <a:lnTo>
                        <a:pt x="2711" y="1534"/>
                      </a:lnTo>
                      <a:cubicBezTo>
                        <a:pt x="2711" y="1560"/>
                        <a:pt x="2690" y="1581"/>
                        <a:pt x="2664" y="1581"/>
                      </a:cubicBezTo>
                      <a:close/>
                      <a:moveTo>
                        <a:pt x="2177" y="1928"/>
                      </a:moveTo>
                      <a:lnTo>
                        <a:pt x="2000" y="1928"/>
                      </a:lnTo>
                      <a:lnTo>
                        <a:pt x="2000" y="1715"/>
                      </a:lnTo>
                      <a:lnTo>
                        <a:pt x="1573" y="1715"/>
                      </a:lnTo>
                      <a:lnTo>
                        <a:pt x="1573" y="1928"/>
                      </a:lnTo>
                      <a:lnTo>
                        <a:pt x="1395" y="1928"/>
                      </a:lnTo>
                      <a:cubicBezTo>
                        <a:pt x="1358" y="1928"/>
                        <a:pt x="1329" y="1958"/>
                        <a:pt x="1329" y="1995"/>
                      </a:cubicBezTo>
                      <a:cubicBezTo>
                        <a:pt x="1329" y="2032"/>
                        <a:pt x="1358" y="2062"/>
                        <a:pt x="1395" y="2062"/>
                      </a:cubicBezTo>
                      <a:lnTo>
                        <a:pt x="1640" y="2062"/>
                      </a:lnTo>
                      <a:lnTo>
                        <a:pt x="1933" y="2062"/>
                      </a:lnTo>
                      <a:lnTo>
                        <a:pt x="2177" y="2062"/>
                      </a:lnTo>
                      <a:cubicBezTo>
                        <a:pt x="2214" y="2062"/>
                        <a:pt x="2244" y="2032"/>
                        <a:pt x="2244" y="1995"/>
                      </a:cubicBezTo>
                      <a:cubicBezTo>
                        <a:pt x="2244" y="1958"/>
                        <a:pt x="2214" y="1928"/>
                        <a:pt x="2177" y="1928"/>
                      </a:cubicBezTo>
                      <a:close/>
                      <a:moveTo>
                        <a:pt x="1065" y="253"/>
                      </a:moveTo>
                      <a:lnTo>
                        <a:pt x="909" y="253"/>
                      </a:lnTo>
                      <a:cubicBezTo>
                        <a:pt x="899" y="253"/>
                        <a:pt x="890" y="254"/>
                        <a:pt x="880" y="255"/>
                      </a:cubicBezTo>
                      <a:cubicBezTo>
                        <a:pt x="875" y="254"/>
                        <a:pt x="869" y="253"/>
                        <a:pt x="863" y="253"/>
                      </a:cubicBezTo>
                      <a:lnTo>
                        <a:pt x="201" y="253"/>
                      </a:lnTo>
                      <a:cubicBezTo>
                        <a:pt x="164" y="253"/>
                        <a:pt x="135" y="283"/>
                        <a:pt x="135" y="320"/>
                      </a:cubicBezTo>
                      <a:cubicBezTo>
                        <a:pt x="135" y="356"/>
                        <a:pt x="164" y="386"/>
                        <a:pt x="201" y="386"/>
                      </a:cubicBezTo>
                      <a:lnTo>
                        <a:pt x="735" y="386"/>
                      </a:lnTo>
                      <a:cubicBezTo>
                        <a:pt x="730" y="401"/>
                        <a:pt x="728" y="417"/>
                        <a:pt x="728" y="434"/>
                      </a:cubicBezTo>
                      <a:lnTo>
                        <a:pt x="728" y="558"/>
                      </a:lnTo>
                      <a:lnTo>
                        <a:pt x="201" y="558"/>
                      </a:lnTo>
                      <a:cubicBezTo>
                        <a:pt x="164" y="558"/>
                        <a:pt x="135" y="588"/>
                        <a:pt x="135" y="624"/>
                      </a:cubicBezTo>
                      <a:cubicBezTo>
                        <a:pt x="135" y="661"/>
                        <a:pt x="164" y="691"/>
                        <a:pt x="201" y="691"/>
                      </a:cubicBezTo>
                      <a:lnTo>
                        <a:pt x="728" y="691"/>
                      </a:lnTo>
                      <a:lnTo>
                        <a:pt x="728" y="863"/>
                      </a:lnTo>
                      <a:lnTo>
                        <a:pt x="201" y="863"/>
                      </a:lnTo>
                      <a:cubicBezTo>
                        <a:pt x="164" y="863"/>
                        <a:pt x="135" y="893"/>
                        <a:pt x="135" y="929"/>
                      </a:cubicBezTo>
                      <a:cubicBezTo>
                        <a:pt x="135" y="966"/>
                        <a:pt x="164" y="996"/>
                        <a:pt x="201" y="996"/>
                      </a:cubicBezTo>
                      <a:lnTo>
                        <a:pt x="728" y="996"/>
                      </a:lnTo>
                      <a:lnTo>
                        <a:pt x="728" y="1534"/>
                      </a:lnTo>
                      <a:cubicBezTo>
                        <a:pt x="728" y="1633"/>
                        <a:pt x="809" y="1715"/>
                        <a:pt x="909" y="1715"/>
                      </a:cubicBezTo>
                      <a:lnTo>
                        <a:pt x="1065" y="1715"/>
                      </a:lnTo>
                      <a:lnTo>
                        <a:pt x="1065" y="1995"/>
                      </a:lnTo>
                      <a:cubicBezTo>
                        <a:pt x="1065" y="2032"/>
                        <a:pt x="1035" y="2062"/>
                        <a:pt x="998" y="2062"/>
                      </a:cubicBezTo>
                      <a:lnTo>
                        <a:pt x="67" y="2062"/>
                      </a:lnTo>
                      <a:cubicBezTo>
                        <a:pt x="30" y="2062"/>
                        <a:pt x="0" y="2032"/>
                        <a:pt x="0" y="1995"/>
                      </a:cubicBezTo>
                      <a:lnTo>
                        <a:pt x="0" y="66"/>
                      </a:lnTo>
                      <a:cubicBezTo>
                        <a:pt x="0" y="29"/>
                        <a:pt x="30" y="0"/>
                        <a:pt x="67" y="0"/>
                      </a:cubicBezTo>
                      <a:lnTo>
                        <a:pt x="998" y="0"/>
                      </a:lnTo>
                      <a:cubicBezTo>
                        <a:pt x="1035" y="0"/>
                        <a:pt x="1065" y="29"/>
                        <a:pt x="1065" y="66"/>
                      </a:cubicBezTo>
                      <a:lnTo>
                        <a:pt x="1065" y="253"/>
                      </a:lnTo>
                      <a:close/>
                      <a:moveTo>
                        <a:pt x="430" y="1569"/>
                      </a:moveTo>
                      <a:cubicBezTo>
                        <a:pt x="430" y="1626"/>
                        <a:pt x="476" y="1672"/>
                        <a:pt x="532" y="1672"/>
                      </a:cubicBezTo>
                      <a:cubicBezTo>
                        <a:pt x="589" y="1672"/>
                        <a:pt x="635" y="1626"/>
                        <a:pt x="635" y="1569"/>
                      </a:cubicBezTo>
                      <a:cubicBezTo>
                        <a:pt x="635" y="1512"/>
                        <a:pt x="589" y="1466"/>
                        <a:pt x="532" y="1466"/>
                      </a:cubicBezTo>
                      <a:cubicBezTo>
                        <a:pt x="476" y="1466"/>
                        <a:pt x="430" y="1512"/>
                        <a:pt x="430" y="1569"/>
                      </a:cubicBezTo>
                      <a:close/>
                    </a:path>
                  </a:pathLst>
                </a:custGeom>
                <a:solidFill>
                  <a:schemeClr val="accent2"/>
                </a:solidFill>
                <a:ln w="12700" cap="rnd" cmpd="sng" algn="ctr">
                  <a:noFill/>
                  <a:prstDash val="solid"/>
                  <a:round/>
                  <a:headEnd/>
                  <a:tailEnd/>
                </a:ln>
                <a:effectLst/>
              </p:spPr>
              <p:txBody>
                <a:bodyPr rot="0" spcFirstLastPara="0" vert="horz" wrap="square" lIns="91440" tIns="45720" rIns="91440" bIns="45720" numCol="1" spcCol="0" rtlCol="0" fromWordArt="0" anchor="ctr" anchorCtr="0" forceAA="0" compatLnSpc="1">
                  <a:prstTxWarp prst="textNoShape">
                    <a:avLst/>
                  </a:prstTxWarp>
                  <a:normAutofit fontScale="4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dirty="0">
                    <a:ln>
                      <a:noFill/>
                    </a:ln>
                    <a:solidFill>
                      <a:schemeClr val="accent2"/>
                    </a:solidFill>
                    <a:effectLst/>
                    <a:uLnTx/>
                    <a:uFillTx/>
                    <a:latin typeface="方正黑体简体"/>
                    <a:ea typeface="方正黑体简体"/>
                    <a:cs typeface="+mn-cs"/>
                  </a:endParaRPr>
                </a:p>
              </p:txBody>
            </p:sp>
          </p:grpSp>
          <p:grpSp>
            <p:nvGrpSpPr>
              <p:cNvPr id="46" name="íṩ1íḓe">
                <a:extLst>
                  <a:ext uri="{FF2B5EF4-FFF2-40B4-BE49-F238E27FC236}">
                    <a16:creationId xmlns:a16="http://schemas.microsoft.com/office/drawing/2014/main" id="{B7162455-C8E3-4BA7-9FD9-67E350C93DF0}"/>
                  </a:ext>
                </a:extLst>
              </p:cNvPr>
              <p:cNvGrpSpPr/>
              <p:nvPr/>
            </p:nvGrpSpPr>
            <p:grpSpPr>
              <a:xfrm>
                <a:off x="1273048" y="2998487"/>
                <a:ext cx="1768290" cy="954532"/>
                <a:chOff x="1042734" y="4342499"/>
                <a:chExt cx="1768290" cy="954532"/>
              </a:xfrm>
            </p:grpSpPr>
            <p:sp>
              <p:nvSpPr>
                <p:cNvPr id="47" name="ïṥľíḋé">
                  <a:extLst>
                    <a:ext uri="{FF2B5EF4-FFF2-40B4-BE49-F238E27FC236}">
                      <a16:creationId xmlns:a16="http://schemas.microsoft.com/office/drawing/2014/main" id="{72E136AF-B165-41C7-AAE4-3C1A4B5B8ADF}"/>
                    </a:ext>
                  </a:extLst>
                </p:cNvPr>
                <p:cNvSpPr/>
                <p:nvPr/>
              </p:nvSpPr>
              <p:spPr bwMode="auto">
                <a:xfrm>
                  <a:off x="1042734" y="4717072"/>
                  <a:ext cx="1768290" cy="579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nSpc>
                      <a:spcPct val="130000"/>
                    </a:lnSpc>
                  </a:pPr>
                  <a:r>
                    <a:rPr lang="zh-CN" altLang="en-US" sz="1100" dirty="0">
                      <a:solidFill>
                        <a:schemeClr val="accent2"/>
                      </a:solidFill>
                    </a:rPr>
                    <a:t>Enter the text message here, for a brief</a:t>
                  </a:r>
                  <a:endParaRPr lang="en-US" altLang="zh-CN" sz="1100" dirty="0">
                    <a:solidFill>
                      <a:schemeClr val="accent2"/>
                    </a:solidFill>
                  </a:endParaRPr>
                </a:p>
              </p:txBody>
            </p:sp>
            <p:sp>
              <p:nvSpPr>
                <p:cNvPr id="48" name="ïsľîdè">
                  <a:extLst>
                    <a:ext uri="{FF2B5EF4-FFF2-40B4-BE49-F238E27FC236}">
                      <a16:creationId xmlns:a16="http://schemas.microsoft.com/office/drawing/2014/main" id="{C8E6C06B-FE17-4AD3-A5AF-EF6C95F428BE}"/>
                    </a:ext>
                  </a:extLst>
                </p:cNvPr>
                <p:cNvSpPr txBox="1"/>
                <p:nvPr/>
              </p:nvSpPr>
              <p:spPr bwMode="auto">
                <a:xfrm>
                  <a:off x="1042734" y="4342499"/>
                  <a:ext cx="1768290" cy="374572"/>
                </a:xfrm>
                <a:prstGeom prst="rect">
                  <a:avLst/>
                </a:prstGeom>
                <a:noFill/>
                <a:ln>
                  <a:noFill/>
                </a:ln>
              </p:spPr>
              <p:txBody>
                <a:bodyPr wrap="square" lIns="91440" tIns="45720" rIns="91440" bIns="45720" anchor="ctr" anchorCtr="0">
                  <a:normAutofit fontScale="7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b="1" i="0" u="none" strike="noStrike" kern="1200" cap="none" spc="0" normalizeH="0" baseline="0" noProof="0" dirty="0">
                      <a:ln>
                        <a:noFill/>
                      </a:ln>
                      <a:solidFill>
                        <a:schemeClr val="accent2"/>
                      </a:solidFill>
                      <a:effectLst/>
                      <a:uLnTx/>
                      <a:uFillTx/>
                    </a:rPr>
                    <a:t>Title text presets</a:t>
                  </a:r>
                  <a:endParaRPr kumimoji="0" lang="en-US" altLang="zh-CN" b="1" i="0" u="none" strike="noStrike" kern="1200" cap="none" spc="0" normalizeH="0" baseline="0" noProof="0" dirty="0">
                    <a:ln>
                      <a:noFill/>
                    </a:ln>
                    <a:solidFill>
                      <a:schemeClr val="accent2"/>
                    </a:solidFill>
                    <a:effectLst/>
                    <a:uLnTx/>
                    <a:uFillTx/>
                  </a:endParaRPr>
                </a:p>
              </p:txBody>
            </p:sp>
          </p:grpSp>
        </p:grpSp>
      </p:grpSp>
      <p:grpSp>
        <p:nvGrpSpPr>
          <p:cNvPr id="10" name="îšliḑè">
            <a:extLst>
              <a:ext uri="{FF2B5EF4-FFF2-40B4-BE49-F238E27FC236}">
                <a16:creationId xmlns:a16="http://schemas.microsoft.com/office/drawing/2014/main" id="{3ABBF501-77E2-4024-9F5F-D418F887E922}"/>
              </a:ext>
            </a:extLst>
          </p:cNvPr>
          <p:cNvGrpSpPr/>
          <p:nvPr/>
        </p:nvGrpSpPr>
        <p:grpSpPr>
          <a:xfrm>
            <a:off x="5205505" y="2250677"/>
            <a:ext cx="1768290" cy="3883423"/>
            <a:chOff x="5205506" y="1690489"/>
            <a:chExt cx="1768290" cy="3883423"/>
          </a:xfrm>
        </p:grpSpPr>
        <p:grpSp>
          <p:nvGrpSpPr>
            <p:cNvPr id="29" name="ïšlîdê">
              <a:extLst>
                <a:ext uri="{FF2B5EF4-FFF2-40B4-BE49-F238E27FC236}">
                  <a16:creationId xmlns:a16="http://schemas.microsoft.com/office/drawing/2014/main" id="{32A48FB5-C1B7-438D-AB8D-F7876607279B}"/>
                </a:ext>
              </a:extLst>
            </p:cNvPr>
            <p:cNvGrpSpPr/>
            <p:nvPr/>
          </p:nvGrpSpPr>
          <p:grpSpPr>
            <a:xfrm>
              <a:off x="5205506" y="1690489"/>
              <a:ext cx="1768290" cy="1698007"/>
              <a:chOff x="1273048" y="2255012"/>
              <a:chExt cx="1768290" cy="1698007"/>
            </a:xfrm>
          </p:grpSpPr>
          <p:grpSp>
            <p:nvGrpSpPr>
              <p:cNvPr id="37" name="ïṧľîḓé">
                <a:extLst>
                  <a:ext uri="{FF2B5EF4-FFF2-40B4-BE49-F238E27FC236}">
                    <a16:creationId xmlns:a16="http://schemas.microsoft.com/office/drawing/2014/main" id="{C9F91EE3-B98F-4D4B-8EF9-5577838BEC89}"/>
                  </a:ext>
                </a:extLst>
              </p:cNvPr>
              <p:cNvGrpSpPr/>
              <p:nvPr/>
            </p:nvGrpSpPr>
            <p:grpSpPr>
              <a:xfrm>
                <a:off x="1368349" y="2255012"/>
                <a:ext cx="570484" cy="570484"/>
                <a:chOff x="716498" y="2346812"/>
                <a:chExt cx="767949" cy="767949"/>
              </a:xfrm>
            </p:grpSpPr>
            <p:sp>
              <p:nvSpPr>
                <p:cNvPr id="41" name="íšḻíḋé">
                  <a:extLst>
                    <a:ext uri="{FF2B5EF4-FFF2-40B4-BE49-F238E27FC236}">
                      <a16:creationId xmlns:a16="http://schemas.microsoft.com/office/drawing/2014/main" id="{E984E66F-3504-47CE-9F65-50733FB97C7C}"/>
                    </a:ext>
                  </a:extLst>
                </p:cNvPr>
                <p:cNvSpPr/>
                <p:nvPr/>
              </p:nvSpPr>
              <p:spPr>
                <a:xfrm>
                  <a:off x="716498" y="2346812"/>
                  <a:ext cx="767949" cy="767949"/>
                </a:xfrm>
                <a:prstGeom prst="ellipse">
                  <a:avLst/>
                </a:prstGeom>
                <a:solidFill>
                  <a:srgbClr val="3A3A3A"/>
                </a:solidFill>
                <a:ln w="28575" cap="flat" cmpd="sng" algn="ctr">
                  <a:noFill/>
                  <a:prstDash val="solid"/>
                  <a:miter lim="800000"/>
                </a:ln>
                <a:effectLst/>
              </p:spPr>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zh-CN" altLang="en-US" sz="1800" b="1" i="1" u="none" strike="noStrike" kern="1200" cap="none" spc="0" normalizeH="0" baseline="0" noProof="0" dirty="0">
                    <a:ln>
                      <a:noFill/>
                    </a:ln>
                    <a:solidFill>
                      <a:schemeClr val="accent2"/>
                    </a:solidFill>
                    <a:effectLst/>
                    <a:uLnTx/>
                    <a:uFillTx/>
                    <a:latin typeface="方正黑体简体"/>
                    <a:ea typeface="方正黑体简体"/>
                    <a:cs typeface="+mn-cs"/>
                  </a:endParaRPr>
                </a:p>
              </p:txBody>
            </p:sp>
            <p:sp>
              <p:nvSpPr>
                <p:cNvPr id="42" name="ïšļíḍe">
                  <a:extLst>
                    <a:ext uri="{FF2B5EF4-FFF2-40B4-BE49-F238E27FC236}">
                      <a16:creationId xmlns:a16="http://schemas.microsoft.com/office/drawing/2014/main" id="{53B26E1C-B6D6-41B3-B5A0-A6F14A140BB9}"/>
                    </a:ext>
                  </a:extLst>
                </p:cNvPr>
                <p:cNvSpPr/>
                <p:nvPr/>
              </p:nvSpPr>
              <p:spPr>
                <a:xfrm>
                  <a:off x="901543" y="2579681"/>
                  <a:ext cx="397859" cy="302221"/>
                </a:xfrm>
                <a:custGeom>
                  <a:avLst/>
                  <a:gdLst>
                    <a:gd name="T0" fmla="*/ 2664 w 2711"/>
                    <a:gd name="T1" fmla="*/ 1581 h 2062"/>
                    <a:gd name="T2" fmla="*/ 909 w 2711"/>
                    <a:gd name="T3" fmla="*/ 1581 h 2062"/>
                    <a:gd name="T4" fmla="*/ 861 w 2711"/>
                    <a:gd name="T5" fmla="*/ 1534 h 2062"/>
                    <a:gd name="T6" fmla="*/ 861 w 2711"/>
                    <a:gd name="T7" fmla="*/ 434 h 2062"/>
                    <a:gd name="T8" fmla="*/ 909 w 2711"/>
                    <a:gd name="T9" fmla="*/ 386 h 2062"/>
                    <a:gd name="T10" fmla="*/ 2664 w 2711"/>
                    <a:gd name="T11" fmla="*/ 386 h 2062"/>
                    <a:gd name="T12" fmla="*/ 2711 w 2711"/>
                    <a:gd name="T13" fmla="*/ 434 h 2062"/>
                    <a:gd name="T14" fmla="*/ 2711 w 2711"/>
                    <a:gd name="T15" fmla="*/ 1534 h 2062"/>
                    <a:gd name="T16" fmla="*/ 2664 w 2711"/>
                    <a:gd name="T17" fmla="*/ 1581 h 2062"/>
                    <a:gd name="T18" fmla="*/ 2177 w 2711"/>
                    <a:gd name="T19" fmla="*/ 1928 h 2062"/>
                    <a:gd name="T20" fmla="*/ 2000 w 2711"/>
                    <a:gd name="T21" fmla="*/ 1928 h 2062"/>
                    <a:gd name="T22" fmla="*/ 2000 w 2711"/>
                    <a:gd name="T23" fmla="*/ 1715 h 2062"/>
                    <a:gd name="T24" fmla="*/ 1573 w 2711"/>
                    <a:gd name="T25" fmla="*/ 1715 h 2062"/>
                    <a:gd name="T26" fmla="*/ 1573 w 2711"/>
                    <a:gd name="T27" fmla="*/ 1928 h 2062"/>
                    <a:gd name="T28" fmla="*/ 1395 w 2711"/>
                    <a:gd name="T29" fmla="*/ 1928 h 2062"/>
                    <a:gd name="T30" fmla="*/ 1329 w 2711"/>
                    <a:gd name="T31" fmla="*/ 1995 h 2062"/>
                    <a:gd name="T32" fmla="*/ 1395 w 2711"/>
                    <a:gd name="T33" fmla="*/ 2062 h 2062"/>
                    <a:gd name="T34" fmla="*/ 1640 w 2711"/>
                    <a:gd name="T35" fmla="*/ 2062 h 2062"/>
                    <a:gd name="T36" fmla="*/ 1933 w 2711"/>
                    <a:gd name="T37" fmla="*/ 2062 h 2062"/>
                    <a:gd name="T38" fmla="*/ 2177 w 2711"/>
                    <a:gd name="T39" fmla="*/ 2062 h 2062"/>
                    <a:gd name="T40" fmla="*/ 2244 w 2711"/>
                    <a:gd name="T41" fmla="*/ 1995 h 2062"/>
                    <a:gd name="T42" fmla="*/ 2177 w 2711"/>
                    <a:gd name="T43" fmla="*/ 1928 h 2062"/>
                    <a:gd name="T44" fmla="*/ 1065 w 2711"/>
                    <a:gd name="T45" fmla="*/ 253 h 2062"/>
                    <a:gd name="T46" fmla="*/ 909 w 2711"/>
                    <a:gd name="T47" fmla="*/ 253 h 2062"/>
                    <a:gd name="T48" fmla="*/ 880 w 2711"/>
                    <a:gd name="T49" fmla="*/ 255 h 2062"/>
                    <a:gd name="T50" fmla="*/ 863 w 2711"/>
                    <a:gd name="T51" fmla="*/ 253 h 2062"/>
                    <a:gd name="T52" fmla="*/ 201 w 2711"/>
                    <a:gd name="T53" fmla="*/ 253 h 2062"/>
                    <a:gd name="T54" fmla="*/ 135 w 2711"/>
                    <a:gd name="T55" fmla="*/ 320 h 2062"/>
                    <a:gd name="T56" fmla="*/ 201 w 2711"/>
                    <a:gd name="T57" fmla="*/ 386 h 2062"/>
                    <a:gd name="T58" fmla="*/ 735 w 2711"/>
                    <a:gd name="T59" fmla="*/ 386 h 2062"/>
                    <a:gd name="T60" fmla="*/ 728 w 2711"/>
                    <a:gd name="T61" fmla="*/ 434 h 2062"/>
                    <a:gd name="T62" fmla="*/ 728 w 2711"/>
                    <a:gd name="T63" fmla="*/ 558 h 2062"/>
                    <a:gd name="T64" fmla="*/ 201 w 2711"/>
                    <a:gd name="T65" fmla="*/ 558 h 2062"/>
                    <a:gd name="T66" fmla="*/ 135 w 2711"/>
                    <a:gd name="T67" fmla="*/ 624 h 2062"/>
                    <a:gd name="T68" fmla="*/ 201 w 2711"/>
                    <a:gd name="T69" fmla="*/ 691 h 2062"/>
                    <a:gd name="T70" fmla="*/ 728 w 2711"/>
                    <a:gd name="T71" fmla="*/ 691 h 2062"/>
                    <a:gd name="T72" fmla="*/ 728 w 2711"/>
                    <a:gd name="T73" fmla="*/ 863 h 2062"/>
                    <a:gd name="T74" fmla="*/ 201 w 2711"/>
                    <a:gd name="T75" fmla="*/ 863 h 2062"/>
                    <a:gd name="T76" fmla="*/ 135 w 2711"/>
                    <a:gd name="T77" fmla="*/ 929 h 2062"/>
                    <a:gd name="T78" fmla="*/ 201 w 2711"/>
                    <a:gd name="T79" fmla="*/ 996 h 2062"/>
                    <a:gd name="T80" fmla="*/ 728 w 2711"/>
                    <a:gd name="T81" fmla="*/ 996 h 2062"/>
                    <a:gd name="T82" fmla="*/ 728 w 2711"/>
                    <a:gd name="T83" fmla="*/ 1534 h 2062"/>
                    <a:gd name="T84" fmla="*/ 909 w 2711"/>
                    <a:gd name="T85" fmla="*/ 1715 h 2062"/>
                    <a:gd name="T86" fmla="*/ 1065 w 2711"/>
                    <a:gd name="T87" fmla="*/ 1715 h 2062"/>
                    <a:gd name="T88" fmla="*/ 1065 w 2711"/>
                    <a:gd name="T89" fmla="*/ 1995 h 2062"/>
                    <a:gd name="T90" fmla="*/ 998 w 2711"/>
                    <a:gd name="T91" fmla="*/ 2062 h 2062"/>
                    <a:gd name="T92" fmla="*/ 67 w 2711"/>
                    <a:gd name="T93" fmla="*/ 2062 h 2062"/>
                    <a:gd name="T94" fmla="*/ 0 w 2711"/>
                    <a:gd name="T95" fmla="*/ 1995 h 2062"/>
                    <a:gd name="T96" fmla="*/ 0 w 2711"/>
                    <a:gd name="T97" fmla="*/ 66 h 2062"/>
                    <a:gd name="T98" fmla="*/ 67 w 2711"/>
                    <a:gd name="T99" fmla="*/ 0 h 2062"/>
                    <a:gd name="T100" fmla="*/ 998 w 2711"/>
                    <a:gd name="T101" fmla="*/ 0 h 2062"/>
                    <a:gd name="T102" fmla="*/ 1065 w 2711"/>
                    <a:gd name="T103" fmla="*/ 66 h 2062"/>
                    <a:gd name="T104" fmla="*/ 1065 w 2711"/>
                    <a:gd name="T105" fmla="*/ 253 h 2062"/>
                    <a:gd name="T106" fmla="*/ 430 w 2711"/>
                    <a:gd name="T107" fmla="*/ 1569 h 2062"/>
                    <a:gd name="T108" fmla="*/ 532 w 2711"/>
                    <a:gd name="T109" fmla="*/ 1672 h 2062"/>
                    <a:gd name="T110" fmla="*/ 635 w 2711"/>
                    <a:gd name="T111" fmla="*/ 1569 h 2062"/>
                    <a:gd name="T112" fmla="*/ 532 w 2711"/>
                    <a:gd name="T113" fmla="*/ 1466 h 2062"/>
                    <a:gd name="T114" fmla="*/ 430 w 2711"/>
                    <a:gd name="T115" fmla="*/ 1569 h 2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11" h="2062">
                      <a:moveTo>
                        <a:pt x="2664" y="1581"/>
                      </a:moveTo>
                      <a:lnTo>
                        <a:pt x="909" y="1581"/>
                      </a:lnTo>
                      <a:cubicBezTo>
                        <a:pt x="883" y="1581"/>
                        <a:pt x="861" y="1560"/>
                        <a:pt x="861" y="1534"/>
                      </a:cubicBezTo>
                      <a:lnTo>
                        <a:pt x="861" y="434"/>
                      </a:lnTo>
                      <a:cubicBezTo>
                        <a:pt x="861" y="407"/>
                        <a:pt x="883" y="386"/>
                        <a:pt x="909" y="386"/>
                      </a:cubicBezTo>
                      <a:lnTo>
                        <a:pt x="2664" y="386"/>
                      </a:lnTo>
                      <a:cubicBezTo>
                        <a:pt x="2690" y="386"/>
                        <a:pt x="2711" y="408"/>
                        <a:pt x="2711" y="434"/>
                      </a:cubicBezTo>
                      <a:lnTo>
                        <a:pt x="2711" y="1534"/>
                      </a:lnTo>
                      <a:cubicBezTo>
                        <a:pt x="2711" y="1560"/>
                        <a:pt x="2690" y="1581"/>
                        <a:pt x="2664" y="1581"/>
                      </a:cubicBezTo>
                      <a:close/>
                      <a:moveTo>
                        <a:pt x="2177" y="1928"/>
                      </a:moveTo>
                      <a:lnTo>
                        <a:pt x="2000" y="1928"/>
                      </a:lnTo>
                      <a:lnTo>
                        <a:pt x="2000" y="1715"/>
                      </a:lnTo>
                      <a:lnTo>
                        <a:pt x="1573" y="1715"/>
                      </a:lnTo>
                      <a:lnTo>
                        <a:pt x="1573" y="1928"/>
                      </a:lnTo>
                      <a:lnTo>
                        <a:pt x="1395" y="1928"/>
                      </a:lnTo>
                      <a:cubicBezTo>
                        <a:pt x="1358" y="1928"/>
                        <a:pt x="1329" y="1958"/>
                        <a:pt x="1329" y="1995"/>
                      </a:cubicBezTo>
                      <a:cubicBezTo>
                        <a:pt x="1329" y="2032"/>
                        <a:pt x="1358" y="2062"/>
                        <a:pt x="1395" y="2062"/>
                      </a:cubicBezTo>
                      <a:lnTo>
                        <a:pt x="1640" y="2062"/>
                      </a:lnTo>
                      <a:lnTo>
                        <a:pt x="1933" y="2062"/>
                      </a:lnTo>
                      <a:lnTo>
                        <a:pt x="2177" y="2062"/>
                      </a:lnTo>
                      <a:cubicBezTo>
                        <a:pt x="2214" y="2062"/>
                        <a:pt x="2244" y="2032"/>
                        <a:pt x="2244" y="1995"/>
                      </a:cubicBezTo>
                      <a:cubicBezTo>
                        <a:pt x="2244" y="1958"/>
                        <a:pt x="2214" y="1928"/>
                        <a:pt x="2177" y="1928"/>
                      </a:cubicBezTo>
                      <a:close/>
                      <a:moveTo>
                        <a:pt x="1065" y="253"/>
                      </a:moveTo>
                      <a:lnTo>
                        <a:pt x="909" y="253"/>
                      </a:lnTo>
                      <a:cubicBezTo>
                        <a:pt x="899" y="253"/>
                        <a:pt x="890" y="254"/>
                        <a:pt x="880" y="255"/>
                      </a:cubicBezTo>
                      <a:cubicBezTo>
                        <a:pt x="875" y="254"/>
                        <a:pt x="869" y="253"/>
                        <a:pt x="863" y="253"/>
                      </a:cubicBezTo>
                      <a:lnTo>
                        <a:pt x="201" y="253"/>
                      </a:lnTo>
                      <a:cubicBezTo>
                        <a:pt x="164" y="253"/>
                        <a:pt x="135" y="283"/>
                        <a:pt x="135" y="320"/>
                      </a:cubicBezTo>
                      <a:cubicBezTo>
                        <a:pt x="135" y="356"/>
                        <a:pt x="164" y="386"/>
                        <a:pt x="201" y="386"/>
                      </a:cubicBezTo>
                      <a:lnTo>
                        <a:pt x="735" y="386"/>
                      </a:lnTo>
                      <a:cubicBezTo>
                        <a:pt x="730" y="401"/>
                        <a:pt x="728" y="417"/>
                        <a:pt x="728" y="434"/>
                      </a:cubicBezTo>
                      <a:lnTo>
                        <a:pt x="728" y="558"/>
                      </a:lnTo>
                      <a:lnTo>
                        <a:pt x="201" y="558"/>
                      </a:lnTo>
                      <a:cubicBezTo>
                        <a:pt x="164" y="558"/>
                        <a:pt x="135" y="588"/>
                        <a:pt x="135" y="624"/>
                      </a:cubicBezTo>
                      <a:cubicBezTo>
                        <a:pt x="135" y="661"/>
                        <a:pt x="164" y="691"/>
                        <a:pt x="201" y="691"/>
                      </a:cubicBezTo>
                      <a:lnTo>
                        <a:pt x="728" y="691"/>
                      </a:lnTo>
                      <a:lnTo>
                        <a:pt x="728" y="863"/>
                      </a:lnTo>
                      <a:lnTo>
                        <a:pt x="201" y="863"/>
                      </a:lnTo>
                      <a:cubicBezTo>
                        <a:pt x="164" y="863"/>
                        <a:pt x="135" y="893"/>
                        <a:pt x="135" y="929"/>
                      </a:cubicBezTo>
                      <a:cubicBezTo>
                        <a:pt x="135" y="966"/>
                        <a:pt x="164" y="996"/>
                        <a:pt x="201" y="996"/>
                      </a:cubicBezTo>
                      <a:lnTo>
                        <a:pt x="728" y="996"/>
                      </a:lnTo>
                      <a:lnTo>
                        <a:pt x="728" y="1534"/>
                      </a:lnTo>
                      <a:cubicBezTo>
                        <a:pt x="728" y="1633"/>
                        <a:pt x="809" y="1715"/>
                        <a:pt x="909" y="1715"/>
                      </a:cubicBezTo>
                      <a:lnTo>
                        <a:pt x="1065" y="1715"/>
                      </a:lnTo>
                      <a:lnTo>
                        <a:pt x="1065" y="1995"/>
                      </a:lnTo>
                      <a:cubicBezTo>
                        <a:pt x="1065" y="2032"/>
                        <a:pt x="1035" y="2062"/>
                        <a:pt x="998" y="2062"/>
                      </a:cubicBezTo>
                      <a:lnTo>
                        <a:pt x="67" y="2062"/>
                      </a:lnTo>
                      <a:cubicBezTo>
                        <a:pt x="30" y="2062"/>
                        <a:pt x="0" y="2032"/>
                        <a:pt x="0" y="1995"/>
                      </a:cubicBezTo>
                      <a:lnTo>
                        <a:pt x="0" y="66"/>
                      </a:lnTo>
                      <a:cubicBezTo>
                        <a:pt x="0" y="29"/>
                        <a:pt x="30" y="0"/>
                        <a:pt x="67" y="0"/>
                      </a:cubicBezTo>
                      <a:lnTo>
                        <a:pt x="998" y="0"/>
                      </a:lnTo>
                      <a:cubicBezTo>
                        <a:pt x="1035" y="0"/>
                        <a:pt x="1065" y="29"/>
                        <a:pt x="1065" y="66"/>
                      </a:cubicBezTo>
                      <a:lnTo>
                        <a:pt x="1065" y="253"/>
                      </a:lnTo>
                      <a:close/>
                      <a:moveTo>
                        <a:pt x="430" y="1569"/>
                      </a:moveTo>
                      <a:cubicBezTo>
                        <a:pt x="430" y="1626"/>
                        <a:pt x="476" y="1672"/>
                        <a:pt x="532" y="1672"/>
                      </a:cubicBezTo>
                      <a:cubicBezTo>
                        <a:pt x="589" y="1672"/>
                        <a:pt x="635" y="1626"/>
                        <a:pt x="635" y="1569"/>
                      </a:cubicBezTo>
                      <a:cubicBezTo>
                        <a:pt x="635" y="1512"/>
                        <a:pt x="589" y="1466"/>
                        <a:pt x="532" y="1466"/>
                      </a:cubicBezTo>
                      <a:cubicBezTo>
                        <a:pt x="476" y="1466"/>
                        <a:pt x="430" y="1512"/>
                        <a:pt x="430" y="1569"/>
                      </a:cubicBezTo>
                      <a:close/>
                    </a:path>
                  </a:pathLst>
                </a:custGeom>
                <a:solidFill>
                  <a:srgbClr val="FFFFFF"/>
                </a:solidFill>
                <a:ln w="12700" cap="rnd" cmpd="sng" algn="ctr">
                  <a:noFill/>
                  <a:prstDash val="solid"/>
                  <a:round/>
                  <a:headEnd/>
                  <a:tailEnd/>
                </a:ln>
                <a:effectLst/>
              </p:spPr>
              <p:txBody>
                <a:bodyPr rot="0" spcFirstLastPara="0" vert="horz" wrap="square" lIns="91440" tIns="45720" rIns="91440" bIns="45720" numCol="1" spcCol="0" rtlCol="0" fromWordArt="0" anchor="ctr" anchorCtr="0" forceAA="0" compatLnSpc="1">
                  <a:prstTxWarp prst="textNoShape">
                    <a:avLst/>
                  </a:prstTxWarp>
                  <a:normAutofit fontScale="4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dirty="0">
                    <a:ln>
                      <a:noFill/>
                    </a:ln>
                    <a:solidFill>
                      <a:schemeClr val="accent2"/>
                    </a:solidFill>
                    <a:effectLst/>
                    <a:uLnTx/>
                    <a:uFillTx/>
                    <a:latin typeface="方正黑体简体"/>
                    <a:ea typeface="方正黑体简体"/>
                    <a:cs typeface="+mn-cs"/>
                  </a:endParaRPr>
                </a:p>
              </p:txBody>
            </p:sp>
          </p:grpSp>
          <p:grpSp>
            <p:nvGrpSpPr>
              <p:cNvPr id="38" name="îşlîḓe">
                <a:extLst>
                  <a:ext uri="{FF2B5EF4-FFF2-40B4-BE49-F238E27FC236}">
                    <a16:creationId xmlns:a16="http://schemas.microsoft.com/office/drawing/2014/main" id="{DA1AD8D6-66E2-4E44-8C11-5A462F93E03F}"/>
                  </a:ext>
                </a:extLst>
              </p:cNvPr>
              <p:cNvGrpSpPr/>
              <p:nvPr/>
            </p:nvGrpSpPr>
            <p:grpSpPr>
              <a:xfrm>
                <a:off x="1273048" y="2998487"/>
                <a:ext cx="1768290" cy="954532"/>
                <a:chOff x="1042734" y="4342499"/>
                <a:chExt cx="1768290" cy="954532"/>
              </a:xfrm>
            </p:grpSpPr>
            <p:sp>
              <p:nvSpPr>
                <p:cNvPr id="39" name="iṡľîḓe">
                  <a:extLst>
                    <a:ext uri="{FF2B5EF4-FFF2-40B4-BE49-F238E27FC236}">
                      <a16:creationId xmlns:a16="http://schemas.microsoft.com/office/drawing/2014/main" id="{F32C3E27-FE88-478E-BE84-FBA176A94646}"/>
                    </a:ext>
                  </a:extLst>
                </p:cNvPr>
                <p:cNvSpPr/>
                <p:nvPr/>
              </p:nvSpPr>
              <p:spPr bwMode="auto">
                <a:xfrm>
                  <a:off x="1042734" y="4717072"/>
                  <a:ext cx="1768290" cy="579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nSpc>
                      <a:spcPct val="130000"/>
                    </a:lnSpc>
                  </a:pPr>
                  <a:r>
                    <a:rPr lang="zh-CN" altLang="en-US" sz="1100" dirty="0">
                      <a:solidFill>
                        <a:schemeClr val="accent2"/>
                      </a:solidFill>
                    </a:rPr>
                    <a:t>Enter the text message here, for a brief</a:t>
                  </a:r>
                  <a:endParaRPr lang="en-US" altLang="zh-CN" sz="1100" dirty="0">
                    <a:solidFill>
                      <a:schemeClr val="accent2"/>
                    </a:solidFill>
                  </a:endParaRPr>
                </a:p>
              </p:txBody>
            </p:sp>
            <p:sp>
              <p:nvSpPr>
                <p:cNvPr id="40" name="ïş1ïḓê">
                  <a:extLst>
                    <a:ext uri="{FF2B5EF4-FFF2-40B4-BE49-F238E27FC236}">
                      <a16:creationId xmlns:a16="http://schemas.microsoft.com/office/drawing/2014/main" id="{9818029B-A4C1-48EE-8658-BEB8E18D0DBC}"/>
                    </a:ext>
                  </a:extLst>
                </p:cNvPr>
                <p:cNvSpPr txBox="1"/>
                <p:nvPr/>
              </p:nvSpPr>
              <p:spPr bwMode="auto">
                <a:xfrm>
                  <a:off x="1042734" y="4342499"/>
                  <a:ext cx="1768290" cy="374572"/>
                </a:xfrm>
                <a:prstGeom prst="rect">
                  <a:avLst/>
                </a:prstGeom>
                <a:noFill/>
                <a:ln>
                  <a:noFill/>
                </a:ln>
              </p:spPr>
              <p:txBody>
                <a:bodyPr wrap="square" lIns="91440" tIns="45720" rIns="91440" bIns="45720" anchor="ctr" anchorCtr="0">
                  <a:normAutofit fontScale="7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b="1" i="0" u="none" strike="noStrike" kern="1200" cap="none" spc="0" normalizeH="0" baseline="0" noProof="0" dirty="0">
                      <a:ln>
                        <a:noFill/>
                      </a:ln>
                      <a:solidFill>
                        <a:schemeClr val="accent2"/>
                      </a:solidFill>
                      <a:effectLst/>
                      <a:uLnTx/>
                      <a:uFillTx/>
                    </a:rPr>
                    <a:t>Title text presets</a:t>
                  </a:r>
                  <a:endParaRPr kumimoji="0" lang="en-US" altLang="zh-CN" b="1" i="0" u="none" strike="noStrike" kern="1200" cap="none" spc="0" normalizeH="0" baseline="0" noProof="0" dirty="0">
                    <a:ln>
                      <a:noFill/>
                    </a:ln>
                    <a:solidFill>
                      <a:schemeClr val="accent2"/>
                    </a:solidFill>
                    <a:effectLst/>
                    <a:uLnTx/>
                    <a:uFillTx/>
                  </a:endParaRPr>
                </a:p>
              </p:txBody>
            </p:sp>
          </p:grpSp>
        </p:grpSp>
        <p:grpSp>
          <p:nvGrpSpPr>
            <p:cNvPr id="30" name="îš1îďê">
              <a:extLst>
                <a:ext uri="{FF2B5EF4-FFF2-40B4-BE49-F238E27FC236}">
                  <a16:creationId xmlns:a16="http://schemas.microsoft.com/office/drawing/2014/main" id="{30C029EA-8CAE-4775-8419-8D7BCC3B3B67}"/>
                </a:ext>
              </a:extLst>
            </p:cNvPr>
            <p:cNvGrpSpPr/>
            <p:nvPr/>
          </p:nvGrpSpPr>
          <p:grpSpPr>
            <a:xfrm>
              <a:off x="5205506" y="3875905"/>
              <a:ext cx="1768290" cy="1698007"/>
              <a:chOff x="1273048" y="2255012"/>
              <a:chExt cx="1768290" cy="1698007"/>
            </a:xfrm>
          </p:grpSpPr>
          <p:grpSp>
            <p:nvGrpSpPr>
              <p:cNvPr id="31" name="ïṣḻïďé">
                <a:extLst>
                  <a:ext uri="{FF2B5EF4-FFF2-40B4-BE49-F238E27FC236}">
                    <a16:creationId xmlns:a16="http://schemas.microsoft.com/office/drawing/2014/main" id="{AC6F0E92-0ACD-4D17-BFBA-EDB4AB078CDA}"/>
                  </a:ext>
                </a:extLst>
              </p:cNvPr>
              <p:cNvGrpSpPr/>
              <p:nvPr/>
            </p:nvGrpSpPr>
            <p:grpSpPr>
              <a:xfrm>
                <a:off x="1368349" y="2255012"/>
                <a:ext cx="570484" cy="570484"/>
                <a:chOff x="716498" y="2346812"/>
                <a:chExt cx="767949" cy="767949"/>
              </a:xfrm>
            </p:grpSpPr>
            <p:sp>
              <p:nvSpPr>
                <p:cNvPr id="35" name="íŝľiḓe">
                  <a:extLst>
                    <a:ext uri="{FF2B5EF4-FFF2-40B4-BE49-F238E27FC236}">
                      <a16:creationId xmlns:a16="http://schemas.microsoft.com/office/drawing/2014/main" id="{91393299-44C7-4C92-8416-F28DA9C5F414}"/>
                    </a:ext>
                  </a:extLst>
                </p:cNvPr>
                <p:cNvSpPr/>
                <p:nvPr/>
              </p:nvSpPr>
              <p:spPr>
                <a:xfrm>
                  <a:off x="716498" y="2346812"/>
                  <a:ext cx="767949" cy="767949"/>
                </a:xfrm>
                <a:prstGeom prst="ellipse">
                  <a:avLst/>
                </a:prstGeom>
                <a:solidFill>
                  <a:srgbClr val="3A3A3A"/>
                </a:solidFill>
                <a:ln w="28575" cap="flat" cmpd="sng" algn="ctr">
                  <a:noFill/>
                  <a:prstDash val="solid"/>
                  <a:miter lim="800000"/>
                </a:ln>
                <a:effectLst/>
              </p:spPr>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zh-CN" altLang="en-US" sz="1800" b="1" i="1" u="none" strike="noStrike" kern="1200" cap="none" spc="0" normalizeH="0" baseline="0" noProof="0" dirty="0">
                    <a:ln>
                      <a:noFill/>
                    </a:ln>
                    <a:solidFill>
                      <a:schemeClr val="accent2"/>
                    </a:solidFill>
                    <a:effectLst/>
                    <a:uLnTx/>
                    <a:uFillTx/>
                    <a:latin typeface="方正黑体简体"/>
                    <a:ea typeface="方正黑体简体"/>
                    <a:cs typeface="+mn-cs"/>
                  </a:endParaRPr>
                </a:p>
              </p:txBody>
            </p:sp>
            <p:sp>
              <p:nvSpPr>
                <p:cNvPr id="36" name="ïṣļîḑé">
                  <a:extLst>
                    <a:ext uri="{FF2B5EF4-FFF2-40B4-BE49-F238E27FC236}">
                      <a16:creationId xmlns:a16="http://schemas.microsoft.com/office/drawing/2014/main" id="{425AEF87-A3A6-4A24-84CD-6C4843D25ABD}"/>
                    </a:ext>
                  </a:extLst>
                </p:cNvPr>
                <p:cNvSpPr/>
                <p:nvPr/>
              </p:nvSpPr>
              <p:spPr>
                <a:xfrm>
                  <a:off x="901543" y="2579681"/>
                  <a:ext cx="397859" cy="302221"/>
                </a:xfrm>
                <a:custGeom>
                  <a:avLst/>
                  <a:gdLst>
                    <a:gd name="T0" fmla="*/ 2664 w 2711"/>
                    <a:gd name="T1" fmla="*/ 1581 h 2062"/>
                    <a:gd name="T2" fmla="*/ 909 w 2711"/>
                    <a:gd name="T3" fmla="*/ 1581 h 2062"/>
                    <a:gd name="T4" fmla="*/ 861 w 2711"/>
                    <a:gd name="T5" fmla="*/ 1534 h 2062"/>
                    <a:gd name="T6" fmla="*/ 861 w 2711"/>
                    <a:gd name="T7" fmla="*/ 434 h 2062"/>
                    <a:gd name="T8" fmla="*/ 909 w 2711"/>
                    <a:gd name="T9" fmla="*/ 386 h 2062"/>
                    <a:gd name="T10" fmla="*/ 2664 w 2711"/>
                    <a:gd name="T11" fmla="*/ 386 h 2062"/>
                    <a:gd name="T12" fmla="*/ 2711 w 2711"/>
                    <a:gd name="T13" fmla="*/ 434 h 2062"/>
                    <a:gd name="T14" fmla="*/ 2711 w 2711"/>
                    <a:gd name="T15" fmla="*/ 1534 h 2062"/>
                    <a:gd name="T16" fmla="*/ 2664 w 2711"/>
                    <a:gd name="T17" fmla="*/ 1581 h 2062"/>
                    <a:gd name="T18" fmla="*/ 2177 w 2711"/>
                    <a:gd name="T19" fmla="*/ 1928 h 2062"/>
                    <a:gd name="T20" fmla="*/ 2000 w 2711"/>
                    <a:gd name="T21" fmla="*/ 1928 h 2062"/>
                    <a:gd name="T22" fmla="*/ 2000 w 2711"/>
                    <a:gd name="T23" fmla="*/ 1715 h 2062"/>
                    <a:gd name="T24" fmla="*/ 1573 w 2711"/>
                    <a:gd name="T25" fmla="*/ 1715 h 2062"/>
                    <a:gd name="T26" fmla="*/ 1573 w 2711"/>
                    <a:gd name="T27" fmla="*/ 1928 h 2062"/>
                    <a:gd name="T28" fmla="*/ 1395 w 2711"/>
                    <a:gd name="T29" fmla="*/ 1928 h 2062"/>
                    <a:gd name="T30" fmla="*/ 1329 w 2711"/>
                    <a:gd name="T31" fmla="*/ 1995 h 2062"/>
                    <a:gd name="T32" fmla="*/ 1395 w 2711"/>
                    <a:gd name="T33" fmla="*/ 2062 h 2062"/>
                    <a:gd name="T34" fmla="*/ 1640 w 2711"/>
                    <a:gd name="T35" fmla="*/ 2062 h 2062"/>
                    <a:gd name="T36" fmla="*/ 1933 w 2711"/>
                    <a:gd name="T37" fmla="*/ 2062 h 2062"/>
                    <a:gd name="T38" fmla="*/ 2177 w 2711"/>
                    <a:gd name="T39" fmla="*/ 2062 h 2062"/>
                    <a:gd name="T40" fmla="*/ 2244 w 2711"/>
                    <a:gd name="T41" fmla="*/ 1995 h 2062"/>
                    <a:gd name="T42" fmla="*/ 2177 w 2711"/>
                    <a:gd name="T43" fmla="*/ 1928 h 2062"/>
                    <a:gd name="T44" fmla="*/ 1065 w 2711"/>
                    <a:gd name="T45" fmla="*/ 253 h 2062"/>
                    <a:gd name="T46" fmla="*/ 909 w 2711"/>
                    <a:gd name="T47" fmla="*/ 253 h 2062"/>
                    <a:gd name="T48" fmla="*/ 880 w 2711"/>
                    <a:gd name="T49" fmla="*/ 255 h 2062"/>
                    <a:gd name="T50" fmla="*/ 863 w 2711"/>
                    <a:gd name="T51" fmla="*/ 253 h 2062"/>
                    <a:gd name="T52" fmla="*/ 201 w 2711"/>
                    <a:gd name="T53" fmla="*/ 253 h 2062"/>
                    <a:gd name="T54" fmla="*/ 135 w 2711"/>
                    <a:gd name="T55" fmla="*/ 320 h 2062"/>
                    <a:gd name="T56" fmla="*/ 201 w 2711"/>
                    <a:gd name="T57" fmla="*/ 386 h 2062"/>
                    <a:gd name="T58" fmla="*/ 735 w 2711"/>
                    <a:gd name="T59" fmla="*/ 386 h 2062"/>
                    <a:gd name="T60" fmla="*/ 728 w 2711"/>
                    <a:gd name="T61" fmla="*/ 434 h 2062"/>
                    <a:gd name="T62" fmla="*/ 728 w 2711"/>
                    <a:gd name="T63" fmla="*/ 558 h 2062"/>
                    <a:gd name="T64" fmla="*/ 201 w 2711"/>
                    <a:gd name="T65" fmla="*/ 558 h 2062"/>
                    <a:gd name="T66" fmla="*/ 135 w 2711"/>
                    <a:gd name="T67" fmla="*/ 624 h 2062"/>
                    <a:gd name="T68" fmla="*/ 201 w 2711"/>
                    <a:gd name="T69" fmla="*/ 691 h 2062"/>
                    <a:gd name="T70" fmla="*/ 728 w 2711"/>
                    <a:gd name="T71" fmla="*/ 691 h 2062"/>
                    <a:gd name="T72" fmla="*/ 728 w 2711"/>
                    <a:gd name="T73" fmla="*/ 863 h 2062"/>
                    <a:gd name="T74" fmla="*/ 201 w 2711"/>
                    <a:gd name="T75" fmla="*/ 863 h 2062"/>
                    <a:gd name="T76" fmla="*/ 135 w 2711"/>
                    <a:gd name="T77" fmla="*/ 929 h 2062"/>
                    <a:gd name="T78" fmla="*/ 201 w 2711"/>
                    <a:gd name="T79" fmla="*/ 996 h 2062"/>
                    <a:gd name="T80" fmla="*/ 728 w 2711"/>
                    <a:gd name="T81" fmla="*/ 996 h 2062"/>
                    <a:gd name="T82" fmla="*/ 728 w 2711"/>
                    <a:gd name="T83" fmla="*/ 1534 h 2062"/>
                    <a:gd name="T84" fmla="*/ 909 w 2711"/>
                    <a:gd name="T85" fmla="*/ 1715 h 2062"/>
                    <a:gd name="T86" fmla="*/ 1065 w 2711"/>
                    <a:gd name="T87" fmla="*/ 1715 h 2062"/>
                    <a:gd name="T88" fmla="*/ 1065 w 2711"/>
                    <a:gd name="T89" fmla="*/ 1995 h 2062"/>
                    <a:gd name="T90" fmla="*/ 998 w 2711"/>
                    <a:gd name="T91" fmla="*/ 2062 h 2062"/>
                    <a:gd name="T92" fmla="*/ 67 w 2711"/>
                    <a:gd name="T93" fmla="*/ 2062 h 2062"/>
                    <a:gd name="T94" fmla="*/ 0 w 2711"/>
                    <a:gd name="T95" fmla="*/ 1995 h 2062"/>
                    <a:gd name="T96" fmla="*/ 0 w 2711"/>
                    <a:gd name="T97" fmla="*/ 66 h 2062"/>
                    <a:gd name="T98" fmla="*/ 67 w 2711"/>
                    <a:gd name="T99" fmla="*/ 0 h 2062"/>
                    <a:gd name="T100" fmla="*/ 998 w 2711"/>
                    <a:gd name="T101" fmla="*/ 0 h 2062"/>
                    <a:gd name="T102" fmla="*/ 1065 w 2711"/>
                    <a:gd name="T103" fmla="*/ 66 h 2062"/>
                    <a:gd name="T104" fmla="*/ 1065 w 2711"/>
                    <a:gd name="T105" fmla="*/ 253 h 2062"/>
                    <a:gd name="T106" fmla="*/ 430 w 2711"/>
                    <a:gd name="T107" fmla="*/ 1569 h 2062"/>
                    <a:gd name="T108" fmla="*/ 532 w 2711"/>
                    <a:gd name="T109" fmla="*/ 1672 h 2062"/>
                    <a:gd name="T110" fmla="*/ 635 w 2711"/>
                    <a:gd name="T111" fmla="*/ 1569 h 2062"/>
                    <a:gd name="T112" fmla="*/ 532 w 2711"/>
                    <a:gd name="T113" fmla="*/ 1466 h 2062"/>
                    <a:gd name="T114" fmla="*/ 430 w 2711"/>
                    <a:gd name="T115" fmla="*/ 1569 h 2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11" h="2062">
                      <a:moveTo>
                        <a:pt x="2664" y="1581"/>
                      </a:moveTo>
                      <a:lnTo>
                        <a:pt x="909" y="1581"/>
                      </a:lnTo>
                      <a:cubicBezTo>
                        <a:pt x="883" y="1581"/>
                        <a:pt x="861" y="1560"/>
                        <a:pt x="861" y="1534"/>
                      </a:cubicBezTo>
                      <a:lnTo>
                        <a:pt x="861" y="434"/>
                      </a:lnTo>
                      <a:cubicBezTo>
                        <a:pt x="861" y="407"/>
                        <a:pt x="883" y="386"/>
                        <a:pt x="909" y="386"/>
                      </a:cubicBezTo>
                      <a:lnTo>
                        <a:pt x="2664" y="386"/>
                      </a:lnTo>
                      <a:cubicBezTo>
                        <a:pt x="2690" y="386"/>
                        <a:pt x="2711" y="408"/>
                        <a:pt x="2711" y="434"/>
                      </a:cubicBezTo>
                      <a:lnTo>
                        <a:pt x="2711" y="1534"/>
                      </a:lnTo>
                      <a:cubicBezTo>
                        <a:pt x="2711" y="1560"/>
                        <a:pt x="2690" y="1581"/>
                        <a:pt x="2664" y="1581"/>
                      </a:cubicBezTo>
                      <a:close/>
                      <a:moveTo>
                        <a:pt x="2177" y="1928"/>
                      </a:moveTo>
                      <a:lnTo>
                        <a:pt x="2000" y="1928"/>
                      </a:lnTo>
                      <a:lnTo>
                        <a:pt x="2000" y="1715"/>
                      </a:lnTo>
                      <a:lnTo>
                        <a:pt x="1573" y="1715"/>
                      </a:lnTo>
                      <a:lnTo>
                        <a:pt x="1573" y="1928"/>
                      </a:lnTo>
                      <a:lnTo>
                        <a:pt x="1395" y="1928"/>
                      </a:lnTo>
                      <a:cubicBezTo>
                        <a:pt x="1358" y="1928"/>
                        <a:pt x="1329" y="1958"/>
                        <a:pt x="1329" y="1995"/>
                      </a:cubicBezTo>
                      <a:cubicBezTo>
                        <a:pt x="1329" y="2032"/>
                        <a:pt x="1358" y="2062"/>
                        <a:pt x="1395" y="2062"/>
                      </a:cubicBezTo>
                      <a:lnTo>
                        <a:pt x="1640" y="2062"/>
                      </a:lnTo>
                      <a:lnTo>
                        <a:pt x="1933" y="2062"/>
                      </a:lnTo>
                      <a:lnTo>
                        <a:pt x="2177" y="2062"/>
                      </a:lnTo>
                      <a:cubicBezTo>
                        <a:pt x="2214" y="2062"/>
                        <a:pt x="2244" y="2032"/>
                        <a:pt x="2244" y="1995"/>
                      </a:cubicBezTo>
                      <a:cubicBezTo>
                        <a:pt x="2244" y="1958"/>
                        <a:pt x="2214" y="1928"/>
                        <a:pt x="2177" y="1928"/>
                      </a:cubicBezTo>
                      <a:close/>
                      <a:moveTo>
                        <a:pt x="1065" y="253"/>
                      </a:moveTo>
                      <a:lnTo>
                        <a:pt x="909" y="253"/>
                      </a:lnTo>
                      <a:cubicBezTo>
                        <a:pt x="899" y="253"/>
                        <a:pt x="890" y="254"/>
                        <a:pt x="880" y="255"/>
                      </a:cubicBezTo>
                      <a:cubicBezTo>
                        <a:pt x="875" y="254"/>
                        <a:pt x="869" y="253"/>
                        <a:pt x="863" y="253"/>
                      </a:cubicBezTo>
                      <a:lnTo>
                        <a:pt x="201" y="253"/>
                      </a:lnTo>
                      <a:cubicBezTo>
                        <a:pt x="164" y="253"/>
                        <a:pt x="135" y="283"/>
                        <a:pt x="135" y="320"/>
                      </a:cubicBezTo>
                      <a:cubicBezTo>
                        <a:pt x="135" y="356"/>
                        <a:pt x="164" y="386"/>
                        <a:pt x="201" y="386"/>
                      </a:cubicBezTo>
                      <a:lnTo>
                        <a:pt x="735" y="386"/>
                      </a:lnTo>
                      <a:cubicBezTo>
                        <a:pt x="730" y="401"/>
                        <a:pt x="728" y="417"/>
                        <a:pt x="728" y="434"/>
                      </a:cubicBezTo>
                      <a:lnTo>
                        <a:pt x="728" y="558"/>
                      </a:lnTo>
                      <a:lnTo>
                        <a:pt x="201" y="558"/>
                      </a:lnTo>
                      <a:cubicBezTo>
                        <a:pt x="164" y="558"/>
                        <a:pt x="135" y="588"/>
                        <a:pt x="135" y="624"/>
                      </a:cubicBezTo>
                      <a:cubicBezTo>
                        <a:pt x="135" y="661"/>
                        <a:pt x="164" y="691"/>
                        <a:pt x="201" y="691"/>
                      </a:cubicBezTo>
                      <a:lnTo>
                        <a:pt x="728" y="691"/>
                      </a:lnTo>
                      <a:lnTo>
                        <a:pt x="728" y="863"/>
                      </a:lnTo>
                      <a:lnTo>
                        <a:pt x="201" y="863"/>
                      </a:lnTo>
                      <a:cubicBezTo>
                        <a:pt x="164" y="863"/>
                        <a:pt x="135" y="893"/>
                        <a:pt x="135" y="929"/>
                      </a:cubicBezTo>
                      <a:cubicBezTo>
                        <a:pt x="135" y="966"/>
                        <a:pt x="164" y="996"/>
                        <a:pt x="201" y="996"/>
                      </a:cubicBezTo>
                      <a:lnTo>
                        <a:pt x="728" y="996"/>
                      </a:lnTo>
                      <a:lnTo>
                        <a:pt x="728" y="1534"/>
                      </a:lnTo>
                      <a:cubicBezTo>
                        <a:pt x="728" y="1633"/>
                        <a:pt x="809" y="1715"/>
                        <a:pt x="909" y="1715"/>
                      </a:cubicBezTo>
                      <a:lnTo>
                        <a:pt x="1065" y="1715"/>
                      </a:lnTo>
                      <a:lnTo>
                        <a:pt x="1065" y="1995"/>
                      </a:lnTo>
                      <a:cubicBezTo>
                        <a:pt x="1065" y="2032"/>
                        <a:pt x="1035" y="2062"/>
                        <a:pt x="998" y="2062"/>
                      </a:cubicBezTo>
                      <a:lnTo>
                        <a:pt x="67" y="2062"/>
                      </a:lnTo>
                      <a:cubicBezTo>
                        <a:pt x="30" y="2062"/>
                        <a:pt x="0" y="2032"/>
                        <a:pt x="0" y="1995"/>
                      </a:cubicBezTo>
                      <a:lnTo>
                        <a:pt x="0" y="66"/>
                      </a:lnTo>
                      <a:cubicBezTo>
                        <a:pt x="0" y="29"/>
                        <a:pt x="30" y="0"/>
                        <a:pt x="67" y="0"/>
                      </a:cubicBezTo>
                      <a:lnTo>
                        <a:pt x="998" y="0"/>
                      </a:lnTo>
                      <a:cubicBezTo>
                        <a:pt x="1035" y="0"/>
                        <a:pt x="1065" y="29"/>
                        <a:pt x="1065" y="66"/>
                      </a:cubicBezTo>
                      <a:lnTo>
                        <a:pt x="1065" y="253"/>
                      </a:lnTo>
                      <a:close/>
                      <a:moveTo>
                        <a:pt x="430" y="1569"/>
                      </a:moveTo>
                      <a:cubicBezTo>
                        <a:pt x="430" y="1626"/>
                        <a:pt x="476" y="1672"/>
                        <a:pt x="532" y="1672"/>
                      </a:cubicBezTo>
                      <a:cubicBezTo>
                        <a:pt x="589" y="1672"/>
                        <a:pt x="635" y="1626"/>
                        <a:pt x="635" y="1569"/>
                      </a:cubicBezTo>
                      <a:cubicBezTo>
                        <a:pt x="635" y="1512"/>
                        <a:pt x="589" y="1466"/>
                        <a:pt x="532" y="1466"/>
                      </a:cubicBezTo>
                      <a:cubicBezTo>
                        <a:pt x="476" y="1466"/>
                        <a:pt x="430" y="1512"/>
                        <a:pt x="430" y="1569"/>
                      </a:cubicBezTo>
                      <a:close/>
                    </a:path>
                  </a:pathLst>
                </a:custGeom>
                <a:solidFill>
                  <a:srgbClr val="FFFFFF"/>
                </a:solidFill>
                <a:ln w="12700" cap="rnd" cmpd="sng" algn="ctr">
                  <a:noFill/>
                  <a:prstDash val="solid"/>
                  <a:round/>
                  <a:headEnd/>
                  <a:tailEnd/>
                </a:ln>
                <a:effectLst/>
              </p:spPr>
              <p:txBody>
                <a:bodyPr rot="0" spcFirstLastPara="0" vert="horz" wrap="square" lIns="91440" tIns="45720" rIns="91440" bIns="45720" numCol="1" spcCol="0" rtlCol="0" fromWordArt="0" anchor="ctr" anchorCtr="0" forceAA="0" compatLnSpc="1">
                  <a:prstTxWarp prst="textNoShape">
                    <a:avLst/>
                  </a:prstTxWarp>
                  <a:normAutofit fontScale="4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dirty="0">
                    <a:ln>
                      <a:noFill/>
                    </a:ln>
                    <a:solidFill>
                      <a:schemeClr val="accent2"/>
                    </a:solidFill>
                    <a:effectLst/>
                    <a:uLnTx/>
                    <a:uFillTx/>
                    <a:latin typeface="方正黑体简体"/>
                    <a:ea typeface="方正黑体简体"/>
                    <a:cs typeface="+mn-cs"/>
                  </a:endParaRPr>
                </a:p>
              </p:txBody>
            </p:sp>
          </p:grpSp>
          <p:grpSp>
            <p:nvGrpSpPr>
              <p:cNvPr id="32" name="i$ḻiḍè">
                <a:extLst>
                  <a:ext uri="{FF2B5EF4-FFF2-40B4-BE49-F238E27FC236}">
                    <a16:creationId xmlns:a16="http://schemas.microsoft.com/office/drawing/2014/main" id="{9974086D-BEBD-416B-A4FD-1B5C44C60249}"/>
                  </a:ext>
                </a:extLst>
              </p:cNvPr>
              <p:cNvGrpSpPr/>
              <p:nvPr/>
            </p:nvGrpSpPr>
            <p:grpSpPr>
              <a:xfrm>
                <a:off x="1273048" y="2998487"/>
                <a:ext cx="1768290" cy="954532"/>
                <a:chOff x="1042734" y="4342499"/>
                <a:chExt cx="1768290" cy="954532"/>
              </a:xfrm>
            </p:grpSpPr>
            <p:sp>
              <p:nvSpPr>
                <p:cNvPr id="33" name="ïṡļïdê">
                  <a:extLst>
                    <a:ext uri="{FF2B5EF4-FFF2-40B4-BE49-F238E27FC236}">
                      <a16:creationId xmlns:a16="http://schemas.microsoft.com/office/drawing/2014/main" id="{E0FCDEA1-CC6E-47B0-97D6-BC7E99AF824F}"/>
                    </a:ext>
                  </a:extLst>
                </p:cNvPr>
                <p:cNvSpPr/>
                <p:nvPr/>
              </p:nvSpPr>
              <p:spPr bwMode="auto">
                <a:xfrm>
                  <a:off x="1042734" y="4717072"/>
                  <a:ext cx="1768290" cy="579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nSpc>
                      <a:spcPct val="130000"/>
                    </a:lnSpc>
                  </a:pPr>
                  <a:r>
                    <a:rPr lang="zh-CN" altLang="en-US" sz="1100" dirty="0">
                      <a:solidFill>
                        <a:schemeClr val="accent2"/>
                      </a:solidFill>
                    </a:rPr>
                    <a:t>Enter the text message here, for a brief</a:t>
                  </a:r>
                  <a:endParaRPr lang="en-US" altLang="zh-CN" sz="1100" dirty="0">
                    <a:solidFill>
                      <a:schemeClr val="accent2"/>
                    </a:solidFill>
                  </a:endParaRPr>
                </a:p>
              </p:txBody>
            </p:sp>
            <p:sp>
              <p:nvSpPr>
                <p:cNvPr id="34" name="îṩ1íḍê">
                  <a:extLst>
                    <a:ext uri="{FF2B5EF4-FFF2-40B4-BE49-F238E27FC236}">
                      <a16:creationId xmlns:a16="http://schemas.microsoft.com/office/drawing/2014/main" id="{FD2472D0-56F8-4D83-B700-CC3B739624E7}"/>
                    </a:ext>
                  </a:extLst>
                </p:cNvPr>
                <p:cNvSpPr txBox="1"/>
                <p:nvPr/>
              </p:nvSpPr>
              <p:spPr bwMode="auto">
                <a:xfrm>
                  <a:off x="1042734" y="4342499"/>
                  <a:ext cx="1768290" cy="374572"/>
                </a:xfrm>
                <a:prstGeom prst="rect">
                  <a:avLst/>
                </a:prstGeom>
                <a:noFill/>
                <a:ln>
                  <a:noFill/>
                </a:ln>
              </p:spPr>
              <p:txBody>
                <a:bodyPr wrap="square" lIns="91440" tIns="45720" rIns="91440" bIns="45720" anchor="ctr" anchorCtr="0">
                  <a:normAutofit fontScale="7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b="1" i="0" u="none" strike="noStrike" kern="1200" cap="none" spc="0" normalizeH="0" baseline="0" noProof="0" dirty="0">
                      <a:ln>
                        <a:noFill/>
                      </a:ln>
                      <a:solidFill>
                        <a:schemeClr val="accent2"/>
                      </a:solidFill>
                      <a:effectLst/>
                      <a:uLnTx/>
                      <a:uFillTx/>
                    </a:rPr>
                    <a:t>Title text presets</a:t>
                  </a:r>
                  <a:endParaRPr kumimoji="0" lang="en-US" altLang="zh-CN" b="1" i="0" u="none" strike="noStrike" kern="1200" cap="none" spc="0" normalizeH="0" baseline="0" noProof="0" dirty="0">
                    <a:ln>
                      <a:noFill/>
                    </a:ln>
                    <a:solidFill>
                      <a:schemeClr val="accent2"/>
                    </a:solidFill>
                    <a:effectLst/>
                    <a:uLnTx/>
                    <a:uFillTx/>
                  </a:endParaRPr>
                </a:p>
              </p:txBody>
            </p:sp>
          </p:grpSp>
        </p:grpSp>
      </p:grpSp>
      <p:grpSp>
        <p:nvGrpSpPr>
          <p:cNvPr id="11" name="ïṡḷídè">
            <a:extLst>
              <a:ext uri="{FF2B5EF4-FFF2-40B4-BE49-F238E27FC236}">
                <a16:creationId xmlns:a16="http://schemas.microsoft.com/office/drawing/2014/main" id="{F1A60CC4-65A0-40E4-A061-5EED724304BF}"/>
              </a:ext>
            </a:extLst>
          </p:cNvPr>
          <p:cNvGrpSpPr/>
          <p:nvPr/>
        </p:nvGrpSpPr>
        <p:grpSpPr>
          <a:xfrm>
            <a:off x="9750610" y="2250677"/>
            <a:ext cx="1768290" cy="3883423"/>
            <a:chOff x="9750610" y="1690489"/>
            <a:chExt cx="1768290" cy="3883423"/>
          </a:xfrm>
        </p:grpSpPr>
        <p:grpSp>
          <p:nvGrpSpPr>
            <p:cNvPr id="15" name="išḷîḓê">
              <a:extLst>
                <a:ext uri="{FF2B5EF4-FFF2-40B4-BE49-F238E27FC236}">
                  <a16:creationId xmlns:a16="http://schemas.microsoft.com/office/drawing/2014/main" id="{1D4E2593-811A-4246-BDCE-F6466F1E20C1}"/>
                </a:ext>
              </a:extLst>
            </p:cNvPr>
            <p:cNvGrpSpPr/>
            <p:nvPr/>
          </p:nvGrpSpPr>
          <p:grpSpPr>
            <a:xfrm>
              <a:off x="9750610" y="1690489"/>
              <a:ext cx="1768290" cy="1698007"/>
              <a:chOff x="1273048" y="2255012"/>
              <a:chExt cx="1768290" cy="1698007"/>
            </a:xfrm>
          </p:grpSpPr>
          <p:grpSp>
            <p:nvGrpSpPr>
              <p:cNvPr id="23" name="ïṧ1iḍé">
                <a:extLst>
                  <a:ext uri="{FF2B5EF4-FFF2-40B4-BE49-F238E27FC236}">
                    <a16:creationId xmlns:a16="http://schemas.microsoft.com/office/drawing/2014/main" id="{0F42BD5E-8E60-4DC0-B497-34114DB36525}"/>
                  </a:ext>
                </a:extLst>
              </p:cNvPr>
              <p:cNvGrpSpPr/>
              <p:nvPr/>
            </p:nvGrpSpPr>
            <p:grpSpPr>
              <a:xfrm>
                <a:off x="1368349" y="2255012"/>
                <a:ext cx="570484" cy="570484"/>
                <a:chOff x="716498" y="2346812"/>
                <a:chExt cx="767949" cy="767949"/>
              </a:xfrm>
            </p:grpSpPr>
            <p:sp>
              <p:nvSpPr>
                <p:cNvPr id="27" name="íśľiḓe">
                  <a:extLst>
                    <a:ext uri="{FF2B5EF4-FFF2-40B4-BE49-F238E27FC236}">
                      <a16:creationId xmlns:a16="http://schemas.microsoft.com/office/drawing/2014/main" id="{D601CF97-F251-431C-9973-087EDD6C36AC}"/>
                    </a:ext>
                  </a:extLst>
                </p:cNvPr>
                <p:cNvSpPr/>
                <p:nvPr/>
              </p:nvSpPr>
              <p:spPr>
                <a:xfrm>
                  <a:off x="716498" y="2346812"/>
                  <a:ext cx="767949" cy="767949"/>
                </a:xfrm>
                <a:prstGeom prst="ellipse">
                  <a:avLst/>
                </a:prstGeom>
                <a:solidFill>
                  <a:srgbClr val="666666"/>
                </a:solidFill>
                <a:ln w="28575" cap="flat" cmpd="sng" algn="ctr">
                  <a:noFill/>
                  <a:prstDash val="solid"/>
                  <a:miter lim="800000"/>
                </a:ln>
                <a:effectLst/>
              </p:spPr>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zh-CN" altLang="en-US" sz="1800" b="1" i="1" u="none" strike="noStrike" kern="1200" cap="none" spc="0" normalizeH="0" baseline="0" noProof="0" dirty="0">
                    <a:ln>
                      <a:noFill/>
                    </a:ln>
                    <a:solidFill>
                      <a:schemeClr val="accent2"/>
                    </a:solidFill>
                    <a:effectLst/>
                    <a:uLnTx/>
                    <a:uFillTx/>
                    <a:latin typeface="方正黑体简体"/>
                    <a:ea typeface="方正黑体简体"/>
                    <a:cs typeface="+mn-cs"/>
                  </a:endParaRPr>
                </a:p>
              </p:txBody>
            </p:sp>
            <p:sp>
              <p:nvSpPr>
                <p:cNvPr id="28" name="iślïdé">
                  <a:extLst>
                    <a:ext uri="{FF2B5EF4-FFF2-40B4-BE49-F238E27FC236}">
                      <a16:creationId xmlns:a16="http://schemas.microsoft.com/office/drawing/2014/main" id="{316F0DA6-A8AF-4BE1-AC14-DA9B4AE192E1}"/>
                    </a:ext>
                  </a:extLst>
                </p:cNvPr>
                <p:cNvSpPr/>
                <p:nvPr/>
              </p:nvSpPr>
              <p:spPr>
                <a:xfrm>
                  <a:off x="901543" y="2579681"/>
                  <a:ext cx="397859" cy="302221"/>
                </a:xfrm>
                <a:custGeom>
                  <a:avLst/>
                  <a:gdLst>
                    <a:gd name="T0" fmla="*/ 2664 w 2711"/>
                    <a:gd name="T1" fmla="*/ 1581 h 2062"/>
                    <a:gd name="T2" fmla="*/ 909 w 2711"/>
                    <a:gd name="T3" fmla="*/ 1581 h 2062"/>
                    <a:gd name="T4" fmla="*/ 861 w 2711"/>
                    <a:gd name="T5" fmla="*/ 1534 h 2062"/>
                    <a:gd name="T6" fmla="*/ 861 w 2711"/>
                    <a:gd name="T7" fmla="*/ 434 h 2062"/>
                    <a:gd name="T8" fmla="*/ 909 w 2711"/>
                    <a:gd name="T9" fmla="*/ 386 h 2062"/>
                    <a:gd name="T10" fmla="*/ 2664 w 2711"/>
                    <a:gd name="T11" fmla="*/ 386 h 2062"/>
                    <a:gd name="T12" fmla="*/ 2711 w 2711"/>
                    <a:gd name="T13" fmla="*/ 434 h 2062"/>
                    <a:gd name="T14" fmla="*/ 2711 w 2711"/>
                    <a:gd name="T15" fmla="*/ 1534 h 2062"/>
                    <a:gd name="T16" fmla="*/ 2664 w 2711"/>
                    <a:gd name="T17" fmla="*/ 1581 h 2062"/>
                    <a:gd name="T18" fmla="*/ 2177 w 2711"/>
                    <a:gd name="T19" fmla="*/ 1928 h 2062"/>
                    <a:gd name="T20" fmla="*/ 2000 w 2711"/>
                    <a:gd name="T21" fmla="*/ 1928 h 2062"/>
                    <a:gd name="T22" fmla="*/ 2000 w 2711"/>
                    <a:gd name="T23" fmla="*/ 1715 h 2062"/>
                    <a:gd name="T24" fmla="*/ 1573 w 2711"/>
                    <a:gd name="T25" fmla="*/ 1715 h 2062"/>
                    <a:gd name="T26" fmla="*/ 1573 w 2711"/>
                    <a:gd name="T27" fmla="*/ 1928 h 2062"/>
                    <a:gd name="T28" fmla="*/ 1395 w 2711"/>
                    <a:gd name="T29" fmla="*/ 1928 h 2062"/>
                    <a:gd name="T30" fmla="*/ 1329 w 2711"/>
                    <a:gd name="T31" fmla="*/ 1995 h 2062"/>
                    <a:gd name="T32" fmla="*/ 1395 w 2711"/>
                    <a:gd name="T33" fmla="*/ 2062 h 2062"/>
                    <a:gd name="T34" fmla="*/ 1640 w 2711"/>
                    <a:gd name="T35" fmla="*/ 2062 h 2062"/>
                    <a:gd name="T36" fmla="*/ 1933 w 2711"/>
                    <a:gd name="T37" fmla="*/ 2062 h 2062"/>
                    <a:gd name="T38" fmla="*/ 2177 w 2711"/>
                    <a:gd name="T39" fmla="*/ 2062 h 2062"/>
                    <a:gd name="T40" fmla="*/ 2244 w 2711"/>
                    <a:gd name="T41" fmla="*/ 1995 h 2062"/>
                    <a:gd name="T42" fmla="*/ 2177 w 2711"/>
                    <a:gd name="T43" fmla="*/ 1928 h 2062"/>
                    <a:gd name="T44" fmla="*/ 1065 w 2711"/>
                    <a:gd name="T45" fmla="*/ 253 h 2062"/>
                    <a:gd name="T46" fmla="*/ 909 w 2711"/>
                    <a:gd name="T47" fmla="*/ 253 h 2062"/>
                    <a:gd name="T48" fmla="*/ 880 w 2711"/>
                    <a:gd name="T49" fmla="*/ 255 h 2062"/>
                    <a:gd name="T50" fmla="*/ 863 w 2711"/>
                    <a:gd name="T51" fmla="*/ 253 h 2062"/>
                    <a:gd name="T52" fmla="*/ 201 w 2711"/>
                    <a:gd name="T53" fmla="*/ 253 h 2062"/>
                    <a:gd name="T54" fmla="*/ 135 w 2711"/>
                    <a:gd name="T55" fmla="*/ 320 h 2062"/>
                    <a:gd name="T56" fmla="*/ 201 w 2711"/>
                    <a:gd name="T57" fmla="*/ 386 h 2062"/>
                    <a:gd name="T58" fmla="*/ 735 w 2711"/>
                    <a:gd name="T59" fmla="*/ 386 h 2062"/>
                    <a:gd name="T60" fmla="*/ 728 w 2711"/>
                    <a:gd name="T61" fmla="*/ 434 h 2062"/>
                    <a:gd name="T62" fmla="*/ 728 w 2711"/>
                    <a:gd name="T63" fmla="*/ 558 h 2062"/>
                    <a:gd name="T64" fmla="*/ 201 w 2711"/>
                    <a:gd name="T65" fmla="*/ 558 h 2062"/>
                    <a:gd name="T66" fmla="*/ 135 w 2711"/>
                    <a:gd name="T67" fmla="*/ 624 h 2062"/>
                    <a:gd name="T68" fmla="*/ 201 w 2711"/>
                    <a:gd name="T69" fmla="*/ 691 h 2062"/>
                    <a:gd name="T70" fmla="*/ 728 w 2711"/>
                    <a:gd name="T71" fmla="*/ 691 h 2062"/>
                    <a:gd name="T72" fmla="*/ 728 w 2711"/>
                    <a:gd name="T73" fmla="*/ 863 h 2062"/>
                    <a:gd name="T74" fmla="*/ 201 w 2711"/>
                    <a:gd name="T75" fmla="*/ 863 h 2062"/>
                    <a:gd name="T76" fmla="*/ 135 w 2711"/>
                    <a:gd name="T77" fmla="*/ 929 h 2062"/>
                    <a:gd name="T78" fmla="*/ 201 w 2711"/>
                    <a:gd name="T79" fmla="*/ 996 h 2062"/>
                    <a:gd name="T80" fmla="*/ 728 w 2711"/>
                    <a:gd name="T81" fmla="*/ 996 h 2062"/>
                    <a:gd name="T82" fmla="*/ 728 w 2711"/>
                    <a:gd name="T83" fmla="*/ 1534 h 2062"/>
                    <a:gd name="T84" fmla="*/ 909 w 2711"/>
                    <a:gd name="T85" fmla="*/ 1715 h 2062"/>
                    <a:gd name="T86" fmla="*/ 1065 w 2711"/>
                    <a:gd name="T87" fmla="*/ 1715 h 2062"/>
                    <a:gd name="T88" fmla="*/ 1065 w 2711"/>
                    <a:gd name="T89" fmla="*/ 1995 h 2062"/>
                    <a:gd name="T90" fmla="*/ 998 w 2711"/>
                    <a:gd name="T91" fmla="*/ 2062 h 2062"/>
                    <a:gd name="T92" fmla="*/ 67 w 2711"/>
                    <a:gd name="T93" fmla="*/ 2062 h 2062"/>
                    <a:gd name="T94" fmla="*/ 0 w 2711"/>
                    <a:gd name="T95" fmla="*/ 1995 h 2062"/>
                    <a:gd name="T96" fmla="*/ 0 w 2711"/>
                    <a:gd name="T97" fmla="*/ 66 h 2062"/>
                    <a:gd name="T98" fmla="*/ 67 w 2711"/>
                    <a:gd name="T99" fmla="*/ 0 h 2062"/>
                    <a:gd name="T100" fmla="*/ 998 w 2711"/>
                    <a:gd name="T101" fmla="*/ 0 h 2062"/>
                    <a:gd name="T102" fmla="*/ 1065 w 2711"/>
                    <a:gd name="T103" fmla="*/ 66 h 2062"/>
                    <a:gd name="T104" fmla="*/ 1065 w 2711"/>
                    <a:gd name="T105" fmla="*/ 253 h 2062"/>
                    <a:gd name="T106" fmla="*/ 430 w 2711"/>
                    <a:gd name="T107" fmla="*/ 1569 h 2062"/>
                    <a:gd name="T108" fmla="*/ 532 w 2711"/>
                    <a:gd name="T109" fmla="*/ 1672 h 2062"/>
                    <a:gd name="T110" fmla="*/ 635 w 2711"/>
                    <a:gd name="T111" fmla="*/ 1569 h 2062"/>
                    <a:gd name="T112" fmla="*/ 532 w 2711"/>
                    <a:gd name="T113" fmla="*/ 1466 h 2062"/>
                    <a:gd name="T114" fmla="*/ 430 w 2711"/>
                    <a:gd name="T115" fmla="*/ 1569 h 2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11" h="2062">
                      <a:moveTo>
                        <a:pt x="2664" y="1581"/>
                      </a:moveTo>
                      <a:lnTo>
                        <a:pt x="909" y="1581"/>
                      </a:lnTo>
                      <a:cubicBezTo>
                        <a:pt x="883" y="1581"/>
                        <a:pt x="861" y="1560"/>
                        <a:pt x="861" y="1534"/>
                      </a:cubicBezTo>
                      <a:lnTo>
                        <a:pt x="861" y="434"/>
                      </a:lnTo>
                      <a:cubicBezTo>
                        <a:pt x="861" y="407"/>
                        <a:pt x="883" y="386"/>
                        <a:pt x="909" y="386"/>
                      </a:cubicBezTo>
                      <a:lnTo>
                        <a:pt x="2664" y="386"/>
                      </a:lnTo>
                      <a:cubicBezTo>
                        <a:pt x="2690" y="386"/>
                        <a:pt x="2711" y="408"/>
                        <a:pt x="2711" y="434"/>
                      </a:cubicBezTo>
                      <a:lnTo>
                        <a:pt x="2711" y="1534"/>
                      </a:lnTo>
                      <a:cubicBezTo>
                        <a:pt x="2711" y="1560"/>
                        <a:pt x="2690" y="1581"/>
                        <a:pt x="2664" y="1581"/>
                      </a:cubicBezTo>
                      <a:close/>
                      <a:moveTo>
                        <a:pt x="2177" y="1928"/>
                      </a:moveTo>
                      <a:lnTo>
                        <a:pt x="2000" y="1928"/>
                      </a:lnTo>
                      <a:lnTo>
                        <a:pt x="2000" y="1715"/>
                      </a:lnTo>
                      <a:lnTo>
                        <a:pt x="1573" y="1715"/>
                      </a:lnTo>
                      <a:lnTo>
                        <a:pt x="1573" y="1928"/>
                      </a:lnTo>
                      <a:lnTo>
                        <a:pt x="1395" y="1928"/>
                      </a:lnTo>
                      <a:cubicBezTo>
                        <a:pt x="1358" y="1928"/>
                        <a:pt x="1329" y="1958"/>
                        <a:pt x="1329" y="1995"/>
                      </a:cubicBezTo>
                      <a:cubicBezTo>
                        <a:pt x="1329" y="2032"/>
                        <a:pt x="1358" y="2062"/>
                        <a:pt x="1395" y="2062"/>
                      </a:cubicBezTo>
                      <a:lnTo>
                        <a:pt x="1640" y="2062"/>
                      </a:lnTo>
                      <a:lnTo>
                        <a:pt x="1933" y="2062"/>
                      </a:lnTo>
                      <a:lnTo>
                        <a:pt x="2177" y="2062"/>
                      </a:lnTo>
                      <a:cubicBezTo>
                        <a:pt x="2214" y="2062"/>
                        <a:pt x="2244" y="2032"/>
                        <a:pt x="2244" y="1995"/>
                      </a:cubicBezTo>
                      <a:cubicBezTo>
                        <a:pt x="2244" y="1958"/>
                        <a:pt x="2214" y="1928"/>
                        <a:pt x="2177" y="1928"/>
                      </a:cubicBezTo>
                      <a:close/>
                      <a:moveTo>
                        <a:pt x="1065" y="253"/>
                      </a:moveTo>
                      <a:lnTo>
                        <a:pt x="909" y="253"/>
                      </a:lnTo>
                      <a:cubicBezTo>
                        <a:pt x="899" y="253"/>
                        <a:pt x="890" y="254"/>
                        <a:pt x="880" y="255"/>
                      </a:cubicBezTo>
                      <a:cubicBezTo>
                        <a:pt x="875" y="254"/>
                        <a:pt x="869" y="253"/>
                        <a:pt x="863" y="253"/>
                      </a:cubicBezTo>
                      <a:lnTo>
                        <a:pt x="201" y="253"/>
                      </a:lnTo>
                      <a:cubicBezTo>
                        <a:pt x="164" y="253"/>
                        <a:pt x="135" y="283"/>
                        <a:pt x="135" y="320"/>
                      </a:cubicBezTo>
                      <a:cubicBezTo>
                        <a:pt x="135" y="356"/>
                        <a:pt x="164" y="386"/>
                        <a:pt x="201" y="386"/>
                      </a:cubicBezTo>
                      <a:lnTo>
                        <a:pt x="735" y="386"/>
                      </a:lnTo>
                      <a:cubicBezTo>
                        <a:pt x="730" y="401"/>
                        <a:pt x="728" y="417"/>
                        <a:pt x="728" y="434"/>
                      </a:cubicBezTo>
                      <a:lnTo>
                        <a:pt x="728" y="558"/>
                      </a:lnTo>
                      <a:lnTo>
                        <a:pt x="201" y="558"/>
                      </a:lnTo>
                      <a:cubicBezTo>
                        <a:pt x="164" y="558"/>
                        <a:pt x="135" y="588"/>
                        <a:pt x="135" y="624"/>
                      </a:cubicBezTo>
                      <a:cubicBezTo>
                        <a:pt x="135" y="661"/>
                        <a:pt x="164" y="691"/>
                        <a:pt x="201" y="691"/>
                      </a:cubicBezTo>
                      <a:lnTo>
                        <a:pt x="728" y="691"/>
                      </a:lnTo>
                      <a:lnTo>
                        <a:pt x="728" y="863"/>
                      </a:lnTo>
                      <a:lnTo>
                        <a:pt x="201" y="863"/>
                      </a:lnTo>
                      <a:cubicBezTo>
                        <a:pt x="164" y="863"/>
                        <a:pt x="135" y="893"/>
                        <a:pt x="135" y="929"/>
                      </a:cubicBezTo>
                      <a:cubicBezTo>
                        <a:pt x="135" y="966"/>
                        <a:pt x="164" y="996"/>
                        <a:pt x="201" y="996"/>
                      </a:cubicBezTo>
                      <a:lnTo>
                        <a:pt x="728" y="996"/>
                      </a:lnTo>
                      <a:lnTo>
                        <a:pt x="728" y="1534"/>
                      </a:lnTo>
                      <a:cubicBezTo>
                        <a:pt x="728" y="1633"/>
                        <a:pt x="809" y="1715"/>
                        <a:pt x="909" y="1715"/>
                      </a:cubicBezTo>
                      <a:lnTo>
                        <a:pt x="1065" y="1715"/>
                      </a:lnTo>
                      <a:lnTo>
                        <a:pt x="1065" y="1995"/>
                      </a:lnTo>
                      <a:cubicBezTo>
                        <a:pt x="1065" y="2032"/>
                        <a:pt x="1035" y="2062"/>
                        <a:pt x="998" y="2062"/>
                      </a:cubicBezTo>
                      <a:lnTo>
                        <a:pt x="67" y="2062"/>
                      </a:lnTo>
                      <a:cubicBezTo>
                        <a:pt x="30" y="2062"/>
                        <a:pt x="0" y="2032"/>
                        <a:pt x="0" y="1995"/>
                      </a:cubicBezTo>
                      <a:lnTo>
                        <a:pt x="0" y="66"/>
                      </a:lnTo>
                      <a:cubicBezTo>
                        <a:pt x="0" y="29"/>
                        <a:pt x="30" y="0"/>
                        <a:pt x="67" y="0"/>
                      </a:cubicBezTo>
                      <a:lnTo>
                        <a:pt x="998" y="0"/>
                      </a:lnTo>
                      <a:cubicBezTo>
                        <a:pt x="1035" y="0"/>
                        <a:pt x="1065" y="29"/>
                        <a:pt x="1065" y="66"/>
                      </a:cubicBezTo>
                      <a:lnTo>
                        <a:pt x="1065" y="253"/>
                      </a:lnTo>
                      <a:close/>
                      <a:moveTo>
                        <a:pt x="430" y="1569"/>
                      </a:moveTo>
                      <a:cubicBezTo>
                        <a:pt x="430" y="1626"/>
                        <a:pt x="476" y="1672"/>
                        <a:pt x="532" y="1672"/>
                      </a:cubicBezTo>
                      <a:cubicBezTo>
                        <a:pt x="589" y="1672"/>
                        <a:pt x="635" y="1626"/>
                        <a:pt x="635" y="1569"/>
                      </a:cubicBezTo>
                      <a:cubicBezTo>
                        <a:pt x="635" y="1512"/>
                        <a:pt x="589" y="1466"/>
                        <a:pt x="532" y="1466"/>
                      </a:cubicBezTo>
                      <a:cubicBezTo>
                        <a:pt x="476" y="1466"/>
                        <a:pt x="430" y="1512"/>
                        <a:pt x="430" y="1569"/>
                      </a:cubicBezTo>
                      <a:close/>
                    </a:path>
                  </a:pathLst>
                </a:custGeom>
                <a:solidFill>
                  <a:srgbClr val="FFFFFF"/>
                </a:solidFill>
                <a:ln w="12700" cap="rnd" cmpd="sng" algn="ctr">
                  <a:noFill/>
                  <a:prstDash val="solid"/>
                  <a:round/>
                  <a:headEnd/>
                  <a:tailEnd/>
                </a:ln>
                <a:effectLst/>
              </p:spPr>
              <p:txBody>
                <a:bodyPr rot="0" spcFirstLastPara="0" vert="horz" wrap="square" lIns="91440" tIns="45720" rIns="91440" bIns="45720" numCol="1" spcCol="0" rtlCol="0" fromWordArt="0" anchor="ctr" anchorCtr="0" forceAA="0" compatLnSpc="1">
                  <a:prstTxWarp prst="textNoShape">
                    <a:avLst/>
                  </a:prstTxWarp>
                  <a:normAutofit fontScale="4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dirty="0">
                    <a:ln>
                      <a:noFill/>
                    </a:ln>
                    <a:solidFill>
                      <a:schemeClr val="accent2"/>
                    </a:solidFill>
                    <a:effectLst/>
                    <a:uLnTx/>
                    <a:uFillTx/>
                    <a:latin typeface="方正黑体简体"/>
                    <a:ea typeface="方正黑体简体"/>
                    <a:cs typeface="+mn-cs"/>
                  </a:endParaRPr>
                </a:p>
              </p:txBody>
            </p:sp>
          </p:grpSp>
          <p:grpSp>
            <p:nvGrpSpPr>
              <p:cNvPr id="24" name="iṡḻíďè">
                <a:extLst>
                  <a:ext uri="{FF2B5EF4-FFF2-40B4-BE49-F238E27FC236}">
                    <a16:creationId xmlns:a16="http://schemas.microsoft.com/office/drawing/2014/main" id="{FAB9748D-D9FA-4430-80CD-30F8AE694EC3}"/>
                  </a:ext>
                </a:extLst>
              </p:cNvPr>
              <p:cNvGrpSpPr/>
              <p:nvPr/>
            </p:nvGrpSpPr>
            <p:grpSpPr>
              <a:xfrm>
                <a:off x="1273048" y="2998487"/>
                <a:ext cx="1768290" cy="954532"/>
                <a:chOff x="1042734" y="4342499"/>
                <a:chExt cx="1768290" cy="954532"/>
              </a:xfrm>
            </p:grpSpPr>
            <p:sp>
              <p:nvSpPr>
                <p:cNvPr id="25" name="iŝlîḑé">
                  <a:extLst>
                    <a:ext uri="{FF2B5EF4-FFF2-40B4-BE49-F238E27FC236}">
                      <a16:creationId xmlns:a16="http://schemas.microsoft.com/office/drawing/2014/main" id="{21F32B3C-F0F1-4812-A1B0-C7356D138195}"/>
                    </a:ext>
                  </a:extLst>
                </p:cNvPr>
                <p:cNvSpPr/>
                <p:nvPr/>
              </p:nvSpPr>
              <p:spPr bwMode="auto">
                <a:xfrm>
                  <a:off x="1042734" y="4717072"/>
                  <a:ext cx="1768290" cy="579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nSpc>
                      <a:spcPct val="130000"/>
                    </a:lnSpc>
                  </a:pPr>
                  <a:r>
                    <a:rPr lang="zh-CN" altLang="en-US" sz="1100" dirty="0">
                      <a:solidFill>
                        <a:schemeClr val="accent2"/>
                      </a:solidFill>
                    </a:rPr>
                    <a:t>Enter the text message here, for a brief</a:t>
                  </a:r>
                  <a:endParaRPr lang="en-US" altLang="zh-CN" sz="1100" dirty="0">
                    <a:solidFill>
                      <a:schemeClr val="accent2"/>
                    </a:solidFill>
                  </a:endParaRPr>
                </a:p>
              </p:txBody>
            </p:sp>
            <p:sp>
              <p:nvSpPr>
                <p:cNvPr id="26" name="îṩḷïḓè">
                  <a:extLst>
                    <a:ext uri="{FF2B5EF4-FFF2-40B4-BE49-F238E27FC236}">
                      <a16:creationId xmlns:a16="http://schemas.microsoft.com/office/drawing/2014/main" id="{7C1F2287-012D-44D0-B32F-2864B2BACE9D}"/>
                    </a:ext>
                  </a:extLst>
                </p:cNvPr>
                <p:cNvSpPr txBox="1"/>
                <p:nvPr/>
              </p:nvSpPr>
              <p:spPr bwMode="auto">
                <a:xfrm>
                  <a:off x="1042734" y="4342499"/>
                  <a:ext cx="1768290" cy="374572"/>
                </a:xfrm>
                <a:prstGeom prst="rect">
                  <a:avLst/>
                </a:prstGeom>
                <a:noFill/>
                <a:ln>
                  <a:noFill/>
                </a:ln>
              </p:spPr>
              <p:txBody>
                <a:bodyPr wrap="square" lIns="91440" tIns="45720" rIns="91440" bIns="45720" anchor="ctr" anchorCtr="0">
                  <a:normAutofit fontScale="7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b="1" i="0" u="none" strike="noStrike" kern="1200" cap="none" spc="0" normalizeH="0" baseline="0" noProof="0" dirty="0">
                      <a:ln>
                        <a:noFill/>
                      </a:ln>
                      <a:solidFill>
                        <a:schemeClr val="accent2"/>
                      </a:solidFill>
                      <a:effectLst/>
                      <a:uLnTx/>
                      <a:uFillTx/>
                    </a:rPr>
                    <a:t>Title text presets</a:t>
                  </a:r>
                  <a:endParaRPr kumimoji="0" lang="en-US" altLang="zh-CN" b="1" i="0" u="none" strike="noStrike" kern="1200" cap="none" spc="0" normalizeH="0" baseline="0" noProof="0" dirty="0">
                    <a:ln>
                      <a:noFill/>
                    </a:ln>
                    <a:solidFill>
                      <a:schemeClr val="accent2"/>
                    </a:solidFill>
                    <a:effectLst/>
                    <a:uLnTx/>
                    <a:uFillTx/>
                  </a:endParaRPr>
                </a:p>
              </p:txBody>
            </p:sp>
          </p:grpSp>
        </p:grpSp>
        <p:grpSp>
          <p:nvGrpSpPr>
            <p:cNvPr id="16" name="ïşḷîḍè">
              <a:extLst>
                <a:ext uri="{FF2B5EF4-FFF2-40B4-BE49-F238E27FC236}">
                  <a16:creationId xmlns:a16="http://schemas.microsoft.com/office/drawing/2014/main" id="{076B529B-2085-41FE-B9A0-6FD9EE2613E5}"/>
                </a:ext>
              </a:extLst>
            </p:cNvPr>
            <p:cNvGrpSpPr/>
            <p:nvPr/>
          </p:nvGrpSpPr>
          <p:grpSpPr>
            <a:xfrm>
              <a:off x="9750610" y="3875905"/>
              <a:ext cx="1768290" cy="1698007"/>
              <a:chOff x="1273048" y="2255012"/>
              <a:chExt cx="1768290" cy="1698007"/>
            </a:xfrm>
          </p:grpSpPr>
          <p:grpSp>
            <p:nvGrpSpPr>
              <p:cNvPr id="17" name="îṥļïḓè">
                <a:extLst>
                  <a:ext uri="{FF2B5EF4-FFF2-40B4-BE49-F238E27FC236}">
                    <a16:creationId xmlns:a16="http://schemas.microsoft.com/office/drawing/2014/main" id="{82CC5F3C-BB11-48C1-8996-874F3754ED3D}"/>
                  </a:ext>
                </a:extLst>
              </p:cNvPr>
              <p:cNvGrpSpPr/>
              <p:nvPr/>
            </p:nvGrpSpPr>
            <p:grpSpPr>
              <a:xfrm>
                <a:off x="1368349" y="2255012"/>
                <a:ext cx="570484" cy="570484"/>
                <a:chOff x="716498" y="2346812"/>
                <a:chExt cx="767949" cy="767949"/>
              </a:xfrm>
            </p:grpSpPr>
            <p:sp>
              <p:nvSpPr>
                <p:cNvPr id="21" name="îšḻiḍe">
                  <a:extLst>
                    <a:ext uri="{FF2B5EF4-FFF2-40B4-BE49-F238E27FC236}">
                      <a16:creationId xmlns:a16="http://schemas.microsoft.com/office/drawing/2014/main" id="{5BF9ED0B-31FF-48A0-BBC4-D116B465DD2E}"/>
                    </a:ext>
                  </a:extLst>
                </p:cNvPr>
                <p:cNvSpPr/>
                <p:nvPr/>
              </p:nvSpPr>
              <p:spPr>
                <a:xfrm>
                  <a:off x="716498" y="2346812"/>
                  <a:ext cx="767949" cy="767949"/>
                </a:xfrm>
                <a:prstGeom prst="ellipse">
                  <a:avLst/>
                </a:prstGeom>
                <a:solidFill>
                  <a:srgbClr val="666666"/>
                </a:solidFill>
                <a:ln w="28575" cap="flat" cmpd="sng" algn="ctr">
                  <a:noFill/>
                  <a:prstDash val="solid"/>
                  <a:miter lim="800000"/>
                </a:ln>
                <a:effectLst/>
              </p:spPr>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zh-CN" altLang="en-US" sz="1800" b="1" i="1" u="none" strike="noStrike" kern="1200" cap="none" spc="0" normalizeH="0" baseline="0" noProof="0" dirty="0">
                    <a:ln>
                      <a:noFill/>
                    </a:ln>
                    <a:solidFill>
                      <a:schemeClr val="accent2"/>
                    </a:solidFill>
                    <a:effectLst/>
                    <a:uLnTx/>
                    <a:uFillTx/>
                    <a:latin typeface="方正黑体简体"/>
                    <a:ea typeface="方正黑体简体"/>
                    <a:cs typeface="+mn-cs"/>
                  </a:endParaRPr>
                </a:p>
              </p:txBody>
            </p:sp>
            <p:sp>
              <p:nvSpPr>
                <p:cNvPr id="22" name="ïşlîḓè">
                  <a:extLst>
                    <a:ext uri="{FF2B5EF4-FFF2-40B4-BE49-F238E27FC236}">
                      <a16:creationId xmlns:a16="http://schemas.microsoft.com/office/drawing/2014/main" id="{53D360BB-F094-443E-8CA9-6CE7D969C008}"/>
                    </a:ext>
                  </a:extLst>
                </p:cNvPr>
                <p:cNvSpPr/>
                <p:nvPr/>
              </p:nvSpPr>
              <p:spPr>
                <a:xfrm>
                  <a:off x="901543" y="2579681"/>
                  <a:ext cx="397859" cy="302221"/>
                </a:xfrm>
                <a:custGeom>
                  <a:avLst/>
                  <a:gdLst>
                    <a:gd name="T0" fmla="*/ 2664 w 2711"/>
                    <a:gd name="T1" fmla="*/ 1581 h 2062"/>
                    <a:gd name="T2" fmla="*/ 909 w 2711"/>
                    <a:gd name="T3" fmla="*/ 1581 h 2062"/>
                    <a:gd name="T4" fmla="*/ 861 w 2711"/>
                    <a:gd name="T5" fmla="*/ 1534 h 2062"/>
                    <a:gd name="T6" fmla="*/ 861 w 2711"/>
                    <a:gd name="T7" fmla="*/ 434 h 2062"/>
                    <a:gd name="T8" fmla="*/ 909 w 2711"/>
                    <a:gd name="T9" fmla="*/ 386 h 2062"/>
                    <a:gd name="T10" fmla="*/ 2664 w 2711"/>
                    <a:gd name="T11" fmla="*/ 386 h 2062"/>
                    <a:gd name="T12" fmla="*/ 2711 w 2711"/>
                    <a:gd name="T13" fmla="*/ 434 h 2062"/>
                    <a:gd name="T14" fmla="*/ 2711 w 2711"/>
                    <a:gd name="T15" fmla="*/ 1534 h 2062"/>
                    <a:gd name="T16" fmla="*/ 2664 w 2711"/>
                    <a:gd name="T17" fmla="*/ 1581 h 2062"/>
                    <a:gd name="T18" fmla="*/ 2177 w 2711"/>
                    <a:gd name="T19" fmla="*/ 1928 h 2062"/>
                    <a:gd name="T20" fmla="*/ 2000 w 2711"/>
                    <a:gd name="T21" fmla="*/ 1928 h 2062"/>
                    <a:gd name="T22" fmla="*/ 2000 w 2711"/>
                    <a:gd name="T23" fmla="*/ 1715 h 2062"/>
                    <a:gd name="T24" fmla="*/ 1573 w 2711"/>
                    <a:gd name="T25" fmla="*/ 1715 h 2062"/>
                    <a:gd name="T26" fmla="*/ 1573 w 2711"/>
                    <a:gd name="T27" fmla="*/ 1928 h 2062"/>
                    <a:gd name="T28" fmla="*/ 1395 w 2711"/>
                    <a:gd name="T29" fmla="*/ 1928 h 2062"/>
                    <a:gd name="T30" fmla="*/ 1329 w 2711"/>
                    <a:gd name="T31" fmla="*/ 1995 h 2062"/>
                    <a:gd name="T32" fmla="*/ 1395 w 2711"/>
                    <a:gd name="T33" fmla="*/ 2062 h 2062"/>
                    <a:gd name="T34" fmla="*/ 1640 w 2711"/>
                    <a:gd name="T35" fmla="*/ 2062 h 2062"/>
                    <a:gd name="T36" fmla="*/ 1933 w 2711"/>
                    <a:gd name="T37" fmla="*/ 2062 h 2062"/>
                    <a:gd name="T38" fmla="*/ 2177 w 2711"/>
                    <a:gd name="T39" fmla="*/ 2062 h 2062"/>
                    <a:gd name="T40" fmla="*/ 2244 w 2711"/>
                    <a:gd name="T41" fmla="*/ 1995 h 2062"/>
                    <a:gd name="T42" fmla="*/ 2177 w 2711"/>
                    <a:gd name="T43" fmla="*/ 1928 h 2062"/>
                    <a:gd name="T44" fmla="*/ 1065 w 2711"/>
                    <a:gd name="T45" fmla="*/ 253 h 2062"/>
                    <a:gd name="T46" fmla="*/ 909 w 2711"/>
                    <a:gd name="T47" fmla="*/ 253 h 2062"/>
                    <a:gd name="T48" fmla="*/ 880 w 2711"/>
                    <a:gd name="T49" fmla="*/ 255 h 2062"/>
                    <a:gd name="T50" fmla="*/ 863 w 2711"/>
                    <a:gd name="T51" fmla="*/ 253 h 2062"/>
                    <a:gd name="T52" fmla="*/ 201 w 2711"/>
                    <a:gd name="T53" fmla="*/ 253 h 2062"/>
                    <a:gd name="T54" fmla="*/ 135 w 2711"/>
                    <a:gd name="T55" fmla="*/ 320 h 2062"/>
                    <a:gd name="T56" fmla="*/ 201 w 2711"/>
                    <a:gd name="T57" fmla="*/ 386 h 2062"/>
                    <a:gd name="T58" fmla="*/ 735 w 2711"/>
                    <a:gd name="T59" fmla="*/ 386 h 2062"/>
                    <a:gd name="T60" fmla="*/ 728 w 2711"/>
                    <a:gd name="T61" fmla="*/ 434 h 2062"/>
                    <a:gd name="T62" fmla="*/ 728 w 2711"/>
                    <a:gd name="T63" fmla="*/ 558 h 2062"/>
                    <a:gd name="T64" fmla="*/ 201 w 2711"/>
                    <a:gd name="T65" fmla="*/ 558 h 2062"/>
                    <a:gd name="T66" fmla="*/ 135 w 2711"/>
                    <a:gd name="T67" fmla="*/ 624 h 2062"/>
                    <a:gd name="T68" fmla="*/ 201 w 2711"/>
                    <a:gd name="T69" fmla="*/ 691 h 2062"/>
                    <a:gd name="T70" fmla="*/ 728 w 2711"/>
                    <a:gd name="T71" fmla="*/ 691 h 2062"/>
                    <a:gd name="T72" fmla="*/ 728 w 2711"/>
                    <a:gd name="T73" fmla="*/ 863 h 2062"/>
                    <a:gd name="T74" fmla="*/ 201 w 2711"/>
                    <a:gd name="T75" fmla="*/ 863 h 2062"/>
                    <a:gd name="T76" fmla="*/ 135 w 2711"/>
                    <a:gd name="T77" fmla="*/ 929 h 2062"/>
                    <a:gd name="T78" fmla="*/ 201 w 2711"/>
                    <a:gd name="T79" fmla="*/ 996 h 2062"/>
                    <a:gd name="T80" fmla="*/ 728 w 2711"/>
                    <a:gd name="T81" fmla="*/ 996 h 2062"/>
                    <a:gd name="T82" fmla="*/ 728 w 2711"/>
                    <a:gd name="T83" fmla="*/ 1534 h 2062"/>
                    <a:gd name="T84" fmla="*/ 909 w 2711"/>
                    <a:gd name="T85" fmla="*/ 1715 h 2062"/>
                    <a:gd name="T86" fmla="*/ 1065 w 2711"/>
                    <a:gd name="T87" fmla="*/ 1715 h 2062"/>
                    <a:gd name="T88" fmla="*/ 1065 w 2711"/>
                    <a:gd name="T89" fmla="*/ 1995 h 2062"/>
                    <a:gd name="T90" fmla="*/ 998 w 2711"/>
                    <a:gd name="T91" fmla="*/ 2062 h 2062"/>
                    <a:gd name="T92" fmla="*/ 67 w 2711"/>
                    <a:gd name="T93" fmla="*/ 2062 h 2062"/>
                    <a:gd name="T94" fmla="*/ 0 w 2711"/>
                    <a:gd name="T95" fmla="*/ 1995 h 2062"/>
                    <a:gd name="T96" fmla="*/ 0 w 2711"/>
                    <a:gd name="T97" fmla="*/ 66 h 2062"/>
                    <a:gd name="T98" fmla="*/ 67 w 2711"/>
                    <a:gd name="T99" fmla="*/ 0 h 2062"/>
                    <a:gd name="T100" fmla="*/ 998 w 2711"/>
                    <a:gd name="T101" fmla="*/ 0 h 2062"/>
                    <a:gd name="T102" fmla="*/ 1065 w 2711"/>
                    <a:gd name="T103" fmla="*/ 66 h 2062"/>
                    <a:gd name="T104" fmla="*/ 1065 w 2711"/>
                    <a:gd name="T105" fmla="*/ 253 h 2062"/>
                    <a:gd name="T106" fmla="*/ 430 w 2711"/>
                    <a:gd name="T107" fmla="*/ 1569 h 2062"/>
                    <a:gd name="T108" fmla="*/ 532 w 2711"/>
                    <a:gd name="T109" fmla="*/ 1672 h 2062"/>
                    <a:gd name="T110" fmla="*/ 635 w 2711"/>
                    <a:gd name="T111" fmla="*/ 1569 h 2062"/>
                    <a:gd name="T112" fmla="*/ 532 w 2711"/>
                    <a:gd name="T113" fmla="*/ 1466 h 2062"/>
                    <a:gd name="T114" fmla="*/ 430 w 2711"/>
                    <a:gd name="T115" fmla="*/ 1569 h 2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11" h="2062">
                      <a:moveTo>
                        <a:pt x="2664" y="1581"/>
                      </a:moveTo>
                      <a:lnTo>
                        <a:pt x="909" y="1581"/>
                      </a:lnTo>
                      <a:cubicBezTo>
                        <a:pt x="883" y="1581"/>
                        <a:pt x="861" y="1560"/>
                        <a:pt x="861" y="1534"/>
                      </a:cubicBezTo>
                      <a:lnTo>
                        <a:pt x="861" y="434"/>
                      </a:lnTo>
                      <a:cubicBezTo>
                        <a:pt x="861" y="407"/>
                        <a:pt x="883" y="386"/>
                        <a:pt x="909" y="386"/>
                      </a:cubicBezTo>
                      <a:lnTo>
                        <a:pt x="2664" y="386"/>
                      </a:lnTo>
                      <a:cubicBezTo>
                        <a:pt x="2690" y="386"/>
                        <a:pt x="2711" y="408"/>
                        <a:pt x="2711" y="434"/>
                      </a:cubicBezTo>
                      <a:lnTo>
                        <a:pt x="2711" y="1534"/>
                      </a:lnTo>
                      <a:cubicBezTo>
                        <a:pt x="2711" y="1560"/>
                        <a:pt x="2690" y="1581"/>
                        <a:pt x="2664" y="1581"/>
                      </a:cubicBezTo>
                      <a:close/>
                      <a:moveTo>
                        <a:pt x="2177" y="1928"/>
                      </a:moveTo>
                      <a:lnTo>
                        <a:pt x="2000" y="1928"/>
                      </a:lnTo>
                      <a:lnTo>
                        <a:pt x="2000" y="1715"/>
                      </a:lnTo>
                      <a:lnTo>
                        <a:pt x="1573" y="1715"/>
                      </a:lnTo>
                      <a:lnTo>
                        <a:pt x="1573" y="1928"/>
                      </a:lnTo>
                      <a:lnTo>
                        <a:pt x="1395" y="1928"/>
                      </a:lnTo>
                      <a:cubicBezTo>
                        <a:pt x="1358" y="1928"/>
                        <a:pt x="1329" y="1958"/>
                        <a:pt x="1329" y="1995"/>
                      </a:cubicBezTo>
                      <a:cubicBezTo>
                        <a:pt x="1329" y="2032"/>
                        <a:pt x="1358" y="2062"/>
                        <a:pt x="1395" y="2062"/>
                      </a:cubicBezTo>
                      <a:lnTo>
                        <a:pt x="1640" y="2062"/>
                      </a:lnTo>
                      <a:lnTo>
                        <a:pt x="1933" y="2062"/>
                      </a:lnTo>
                      <a:lnTo>
                        <a:pt x="2177" y="2062"/>
                      </a:lnTo>
                      <a:cubicBezTo>
                        <a:pt x="2214" y="2062"/>
                        <a:pt x="2244" y="2032"/>
                        <a:pt x="2244" y="1995"/>
                      </a:cubicBezTo>
                      <a:cubicBezTo>
                        <a:pt x="2244" y="1958"/>
                        <a:pt x="2214" y="1928"/>
                        <a:pt x="2177" y="1928"/>
                      </a:cubicBezTo>
                      <a:close/>
                      <a:moveTo>
                        <a:pt x="1065" y="253"/>
                      </a:moveTo>
                      <a:lnTo>
                        <a:pt x="909" y="253"/>
                      </a:lnTo>
                      <a:cubicBezTo>
                        <a:pt x="899" y="253"/>
                        <a:pt x="890" y="254"/>
                        <a:pt x="880" y="255"/>
                      </a:cubicBezTo>
                      <a:cubicBezTo>
                        <a:pt x="875" y="254"/>
                        <a:pt x="869" y="253"/>
                        <a:pt x="863" y="253"/>
                      </a:cubicBezTo>
                      <a:lnTo>
                        <a:pt x="201" y="253"/>
                      </a:lnTo>
                      <a:cubicBezTo>
                        <a:pt x="164" y="253"/>
                        <a:pt x="135" y="283"/>
                        <a:pt x="135" y="320"/>
                      </a:cubicBezTo>
                      <a:cubicBezTo>
                        <a:pt x="135" y="356"/>
                        <a:pt x="164" y="386"/>
                        <a:pt x="201" y="386"/>
                      </a:cubicBezTo>
                      <a:lnTo>
                        <a:pt x="735" y="386"/>
                      </a:lnTo>
                      <a:cubicBezTo>
                        <a:pt x="730" y="401"/>
                        <a:pt x="728" y="417"/>
                        <a:pt x="728" y="434"/>
                      </a:cubicBezTo>
                      <a:lnTo>
                        <a:pt x="728" y="558"/>
                      </a:lnTo>
                      <a:lnTo>
                        <a:pt x="201" y="558"/>
                      </a:lnTo>
                      <a:cubicBezTo>
                        <a:pt x="164" y="558"/>
                        <a:pt x="135" y="588"/>
                        <a:pt x="135" y="624"/>
                      </a:cubicBezTo>
                      <a:cubicBezTo>
                        <a:pt x="135" y="661"/>
                        <a:pt x="164" y="691"/>
                        <a:pt x="201" y="691"/>
                      </a:cubicBezTo>
                      <a:lnTo>
                        <a:pt x="728" y="691"/>
                      </a:lnTo>
                      <a:lnTo>
                        <a:pt x="728" y="863"/>
                      </a:lnTo>
                      <a:lnTo>
                        <a:pt x="201" y="863"/>
                      </a:lnTo>
                      <a:cubicBezTo>
                        <a:pt x="164" y="863"/>
                        <a:pt x="135" y="893"/>
                        <a:pt x="135" y="929"/>
                      </a:cubicBezTo>
                      <a:cubicBezTo>
                        <a:pt x="135" y="966"/>
                        <a:pt x="164" y="996"/>
                        <a:pt x="201" y="996"/>
                      </a:cubicBezTo>
                      <a:lnTo>
                        <a:pt x="728" y="996"/>
                      </a:lnTo>
                      <a:lnTo>
                        <a:pt x="728" y="1534"/>
                      </a:lnTo>
                      <a:cubicBezTo>
                        <a:pt x="728" y="1633"/>
                        <a:pt x="809" y="1715"/>
                        <a:pt x="909" y="1715"/>
                      </a:cubicBezTo>
                      <a:lnTo>
                        <a:pt x="1065" y="1715"/>
                      </a:lnTo>
                      <a:lnTo>
                        <a:pt x="1065" y="1995"/>
                      </a:lnTo>
                      <a:cubicBezTo>
                        <a:pt x="1065" y="2032"/>
                        <a:pt x="1035" y="2062"/>
                        <a:pt x="998" y="2062"/>
                      </a:cubicBezTo>
                      <a:lnTo>
                        <a:pt x="67" y="2062"/>
                      </a:lnTo>
                      <a:cubicBezTo>
                        <a:pt x="30" y="2062"/>
                        <a:pt x="0" y="2032"/>
                        <a:pt x="0" y="1995"/>
                      </a:cubicBezTo>
                      <a:lnTo>
                        <a:pt x="0" y="66"/>
                      </a:lnTo>
                      <a:cubicBezTo>
                        <a:pt x="0" y="29"/>
                        <a:pt x="30" y="0"/>
                        <a:pt x="67" y="0"/>
                      </a:cubicBezTo>
                      <a:lnTo>
                        <a:pt x="998" y="0"/>
                      </a:lnTo>
                      <a:cubicBezTo>
                        <a:pt x="1035" y="0"/>
                        <a:pt x="1065" y="29"/>
                        <a:pt x="1065" y="66"/>
                      </a:cubicBezTo>
                      <a:lnTo>
                        <a:pt x="1065" y="253"/>
                      </a:lnTo>
                      <a:close/>
                      <a:moveTo>
                        <a:pt x="430" y="1569"/>
                      </a:moveTo>
                      <a:cubicBezTo>
                        <a:pt x="430" y="1626"/>
                        <a:pt x="476" y="1672"/>
                        <a:pt x="532" y="1672"/>
                      </a:cubicBezTo>
                      <a:cubicBezTo>
                        <a:pt x="589" y="1672"/>
                        <a:pt x="635" y="1626"/>
                        <a:pt x="635" y="1569"/>
                      </a:cubicBezTo>
                      <a:cubicBezTo>
                        <a:pt x="635" y="1512"/>
                        <a:pt x="589" y="1466"/>
                        <a:pt x="532" y="1466"/>
                      </a:cubicBezTo>
                      <a:cubicBezTo>
                        <a:pt x="476" y="1466"/>
                        <a:pt x="430" y="1512"/>
                        <a:pt x="430" y="1569"/>
                      </a:cubicBezTo>
                      <a:close/>
                    </a:path>
                  </a:pathLst>
                </a:custGeom>
                <a:solidFill>
                  <a:srgbClr val="FFFFFF"/>
                </a:solidFill>
                <a:ln w="12700" cap="rnd" cmpd="sng" algn="ctr">
                  <a:noFill/>
                  <a:prstDash val="solid"/>
                  <a:round/>
                  <a:headEnd/>
                  <a:tailEnd/>
                </a:ln>
                <a:effectLst/>
              </p:spPr>
              <p:txBody>
                <a:bodyPr rot="0" spcFirstLastPara="0" vert="horz" wrap="square" lIns="91440" tIns="45720" rIns="91440" bIns="45720" numCol="1" spcCol="0" rtlCol="0" fromWordArt="0" anchor="ctr" anchorCtr="0" forceAA="0" compatLnSpc="1">
                  <a:prstTxWarp prst="textNoShape">
                    <a:avLst/>
                  </a:prstTxWarp>
                  <a:normAutofit fontScale="4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dirty="0">
                    <a:ln>
                      <a:noFill/>
                    </a:ln>
                    <a:solidFill>
                      <a:schemeClr val="accent2"/>
                    </a:solidFill>
                    <a:effectLst/>
                    <a:uLnTx/>
                    <a:uFillTx/>
                    <a:latin typeface="方正黑体简体"/>
                    <a:ea typeface="方正黑体简体"/>
                    <a:cs typeface="+mn-cs"/>
                  </a:endParaRPr>
                </a:p>
              </p:txBody>
            </p:sp>
          </p:grpSp>
          <p:grpSp>
            <p:nvGrpSpPr>
              <p:cNvPr id="18" name="íśḷîḍe">
                <a:extLst>
                  <a:ext uri="{FF2B5EF4-FFF2-40B4-BE49-F238E27FC236}">
                    <a16:creationId xmlns:a16="http://schemas.microsoft.com/office/drawing/2014/main" id="{81EEB6EF-47C8-465C-A9B2-4035CAA2C2EC}"/>
                  </a:ext>
                </a:extLst>
              </p:cNvPr>
              <p:cNvGrpSpPr/>
              <p:nvPr/>
            </p:nvGrpSpPr>
            <p:grpSpPr>
              <a:xfrm>
                <a:off x="1273048" y="2998487"/>
                <a:ext cx="1768290" cy="954532"/>
                <a:chOff x="1042734" y="4342499"/>
                <a:chExt cx="1768290" cy="954532"/>
              </a:xfrm>
            </p:grpSpPr>
            <p:sp>
              <p:nvSpPr>
                <p:cNvPr id="19" name="ïŝḻíḍè">
                  <a:extLst>
                    <a:ext uri="{FF2B5EF4-FFF2-40B4-BE49-F238E27FC236}">
                      <a16:creationId xmlns:a16="http://schemas.microsoft.com/office/drawing/2014/main" id="{CF2BB8C4-118E-4D62-8CA0-8590DA7CFED2}"/>
                    </a:ext>
                  </a:extLst>
                </p:cNvPr>
                <p:cNvSpPr/>
                <p:nvPr/>
              </p:nvSpPr>
              <p:spPr bwMode="auto">
                <a:xfrm>
                  <a:off x="1042734" y="4717072"/>
                  <a:ext cx="1768290" cy="579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nSpc>
                      <a:spcPct val="130000"/>
                    </a:lnSpc>
                  </a:pPr>
                  <a:r>
                    <a:rPr lang="zh-CN" altLang="en-US" sz="1100" dirty="0">
                      <a:solidFill>
                        <a:schemeClr val="accent2"/>
                      </a:solidFill>
                    </a:rPr>
                    <a:t>Enter the text message here, for a brief</a:t>
                  </a:r>
                  <a:endParaRPr lang="en-US" altLang="zh-CN" sz="1100" dirty="0">
                    <a:solidFill>
                      <a:schemeClr val="accent2"/>
                    </a:solidFill>
                  </a:endParaRPr>
                </a:p>
              </p:txBody>
            </p:sp>
            <p:sp>
              <p:nvSpPr>
                <p:cNvPr id="20" name="íSľiďè">
                  <a:extLst>
                    <a:ext uri="{FF2B5EF4-FFF2-40B4-BE49-F238E27FC236}">
                      <a16:creationId xmlns:a16="http://schemas.microsoft.com/office/drawing/2014/main" id="{1716B471-7BED-4ED7-BFBA-D1016EAC011E}"/>
                    </a:ext>
                  </a:extLst>
                </p:cNvPr>
                <p:cNvSpPr txBox="1"/>
                <p:nvPr/>
              </p:nvSpPr>
              <p:spPr bwMode="auto">
                <a:xfrm>
                  <a:off x="1042734" y="4342499"/>
                  <a:ext cx="1768290" cy="374572"/>
                </a:xfrm>
                <a:prstGeom prst="rect">
                  <a:avLst/>
                </a:prstGeom>
                <a:noFill/>
                <a:ln>
                  <a:noFill/>
                </a:ln>
              </p:spPr>
              <p:txBody>
                <a:bodyPr wrap="square" lIns="91440" tIns="45720" rIns="91440" bIns="45720" anchor="ctr" anchorCtr="0">
                  <a:normAutofit fontScale="7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b="1" i="0" u="none" strike="noStrike" kern="1200" cap="none" spc="0" normalizeH="0" baseline="0" noProof="0" dirty="0">
                      <a:ln>
                        <a:noFill/>
                      </a:ln>
                      <a:solidFill>
                        <a:schemeClr val="accent2"/>
                      </a:solidFill>
                      <a:effectLst/>
                      <a:uLnTx/>
                      <a:uFillTx/>
                    </a:rPr>
                    <a:t>Title text presets</a:t>
                  </a:r>
                  <a:endParaRPr kumimoji="0" lang="en-US" altLang="zh-CN" b="1" i="0" u="none" strike="noStrike" kern="1200" cap="none" spc="0" normalizeH="0" baseline="0" noProof="0" dirty="0">
                    <a:ln>
                      <a:noFill/>
                    </a:ln>
                    <a:solidFill>
                      <a:schemeClr val="accent2"/>
                    </a:solidFill>
                    <a:effectLst/>
                    <a:uLnTx/>
                    <a:uFillTx/>
                  </a:endParaRPr>
                </a:p>
              </p:txBody>
            </p:sp>
          </p:grpSp>
        </p:grpSp>
      </p:grpSp>
      <p:cxnSp>
        <p:nvCxnSpPr>
          <p:cNvPr id="12" name="直接连接符 11">
            <a:extLst>
              <a:ext uri="{FF2B5EF4-FFF2-40B4-BE49-F238E27FC236}">
                <a16:creationId xmlns:a16="http://schemas.microsoft.com/office/drawing/2014/main" id="{C1F2045C-7F80-4BE2-953C-3CA251B3B64D}"/>
              </a:ext>
            </a:extLst>
          </p:cNvPr>
          <p:cNvCxnSpPr/>
          <p:nvPr/>
        </p:nvCxnSpPr>
        <p:spPr>
          <a:xfrm>
            <a:off x="660400" y="4192388"/>
            <a:ext cx="10858500" cy="0"/>
          </a:xfrm>
          <a:prstGeom prst="line">
            <a:avLst/>
          </a:prstGeom>
          <a:noFill/>
          <a:ln w="3175" cap="rnd" cmpd="sng" algn="ctr">
            <a:solidFill>
              <a:schemeClr val="accent2"/>
            </a:solidFill>
            <a:prstDash val="solid"/>
            <a:round/>
          </a:ln>
          <a:effectLst/>
        </p:spPr>
      </p:cxnSp>
      <p:sp>
        <p:nvSpPr>
          <p:cNvPr id="13" name="îSḻíḑê">
            <a:extLst>
              <a:ext uri="{FF2B5EF4-FFF2-40B4-BE49-F238E27FC236}">
                <a16:creationId xmlns:a16="http://schemas.microsoft.com/office/drawing/2014/main" id="{CAF1916B-64FA-4932-833C-205B37787C1D}"/>
              </a:ext>
            </a:extLst>
          </p:cNvPr>
          <p:cNvSpPr/>
          <p:nvPr/>
        </p:nvSpPr>
        <p:spPr>
          <a:xfrm>
            <a:off x="2853900" y="3302342"/>
            <a:ext cx="1780092" cy="1780092"/>
          </a:xfrm>
          <a:prstGeom prst="ellipse">
            <a:avLst/>
          </a:prstGeom>
          <a:blipFill>
            <a:blip r:embed="rId4"/>
            <a:stretch>
              <a:fillRect l="-25178" r="-24822"/>
            </a:stretch>
          </a:blipFill>
          <a:ln w="57150" cap="flat" cmpd="sng" algn="ctr">
            <a:solidFill>
              <a:srgbClr val="FFFFFF"/>
            </a:solidFill>
            <a:prstDash val="solid"/>
            <a:miter lim="800000"/>
          </a:ln>
          <a:effectLst>
            <a:outerShdw blurRad="254000" dist="38100" dir="2700000" algn="tl" rotWithShape="0">
              <a:schemeClr val="bg1">
                <a:lumMod val="50000"/>
                <a:alpha val="30000"/>
              </a:schemeClr>
            </a:outerShdw>
          </a:effectLst>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chemeClr val="accent2"/>
              </a:solidFill>
              <a:effectLst/>
              <a:uLnTx/>
              <a:uFillTx/>
              <a:latin typeface="方正黑体简体"/>
              <a:ea typeface="方正黑体简体"/>
              <a:cs typeface="+mn-cs"/>
            </a:endParaRPr>
          </a:p>
        </p:txBody>
      </p:sp>
      <p:sp>
        <p:nvSpPr>
          <p:cNvPr id="14" name="iṥľiḍê">
            <a:extLst>
              <a:ext uri="{FF2B5EF4-FFF2-40B4-BE49-F238E27FC236}">
                <a16:creationId xmlns:a16="http://schemas.microsoft.com/office/drawing/2014/main" id="{47B3A40D-AA28-4E9B-BFAE-253B82449BB5}"/>
              </a:ext>
            </a:extLst>
          </p:cNvPr>
          <p:cNvSpPr/>
          <p:nvPr/>
        </p:nvSpPr>
        <p:spPr>
          <a:xfrm>
            <a:off x="7399005" y="3302342"/>
            <a:ext cx="1780092" cy="1780092"/>
          </a:xfrm>
          <a:prstGeom prst="ellipse">
            <a:avLst/>
          </a:prstGeom>
          <a:blipFill>
            <a:blip r:embed="rId5"/>
            <a:stretch>
              <a:fillRect l="-25178" r="-24822"/>
            </a:stretch>
          </a:blipFill>
          <a:ln w="57150" cap="flat" cmpd="sng" algn="ctr">
            <a:solidFill>
              <a:srgbClr val="FFFFFF"/>
            </a:solidFill>
            <a:prstDash val="solid"/>
            <a:miter lim="800000"/>
          </a:ln>
          <a:effectLst>
            <a:outerShdw blurRad="254000" dist="38100" dir="2700000" algn="tl" rotWithShape="0">
              <a:schemeClr val="bg1">
                <a:lumMod val="50000"/>
                <a:alpha val="30000"/>
              </a:schemeClr>
            </a:outerShdw>
          </a:effectLst>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chemeClr val="accent2"/>
              </a:solidFill>
              <a:effectLst/>
              <a:uLnTx/>
              <a:uFillTx/>
              <a:latin typeface="方正黑体简体"/>
              <a:ea typeface="方正黑体简体"/>
              <a:cs typeface="+mn-cs"/>
            </a:endParaRPr>
          </a:p>
        </p:txBody>
      </p:sp>
    </p:spTree>
    <p:extLst>
      <p:ext uri="{BB962C8B-B14F-4D97-AF65-F5344CB8AC3E}">
        <p14:creationId xmlns:p14="http://schemas.microsoft.com/office/powerpoint/2010/main" val="18623594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10"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750" fill="hold"/>
                                        <p:tgtEl>
                                          <p:spTgt spid="13"/>
                                        </p:tgtEl>
                                        <p:attrNameLst>
                                          <p:attrName>ppt_w</p:attrName>
                                        </p:attrNameLst>
                                      </p:cBhvr>
                                      <p:tavLst>
                                        <p:tav tm="0">
                                          <p:val>
                                            <p:fltVal val="0"/>
                                          </p:val>
                                        </p:tav>
                                        <p:tav tm="100000">
                                          <p:val>
                                            <p:strVal val="#ppt_w"/>
                                          </p:val>
                                        </p:tav>
                                      </p:tavLst>
                                    </p:anim>
                                    <p:anim calcmode="lin" valueType="num">
                                      <p:cBhvr>
                                        <p:cTn id="18" dur="750" fill="hold"/>
                                        <p:tgtEl>
                                          <p:spTgt spid="13"/>
                                        </p:tgtEl>
                                        <p:attrNameLst>
                                          <p:attrName>ppt_h</p:attrName>
                                        </p:attrNameLst>
                                      </p:cBhvr>
                                      <p:tavLst>
                                        <p:tav tm="0">
                                          <p:val>
                                            <p:fltVal val="0"/>
                                          </p:val>
                                        </p:tav>
                                        <p:tav tm="100000">
                                          <p:val>
                                            <p:strVal val="#ppt_h"/>
                                          </p:val>
                                        </p:tav>
                                      </p:tavLst>
                                    </p:anim>
                                    <p:animEffect transition="in" filter="fade">
                                      <p:cBhvr>
                                        <p:cTn id="19" dur="750"/>
                                        <p:tgtEl>
                                          <p:spTgt spid="13"/>
                                        </p:tgtEl>
                                      </p:cBhvr>
                                    </p:animEffect>
                                  </p:childTnLst>
                                </p:cTn>
                              </p:par>
                            </p:childTnLst>
                          </p:cTn>
                        </p:par>
                        <p:par>
                          <p:cTn id="20" fill="hold">
                            <p:stCondLst>
                              <p:cond delay="2000"/>
                            </p:stCondLst>
                            <p:childTnLst>
                              <p:par>
                                <p:cTn id="21" presetID="17"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750" fill="hold"/>
                                        <p:tgtEl>
                                          <p:spTgt spid="9"/>
                                        </p:tgtEl>
                                        <p:attrNameLst>
                                          <p:attrName>ppt_x</p:attrName>
                                        </p:attrNameLst>
                                      </p:cBhvr>
                                      <p:tavLst>
                                        <p:tav tm="0">
                                          <p:val>
                                            <p:strVal val="#ppt_x-#ppt_w/2"/>
                                          </p:val>
                                        </p:tav>
                                        <p:tav tm="100000">
                                          <p:val>
                                            <p:strVal val="#ppt_x"/>
                                          </p:val>
                                        </p:tav>
                                      </p:tavLst>
                                    </p:anim>
                                    <p:anim calcmode="lin" valueType="num">
                                      <p:cBhvr>
                                        <p:cTn id="24" dur="750" fill="hold"/>
                                        <p:tgtEl>
                                          <p:spTgt spid="9"/>
                                        </p:tgtEl>
                                        <p:attrNameLst>
                                          <p:attrName>ppt_y</p:attrName>
                                        </p:attrNameLst>
                                      </p:cBhvr>
                                      <p:tavLst>
                                        <p:tav tm="0">
                                          <p:val>
                                            <p:strVal val="#ppt_y"/>
                                          </p:val>
                                        </p:tav>
                                        <p:tav tm="100000">
                                          <p:val>
                                            <p:strVal val="#ppt_y"/>
                                          </p:val>
                                        </p:tav>
                                      </p:tavLst>
                                    </p:anim>
                                    <p:anim calcmode="lin" valueType="num">
                                      <p:cBhvr>
                                        <p:cTn id="25" dur="750" fill="hold"/>
                                        <p:tgtEl>
                                          <p:spTgt spid="9"/>
                                        </p:tgtEl>
                                        <p:attrNameLst>
                                          <p:attrName>ppt_w</p:attrName>
                                        </p:attrNameLst>
                                      </p:cBhvr>
                                      <p:tavLst>
                                        <p:tav tm="0">
                                          <p:val>
                                            <p:fltVal val="0"/>
                                          </p:val>
                                        </p:tav>
                                        <p:tav tm="100000">
                                          <p:val>
                                            <p:strVal val="#ppt_w"/>
                                          </p:val>
                                        </p:tav>
                                      </p:tavLst>
                                    </p:anim>
                                    <p:anim calcmode="lin" valueType="num">
                                      <p:cBhvr>
                                        <p:cTn id="26" dur="750" fill="hold"/>
                                        <p:tgtEl>
                                          <p:spTgt spid="9"/>
                                        </p:tgtEl>
                                        <p:attrNameLst>
                                          <p:attrName>ppt_h</p:attrName>
                                        </p:attrNameLst>
                                      </p:cBhvr>
                                      <p:tavLst>
                                        <p:tav tm="0">
                                          <p:val>
                                            <p:strVal val="#ppt_h"/>
                                          </p:val>
                                        </p:tav>
                                        <p:tav tm="100000">
                                          <p:val>
                                            <p:strVal val="#ppt_h"/>
                                          </p:val>
                                        </p:tav>
                                      </p:tavLst>
                                    </p:anim>
                                  </p:childTnLst>
                                </p:cTn>
                              </p:par>
                            </p:childTnLst>
                          </p:cTn>
                        </p:par>
                        <p:par>
                          <p:cTn id="27" fill="hold">
                            <p:stCondLst>
                              <p:cond delay="2750"/>
                            </p:stCondLst>
                            <p:childTnLst>
                              <p:par>
                                <p:cTn id="28" presetID="17" presetClass="entr" presetSubtype="8"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750" fill="hold"/>
                                        <p:tgtEl>
                                          <p:spTgt spid="10"/>
                                        </p:tgtEl>
                                        <p:attrNameLst>
                                          <p:attrName>ppt_x</p:attrName>
                                        </p:attrNameLst>
                                      </p:cBhvr>
                                      <p:tavLst>
                                        <p:tav tm="0">
                                          <p:val>
                                            <p:strVal val="#ppt_x-#ppt_w/2"/>
                                          </p:val>
                                        </p:tav>
                                        <p:tav tm="100000">
                                          <p:val>
                                            <p:strVal val="#ppt_x"/>
                                          </p:val>
                                        </p:tav>
                                      </p:tavLst>
                                    </p:anim>
                                    <p:anim calcmode="lin" valueType="num">
                                      <p:cBhvr>
                                        <p:cTn id="31" dur="750" fill="hold"/>
                                        <p:tgtEl>
                                          <p:spTgt spid="10"/>
                                        </p:tgtEl>
                                        <p:attrNameLst>
                                          <p:attrName>ppt_y</p:attrName>
                                        </p:attrNameLst>
                                      </p:cBhvr>
                                      <p:tavLst>
                                        <p:tav tm="0">
                                          <p:val>
                                            <p:strVal val="#ppt_y"/>
                                          </p:val>
                                        </p:tav>
                                        <p:tav tm="100000">
                                          <p:val>
                                            <p:strVal val="#ppt_y"/>
                                          </p:val>
                                        </p:tav>
                                      </p:tavLst>
                                    </p:anim>
                                    <p:anim calcmode="lin" valueType="num">
                                      <p:cBhvr>
                                        <p:cTn id="32" dur="750" fill="hold"/>
                                        <p:tgtEl>
                                          <p:spTgt spid="10"/>
                                        </p:tgtEl>
                                        <p:attrNameLst>
                                          <p:attrName>ppt_w</p:attrName>
                                        </p:attrNameLst>
                                      </p:cBhvr>
                                      <p:tavLst>
                                        <p:tav tm="0">
                                          <p:val>
                                            <p:fltVal val="0"/>
                                          </p:val>
                                        </p:tav>
                                        <p:tav tm="100000">
                                          <p:val>
                                            <p:strVal val="#ppt_w"/>
                                          </p:val>
                                        </p:tav>
                                      </p:tavLst>
                                    </p:anim>
                                    <p:anim calcmode="lin" valueType="num">
                                      <p:cBhvr>
                                        <p:cTn id="33" dur="750" fill="hold"/>
                                        <p:tgtEl>
                                          <p:spTgt spid="10"/>
                                        </p:tgtEl>
                                        <p:attrNameLst>
                                          <p:attrName>ppt_h</p:attrName>
                                        </p:attrNameLst>
                                      </p:cBhvr>
                                      <p:tavLst>
                                        <p:tav tm="0">
                                          <p:val>
                                            <p:strVal val="#ppt_h"/>
                                          </p:val>
                                        </p:tav>
                                        <p:tav tm="100000">
                                          <p:val>
                                            <p:strVal val="#ppt_h"/>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750" fill="hold"/>
                                        <p:tgtEl>
                                          <p:spTgt spid="14"/>
                                        </p:tgtEl>
                                        <p:attrNameLst>
                                          <p:attrName>ppt_w</p:attrName>
                                        </p:attrNameLst>
                                      </p:cBhvr>
                                      <p:tavLst>
                                        <p:tav tm="0">
                                          <p:val>
                                            <p:fltVal val="0"/>
                                          </p:val>
                                        </p:tav>
                                        <p:tav tm="100000">
                                          <p:val>
                                            <p:strVal val="#ppt_w"/>
                                          </p:val>
                                        </p:tav>
                                      </p:tavLst>
                                    </p:anim>
                                    <p:anim calcmode="lin" valueType="num">
                                      <p:cBhvr>
                                        <p:cTn id="38" dur="750" fill="hold"/>
                                        <p:tgtEl>
                                          <p:spTgt spid="14"/>
                                        </p:tgtEl>
                                        <p:attrNameLst>
                                          <p:attrName>ppt_h</p:attrName>
                                        </p:attrNameLst>
                                      </p:cBhvr>
                                      <p:tavLst>
                                        <p:tav tm="0">
                                          <p:val>
                                            <p:fltVal val="0"/>
                                          </p:val>
                                        </p:tav>
                                        <p:tav tm="100000">
                                          <p:val>
                                            <p:strVal val="#ppt_h"/>
                                          </p:val>
                                        </p:tav>
                                      </p:tavLst>
                                    </p:anim>
                                    <p:animEffect transition="in" filter="fade">
                                      <p:cBhvr>
                                        <p:cTn id="39" dur="750"/>
                                        <p:tgtEl>
                                          <p:spTgt spid="14"/>
                                        </p:tgtEl>
                                      </p:cBhvr>
                                    </p:animEffect>
                                  </p:childTnLst>
                                </p:cTn>
                              </p:par>
                            </p:childTnLst>
                          </p:cTn>
                        </p:par>
                        <p:par>
                          <p:cTn id="40" fill="hold">
                            <p:stCondLst>
                              <p:cond delay="4250"/>
                            </p:stCondLst>
                            <p:childTnLst>
                              <p:par>
                                <p:cTn id="41" presetID="17" presetClass="entr" presetSubtype="8"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750" fill="hold"/>
                                        <p:tgtEl>
                                          <p:spTgt spid="11"/>
                                        </p:tgtEl>
                                        <p:attrNameLst>
                                          <p:attrName>ppt_x</p:attrName>
                                        </p:attrNameLst>
                                      </p:cBhvr>
                                      <p:tavLst>
                                        <p:tav tm="0">
                                          <p:val>
                                            <p:strVal val="#ppt_x-#ppt_w/2"/>
                                          </p:val>
                                        </p:tav>
                                        <p:tav tm="100000">
                                          <p:val>
                                            <p:strVal val="#ppt_x"/>
                                          </p:val>
                                        </p:tav>
                                      </p:tavLst>
                                    </p:anim>
                                    <p:anim calcmode="lin" valueType="num">
                                      <p:cBhvr>
                                        <p:cTn id="44" dur="750" fill="hold"/>
                                        <p:tgtEl>
                                          <p:spTgt spid="11"/>
                                        </p:tgtEl>
                                        <p:attrNameLst>
                                          <p:attrName>ppt_y</p:attrName>
                                        </p:attrNameLst>
                                      </p:cBhvr>
                                      <p:tavLst>
                                        <p:tav tm="0">
                                          <p:val>
                                            <p:strVal val="#ppt_y"/>
                                          </p:val>
                                        </p:tav>
                                        <p:tav tm="100000">
                                          <p:val>
                                            <p:strVal val="#ppt_y"/>
                                          </p:val>
                                        </p:tav>
                                      </p:tavLst>
                                    </p:anim>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821CBEA5-47C8-4A27-A9B9-C0D115FE3DA0}"/>
              </a:ext>
            </a:extLst>
          </p:cNvPr>
          <p:cNvGrpSpPr/>
          <p:nvPr/>
        </p:nvGrpSpPr>
        <p:grpSpPr>
          <a:xfrm>
            <a:off x="-2" y="0"/>
            <a:ext cx="4555962" cy="2614863"/>
            <a:chOff x="-2" y="0"/>
            <a:chExt cx="4555962" cy="2614863"/>
          </a:xfrm>
        </p:grpSpPr>
        <p:sp>
          <p:nvSpPr>
            <p:cNvPr id="4" name="矩形 3">
              <a:extLst>
                <a:ext uri="{FF2B5EF4-FFF2-40B4-BE49-F238E27FC236}">
                  <a16:creationId xmlns:a16="http://schemas.microsoft.com/office/drawing/2014/main" id="{561FE8BD-4581-4206-97F8-CFCA5188DAB3}"/>
                </a:ext>
              </a:extLst>
            </p:cNvPr>
            <p:cNvSpPr/>
            <p:nvPr/>
          </p:nvSpPr>
          <p:spPr>
            <a:xfrm>
              <a:off x="-1" y="471571"/>
              <a:ext cx="4555960" cy="658729"/>
            </a:xfrm>
            <a:prstGeom prst="rect">
              <a:avLst/>
            </a:prstGeom>
            <a:solidFill>
              <a:srgbClr val="EDE9E2"/>
            </a:solidFill>
            <a:ln>
              <a:noFill/>
            </a:ln>
            <a:effectLst>
              <a:outerShdw blurRad="266700" dist="101600" dir="5400000" sx="102000" sy="102000" algn="ctr" rotWithShape="0">
                <a:schemeClr val="bg1">
                  <a:lumMod val="50000"/>
                  <a:alpha val="4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a16="http://schemas.microsoft.com/office/drawing/2014/main" id="{067E7C08-D4D5-4270-A844-46DF81C74C0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r="65241" b="27407"/>
            <a:stretch/>
          </p:blipFill>
          <p:spPr>
            <a:xfrm flipH="1">
              <a:off x="-2" y="0"/>
              <a:ext cx="1915067" cy="2614863"/>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sp>
          <p:nvSpPr>
            <p:cNvPr id="6" name="矩形 5">
              <a:extLst>
                <a:ext uri="{FF2B5EF4-FFF2-40B4-BE49-F238E27FC236}">
                  <a16:creationId xmlns:a16="http://schemas.microsoft.com/office/drawing/2014/main" id="{D1B6E44C-C8F7-4FCF-A76F-F9E86AE10B9B}"/>
                </a:ext>
              </a:extLst>
            </p:cNvPr>
            <p:cNvSpPr/>
            <p:nvPr/>
          </p:nvSpPr>
          <p:spPr>
            <a:xfrm>
              <a:off x="1295274" y="539325"/>
              <a:ext cx="3260686" cy="523220"/>
            </a:xfrm>
            <a:prstGeom prst="rect">
              <a:avLst/>
            </a:prstGeom>
          </p:spPr>
          <p:txBody>
            <a:bodyPr wrap="square">
              <a:spAutoFit/>
            </a:bodyPr>
            <a:lstStyle/>
            <a:p>
              <a:pPr algn="ctr"/>
              <a:r>
                <a:rPr lang="zh-CN" altLang="en-US" sz="2800" dirty="0">
                  <a:latin typeface="+mj-ea"/>
                  <a:ea typeface="+mj-ea"/>
                </a:rPr>
                <a:t>Work experience</a:t>
              </a:r>
            </a:p>
          </p:txBody>
        </p:sp>
      </p:grpSp>
      <p:sp>
        <p:nvSpPr>
          <p:cNvPr id="32" name="îśḷíḓè">
            <a:extLst>
              <a:ext uri="{FF2B5EF4-FFF2-40B4-BE49-F238E27FC236}">
                <a16:creationId xmlns:a16="http://schemas.microsoft.com/office/drawing/2014/main" id="{68749724-95BA-40BD-ADBE-38B4882AD1E2}"/>
              </a:ext>
            </a:extLst>
          </p:cNvPr>
          <p:cNvSpPr/>
          <p:nvPr/>
        </p:nvSpPr>
        <p:spPr>
          <a:xfrm>
            <a:off x="2100580" y="2206591"/>
            <a:ext cx="7978140" cy="3410467"/>
          </a:xfrm>
          <a:prstGeom prst="ellipse">
            <a:avLst/>
          </a:prstGeom>
          <a:solidFill>
            <a:srgbClr val="FFFFFF">
              <a:lumMod val="95000"/>
              <a:alpha val="30000"/>
            </a:srgbClr>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方正黑体简体"/>
              <a:ea typeface="方正黑体简体"/>
              <a:cs typeface="+mn-cs"/>
            </a:endParaRPr>
          </a:p>
        </p:txBody>
      </p:sp>
      <p:cxnSp>
        <p:nvCxnSpPr>
          <p:cNvPr id="35" name="直接箭头连接符 34">
            <a:extLst>
              <a:ext uri="{FF2B5EF4-FFF2-40B4-BE49-F238E27FC236}">
                <a16:creationId xmlns:a16="http://schemas.microsoft.com/office/drawing/2014/main" id="{53EFC59E-A38F-4EAE-8287-CDD58A23633A}"/>
              </a:ext>
            </a:extLst>
          </p:cNvPr>
          <p:cNvCxnSpPr/>
          <p:nvPr/>
        </p:nvCxnSpPr>
        <p:spPr>
          <a:xfrm>
            <a:off x="3568924" y="3911827"/>
            <a:ext cx="1676365" cy="0"/>
          </a:xfrm>
          <a:prstGeom prst="straightConnector1">
            <a:avLst/>
          </a:prstGeom>
          <a:noFill/>
          <a:ln w="12700" cap="flat" cmpd="sng" algn="ctr">
            <a:solidFill>
              <a:schemeClr val="accent2"/>
            </a:solidFill>
            <a:prstDash val="dash"/>
            <a:miter lim="800000"/>
            <a:tailEnd type="triangle"/>
          </a:ln>
          <a:effectLst/>
        </p:spPr>
      </p:cxnSp>
      <p:cxnSp>
        <p:nvCxnSpPr>
          <p:cNvPr id="36" name="直接箭头连接符 35">
            <a:extLst>
              <a:ext uri="{FF2B5EF4-FFF2-40B4-BE49-F238E27FC236}">
                <a16:creationId xmlns:a16="http://schemas.microsoft.com/office/drawing/2014/main" id="{9E0ACB71-24F6-482D-9819-6854AC425306}"/>
              </a:ext>
            </a:extLst>
          </p:cNvPr>
          <p:cNvCxnSpPr>
            <a:cxnSpLocks/>
          </p:cNvCxnSpPr>
          <p:nvPr/>
        </p:nvCxnSpPr>
        <p:spPr>
          <a:xfrm flipH="1">
            <a:off x="6934009" y="3911827"/>
            <a:ext cx="1676365" cy="0"/>
          </a:xfrm>
          <a:prstGeom prst="straightConnector1">
            <a:avLst/>
          </a:prstGeom>
          <a:noFill/>
          <a:ln w="12700" cap="flat" cmpd="sng" algn="ctr">
            <a:solidFill>
              <a:schemeClr val="accent2"/>
            </a:solidFill>
            <a:prstDash val="dash"/>
            <a:miter lim="800000"/>
            <a:tailEnd type="triangle"/>
          </a:ln>
          <a:effectLst/>
        </p:spPr>
      </p:cxnSp>
      <p:sp>
        <p:nvSpPr>
          <p:cNvPr id="37" name="işļidè">
            <a:extLst>
              <a:ext uri="{FF2B5EF4-FFF2-40B4-BE49-F238E27FC236}">
                <a16:creationId xmlns:a16="http://schemas.microsoft.com/office/drawing/2014/main" id="{DE3B121D-95A9-4348-9A0F-B72FF6410AFF}"/>
              </a:ext>
            </a:extLst>
          </p:cNvPr>
          <p:cNvSpPr/>
          <p:nvPr/>
        </p:nvSpPr>
        <p:spPr>
          <a:xfrm>
            <a:off x="5374054" y="3196229"/>
            <a:ext cx="1431192" cy="1431192"/>
          </a:xfrm>
          <a:prstGeom prst="ellipse">
            <a:avLst/>
          </a:prstGeom>
          <a:blipFill>
            <a:blip r:embed="rId4"/>
            <a:stretch>
              <a:fillRect l="-25222" r="-24778"/>
            </a:stretch>
          </a:blipFill>
          <a:ln w="28575" cap="flat" cmpd="sng" algn="ctr">
            <a:noFill/>
            <a:prstDash val="solid"/>
            <a:miter lim="800000"/>
          </a:ln>
          <a:effectLst/>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accent2"/>
              </a:solidFill>
              <a:effectLst/>
              <a:uLnTx/>
              <a:uFillTx/>
              <a:latin typeface="方正黑体简体"/>
              <a:ea typeface="方正黑体简体"/>
              <a:cs typeface="+mn-cs"/>
            </a:endParaRPr>
          </a:p>
        </p:txBody>
      </p:sp>
      <p:cxnSp>
        <p:nvCxnSpPr>
          <p:cNvPr id="40" name="直接箭头连接符 39">
            <a:extLst>
              <a:ext uri="{FF2B5EF4-FFF2-40B4-BE49-F238E27FC236}">
                <a16:creationId xmlns:a16="http://schemas.microsoft.com/office/drawing/2014/main" id="{94BAC768-026E-495B-AB64-BD63F6804183}"/>
              </a:ext>
            </a:extLst>
          </p:cNvPr>
          <p:cNvCxnSpPr>
            <a:cxnSpLocks/>
          </p:cNvCxnSpPr>
          <p:nvPr/>
        </p:nvCxnSpPr>
        <p:spPr>
          <a:xfrm>
            <a:off x="6089650" y="2711441"/>
            <a:ext cx="0" cy="337303"/>
          </a:xfrm>
          <a:prstGeom prst="straightConnector1">
            <a:avLst/>
          </a:prstGeom>
          <a:noFill/>
          <a:ln w="12700" cap="flat" cmpd="sng" algn="ctr">
            <a:solidFill>
              <a:schemeClr val="accent2"/>
            </a:solidFill>
            <a:prstDash val="dash"/>
            <a:miter lim="800000"/>
            <a:tailEnd type="triangle"/>
          </a:ln>
          <a:effectLst/>
        </p:spPr>
      </p:cxnSp>
      <p:cxnSp>
        <p:nvCxnSpPr>
          <p:cNvPr id="41" name="直接箭头连接符 40">
            <a:extLst>
              <a:ext uri="{FF2B5EF4-FFF2-40B4-BE49-F238E27FC236}">
                <a16:creationId xmlns:a16="http://schemas.microsoft.com/office/drawing/2014/main" id="{59AFCB4B-5E2F-4E93-B114-F8E6AA7918E3}"/>
              </a:ext>
            </a:extLst>
          </p:cNvPr>
          <p:cNvCxnSpPr>
            <a:cxnSpLocks/>
          </p:cNvCxnSpPr>
          <p:nvPr/>
        </p:nvCxnSpPr>
        <p:spPr>
          <a:xfrm flipV="1">
            <a:off x="6089650" y="4774905"/>
            <a:ext cx="0" cy="337303"/>
          </a:xfrm>
          <a:prstGeom prst="straightConnector1">
            <a:avLst/>
          </a:prstGeom>
          <a:noFill/>
          <a:ln w="12700" cap="flat" cmpd="sng" algn="ctr">
            <a:solidFill>
              <a:schemeClr val="accent2"/>
            </a:solidFill>
            <a:prstDash val="dash"/>
            <a:miter lim="800000"/>
            <a:tailEnd type="triangle"/>
          </a:ln>
          <a:effectLst/>
        </p:spPr>
      </p:cxnSp>
      <p:grpSp>
        <p:nvGrpSpPr>
          <p:cNvPr id="2" name="组合 1">
            <a:extLst>
              <a:ext uri="{FF2B5EF4-FFF2-40B4-BE49-F238E27FC236}">
                <a16:creationId xmlns:a16="http://schemas.microsoft.com/office/drawing/2014/main" id="{7ABF6664-9427-4CEB-BB57-83C3927800B4}"/>
              </a:ext>
            </a:extLst>
          </p:cNvPr>
          <p:cNvGrpSpPr/>
          <p:nvPr/>
        </p:nvGrpSpPr>
        <p:grpSpPr>
          <a:xfrm>
            <a:off x="660400" y="3334810"/>
            <a:ext cx="2779760" cy="1154032"/>
            <a:chOff x="660400" y="3334810"/>
            <a:chExt cx="2779760" cy="1154032"/>
          </a:xfrm>
        </p:grpSpPr>
        <p:sp>
          <p:nvSpPr>
            <p:cNvPr id="33" name="ïSḻïḑè">
              <a:extLst>
                <a:ext uri="{FF2B5EF4-FFF2-40B4-BE49-F238E27FC236}">
                  <a16:creationId xmlns:a16="http://schemas.microsoft.com/office/drawing/2014/main" id="{3722BD00-12A2-4FE6-B617-639069CE7028}"/>
                </a:ext>
              </a:extLst>
            </p:cNvPr>
            <p:cNvSpPr>
              <a:spLocks/>
            </p:cNvSpPr>
            <p:nvPr/>
          </p:nvSpPr>
          <p:spPr>
            <a:xfrm>
              <a:off x="660400" y="3334810"/>
              <a:ext cx="2779760" cy="1154032"/>
            </a:xfrm>
            <a:prstGeom prst="rect">
              <a:avLst/>
            </a:prstGeom>
            <a:solidFill>
              <a:srgbClr val="EDE9E2"/>
            </a:solidFill>
            <a:ln w="12700" cap="flat" cmpd="sng" algn="ctr">
              <a:noFill/>
              <a:prstDash val="solid"/>
              <a:miter lim="800000"/>
            </a:ln>
            <a:effectLst>
              <a:outerShdw blurRad="254000" dist="38100" dir="2700000" algn="tl" rotWithShape="0">
                <a:schemeClr val="bg1">
                  <a:lumMod val="50000"/>
                  <a:alpha val="30000"/>
                </a:schemeClr>
              </a:outerShdw>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accent2"/>
                </a:solidFill>
                <a:effectLst/>
                <a:uLnTx/>
                <a:uFillTx/>
                <a:latin typeface="方正黑体简体"/>
                <a:ea typeface="方正黑体简体"/>
                <a:cs typeface="+mn-cs"/>
              </a:endParaRPr>
            </a:p>
          </p:txBody>
        </p:sp>
        <p:grpSp>
          <p:nvGrpSpPr>
            <p:cNvPr id="42" name="išļídé">
              <a:extLst>
                <a:ext uri="{FF2B5EF4-FFF2-40B4-BE49-F238E27FC236}">
                  <a16:creationId xmlns:a16="http://schemas.microsoft.com/office/drawing/2014/main" id="{AA083279-30B3-4029-904E-0DFD15EC677A}"/>
                </a:ext>
              </a:extLst>
            </p:cNvPr>
            <p:cNvGrpSpPr/>
            <p:nvPr/>
          </p:nvGrpSpPr>
          <p:grpSpPr>
            <a:xfrm>
              <a:off x="791211" y="3385437"/>
              <a:ext cx="2396508" cy="974514"/>
              <a:chOff x="673118" y="3156438"/>
              <a:chExt cx="2396508" cy="974514"/>
            </a:xfrm>
          </p:grpSpPr>
          <p:sp>
            <p:nvSpPr>
              <p:cNvPr id="52" name="îšlîďê">
                <a:extLst>
                  <a:ext uri="{FF2B5EF4-FFF2-40B4-BE49-F238E27FC236}">
                    <a16:creationId xmlns:a16="http://schemas.microsoft.com/office/drawing/2014/main" id="{2B779196-B12D-4009-93AE-787B9ABDCD5A}"/>
                  </a:ext>
                </a:extLst>
              </p:cNvPr>
              <p:cNvSpPr/>
              <p:nvPr/>
            </p:nvSpPr>
            <p:spPr bwMode="auto">
              <a:xfrm>
                <a:off x="673118" y="3462155"/>
                <a:ext cx="2396508" cy="668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lnSpc>
                    <a:spcPct val="150000"/>
                  </a:lnSpc>
                  <a:spcBef>
                    <a:spcPct val="0"/>
                  </a:spcBef>
                </a:pPr>
                <a:r>
                  <a:rPr lang="zh-CN" altLang="en-US" sz="1100" dirty="0">
                    <a:solidFill>
                      <a:schemeClr val="accent2"/>
                    </a:solidFill>
                  </a:rPr>
                  <a:t>Enter the text message here, be concise, and pay attention to double-check</a:t>
                </a:r>
                <a:endParaRPr kumimoji="0" lang="en-US" altLang="zh-CN" sz="1100" b="0" i="0" u="none" strike="noStrike" kern="1200" cap="none" spc="0" normalizeH="0" baseline="0" noProof="0" dirty="0">
                  <a:ln>
                    <a:noFill/>
                  </a:ln>
                  <a:solidFill>
                    <a:schemeClr val="accent2"/>
                  </a:solidFill>
                  <a:effectLst/>
                  <a:uLnTx/>
                  <a:uFillTx/>
                  <a:latin typeface="方正黑体简体"/>
                  <a:ea typeface="方正黑体简体"/>
                </a:endParaRPr>
              </a:p>
            </p:txBody>
          </p:sp>
          <p:sp>
            <p:nvSpPr>
              <p:cNvPr id="53" name="íṥļîḓé">
                <a:extLst>
                  <a:ext uri="{FF2B5EF4-FFF2-40B4-BE49-F238E27FC236}">
                    <a16:creationId xmlns:a16="http://schemas.microsoft.com/office/drawing/2014/main" id="{90E6AA04-98F0-44B6-B15C-2510A4E2377B}"/>
                  </a:ext>
                </a:extLst>
              </p:cNvPr>
              <p:cNvSpPr txBox="1"/>
              <p:nvPr/>
            </p:nvSpPr>
            <p:spPr bwMode="auto">
              <a:xfrm>
                <a:off x="709833" y="3156438"/>
                <a:ext cx="2359793" cy="383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ct val="0"/>
                  </a:spcBef>
                  <a:spcAft>
                    <a:spcPts val="0"/>
                  </a:spcAft>
                  <a:buClrTx/>
                  <a:buSzTx/>
                  <a:buFontTx/>
                  <a:buNone/>
                  <a:tabLst/>
                  <a:defRPr/>
                </a:pPr>
                <a:r>
                  <a:rPr kumimoji="0" lang="zh-CN" altLang="en-US" b="1" i="0" u="none" strike="noStrike" kern="1200" cap="none" spc="0" normalizeH="0" baseline="0" noProof="0" dirty="0">
                    <a:ln>
                      <a:noFill/>
                    </a:ln>
                    <a:solidFill>
                      <a:schemeClr val="accent2"/>
                    </a:solidFill>
                    <a:effectLst/>
                    <a:uLnTx/>
                    <a:uFillTx/>
                    <a:latin typeface="方正黑体简体"/>
                    <a:ea typeface="方正黑体简体"/>
                    <a:cs typeface="+mn-cs"/>
                  </a:rPr>
                  <a:t>Title text presets</a:t>
                </a:r>
                <a:endParaRPr kumimoji="0" lang="en-US" altLang="zh-CN" b="1" i="0" u="none" strike="noStrike" kern="1200" cap="none" spc="0" normalizeH="0" baseline="0" noProof="0" dirty="0">
                  <a:ln>
                    <a:noFill/>
                  </a:ln>
                  <a:solidFill>
                    <a:schemeClr val="accent2"/>
                  </a:solidFill>
                  <a:effectLst/>
                  <a:uLnTx/>
                  <a:uFillTx/>
                  <a:latin typeface="方正黑体简体"/>
                  <a:ea typeface="方正黑体简体"/>
                  <a:cs typeface="+mn-cs"/>
                </a:endParaRPr>
              </a:p>
            </p:txBody>
          </p:sp>
        </p:grpSp>
      </p:grpSp>
      <p:grpSp>
        <p:nvGrpSpPr>
          <p:cNvPr id="55" name="组合 54">
            <a:extLst>
              <a:ext uri="{FF2B5EF4-FFF2-40B4-BE49-F238E27FC236}">
                <a16:creationId xmlns:a16="http://schemas.microsoft.com/office/drawing/2014/main" id="{127AA6EF-5A3C-4B25-96A1-BFFC8179E357}"/>
              </a:ext>
            </a:extLst>
          </p:cNvPr>
          <p:cNvGrpSpPr/>
          <p:nvPr/>
        </p:nvGrpSpPr>
        <p:grpSpPr>
          <a:xfrm>
            <a:off x="4699770" y="1409925"/>
            <a:ext cx="2779760" cy="1154032"/>
            <a:chOff x="4699770" y="1409925"/>
            <a:chExt cx="2779760" cy="1154032"/>
          </a:xfrm>
        </p:grpSpPr>
        <p:sp>
          <p:nvSpPr>
            <p:cNvPr id="39" name="îşḻïḋè">
              <a:extLst>
                <a:ext uri="{FF2B5EF4-FFF2-40B4-BE49-F238E27FC236}">
                  <a16:creationId xmlns:a16="http://schemas.microsoft.com/office/drawing/2014/main" id="{C0A2E4CA-483A-419D-B7BB-A59067963F2C}"/>
                </a:ext>
              </a:extLst>
            </p:cNvPr>
            <p:cNvSpPr>
              <a:spLocks/>
            </p:cNvSpPr>
            <p:nvPr/>
          </p:nvSpPr>
          <p:spPr>
            <a:xfrm>
              <a:off x="4699770" y="1409925"/>
              <a:ext cx="2779760" cy="1154032"/>
            </a:xfrm>
            <a:prstGeom prst="rect">
              <a:avLst/>
            </a:prstGeom>
            <a:solidFill>
              <a:schemeClr val="accent2"/>
            </a:solidFill>
            <a:ln w="12700" cap="flat" cmpd="sng" algn="ctr">
              <a:noFill/>
              <a:prstDash val="solid"/>
              <a:miter lim="800000"/>
            </a:ln>
            <a:effectLst>
              <a:outerShdw blurRad="254000" dist="38100" dir="2700000" algn="tl" rotWithShape="0">
                <a:schemeClr val="bg1">
                  <a:lumMod val="50000"/>
                  <a:alpha val="30000"/>
                </a:schemeClr>
              </a:outerShdw>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方正黑体简体"/>
                <a:ea typeface="方正黑体简体"/>
                <a:cs typeface="+mn-cs"/>
              </a:endParaRPr>
            </a:p>
          </p:txBody>
        </p:sp>
        <p:grpSp>
          <p:nvGrpSpPr>
            <p:cNvPr id="43" name="iśľîḓè">
              <a:extLst>
                <a:ext uri="{FF2B5EF4-FFF2-40B4-BE49-F238E27FC236}">
                  <a16:creationId xmlns:a16="http://schemas.microsoft.com/office/drawing/2014/main" id="{BEFB1788-9CB2-433C-A2B0-DD2E4D7F1CB0}"/>
                </a:ext>
              </a:extLst>
            </p:cNvPr>
            <p:cNvGrpSpPr/>
            <p:nvPr/>
          </p:nvGrpSpPr>
          <p:grpSpPr>
            <a:xfrm>
              <a:off x="4891397" y="1460552"/>
              <a:ext cx="2402857" cy="939010"/>
              <a:chOff x="733934" y="3156438"/>
              <a:chExt cx="2402857" cy="939010"/>
            </a:xfrm>
          </p:grpSpPr>
          <p:sp>
            <p:nvSpPr>
              <p:cNvPr id="50" name="isḻîḋé">
                <a:extLst>
                  <a:ext uri="{FF2B5EF4-FFF2-40B4-BE49-F238E27FC236}">
                    <a16:creationId xmlns:a16="http://schemas.microsoft.com/office/drawing/2014/main" id="{2286187C-243E-479F-BC97-0235F26052D6}"/>
                  </a:ext>
                </a:extLst>
              </p:cNvPr>
              <p:cNvSpPr/>
              <p:nvPr/>
            </p:nvSpPr>
            <p:spPr bwMode="auto">
              <a:xfrm>
                <a:off x="740283" y="3426651"/>
                <a:ext cx="2396508" cy="668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lnSpc>
                    <a:spcPct val="150000"/>
                  </a:lnSpc>
                  <a:spcBef>
                    <a:spcPct val="0"/>
                  </a:spcBef>
                </a:pPr>
                <a:r>
                  <a:rPr lang="zh-CN" altLang="en-US" sz="1100" dirty="0">
                    <a:solidFill>
                      <a:schemeClr val="bg1"/>
                    </a:solidFill>
                  </a:rPr>
                  <a:t>Enter the text message here, be concise, and pay attention to double-check</a:t>
                </a:r>
                <a:endParaRPr lang="en-US" altLang="zh-CN" sz="1100" dirty="0">
                  <a:solidFill>
                    <a:schemeClr val="bg1"/>
                  </a:solidFill>
                </a:endParaRPr>
              </a:p>
            </p:txBody>
          </p:sp>
          <p:sp>
            <p:nvSpPr>
              <p:cNvPr id="51" name="îṥlíḍé">
                <a:extLst>
                  <a:ext uri="{FF2B5EF4-FFF2-40B4-BE49-F238E27FC236}">
                    <a16:creationId xmlns:a16="http://schemas.microsoft.com/office/drawing/2014/main" id="{95D00E76-C8F9-4F3F-9F11-B5816E633A8C}"/>
                  </a:ext>
                </a:extLst>
              </p:cNvPr>
              <p:cNvSpPr txBox="1"/>
              <p:nvPr/>
            </p:nvSpPr>
            <p:spPr bwMode="auto">
              <a:xfrm>
                <a:off x="733934" y="3156438"/>
                <a:ext cx="2396507" cy="383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ct val="0"/>
                  </a:spcBef>
                  <a:spcAft>
                    <a:spcPts val="0"/>
                  </a:spcAft>
                  <a:buClrTx/>
                  <a:buSzTx/>
                  <a:buFontTx/>
                  <a:buNone/>
                  <a:tabLst/>
                  <a:defRPr/>
                </a:pPr>
                <a:r>
                  <a:rPr kumimoji="0" lang="zh-CN" altLang="en-US" b="1" i="0" u="none" strike="noStrike" kern="1200" cap="none" spc="0" normalizeH="0" baseline="0" noProof="0" dirty="0">
                    <a:ln>
                      <a:noFill/>
                    </a:ln>
                    <a:solidFill>
                      <a:srgbClr val="FFFFFF"/>
                    </a:solidFill>
                    <a:effectLst/>
                    <a:uLnTx/>
                    <a:uFillTx/>
                    <a:latin typeface="方正黑体简体"/>
                    <a:ea typeface="方正黑体简体"/>
                    <a:cs typeface="+mn-cs"/>
                  </a:rPr>
                  <a:t>Title text presets</a:t>
                </a:r>
                <a:endParaRPr kumimoji="0" lang="en-US" altLang="zh-CN" b="1" i="0" u="none" strike="noStrike" kern="1200" cap="none" spc="0" normalizeH="0" baseline="0" noProof="0" dirty="0">
                  <a:ln>
                    <a:noFill/>
                  </a:ln>
                  <a:solidFill>
                    <a:srgbClr val="FFFFFF"/>
                  </a:solidFill>
                  <a:effectLst/>
                  <a:uLnTx/>
                  <a:uFillTx/>
                  <a:latin typeface="方正黑体简体"/>
                  <a:ea typeface="方正黑体简体"/>
                  <a:cs typeface="+mn-cs"/>
                </a:endParaRPr>
              </a:p>
            </p:txBody>
          </p:sp>
        </p:grpSp>
      </p:grpSp>
      <p:grpSp>
        <p:nvGrpSpPr>
          <p:cNvPr id="54" name="组合 53">
            <a:extLst>
              <a:ext uri="{FF2B5EF4-FFF2-40B4-BE49-F238E27FC236}">
                <a16:creationId xmlns:a16="http://schemas.microsoft.com/office/drawing/2014/main" id="{AF6EBA5D-FBA1-4D77-80FD-F4889463E4C4}"/>
              </a:ext>
            </a:extLst>
          </p:cNvPr>
          <p:cNvGrpSpPr/>
          <p:nvPr/>
        </p:nvGrpSpPr>
        <p:grpSpPr>
          <a:xfrm>
            <a:off x="8739140" y="3334810"/>
            <a:ext cx="2779760" cy="1154032"/>
            <a:chOff x="8739140" y="3334810"/>
            <a:chExt cx="2779760" cy="1154032"/>
          </a:xfrm>
        </p:grpSpPr>
        <p:sp>
          <p:nvSpPr>
            <p:cNvPr id="34" name="iṡlïḍé">
              <a:extLst>
                <a:ext uri="{FF2B5EF4-FFF2-40B4-BE49-F238E27FC236}">
                  <a16:creationId xmlns:a16="http://schemas.microsoft.com/office/drawing/2014/main" id="{652126C5-A704-41B4-9A1E-6B92E5D40134}"/>
                </a:ext>
              </a:extLst>
            </p:cNvPr>
            <p:cNvSpPr>
              <a:spLocks/>
            </p:cNvSpPr>
            <p:nvPr/>
          </p:nvSpPr>
          <p:spPr>
            <a:xfrm>
              <a:off x="8739140" y="3334810"/>
              <a:ext cx="2779760" cy="1154032"/>
            </a:xfrm>
            <a:prstGeom prst="rect">
              <a:avLst/>
            </a:prstGeom>
            <a:solidFill>
              <a:srgbClr val="EDE9E2"/>
            </a:solidFill>
            <a:ln w="12700" cap="flat" cmpd="sng" algn="ctr">
              <a:noFill/>
              <a:prstDash val="solid"/>
              <a:miter lim="800000"/>
            </a:ln>
            <a:effectLst>
              <a:outerShdw blurRad="254000" dist="38100" dir="2700000" algn="tl" rotWithShape="0">
                <a:schemeClr val="bg1">
                  <a:lumMod val="50000"/>
                  <a:alpha val="30000"/>
                </a:schemeClr>
              </a:outerShdw>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accent2"/>
                </a:solidFill>
                <a:effectLst/>
                <a:uLnTx/>
                <a:uFillTx/>
                <a:latin typeface="方正黑体简体"/>
                <a:ea typeface="方正黑体简体"/>
                <a:cs typeface="+mn-cs"/>
              </a:endParaRPr>
            </a:p>
          </p:txBody>
        </p:sp>
        <p:grpSp>
          <p:nvGrpSpPr>
            <p:cNvPr id="44" name="îṡ1iḍè">
              <a:extLst>
                <a:ext uri="{FF2B5EF4-FFF2-40B4-BE49-F238E27FC236}">
                  <a16:creationId xmlns:a16="http://schemas.microsoft.com/office/drawing/2014/main" id="{3DA1D914-82A7-4DF0-B2D6-18CA3726AF8D}"/>
                </a:ext>
              </a:extLst>
            </p:cNvPr>
            <p:cNvGrpSpPr/>
            <p:nvPr/>
          </p:nvGrpSpPr>
          <p:grpSpPr>
            <a:xfrm>
              <a:off x="8808098" y="3385437"/>
              <a:ext cx="2579991" cy="968800"/>
              <a:chOff x="611265" y="3156438"/>
              <a:chExt cx="2579991" cy="968800"/>
            </a:xfrm>
          </p:grpSpPr>
          <p:sp>
            <p:nvSpPr>
              <p:cNvPr id="48" name="ïṥlïḍé">
                <a:extLst>
                  <a:ext uri="{FF2B5EF4-FFF2-40B4-BE49-F238E27FC236}">
                    <a16:creationId xmlns:a16="http://schemas.microsoft.com/office/drawing/2014/main" id="{234EE5C4-2C99-4F3C-AB2F-DCD3DB1AA244}"/>
                  </a:ext>
                </a:extLst>
              </p:cNvPr>
              <p:cNvSpPr/>
              <p:nvPr/>
            </p:nvSpPr>
            <p:spPr bwMode="auto">
              <a:xfrm>
                <a:off x="733934" y="3456441"/>
                <a:ext cx="2396508" cy="668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lnSpc>
                    <a:spcPct val="150000"/>
                  </a:lnSpc>
                  <a:spcBef>
                    <a:spcPct val="0"/>
                  </a:spcBef>
                </a:pPr>
                <a:r>
                  <a:rPr lang="zh-CN" altLang="en-US" sz="1100" dirty="0">
                    <a:solidFill>
                      <a:schemeClr val="accent2"/>
                    </a:solidFill>
                  </a:rPr>
                  <a:t>Enter the text message here, be concise, and pay attention to double-check</a:t>
                </a:r>
                <a:endParaRPr lang="en-US" altLang="zh-CN" sz="1100" dirty="0">
                  <a:solidFill>
                    <a:schemeClr val="accent2"/>
                  </a:solidFill>
                </a:endParaRPr>
              </a:p>
            </p:txBody>
          </p:sp>
          <p:sp>
            <p:nvSpPr>
              <p:cNvPr id="49" name="íślïdé">
                <a:extLst>
                  <a:ext uri="{FF2B5EF4-FFF2-40B4-BE49-F238E27FC236}">
                    <a16:creationId xmlns:a16="http://schemas.microsoft.com/office/drawing/2014/main" id="{2B98C019-DA2A-4889-8547-864BD5DE37C1}"/>
                  </a:ext>
                </a:extLst>
              </p:cNvPr>
              <p:cNvSpPr txBox="1"/>
              <p:nvPr/>
            </p:nvSpPr>
            <p:spPr bwMode="auto">
              <a:xfrm>
                <a:off x="611265" y="3156438"/>
                <a:ext cx="2579991" cy="383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ct val="0"/>
                  </a:spcBef>
                  <a:spcAft>
                    <a:spcPts val="0"/>
                  </a:spcAft>
                  <a:buClrTx/>
                  <a:buSzTx/>
                  <a:buFontTx/>
                  <a:buNone/>
                  <a:tabLst/>
                  <a:defRPr/>
                </a:pPr>
                <a:r>
                  <a:rPr kumimoji="0" lang="zh-CN" altLang="en-US" b="1" i="0" u="none" strike="noStrike" kern="1200" cap="none" spc="0" normalizeH="0" baseline="0" noProof="0" dirty="0">
                    <a:ln>
                      <a:noFill/>
                    </a:ln>
                    <a:solidFill>
                      <a:schemeClr val="accent2"/>
                    </a:solidFill>
                    <a:effectLst/>
                    <a:uLnTx/>
                    <a:uFillTx/>
                    <a:latin typeface="方正黑体简体"/>
                    <a:ea typeface="方正黑体简体"/>
                    <a:cs typeface="+mn-cs"/>
                  </a:rPr>
                  <a:t>Title text presets</a:t>
                </a:r>
                <a:endParaRPr kumimoji="0" lang="en-US" altLang="zh-CN" b="1" i="0" u="none" strike="noStrike" kern="1200" cap="none" spc="0" normalizeH="0" baseline="0" noProof="0" dirty="0">
                  <a:ln>
                    <a:noFill/>
                  </a:ln>
                  <a:solidFill>
                    <a:schemeClr val="accent2"/>
                  </a:solidFill>
                  <a:effectLst/>
                  <a:uLnTx/>
                  <a:uFillTx/>
                  <a:latin typeface="方正黑体简体"/>
                  <a:ea typeface="方正黑体简体"/>
                  <a:cs typeface="+mn-cs"/>
                </a:endParaRPr>
              </a:p>
            </p:txBody>
          </p:sp>
        </p:grpSp>
      </p:grpSp>
      <p:grpSp>
        <p:nvGrpSpPr>
          <p:cNvPr id="5" name="组合 4">
            <a:extLst>
              <a:ext uri="{FF2B5EF4-FFF2-40B4-BE49-F238E27FC236}">
                <a16:creationId xmlns:a16="http://schemas.microsoft.com/office/drawing/2014/main" id="{48B3B147-E8C7-422A-96E2-9C03A63E9DB9}"/>
              </a:ext>
            </a:extLst>
          </p:cNvPr>
          <p:cNvGrpSpPr/>
          <p:nvPr/>
        </p:nvGrpSpPr>
        <p:grpSpPr>
          <a:xfrm>
            <a:off x="4699770" y="5310320"/>
            <a:ext cx="2779760" cy="1154032"/>
            <a:chOff x="4699770" y="5310320"/>
            <a:chExt cx="2779760" cy="1154032"/>
          </a:xfrm>
        </p:grpSpPr>
        <p:sp>
          <p:nvSpPr>
            <p:cNvPr id="38" name="isļiďê">
              <a:extLst>
                <a:ext uri="{FF2B5EF4-FFF2-40B4-BE49-F238E27FC236}">
                  <a16:creationId xmlns:a16="http://schemas.microsoft.com/office/drawing/2014/main" id="{AA574DAC-3679-4130-96DB-5AB41AC20CB9}"/>
                </a:ext>
              </a:extLst>
            </p:cNvPr>
            <p:cNvSpPr>
              <a:spLocks/>
            </p:cNvSpPr>
            <p:nvPr/>
          </p:nvSpPr>
          <p:spPr>
            <a:xfrm>
              <a:off x="4699770" y="5310320"/>
              <a:ext cx="2779760" cy="1154032"/>
            </a:xfrm>
            <a:prstGeom prst="rect">
              <a:avLst/>
            </a:prstGeom>
            <a:solidFill>
              <a:schemeClr val="accent2"/>
            </a:solidFill>
            <a:ln w="12700" cap="flat" cmpd="sng" algn="ctr">
              <a:noFill/>
              <a:prstDash val="solid"/>
              <a:miter lim="800000"/>
            </a:ln>
            <a:effectLst>
              <a:outerShdw blurRad="254000" dist="38100" dir="2700000" algn="tl" rotWithShape="0">
                <a:schemeClr val="bg1">
                  <a:lumMod val="50000"/>
                  <a:alpha val="30000"/>
                </a:schemeClr>
              </a:outerShdw>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方正黑体简体"/>
                <a:ea typeface="方正黑体简体"/>
                <a:cs typeface="+mn-cs"/>
              </a:endParaRPr>
            </a:p>
          </p:txBody>
        </p:sp>
        <p:grpSp>
          <p:nvGrpSpPr>
            <p:cNvPr id="45" name="íṡ1íḍé">
              <a:extLst>
                <a:ext uri="{FF2B5EF4-FFF2-40B4-BE49-F238E27FC236}">
                  <a16:creationId xmlns:a16="http://schemas.microsoft.com/office/drawing/2014/main" id="{D958F240-089B-49AB-ADF9-BF1B335F810B}"/>
                </a:ext>
              </a:extLst>
            </p:cNvPr>
            <p:cNvGrpSpPr/>
            <p:nvPr/>
          </p:nvGrpSpPr>
          <p:grpSpPr>
            <a:xfrm>
              <a:off x="4814596" y="5310320"/>
              <a:ext cx="2473309" cy="1052779"/>
              <a:chOff x="657133" y="3156438"/>
              <a:chExt cx="2473309" cy="1052779"/>
            </a:xfrm>
          </p:grpSpPr>
          <p:sp>
            <p:nvSpPr>
              <p:cNvPr id="46" name="íṥ1ïḓé">
                <a:extLst>
                  <a:ext uri="{FF2B5EF4-FFF2-40B4-BE49-F238E27FC236}">
                    <a16:creationId xmlns:a16="http://schemas.microsoft.com/office/drawing/2014/main" id="{F2E2F04D-9A1A-4F35-ACCB-A1AF9F39699C}"/>
                  </a:ext>
                </a:extLst>
              </p:cNvPr>
              <p:cNvSpPr/>
              <p:nvPr/>
            </p:nvSpPr>
            <p:spPr bwMode="auto">
              <a:xfrm>
                <a:off x="733934" y="3540420"/>
                <a:ext cx="2396508" cy="668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lnSpc>
                    <a:spcPct val="150000"/>
                  </a:lnSpc>
                  <a:spcBef>
                    <a:spcPct val="0"/>
                  </a:spcBef>
                </a:pPr>
                <a:r>
                  <a:rPr lang="zh-CN" altLang="en-US" sz="1100" dirty="0">
                    <a:solidFill>
                      <a:schemeClr val="bg1"/>
                    </a:solidFill>
                  </a:rPr>
                  <a:t>Enter the text message here, be concise, and pay attention to double-check</a:t>
                </a:r>
                <a:endParaRPr lang="en-US" altLang="zh-CN" sz="1100" dirty="0">
                  <a:solidFill>
                    <a:schemeClr val="bg1"/>
                  </a:solidFill>
                </a:endParaRPr>
              </a:p>
            </p:txBody>
          </p:sp>
          <p:sp>
            <p:nvSpPr>
              <p:cNvPr id="47" name="îśľïdê">
                <a:extLst>
                  <a:ext uri="{FF2B5EF4-FFF2-40B4-BE49-F238E27FC236}">
                    <a16:creationId xmlns:a16="http://schemas.microsoft.com/office/drawing/2014/main" id="{647E7314-032A-4B6E-A7DD-C6E308F50FED}"/>
                  </a:ext>
                </a:extLst>
              </p:cNvPr>
              <p:cNvSpPr txBox="1"/>
              <p:nvPr/>
            </p:nvSpPr>
            <p:spPr bwMode="auto">
              <a:xfrm>
                <a:off x="657133" y="3156438"/>
                <a:ext cx="2473308" cy="383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ct val="0"/>
                  </a:spcBef>
                  <a:spcAft>
                    <a:spcPts val="0"/>
                  </a:spcAft>
                  <a:buClrTx/>
                  <a:buSzTx/>
                  <a:buFontTx/>
                  <a:buNone/>
                  <a:tabLst/>
                  <a:defRPr/>
                </a:pPr>
                <a:r>
                  <a:rPr kumimoji="0" lang="zh-CN" altLang="en-US" b="1" i="0" u="none" strike="noStrike" kern="1200" cap="none" spc="0" normalizeH="0" baseline="0" noProof="0" dirty="0">
                    <a:ln>
                      <a:noFill/>
                    </a:ln>
                    <a:solidFill>
                      <a:srgbClr val="FFFFFF"/>
                    </a:solidFill>
                    <a:effectLst/>
                    <a:uLnTx/>
                    <a:uFillTx/>
                    <a:latin typeface="方正黑体简体"/>
                    <a:ea typeface="方正黑体简体"/>
                    <a:cs typeface="+mn-cs"/>
                  </a:rPr>
                  <a:t>Title text presets</a:t>
                </a:r>
                <a:endParaRPr kumimoji="0" lang="en-US" altLang="zh-CN" b="1" i="0" u="none" strike="noStrike" kern="1200" cap="none" spc="0" normalizeH="0" baseline="0" noProof="0" dirty="0">
                  <a:ln>
                    <a:noFill/>
                  </a:ln>
                  <a:solidFill>
                    <a:srgbClr val="FFFFFF"/>
                  </a:solidFill>
                  <a:effectLst/>
                  <a:uLnTx/>
                  <a:uFillTx/>
                  <a:latin typeface="方正黑体简体"/>
                  <a:ea typeface="方正黑体简体"/>
                  <a:cs typeface="+mn-cs"/>
                </a:endParaRPr>
              </a:p>
            </p:txBody>
          </p:sp>
        </p:grpSp>
      </p:grpSp>
    </p:spTree>
    <p:extLst>
      <p:ext uri="{BB962C8B-B14F-4D97-AF65-F5344CB8AC3E}">
        <p14:creationId xmlns:p14="http://schemas.microsoft.com/office/powerpoint/2010/main" val="29313997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1" presetClass="entr" presetSubtype="0"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par>
                          <p:cTn id="13" fill="hold">
                            <p:stCondLst>
                              <p:cond delay="750"/>
                            </p:stCondLst>
                            <p:childTnLst>
                              <p:par>
                                <p:cTn id="14" presetID="55"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750" fill="hold"/>
                                        <p:tgtEl>
                                          <p:spTgt spid="2"/>
                                        </p:tgtEl>
                                        <p:attrNameLst>
                                          <p:attrName>ppt_w</p:attrName>
                                        </p:attrNameLst>
                                      </p:cBhvr>
                                      <p:tavLst>
                                        <p:tav tm="0">
                                          <p:val>
                                            <p:strVal val="#ppt_w*0.70"/>
                                          </p:val>
                                        </p:tav>
                                        <p:tav tm="100000">
                                          <p:val>
                                            <p:strVal val="#ppt_w"/>
                                          </p:val>
                                        </p:tav>
                                      </p:tavLst>
                                    </p:anim>
                                    <p:anim calcmode="lin" valueType="num">
                                      <p:cBhvr>
                                        <p:cTn id="17" dur="750" fill="hold"/>
                                        <p:tgtEl>
                                          <p:spTgt spid="2"/>
                                        </p:tgtEl>
                                        <p:attrNameLst>
                                          <p:attrName>ppt_h</p:attrName>
                                        </p:attrNameLst>
                                      </p:cBhvr>
                                      <p:tavLst>
                                        <p:tav tm="0">
                                          <p:val>
                                            <p:strVal val="#ppt_h"/>
                                          </p:val>
                                        </p:tav>
                                        <p:tav tm="100000">
                                          <p:val>
                                            <p:strVal val="#ppt_h"/>
                                          </p:val>
                                        </p:tav>
                                      </p:tavLst>
                                    </p:anim>
                                    <p:animEffect transition="in" filter="fade">
                                      <p:cBhvr>
                                        <p:cTn id="18" dur="750"/>
                                        <p:tgtEl>
                                          <p:spTgt spid="2"/>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par>
                          <p:cTn id="23" fill="hold">
                            <p:stCondLst>
                              <p:cond delay="2000"/>
                            </p:stCondLst>
                            <p:childTnLst>
                              <p:par>
                                <p:cTn id="24" presetID="55"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750" fill="hold"/>
                                        <p:tgtEl>
                                          <p:spTgt spid="5"/>
                                        </p:tgtEl>
                                        <p:attrNameLst>
                                          <p:attrName>ppt_w</p:attrName>
                                        </p:attrNameLst>
                                      </p:cBhvr>
                                      <p:tavLst>
                                        <p:tav tm="0">
                                          <p:val>
                                            <p:strVal val="#ppt_w*0.70"/>
                                          </p:val>
                                        </p:tav>
                                        <p:tav tm="100000">
                                          <p:val>
                                            <p:strVal val="#ppt_w"/>
                                          </p:val>
                                        </p:tav>
                                      </p:tavLst>
                                    </p:anim>
                                    <p:anim calcmode="lin" valueType="num">
                                      <p:cBhvr>
                                        <p:cTn id="27" dur="750" fill="hold"/>
                                        <p:tgtEl>
                                          <p:spTgt spid="5"/>
                                        </p:tgtEl>
                                        <p:attrNameLst>
                                          <p:attrName>ppt_h</p:attrName>
                                        </p:attrNameLst>
                                      </p:cBhvr>
                                      <p:tavLst>
                                        <p:tav tm="0">
                                          <p:val>
                                            <p:strVal val="#ppt_h"/>
                                          </p:val>
                                        </p:tav>
                                        <p:tav tm="100000">
                                          <p:val>
                                            <p:strVal val="#ppt_h"/>
                                          </p:val>
                                        </p:tav>
                                      </p:tavLst>
                                    </p:anim>
                                    <p:animEffect transition="in" filter="fade">
                                      <p:cBhvr>
                                        <p:cTn id="28" dur="750"/>
                                        <p:tgtEl>
                                          <p:spTgt spid="5"/>
                                        </p:tgtEl>
                                      </p:cBhvr>
                                    </p:animEffect>
                                  </p:childTnLst>
                                </p:cTn>
                              </p:par>
                            </p:childTnLst>
                          </p:cTn>
                        </p:par>
                        <p:par>
                          <p:cTn id="29" fill="hold">
                            <p:stCondLst>
                              <p:cond delay="2750"/>
                            </p:stCondLst>
                            <p:childTnLst>
                              <p:par>
                                <p:cTn id="30" presetID="10" presetClass="entr" presetSubtype="0" fill="hold"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500"/>
                                        <p:tgtEl>
                                          <p:spTgt spid="41"/>
                                        </p:tgtEl>
                                      </p:cBhvr>
                                    </p:animEffect>
                                  </p:childTnLst>
                                </p:cTn>
                              </p:par>
                            </p:childTnLst>
                          </p:cTn>
                        </p:par>
                        <p:par>
                          <p:cTn id="33" fill="hold">
                            <p:stCondLst>
                              <p:cond delay="3250"/>
                            </p:stCondLst>
                            <p:childTnLst>
                              <p:par>
                                <p:cTn id="34" presetID="10"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childTnLst>
                                </p:cTn>
                              </p:par>
                            </p:childTnLst>
                          </p:cTn>
                        </p:par>
                        <p:par>
                          <p:cTn id="37" fill="hold">
                            <p:stCondLst>
                              <p:cond delay="3750"/>
                            </p:stCondLst>
                            <p:childTnLst>
                              <p:par>
                                <p:cTn id="38" presetID="55" presetClass="entr" presetSubtype="0"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p:cTn id="40" dur="750" fill="hold"/>
                                        <p:tgtEl>
                                          <p:spTgt spid="54"/>
                                        </p:tgtEl>
                                        <p:attrNameLst>
                                          <p:attrName>ppt_w</p:attrName>
                                        </p:attrNameLst>
                                      </p:cBhvr>
                                      <p:tavLst>
                                        <p:tav tm="0">
                                          <p:val>
                                            <p:strVal val="#ppt_w*0.70"/>
                                          </p:val>
                                        </p:tav>
                                        <p:tav tm="100000">
                                          <p:val>
                                            <p:strVal val="#ppt_w"/>
                                          </p:val>
                                        </p:tav>
                                      </p:tavLst>
                                    </p:anim>
                                    <p:anim calcmode="lin" valueType="num">
                                      <p:cBhvr>
                                        <p:cTn id="41" dur="750" fill="hold"/>
                                        <p:tgtEl>
                                          <p:spTgt spid="54"/>
                                        </p:tgtEl>
                                        <p:attrNameLst>
                                          <p:attrName>ppt_h</p:attrName>
                                        </p:attrNameLst>
                                      </p:cBhvr>
                                      <p:tavLst>
                                        <p:tav tm="0">
                                          <p:val>
                                            <p:strVal val="#ppt_h"/>
                                          </p:val>
                                        </p:tav>
                                        <p:tav tm="100000">
                                          <p:val>
                                            <p:strVal val="#ppt_h"/>
                                          </p:val>
                                        </p:tav>
                                      </p:tavLst>
                                    </p:anim>
                                    <p:animEffect transition="in" filter="fade">
                                      <p:cBhvr>
                                        <p:cTn id="42" dur="750"/>
                                        <p:tgtEl>
                                          <p:spTgt spid="54"/>
                                        </p:tgtEl>
                                      </p:cBhvr>
                                    </p:animEffect>
                                  </p:childTnLst>
                                </p:cTn>
                              </p:par>
                            </p:childTnLst>
                          </p:cTn>
                        </p:par>
                        <p:par>
                          <p:cTn id="43" fill="hold">
                            <p:stCondLst>
                              <p:cond delay="4500"/>
                            </p:stCondLst>
                            <p:childTnLst>
                              <p:par>
                                <p:cTn id="44" presetID="10" presetClass="entr" presetSubtype="0"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500"/>
                                        <p:tgtEl>
                                          <p:spTgt spid="36"/>
                                        </p:tgtEl>
                                      </p:cBhvr>
                                    </p:animEffect>
                                  </p:childTnLst>
                                </p:cTn>
                              </p:par>
                            </p:childTnLst>
                          </p:cTn>
                        </p:par>
                        <p:par>
                          <p:cTn id="47" fill="hold">
                            <p:stCondLst>
                              <p:cond delay="5000"/>
                            </p:stCondLst>
                            <p:childTnLst>
                              <p:par>
                                <p:cTn id="48" presetID="55"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750" fill="hold"/>
                                        <p:tgtEl>
                                          <p:spTgt spid="55"/>
                                        </p:tgtEl>
                                        <p:attrNameLst>
                                          <p:attrName>ppt_w</p:attrName>
                                        </p:attrNameLst>
                                      </p:cBhvr>
                                      <p:tavLst>
                                        <p:tav tm="0">
                                          <p:val>
                                            <p:strVal val="#ppt_w*0.70"/>
                                          </p:val>
                                        </p:tav>
                                        <p:tav tm="100000">
                                          <p:val>
                                            <p:strVal val="#ppt_w"/>
                                          </p:val>
                                        </p:tav>
                                      </p:tavLst>
                                    </p:anim>
                                    <p:anim calcmode="lin" valueType="num">
                                      <p:cBhvr>
                                        <p:cTn id="51" dur="750" fill="hold"/>
                                        <p:tgtEl>
                                          <p:spTgt spid="55"/>
                                        </p:tgtEl>
                                        <p:attrNameLst>
                                          <p:attrName>ppt_h</p:attrName>
                                        </p:attrNameLst>
                                      </p:cBhvr>
                                      <p:tavLst>
                                        <p:tav tm="0">
                                          <p:val>
                                            <p:strVal val="#ppt_h"/>
                                          </p:val>
                                        </p:tav>
                                        <p:tav tm="100000">
                                          <p:val>
                                            <p:strVal val="#ppt_h"/>
                                          </p:val>
                                        </p:tav>
                                      </p:tavLst>
                                    </p:anim>
                                    <p:animEffect transition="in" filter="fade">
                                      <p:cBhvr>
                                        <p:cTn id="52" dur="750"/>
                                        <p:tgtEl>
                                          <p:spTgt spid="55"/>
                                        </p:tgtEl>
                                      </p:cBhvr>
                                    </p:animEffect>
                                  </p:childTnLst>
                                </p:cTn>
                              </p:par>
                            </p:childTnLst>
                          </p:cTn>
                        </p:par>
                        <p:par>
                          <p:cTn id="53" fill="hold">
                            <p:stCondLst>
                              <p:cond delay="5750"/>
                            </p:stCondLst>
                            <p:childTnLst>
                              <p:par>
                                <p:cTn id="54" presetID="10" presetClass="entr" presetSubtype="0" fill="hold" nodeType="after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fade">
                                      <p:cBhvr>
                                        <p:cTn id="5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821CBEA5-47C8-4A27-A9B9-C0D115FE3DA0}"/>
              </a:ext>
            </a:extLst>
          </p:cNvPr>
          <p:cNvGrpSpPr/>
          <p:nvPr/>
        </p:nvGrpSpPr>
        <p:grpSpPr>
          <a:xfrm>
            <a:off x="-2" y="0"/>
            <a:ext cx="4555961" cy="2614863"/>
            <a:chOff x="-2" y="0"/>
            <a:chExt cx="4555961" cy="2614863"/>
          </a:xfrm>
        </p:grpSpPr>
        <p:sp>
          <p:nvSpPr>
            <p:cNvPr id="4" name="矩形 3">
              <a:extLst>
                <a:ext uri="{FF2B5EF4-FFF2-40B4-BE49-F238E27FC236}">
                  <a16:creationId xmlns:a16="http://schemas.microsoft.com/office/drawing/2014/main" id="{561FE8BD-4581-4206-97F8-CFCA5188DAB3}"/>
                </a:ext>
              </a:extLst>
            </p:cNvPr>
            <p:cNvSpPr/>
            <p:nvPr/>
          </p:nvSpPr>
          <p:spPr>
            <a:xfrm>
              <a:off x="-1" y="471571"/>
              <a:ext cx="4555960" cy="658729"/>
            </a:xfrm>
            <a:prstGeom prst="rect">
              <a:avLst/>
            </a:prstGeom>
            <a:solidFill>
              <a:srgbClr val="EDE9E2"/>
            </a:solidFill>
            <a:ln>
              <a:noFill/>
            </a:ln>
            <a:effectLst>
              <a:outerShdw blurRad="266700" dist="101600" dir="5400000" sx="102000" sy="102000" algn="ctr" rotWithShape="0">
                <a:schemeClr val="bg1">
                  <a:lumMod val="50000"/>
                  <a:alpha val="4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a16="http://schemas.microsoft.com/office/drawing/2014/main" id="{067E7C08-D4D5-4270-A844-46DF81C74C0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r="65241" b="27407"/>
            <a:stretch/>
          </p:blipFill>
          <p:spPr>
            <a:xfrm flipH="1">
              <a:off x="-2" y="0"/>
              <a:ext cx="1915067" cy="2614863"/>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sp>
          <p:nvSpPr>
            <p:cNvPr id="6" name="矩形 5">
              <a:extLst>
                <a:ext uri="{FF2B5EF4-FFF2-40B4-BE49-F238E27FC236}">
                  <a16:creationId xmlns:a16="http://schemas.microsoft.com/office/drawing/2014/main" id="{D1B6E44C-C8F7-4FCF-A76F-F9E86AE10B9B}"/>
                </a:ext>
              </a:extLst>
            </p:cNvPr>
            <p:cNvSpPr/>
            <p:nvPr/>
          </p:nvSpPr>
          <p:spPr>
            <a:xfrm>
              <a:off x="1285943" y="444367"/>
              <a:ext cx="2950155" cy="707886"/>
            </a:xfrm>
            <a:prstGeom prst="rect">
              <a:avLst/>
            </a:prstGeom>
          </p:spPr>
          <p:txBody>
            <a:bodyPr wrap="square">
              <a:spAutoFit/>
            </a:bodyPr>
            <a:lstStyle/>
            <a:p>
              <a:pPr algn="ctr"/>
              <a:r>
                <a:rPr lang="zh-CN" altLang="en-US" sz="2000" dirty="0">
                  <a:latin typeface="+mj-ea"/>
                  <a:ea typeface="+mj-ea"/>
                </a:rPr>
                <a:t>Awareness of corporate culture</a:t>
              </a:r>
            </a:p>
          </p:txBody>
        </p:sp>
      </p:grpSp>
      <p:grpSp>
        <p:nvGrpSpPr>
          <p:cNvPr id="9" name="îṡľíḑè">
            <a:extLst>
              <a:ext uri="{FF2B5EF4-FFF2-40B4-BE49-F238E27FC236}">
                <a16:creationId xmlns:a16="http://schemas.microsoft.com/office/drawing/2014/main" id="{FA58BF01-3EC5-4AF1-A7B9-F237134572DC}"/>
              </a:ext>
            </a:extLst>
          </p:cNvPr>
          <p:cNvGrpSpPr/>
          <p:nvPr/>
        </p:nvGrpSpPr>
        <p:grpSpPr>
          <a:xfrm>
            <a:off x="3997325" y="2329446"/>
            <a:ext cx="4184650" cy="3303334"/>
            <a:chOff x="3881207" y="1888869"/>
            <a:chExt cx="4416886" cy="3486662"/>
          </a:xfrm>
        </p:grpSpPr>
        <p:sp>
          <p:nvSpPr>
            <p:cNvPr id="25" name="îSḻiḓe">
              <a:extLst>
                <a:ext uri="{FF2B5EF4-FFF2-40B4-BE49-F238E27FC236}">
                  <a16:creationId xmlns:a16="http://schemas.microsoft.com/office/drawing/2014/main" id="{986B02CF-3A76-461D-A1AF-EE72AC313931}"/>
                </a:ext>
              </a:extLst>
            </p:cNvPr>
            <p:cNvSpPr/>
            <p:nvPr/>
          </p:nvSpPr>
          <p:spPr bwMode="auto">
            <a:xfrm>
              <a:off x="3881207" y="4306031"/>
              <a:ext cx="1404130" cy="756743"/>
            </a:xfrm>
            <a:custGeom>
              <a:avLst/>
              <a:gdLst>
                <a:gd name="T0" fmla="*/ 0 w 1284"/>
                <a:gd name="T1" fmla="*/ 285 h 692"/>
                <a:gd name="T2" fmla="*/ 1034 w 1284"/>
                <a:gd name="T3" fmla="*/ 0 h 692"/>
                <a:gd name="T4" fmla="*/ 1284 w 1284"/>
                <a:gd name="T5" fmla="*/ 173 h 692"/>
                <a:gd name="T6" fmla="*/ 1056 w 1284"/>
                <a:gd name="T7" fmla="*/ 692 h 692"/>
                <a:gd name="T8" fmla="*/ 918 w 1284"/>
                <a:gd name="T9" fmla="*/ 644 h 692"/>
                <a:gd name="T10" fmla="*/ 132 w 1284"/>
                <a:gd name="T11" fmla="*/ 328 h 692"/>
                <a:gd name="T12" fmla="*/ 0 w 1284"/>
                <a:gd name="T13" fmla="*/ 285 h 692"/>
              </a:gdLst>
              <a:ahLst/>
              <a:cxnLst>
                <a:cxn ang="0">
                  <a:pos x="T0" y="T1"/>
                </a:cxn>
                <a:cxn ang="0">
                  <a:pos x="T2" y="T3"/>
                </a:cxn>
                <a:cxn ang="0">
                  <a:pos x="T4" y="T5"/>
                </a:cxn>
                <a:cxn ang="0">
                  <a:pos x="T6" y="T7"/>
                </a:cxn>
                <a:cxn ang="0">
                  <a:pos x="T8" y="T9"/>
                </a:cxn>
                <a:cxn ang="0">
                  <a:pos x="T10" y="T11"/>
                </a:cxn>
                <a:cxn ang="0">
                  <a:pos x="T12" y="T13"/>
                </a:cxn>
              </a:cxnLst>
              <a:rect l="0" t="0" r="r" b="b"/>
              <a:pathLst>
                <a:path w="1284" h="692">
                  <a:moveTo>
                    <a:pt x="0" y="285"/>
                  </a:moveTo>
                  <a:lnTo>
                    <a:pt x="1034" y="0"/>
                  </a:lnTo>
                  <a:lnTo>
                    <a:pt x="1284" y="173"/>
                  </a:lnTo>
                  <a:lnTo>
                    <a:pt x="1056" y="692"/>
                  </a:lnTo>
                  <a:lnTo>
                    <a:pt x="918" y="644"/>
                  </a:lnTo>
                  <a:lnTo>
                    <a:pt x="132" y="328"/>
                  </a:lnTo>
                  <a:lnTo>
                    <a:pt x="0" y="285"/>
                  </a:lnTo>
                  <a:close/>
                </a:path>
              </a:pathLst>
            </a:custGeom>
            <a:solidFill>
              <a:srgbClr val="FFFFFF">
                <a:lumMod val="75000"/>
              </a:srgbClr>
            </a:solidFill>
            <a:ln>
              <a:noFill/>
            </a:ln>
          </p:spPr>
          <p:txBody>
            <a:bodyPr vert="horz" wrap="square" lIns="91440" tIns="45720" rIns="91440" bIns="45720" numCol="1" anchor="t" anchorCtr="0" compatLnSpc="1">
              <a:prstTxWarp prst="textNoShape">
                <a:avLst/>
              </a:prstTxWarp>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schemeClr val="accent2"/>
                </a:solidFill>
                <a:effectLst/>
                <a:uLnTx/>
                <a:uFillTx/>
              </a:endParaRPr>
            </a:p>
          </p:txBody>
        </p:sp>
        <p:sp>
          <p:nvSpPr>
            <p:cNvPr id="26" name="ïślíḑe">
              <a:extLst>
                <a:ext uri="{FF2B5EF4-FFF2-40B4-BE49-F238E27FC236}">
                  <a16:creationId xmlns:a16="http://schemas.microsoft.com/office/drawing/2014/main" id="{6AB1A07D-ADAB-4701-A125-5B0B4E110500}"/>
                </a:ext>
              </a:extLst>
            </p:cNvPr>
            <p:cNvSpPr/>
            <p:nvPr/>
          </p:nvSpPr>
          <p:spPr bwMode="auto">
            <a:xfrm>
              <a:off x="3908545" y="4537864"/>
              <a:ext cx="4389548" cy="837667"/>
            </a:xfrm>
            <a:custGeom>
              <a:avLst/>
              <a:gdLst>
                <a:gd name="T0" fmla="*/ 691 w 2666"/>
                <a:gd name="T1" fmla="*/ 318 h 508"/>
                <a:gd name="T2" fmla="*/ 0 w 2666"/>
                <a:gd name="T3" fmla="*/ 48 h 508"/>
                <a:gd name="T4" fmla="*/ 0 w 2666"/>
                <a:gd name="T5" fmla="*/ 130 h 508"/>
                <a:gd name="T6" fmla="*/ 640 w 2666"/>
                <a:gd name="T7" fmla="*/ 370 h 508"/>
                <a:gd name="T8" fmla="*/ 1628 w 2666"/>
                <a:gd name="T9" fmla="*/ 508 h 508"/>
                <a:gd name="T10" fmla="*/ 2666 w 2666"/>
                <a:gd name="T11" fmla="*/ 121 h 508"/>
                <a:gd name="T12" fmla="*/ 2664 w 2666"/>
                <a:gd name="T13" fmla="*/ 59 h 508"/>
                <a:gd name="T14" fmla="*/ 1259 w 2666"/>
                <a:gd name="T15" fmla="*/ 57 h 508"/>
                <a:gd name="T16" fmla="*/ 691 w 2666"/>
                <a:gd name="T17" fmla="*/ 318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66" h="508">
                  <a:moveTo>
                    <a:pt x="691" y="318"/>
                  </a:moveTo>
                  <a:cubicBezTo>
                    <a:pt x="691" y="318"/>
                    <a:pt x="301" y="0"/>
                    <a:pt x="0" y="48"/>
                  </a:cubicBezTo>
                  <a:cubicBezTo>
                    <a:pt x="0" y="130"/>
                    <a:pt x="0" y="130"/>
                    <a:pt x="0" y="130"/>
                  </a:cubicBezTo>
                  <a:cubicBezTo>
                    <a:pt x="0" y="130"/>
                    <a:pt x="352" y="107"/>
                    <a:pt x="640" y="370"/>
                  </a:cubicBezTo>
                  <a:cubicBezTo>
                    <a:pt x="1628" y="508"/>
                    <a:pt x="1628" y="508"/>
                    <a:pt x="1628" y="508"/>
                  </a:cubicBezTo>
                  <a:cubicBezTo>
                    <a:pt x="2666" y="121"/>
                    <a:pt x="2666" y="121"/>
                    <a:pt x="2666" y="121"/>
                  </a:cubicBezTo>
                  <a:cubicBezTo>
                    <a:pt x="2664" y="59"/>
                    <a:pt x="2664" y="59"/>
                    <a:pt x="2664" y="59"/>
                  </a:cubicBezTo>
                  <a:cubicBezTo>
                    <a:pt x="1259" y="57"/>
                    <a:pt x="1259" y="57"/>
                    <a:pt x="1259" y="57"/>
                  </a:cubicBezTo>
                  <a:lnTo>
                    <a:pt x="691" y="318"/>
                  </a:lnTo>
                  <a:close/>
                </a:path>
              </a:pathLst>
            </a:custGeom>
            <a:solidFill>
              <a:srgbClr val="000000">
                <a:lumMod val="50000"/>
                <a:lumOff val="50000"/>
              </a:srgbClr>
            </a:solidFill>
            <a:ln>
              <a:noFill/>
            </a:ln>
          </p:spPr>
          <p:txBody>
            <a:bodyPr vert="horz" wrap="square" lIns="91440" tIns="45720" rIns="91440" bIns="45720" numCol="1" anchor="t" anchorCtr="0" compatLnSpc="1">
              <a:prstTxWarp prst="textNoShape">
                <a:avLst/>
              </a:prstTxWarp>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schemeClr val="accent2"/>
                </a:solidFill>
                <a:effectLst/>
                <a:uLnTx/>
                <a:uFillTx/>
              </a:endParaRPr>
            </a:p>
          </p:txBody>
        </p:sp>
        <p:sp>
          <p:nvSpPr>
            <p:cNvPr id="27" name="íṧlîḍé">
              <a:extLst>
                <a:ext uri="{FF2B5EF4-FFF2-40B4-BE49-F238E27FC236}">
                  <a16:creationId xmlns:a16="http://schemas.microsoft.com/office/drawing/2014/main" id="{AD0EF606-388D-4E1B-A108-D4DA53F7CCF5}"/>
                </a:ext>
              </a:extLst>
            </p:cNvPr>
            <p:cNvSpPr/>
            <p:nvPr/>
          </p:nvSpPr>
          <p:spPr bwMode="auto">
            <a:xfrm>
              <a:off x="5036006" y="4453658"/>
              <a:ext cx="3256620" cy="807046"/>
            </a:xfrm>
            <a:custGeom>
              <a:avLst/>
              <a:gdLst>
                <a:gd name="T0" fmla="*/ 0 w 2978"/>
                <a:gd name="T1" fmla="*/ 557 h 738"/>
                <a:gd name="T2" fmla="*/ 1416 w 2978"/>
                <a:gd name="T3" fmla="*/ 738 h 738"/>
                <a:gd name="T4" fmla="*/ 2978 w 2978"/>
                <a:gd name="T5" fmla="*/ 166 h 738"/>
                <a:gd name="T6" fmla="*/ 1580 w 2978"/>
                <a:gd name="T7" fmla="*/ 0 h 738"/>
                <a:gd name="T8" fmla="*/ 0 w 2978"/>
                <a:gd name="T9" fmla="*/ 557 h 738"/>
              </a:gdLst>
              <a:ahLst/>
              <a:cxnLst>
                <a:cxn ang="0">
                  <a:pos x="T0" y="T1"/>
                </a:cxn>
                <a:cxn ang="0">
                  <a:pos x="T2" y="T3"/>
                </a:cxn>
                <a:cxn ang="0">
                  <a:pos x="T4" y="T5"/>
                </a:cxn>
                <a:cxn ang="0">
                  <a:pos x="T6" y="T7"/>
                </a:cxn>
                <a:cxn ang="0">
                  <a:pos x="T8" y="T9"/>
                </a:cxn>
              </a:cxnLst>
              <a:rect l="0" t="0" r="r" b="b"/>
              <a:pathLst>
                <a:path w="2978" h="738">
                  <a:moveTo>
                    <a:pt x="0" y="557"/>
                  </a:moveTo>
                  <a:lnTo>
                    <a:pt x="1416" y="738"/>
                  </a:lnTo>
                  <a:lnTo>
                    <a:pt x="2978" y="166"/>
                  </a:lnTo>
                  <a:lnTo>
                    <a:pt x="1580" y="0"/>
                  </a:lnTo>
                  <a:lnTo>
                    <a:pt x="0" y="557"/>
                  </a:lnTo>
                  <a:close/>
                </a:path>
              </a:pathLst>
            </a:custGeom>
            <a:solidFill>
              <a:srgbClr val="FFFFFF">
                <a:lumMod val="75000"/>
              </a:srgbClr>
            </a:solidFill>
            <a:ln>
              <a:noFill/>
            </a:ln>
          </p:spPr>
          <p:txBody>
            <a:bodyPr vert="horz" wrap="square" lIns="91440" tIns="45720" rIns="91440" bIns="45720" numCol="1" anchor="t" anchorCtr="0" compatLnSpc="1">
              <a:prstTxWarp prst="textNoShape">
                <a:avLst/>
              </a:prstTxWarp>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schemeClr val="accent2"/>
                </a:solidFill>
                <a:effectLst/>
                <a:uLnTx/>
                <a:uFillTx/>
              </a:endParaRPr>
            </a:p>
          </p:txBody>
        </p:sp>
        <p:sp>
          <p:nvSpPr>
            <p:cNvPr id="28" name="îšľiḋê">
              <a:extLst>
                <a:ext uri="{FF2B5EF4-FFF2-40B4-BE49-F238E27FC236}">
                  <a16:creationId xmlns:a16="http://schemas.microsoft.com/office/drawing/2014/main" id="{FFF3CA55-CFC6-4537-8B4B-F1284253AADA}"/>
                </a:ext>
              </a:extLst>
            </p:cNvPr>
            <p:cNvSpPr/>
            <p:nvPr/>
          </p:nvSpPr>
          <p:spPr bwMode="auto">
            <a:xfrm>
              <a:off x="5036006" y="4453658"/>
              <a:ext cx="3209597" cy="694410"/>
            </a:xfrm>
            <a:custGeom>
              <a:avLst/>
              <a:gdLst>
                <a:gd name="T0" fmla="*/ 0 w 2935"/>
                <a:gd name="T1" fmla="*/ 557 h 635"/>
                <a:gd name="T2" fmla="*/ 1373 w 2935"/>
                <a:gd name="T3" fmla="*/ 635 h 635"/>
                <a:gd name="T4" fmla="*/ 2935 w 2935"/>
                <a:gd name="T5" fmla="*/ 64 h 635"/>
                <a:gd name="T6" fmla="*/ 1580 w 2935"/>
                <a:gd name="T7" fmla="*/ 0 h 635"/>
                <a:gd name="T8" fmla="*/ 0 w 2935"/>
                <a:gd name="T9" fmla="*/ 557 h 635"/>
              </a:gdLst>
              <a:ahLst/>
              <a:cxnLst>
                <a:cxn ang="0">
                  <a:pos x="T0" y="T1"/>
                </a:cxn>
                <a:cxn ang="0">
                  <a:pos x="T2" y="T3"/>
                </a:cxn>
                <a:cxn ang="0">
                  <a:pos x="T4" y="T5"/>
                </a:cxn>
                <a:cxn ang="0">
                  <a:pos x="T6" y="T7"/>
                </a:cxn>
                <a:cxn ang="0">
                  <a:pos x="T8" y="T9"/>
                </a:cxn>
              </a:cxnLst>
              <a:rect l="0" t="0" r="r" b="b"/>
              <a:pathLst>
                <a:path w="2935" h="635">
                  <a:moveTo>
                    <a:pt x="0" y="557"/>
                  </a:moveTo>
                  <a:lnTo>
                    <a:pt x="1373" y="635"/>
                  </a:lnTo>
                  <a:lnTo>
                    <a:pt x="2935" y="64"/>
                  </a:lnTo>
                  <a:lnTo>
                    <a:pt x="1580" y="0"/>
                  </a:lnTo>
                  <a:lnTo>
                    <a:pt x="0" y="557"/>
                  </a:lnTo>
                  <a:close/>
                </a:path>
              </a:pathLst>
            </a:custGeom>
            <a:solidFill>
              <a:srgbClr val="FFFFFF">
                <a:lumMod val="85000"/>
              </a:srgbClr>
            </a:solidFill>
            <a:ln>
              <a:noFill/>
            </a:ln>
          </p:spPr>
          <p:txBody>
            <a:bodyPr vert="horz" wrap="square" lIns="91440" tIns="45720" rIns="91440" bIns="45720" numCol="1" anchor="t" anchorCtr="0" compatLnSpc="1">
              <a:prstTxWarp prst="textNoShape">
                <a:avLst/>
              </a:prstTxWarp>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schemeClr val="accent2"/>
                </a:solidFill>
                <a:effectLst/>
                <a:uLnTx/>
                <a:uFillTx/>
              </a:endParaRPr>
            </a:p>
          </p:txBody>
        </p:sp>
        <p:sp>
          <p:nvSpPr>
            <p:cNvPr id="29" name="isḷîde">
              <a:extLst>
                <a:ext uri="{FF2B5EF4-FFF2-40B4-BE49-F238E27FC236}">
                  <a16:creationId xmlns:a16="http://schemas.microsoft.com/office/drawing/2014/main" id="{4436EAEB-24E2-434B-8154-2A4C88909936}"/>
                </a:ext>
              </a:extLst>
            </p:cNvPr>
            <p:cNvSpPr/>
            <p:nvPr/>
          </p:nvSpPr>
          <p:spPr bwMode="auto">
            <a:xfrm>
              <a:off x="5055690" y="4411009"/>
              <a:ext cx="3157106" cy="662697"/>
            </a:xfrm>
            <a:custGeom>
              <a:avLst/>
              <a:gdLst>
                <a:gd name="T0" fmla="*/ 1037 w 1917"/>
                <a:gd name="T1" fmla="*/ 26 h 402"/>
                <a:gd name="T2" fmla="*/ 1917 w 1917"/>
                <a:gd name="T3" fmla="*/ 0 h 402"/>
                <a:gd name="T4" fmla="*/ 906 w 1917"/>
                <a:gd name="T5" fmla="*/ 402 h 402"/>
                <a:gd name="T6" fmla="*/ 0 w 1917"/>
                <a:gd name="T7" fmla="*/ 391 h 402"/>
                <a:gd name="T8" fmla="*/ 1037 w 1917"/>
                <a:gd name="T9" fmla="*/ 26 h 402"/>
              </a:gdLst>
              <a:ahLst/>
              <a:cxnLst>
                <a:cxn ang="0">
                  <a:pos x="T0" y="T1"/>
                </a:cxn>
                <a:cxn ang="0">
                  <a:pos x="T2" y="T3"/>
                </a:cxn>
                <a:cxn ang="0">
                  <a:pos x="T4" y="T5"/>
                </a:cxn>
                <a:cxn ang="0">
                  <a:pos x="T6" y="T7"/>
                </a:cxn>
                <a:cxn ang="0">
                  <a:pos x="T8" y="T9"/>
                </a:cxn>
              </a:cxnLst>
              <a:rect l="0" t="0" r="r" b="b"/>
              <a:pathLst>
                <a:path w="1917" h="402">
                  <a:moveTo>
                    <a:pt x="1037" y="26"/>
                  </a:moveTo>
                  <a:cubicBezTo>
                    <a:pt x="1037" y="26"/>
                    <a:pt x="1702" y="68"/>
                    <a:pt x="1917" y="0"/>
                  </a:cubicBezTo>
                  <a:cubicBezTo>
                    <a:pt x="906" y="402"/>
                    <a:pt x="906" y="402"/>
                    <a:pt x="906" y="402"/>
                  </a:cubicBezTo>
                  <a:cubicBezTo>
                    <a:pt x="0" y="391"/>
                    <a:pt x="0" y="391"/>
                    <a:pt x="0" y="391"/>
                  </a:cubicBezTo>
                  <a:lnTo>
                    <a:pt x="1037" y="26"/>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schemeClr val="accent2"/>
                </a:solidFill>
                <a:effectLst/>
                <a:uLnTx/>
                <a:uFillTx/>
              </a:endParaRPr>
            </a:p>
          </p:txBody>
        </p:sp>
        <p:sp>
          <p:nvSpPr>
            <p:cNvPr id="30" name="iṥḻiḍê">
              <a:extLst>
                <a:ext uri="{FF2B5EF4-FFF2-40B4-BE49-F238E27FC236}">
                  <a16:creationId xmlns:a16="http://schemas.microsoft.com/office/drawing/2014/main" id="{7BA02B86-660F-4144-9F41-92C2B5FBA3BC}"/>
                </a:ext>
              </a:extLst>
            </p:cNvPr>
            <p:cNvSpPr/>
            <p:nvPr/>
          </p:nvSpPr>
          <p:spPr bwMode="auto">
            <a:xfrm>
              <a:off x="3901984" y="3762530"/>
              <a:ext cx="2861845" cy="1300241"/>
            </a:xfrm>
            <a:custGeom>
              <a:avLst/>
              <a:gdLst>
                <a:gd name="T0" fmla="*/ 689 w 1738"/>
                <a:gd name="T1" fmla="*/ 788 h 788"/>
                <a:gd name="T2" fmla="*/ 0 w 1738"/>
                <a:gd name="T3" fmla="*/ 465 h 788"/>
                <a:gd name="T4" fmla="*/ 1250 w 1738"/>
                <a:gd name="T5" fmla="*/ 0 h 788"/>
                <a:gd name="T6" fmla="*/ 1738 w 1738"/>
                <a:gd name="T7" fmla="*/ 419 h 788"/>
                <a:gd name="T8" fmla="*/ 689 w 1738"/>
                <a:gd name="T9" fmla="*/ 788 h 788"/>
              </a:gdLst>
              <a:ahLst/>
              <a:cxnLst>
                <a:cxn ang="0">
                  <a:pos x="T0" y="T1"/>
                </a:cxn>
                <a:cxn ang="0">
                  <a:pos x="T2" y="T3"/>
                </a:cxn>
                <a:cxn ang="0">
                  <a:pos x="T4" y="T5"/>
                </a:cxn>
                <a:cxn ang="0">
                  <a:pos x="T6" y="T7"/>
                </a:cxn>
                <a:cxn ang="0">
                  <a:pos x="T8" y="T9"/>
                </a:cxn>
              </a:cxnLst>
              <a:rect l="0" t="0" r="r" b="b"/>
              <a:pathLst>
                <a:path w="1738" h="788">
                  <a:moveTo>
                    <a:pt x="689" y="788"/>
                  </a:moveTo>
                  <a:cubicBezTo>
                    <a:pt x="689" y="788"/>
                    <a:pt x="332" y="453"/>
                    <a:pt x="0" y="465"/>
                  </a:cubicBezTo>
                  <a:cubicBezTo>
                    <a:pt x="1250" y="0"/>
                    <a:pt x="1250" y="0"/>
                    <a:pt x="1250" y="0"/>
                  </a:cubicBezTo>
                  <a:cubicBezTo>
                    <a:pt x="1250" y="0"/>
                    <a:pt x="1647" y="16"/>
                    <a:pt x="1738" y="419"/>
                  </a:cubicBezTo>
                  <a:lnTo>
                    <a:pt x="689" y="788"/>
                  </a:lnTo>
                  <a:close/>
                </a:path>
              </a:pathLst>
            </a:custGeom>
            <a:solidFill>
              <a:srgbClr val="FFFFFF">
                <a:lumMod val="75000"/>
              </a:srgbClr>
            </a:solidFill>
            <a:ln>
              <a:noFill/>
            </a:ln>
          </p:spPr>
          <p:txBody>
            <a:bodyPr vert="horz" wrap="square" lIns="91440" tIns="45720" rIns="91440" bIns="45720" numCol="1" anchor="t" anchorCtr="0" compatLnSpc="1">
              <a:prstTxWarp prst="textNoShape">
                <a:avLst/>
              </a:prstTxWarp>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schemeClr val="accent2"/>
                </a:solidFill>
                <a:effectLst/>
                <a:uLnTx/>
                <a:uFillTx/>
              </a:endParaRPr>
            </a:p>
          </p:txBody>
        </p:sp>
        <p:sp>
          <p:nvSpPr>
            <p:cNvPr id="31" name="íŝļîḍé">
              <a:extLst>
                <a:ext uri="{FF2B5EF4-FFF2-40B4-BE49-F238E27FC236}">
                  <a16:creationId xmlns:a16="http://schemas.microsoft.com/office/drawing/2014/main" id="{EF8BC213-B6AB-48C0-8E6A-8950D7F773F9}"/>
                </a:ext>
              </a:extLst>
            </p:cNvPr>
            <p:cNvSpPr/>
            <p:nvPr/>
          </p:nvSpPr>
          <p:spPr bwMode="auto">
            <a:xfrm>
              <a:off x="3917294" y="3658642"/>
              <a:ext cx="2846535" cy="1404130"/>
            </a:xfrm>
            <a:custGeom>
              <a:avLst/>
              <a:gdLst>
                <a:gd name="T0" fmla="*/ 680 w 1729"/>
                <a:gd name="T1" fmla="*/ 851 h 851"/>
                <a:gd name="T2" fmla="*/ 0 w 1729"/>
                <a:gd name="T3" fmla="*/ 480 h 851"/>
                <a:gd name="T4" fmla="*/ 1243 w 1729"/>
                <a:gd name="T5" fmla="*/ 0 h 851"/>
                <a:gd name="T6" fmla="*/ 1729 w 1729"/>
                <a:gd name="T7" fmla="*/ 482 h 851"/>
                <a:gd name="T8" fmla="*/ 680 w 1729"/>
                <a:gd name="T9" fmla="*/ 851 h 851"/>
              </a:gdLst>
              <a:ahLst/>
              <a:cxnLst>
                <a:cxn ang="0">
                  <a:pos x="T0" y="T1"/>
                </a:cxn>
                <a:cxn ang="0">
                  <a:pos x="T2" y="T3"/>
                </a:cxn>
                <a:cxn ang="0">
                  <a:pos x="T4" y="T5"/>
                </a:cxn>
                <a:cxn ang="0">
                  <a:pos x="T6" y="T7"/>
                </a:cxn>
                <a:cxn ang="0">
                  <a:pos x="T8" y="T9"/>
                </a:cxn>
              </a:cxnLst>
              <a:rect l="0" t="0" r="r" b="b"/>
              <a:pathLst>
                <a:path w="1729" h="851">
                  <a:moveTo>
                    <a:pt x="680" y="851"/>
                  </a:moveTo>
                  <a:cubicBezTo>
                    <a:pt x="680" y="851"/>
                    <a:pt x="420" y="471"/>
                    <a:pt x="0" y="480"/>
                  </a:cubicBezTo>
                  <a:cubicBezTo>
                    <a:pt x="1243" y="0"/>
                    <a:pt x="1243" y="0"/>
                    <a:pt x="1243" y="0"/>
                  </a:cubicBezTo>
                  <a:cubicBezTo>
                    <a:pt x="1243" y="0"/>
                    <a:pt x="1574" y="109"/>
                    <a:pt x="1729" y="482"/>
                  </a:cubicBezTo>
                  <a:lnTo>
                    <a:pt x="680" y="851"/>
                  </a:lnTo>
                  <a:close/>
                </a:path>
              </a:pathLst>
            </a:custGeom>
            <a:solidFill>
              <a:srgbClr val="FFFFFF">
                <a:lumMod val="85000"/>
              </a:srgbClr>
            </a:solidFill>
            <a:ln>
              <a:noFill/>
            </a:ln>
          </p:spPr>
          <p:txBody>
            <a:bodyPr vert="horz" wrap="square" lIns="91440" tIns="45720" rIns="91440" bIns="45720" numCol="1" anchor="t" anchorCtr="0" compatLnSpc="1">
              <a:prstTxWarp prst="textNoShape">
                <a:avLst/>
              </a:prstTxWarp>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schemeClr val="accent2"/>
                </a:solidFill>
                <a:effectLst/>
                <a:uLnTx/>
                <a:uFillTx/>
              </a:endParaRPr>
            </a:p>
          </p:txBody>
        </p:sp>
        <p:sp>
          <p:nvSpPr>
            <p:cNvPr id="32" name="íṧlíḍé">
              <a:extLst>
                <a:ext uri="{FF2B5EF4-FFF2-40B4-BE49-F238E27FC236}">
                  <a16:creationId xmlns:a16="http://schemas.microsoft.com/office/drawing/2014/main" id="{D389BB2C-C11A-4F53-B704-239029F232DC}"/>
                </a:ext>
              </a:extLst>
            </p:cNvPr>
            <p:cNvSpPr/>
            <p:nvPr/>
          </p:nvSpPr>
          <p:spPr bwMode="auto">
            <a:xfrm>
              <a:off x="4000405" y="3582093"/>
              <a:ext cx="2763425" cy="1480679"/>
            </a:xfrm>
            <a:custGeom>
              <a:avLst/>
              <a:gdLst>
                <a:gd name="T0" fmla="*/ 629 w 1678"/>
                <a:gd name="T1" fmla="*/ 898 h 898"/>
                <a:gd name="T2" fmla="*/ 0 w 1678"/>
                <a:gd name="T3" fmla="*/ 434 h 898"/>
                <a:gd name="T4" fmla="*/ 1170 w 1678"/>
                <a:gd name="T5" fmla="*/ 0 h 898"/>
                <a:gd name="T6" fmla="*/ 1678 w 1678"/>
                <a:gd name="T7" fmla="*/ 529 h 898"/>
                <a:gd name="T8" fmla="*/ 629 w 1678"/>
                <a:gd name="T9" fmla="*/ 898 h 898"/>
              </a:gdLst>
              <a:ahLst/>
              <a:cxnLst>
                <a:cxn ang="0">
                  <a:pos x="T0" y="T1"/>
                </a:cxn>
                <a:cxn ang="0">
                  <a:pos x="T2" y="T3"/>
                </a:cxn>
                <a:cxn ang="0">
                  <a:pos x="T4" y="T5"/>
                </a:cxn>
                <a:cxn ang="0">
                  <a:pos x="T6" y="T7"/>
                </a:cxn>
                <a:cxn ang="0">
                  <a:pos x="T8" y="T9"/>
                </a:cxn>
              </a:cxnLst>
              <a:rect l="0" t="0" r="r" b="b"/>
              <a:pathLst>
                <a:path w="1678" h="898">
                  <a:moveTo>
                    <a:pt x="629" y="898"/>
                  </a:moveTo>
                  <a:cubicBezTo>
                    <a:pt x="629" y="898"/>
                    <a:pt x="499" y="428"/>
                    <a:pt x="0" y="434"/>
                  </a:cubicBezTo>
                  <a:cubicBezTo>
                    <a:pt x="1170" y="0"/>
                    <a:pt x="1170" y="0"/>
                    <a:pt x="1170" y="0"/>
                  </a:cubicBezTo>
                  <a:cubicBezTo>
                    <a:pt x="1170" y="0"/>
                    <a:pt x="1602" y="41"/>
                    <a:pt x="1678" y="529"/>
                  </a:cubicBezTo>
                  <a:lnTo>
                    <a:pt x="629" y="898"/>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schemeClr val="accent2"/>
                </a:solidFill>
                <a:effectLst/>
                <a:uLnTx/>
                <a:uFillTx/>
              </a:endParaRPr>
            </a:p>
          </p:txBody>
        </p:sp>
        <p:sp>
          <p:nvSpPr>
            <p:cNvPr id="33" name="i$ḻiḓè">
              <a:extLst>
                <a:ext uri="{FF2B5EF4-FFF2-40B4-BE49-F238E27FC236}">
                  <a16:creationId xmlns:a16="http://schemas.microsoft.com/office/drawing/2014/main" id="{83FF52A0-0B5B-4888-95BA-3C9AD678D8C1}"/>
                </a:ext>
              </a:extLst>
            </p:cNvPr>
            <p:cNvSpPr/>
            <p:nvPr/>
          </p:nvSpPr>
          <p:spPr bwMode="auto">
            <a:xfrm>
              <a:off x="5856693" y="3241220"/>
              <a:ext cx="1022151" cy="1138624"/>
            </a:xfrm>
            <a:custGeom>
              <a:avLst/>
              <a:gdLst>
                <a:gd name="T0" fmla="*/ 428 w 428"/>
                <a:gd name="T1" fmla="*/ 194 h 477"/>
                <a:gd name="T2" fmla="*/ 202 w 428"/>
                <a:gd name="T3" fmla="*/ 388 h 477"/>
                <a:gd name="T4" fmla="*/ 178 w 428"/>
                <a:gd name="T5" fmla="*/ 386 h 477"/>
                <a:gd name="T6" fmla="*/ 191 w 428"/>
                <a:gd name="T7" fmla="*/ 477 h 477"/>
                <a:gd name="T8" fmla="*/ 1 w 428"/>
                <a:gd name="T9" fmla="*/ 194 h 477"/>
                <a:gd name="T10" fmla="*/ 215 w 428"/>
                <a:gd name="T11" fmla="*/ 0 h 477"/>
                <a:gd name="T12" fmla="*/ 428 w 428"/>
                <a:gd name="T13" fmla="*/ 194 h 477"/>
              </a:gdLst>
              <a:ahLst/>
              <a:cxnLst>
                <a:cxn ang="0">
                  <a:pos x="T0" y="T1"/>
                </a:cxn>
                <a:cxn ang="0">
                  <a:pos x="T2" y="T3"/>
                </a:cxn>
                <a:cxn ang="0">
                  <a:pos x="T4" y="T5"/>
                </a:cxn>
                <a:cxn ang="0">
                  <a:pos x="T6" y="T7"/>
                </a:cxn>
                <a:cxn ang="0">
                  <a:pos x="T8" y="T9"/>
                </a:cxn>
                <a:cxn ang="0">
                  <a:pos x="T10" y="T11"/>
                </a:cxn>
                <a:cxn ang="0">
                  <a:pos x="T12" y="T13"/>
                </a:cxn>
              </a:cxnLst>
              <a:rect l="0" t="0" r="r" b="b"/>
              <a:pathLst>
                <a:path w="428" h="477">
                  <a:moveTo>
                    <a:pt x="428" y="194"/>
                  </a:moveTo>
                  <a:cubicBezTo>
                    <a:pt x="428" y="301"/>
                    <a:pt x="319" y="388"/>
                    <a:pt x="202" y="388"/>
                  </a:cubicBezTo>
                  <a:cubicBezTo>
                    <a:pt x="187" y="388"/>
                    <a:pt x="191" y="388"/>
                    <a:pt x="178" y="386"/>
                  </a:cubicBezTo>
                  <a:cubicBezTo>
                    <a:pt x="138" y="382"/>
                    <a:pt x="191" y="477"/>
                    <a:pt x="191" y="477"/>
                  </a:cubicBezTo>
                  <a:cubicBezTo>
                    <a:pt x="191" y="477"/>
                    <a:pt x="4" y="366"/>
                    <a:pt x="1" y="194"/>
                  </a:cubicBezTo>
                  <a:cubicBezTo>
                    <a:pt x="0" y="87"/>
                    <a:pt x="97" y="0"/>
                    <a:pt x="215" y="0"/>
                  </a:cubicBezTo>
                  <a:cubicBezTo>
                    <a:pt x="332" y="0"/>
                    <a:pt x="428" y="87"/>
                    <a:pt x="428" y="194"/>
                  </a:cubicBezTo>
                  <a:close/>
                </a:path>
              </a:pathLst>
            </a:custGeom>
            <a:solidFill>
              <a:srgbClr val="EDE9E2"/>
            </a:solidFill>
            <a:ln>
              <a:noFill/>
            </a:ln>
          </p:spPr>
          <p:txBody>
            <a:bodyPr vert="horz" wrap="square" lIns="91440" tIns="45720" rIns="91440" bIns="45720" numCol="1" anchor="t" anchorCtr="0" compatLnSpc="1">
              <a:prstTxWarp prst="textNoShape">
                <a:avLst/>
              </a:prstTxWarp>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schemeClr val="accent2"/>
                </a:solidFill>
                <a:effectLst/>
                <a:uLnTx/>
                <a:uFillTx/>
              </a:endParaRPr>
            </a:p>
          </p:txBody>
        </p:sp>
        <p:sp>
          <p:nvSpPr>
            <p:cNvPr id="34" name="iṡḻiďé">
              <a:extLst>
                <a:ext uri="{FF2B5EF4-FFF2-40B4-BE49-F238E27FC236}">
                  <a16:creationId xmlns:a16="http://schemas.microsoft.com/office/drawing/2014/main" id="{38279FF7-5BF8-42A7-AF23-9C5C2D95303E}"/>
                </a:ext>
              </a:extLst>
            </p:cNvPr>
            <p:cNvSpPr/>
            <p:nvPr/>
          </p:nvSpPr>
          <p:spPr bwMode="auto">
            <a:xfrm flipH="1">
              <a:off x="6272943" y="2705469"/>
              <a:ext cx="532146" cy="592788"/>
            </a:xfrm>
            <a:custGeom>
              <a:avLst/>
              <a:gdLst>
                <a:gd name="T0" fmla="*/ 428 w 428"/>
                <a:gd name="T1" fmla="*/ 194 h 477"/>
                <a:gd name="T2" fmla="*/ 202 w 428"/>
                <a:gd name="T3" fmla="*/ 388 h 477"/>
                <a:gd name="T4" fmla="*/ 178 w 428"/>
                <a:gd name="T5" fmla="*/ 386 h 477"/>
                <a:gd name="T6" fmla="*/ 191 w 428"/>
                <a:gd name="T7" fmla="*/ 477 h 477"/>
                <a:gd name="T8" fmla="*/ 1 w 428"/>
                <a:gd name="T9" fmla="*/ 194 h 477"/>
                <a:gd name="T10" fmla="*/ 215 w 428"/>
                <a:gd name="T11" fmla="*/ 0 h 477"/>
                <a:gd name="T12" fmla="*/ 428 w 428"/>
                <a:gd name="T13" fmla="*/ 194 h 477"/>
              </a:gdLst>
              <a:ahLst/>
              <a:cxnLst>
                <a:cxn ang="0">
                  <a:pos x="T0" y="T1"/>
                </a:cxn>
                <a:cxn ang="0">
                  <a:pos x="T2" y="T3"/>
                </a:cxn>
                <a:cxn ang="0">
                  <a:pos x="T4" y="T5"/>
                </a:cxn>
                <a:cxn ang="0">
                  <a:pos x="T6" y="T7"/>
                </a:cxn>
                <a:cxn ang="0">
                  <a:pos x="T8" y="T9"/>
                </a:cxn>
                <a:cxn ang="0">
                  <a:pos x="T10" y="T11"/>
                </a:cxn>
                <a:cxn ang="0">
                  <a:pos x="T12" y="T13"/>
                </a:cxn>
              </a:cxnLst>
              <a:rect l="0" t="0" r="r" b="b"/>
              <a:pathLst>
                <a:path w="428" h="477">
                  <a:moveTo>
                    <a:pt x="428" y="194"/>
                  </a:moveTo>
                  <a:cubicBezTo>
                    <a:pt x="428" y="301"/>
                    <a:pt x="319" y="388"/>
                    <a:pt x="202" y="388"/>
                  </a:cubicBezTo>
                  <a:cubicBezTo>
                    <a:pt x="187" y="388"/>
                    <a:pt x="191" y="388"/>
                    <a:pt x="178" y="386"/>
                  </a:cubicBezTo>
                  <a:cubicBezTo>
                    <a:pt x="138" y="382"/>
                    <a:pt x="191" y="477"/>
                    <a:pt x="191" y="477"/>
                  </a:cubicBezTo>
                  <a:cubicBezTo>
                    <a:pt x="191" y="477"/>
                    <a:pt x="4" y="366"/>
                    <a:pt x="1" y="194"/>
                  </a:cubicBezTo>
                  <a:cubicBezTo>
                    <a:pt x="0" y="87"/>
                    <a:pt x="97" y="0"/>
                    <a:pt x="215" y="0"/>
                  </a:cubicBezTo>
                  <a:cubicBezTo>
                    <a:pt x="332" y="0"/>
                    <a:pt x="428" y="87"/>
                    <a:pt x="428" y="194"/>
                  </a:cubicBez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schemeClr val="accent2"/>
                </a:solidFill>
                <a:effectLst/>
                <a:uLnTx/>
                <a:uFillTx/>
              </a:endParaRPr>
            </a:p>
          </p:txBody>
        </p:sp>
        <p:sp>
          <p:nvSpPr>
            <p:cNvPr id="35" name="íṩliḍe">
              <a:extLst>
                <a:ext uri="{FF2B5EF4-FFF2-40B4-BE49-F238E27FC236}">
                  <a16:creationId xmlns:a16="http://schemas.microsoft.com/office/drawing/2014/main" id="{FE08046A-3CE3-4A21-8EC2-86E773B6BFD4}"/>
                </a:ext>
              </a:extLst>
            </p:cNvPr>
            <p:cNvSpPr/>
            <p:nvPr/>
          </p:nvSpPr>
          <p:spPr bwMode="auto">
            <a:xfrm>
              <a:off x="5734865" y="1888869"/>
              <a:ext cx="851687" cy="948735"/>
            </a:xfrm>
            <a:custGeom>
              <a:avLst/>
              <a:gdLst>
                <a:gd name="T0" fmla="*/ 428 w 428"/>
                <a:gd name="T1" fmla="*/ 194 h 477"/>
                <a:gd name="T2" fmla="*/ 202 w 428"/>
                <a:gd name="T3" fmla="*/ 388 h 477"/>
                <a:gd name="T4" fmla="*/ 178 w 428"/>
                <a:gd name="T5" fmla="*/ 386 h 477"/>
                <a:gd name="T6" fmla="*/ 191 w 428"/>
                <a:gd name="T7" fmla="*/ 477 h 477"/>
                <a:gd name="T8" fmla="*/ 1 w 428"/>
                <a:gd name="T9" fmla="*/ 194 h 477"/>
                <a:gd name="T10" fmla="*/ 215 w 428"/>
                <a:gd name="T11" fmla="*/ 0 h 477"/>
                <a:gd name="T12" fmla="*/ 428 w 428"/>
                <a:gd name="T13" fmla="*/ 194 h 477"/>
              </a:gdLst>
              <a:ahLst/>
              <a:cxnLst>
                <a:cxn ang="0">
                  <a:pos x="T0" y="T1"/>
                </a:cxn>
                <a:cxn ang="0">
                  <a:pos x="T2" y="T3"/>
                </a:cxn>
                <a:cxn ang="0">
                  <a:pos x="T4" y="T5"/>
                </a:cxn>
                <a:cxn ang="0">
                  <a:pos x="T6" y="T7"/>
                </a:cxn>
                <a:cxn ang="0">
                  <a:pos x="T8" y="T9"/>
                </a:cxn>
                <a:cxn ang="0">
                  <a:pos x="T10" y="T11"/>
                </a:cxn>
                <a:cxn ang="0">
                  <a:pos x="T12" y="T13"/>
                </a:cxn>
              </a:cxnLst>
              <a:rect l="0" t="0" r="r" b="b"/>
              <a:pathLst>
                <a:path w="428" h="477">
                  <a:moveTo>
                    <a:pt x="428" y="194"/>
                  </a:moveTo>
                  <a:cubicBezTo>
                    <a:pt x="428" y="301"/>
                    <a:pt x="319" y="388"/>
                    <a:pt x="202" y="388"/>
                  </a:cubicBezTo>
                  <a:cubicBezTo>
                    <a:pt x="187" y="388"/>
                    <a:pt x="191" y="388"/>
                    <a:pt x="178" y="386"/>
                  </a:cubicBezTo>
                  <a:cubicBezTo>
                    <a:pt x="138" y="382"/>
                    <a:pt x="191" y="477"/>
                    <a:pt x="191" y="477"/>
                  </a:cubicBezTo>
                  <a:cubicBezTo>
                    <a:pt x="191" y="477"/>
                    <a:pt x="4" y="366"/>
                    <a:pt x="1" y="194"/>
                  </a:cubicBezTo>
                  <a:cubicBezTo>
                    <a:pt x="0" y="87"/>
                    <a:pt x="97" y="0"/>
                    <a:pt x="215" y="0"/>
                  </a:cubicBezTo>
                  <a:cubicBezTo>
                    <a:pt x="332" y="0"/>
                    <a:pt x="428" y="87"/>
                    <a:pt x="428" y="194"/>
                  </a:cubicBezTo>
                  <a:close/>
                </a:path>
              </a:pathLst>
            </a:custGeom>
            <a:solidFill>
              <a:srgbClr val="FFFFFF">
                <a:lumMod val="85000"/>
              </a:srgbClr>
            </a:solidFill>
            <a:ln>
              <a:noFill/>
            </a:ln>
          </p:spPr>
          <p:txBody>
            <a:bodyPr vert="horz" wrap="square" lIns="91440" tIns="45720" rIns="91440" bIns="45720" numCol="1" anchor="t" anchorCtr="0" compatLnSpc="1">
              <a:prstTxWarp prst="textNoShape">
                <a:avLst/>
              </a:prstTxWarp>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schemeClr val="accent2"/>
                </a:solidFill>
                <a:effectLst/>
                <a:uLnTx/>
                <a:uFillTx/>
              </a:endParaRPr>
            </a:p>
          </p:txBody>
        </p:sp>
        <p:sp>
          <p:nvSpPr>
            <p:cNvPr id="36" name="í$líḋê">
              <a:extLst>
                <a:ext uri="{FF2B5EF4-FFF2-40B4-BE49-F238E27FC236}">
                  <a16:creationId xmlns:a16="http://schemas.microsoft.com/office/drawing/2014/main" id="{BEBA0B23-B3A6-471F-B8F9-2F97F216D919}"/>
                </a:ext>
              </a:extLst>
            </p:cNvPr>
            <p:cNvSpPr/>
            <p:nvPr/>
          </p:nvSpPr>
          <p:spPr bwMode="auto">
            <a:xfrm>
              <a:off x="5199931" y="2695108"/>
              <a:ext cx="891969" cy="993608"/>
            </a:xfrm>
            <a:custGeom>
              <a:avLst/>
              <a:gdLst>
                <a:gd name="T0" fmla="*/ 428 w 428"/>
                <a:gd name="T1" fmla="*/ 194 h 477"/>
                <a:gd name="T2" fmla="*/ 202 w 428"/>
                <a:gd name="T3" fmla="*/ 388 h 477"/>
                <a:gd name="T4" fmla="*/ 178 w 428"/>
                <a:gd name="T5" fmla="*/ 386 h 477"/>
                <a:gd name="T6" fmla="*/ 191 w 428"/>
                <a:gd name="T7" fmla="*/ 477 h 477"/>
                <a:gd name="T8" fmla="*/ 1 w 428"/>
                <a:gd name="T9" fmla="*/ 194 h 477"/>
                <a:gd name="T10" fmla="*/ 215 w 428"/>
                <a:gd name="T11" fmla="*/ 0 h 477"/>
                <a:gd name="T12" fmla="*/ 428 w 428"/>
                <a:gd name="T13" fmla="*/ 194 h 477"/>
              </a:gdLst>
              <a:ahLst/>
              <a:cxnLst>
                <a:cxn ang="0">
                  <a:pos x="T0" y="T1"/>
                </a:cxn>
                <a:cxn ang="0">
                  <a:pos x="T2" y="T3"/>
                </a:cxn>
                <a:cxn ang="0">
                  <a:pos x="T4" y="T5"/>
                </a:cxn>
                <a:cxn ang="0">
                  <a:pos x="T6" y="T7"/>
                </a:cxn>
                <a:cxn ang="0">
                  <a:pos x="T8" y="T9"/>
                </a:cxn>
                <a:cxn ang="0">
                  <a:pos x="T10" y="T11"/>
                </a:cxn>
                <a:cxn ang="0">
                  <a:pos x="T12" y="T13"/>
                </a:cxn>
              </a:cxnLst>
              <a:rect l="0" t="0" r="r" b="b"/>
              <a:pathLst>
                <a:path w="428" h="477">
                  <a:moveTo>
                    <a:pt x="428" y="194"/>
                  </a:moveTo>
                  <a:cubicBezTo>
                    <a:pt x="428" y="301"/>
                    <a:pt x="319" y="388"/>
                    <a:pt x="202" y="388"/>
                  </a:cubicBezTo>
                  <a:cubicBezTo>
                    <a:pt x="187" y="388"/>
                    <a:pt x="191" y="388"/>
                    <a:pt x="178" y="386"/>
                  </a:cubicBezTo>
                  <a:cubicBezTo>
                    <a:pt x="138" y="382"/>
                    <a:pt x="191" y="477"/>
                    <a:pt x="191" y="477"/>
                  </a:cubicBezTo>
                  <a:cubicBezTo>
                    <a:pt x="191" y="477"/>
                    <a:pt x="4" y="366"/>
                    <a:pt x="1" y="194"/>
                  </a:cubicBezTo>
                  <a:cubicBezTo>
                    <a:pt x="0" y="87"/>
                    <a:pt x="97" y="0"/>
                    <a:pt x="215" y="0"/>
                  </a:cubicBezTo>
                  <a:cubicBezTo>
                    <a:pt x="332" y="0"/>
                    <a:pt x="428" y="87"/>
                    <a:pt x="428" y="194"/>
                  </a:cubicBezTo>
                  <a:close/>
                </a:path>
              </a:pathLst>
            </a:custGeom>
            <a:solidFill>
              <a:srgbClr val="FFFFFF">
                <a:lumMod val="85000"/>
              </a:srgbClr>
            </a:solidFill>
            <a:ln>
              <a:noFill/>
            </a:ln>
          </p:spPr>
          <p:txBody>
            <a:bodyPr vert="horz" wrap="square" lIns="91440" tIns="45720" rIns="91440" bIns="45720" numCol="1" anchor="t" anchorCtr="0" compatLnSpc="1">
              <a:prstTxWarp prst="textNoShape">
                <a:avLst/>
              </a:prstTxWarp>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schemeClr val="accent2"/>
                </a:solidFill>
                <a:effectLst/>
                <a:uLnTx/>
                <a:uFillTx/>
              </a:endParaRPr>
            </a:p>
          </p:txBody>
        </p:sp>
        <p:sp>
          <p:nvSpPr>
            <p:cNvPr id="37" name="iSľîďè">
              <a:extLst>
                <a:ext uri="{FF2B5EF4-FFF2-40B4-BE49-F238E27FC236}">
                  <a16:creationId xmlns:a16="http://schemas.microsoft.com/office/drawing/2014/main" id="{8A2C23EE-8878-4905-AF19-89EB9D33AAE8}"/>
                </a:ext>
              </a:extLst>
            </p:cNvPr>
            <p:cNvSpPr/>
            <p:nvPr/>
          </p:nvSpPr>
          <p:spPr bwMode="auto">
            <a:xfrm flipH="1">
              <a:off x="6878844" y="3210055"/>
              <a:ext cx="742373" cy="826966"/>
            </a:xfrm>
            <a:custGeom>
              <a:avLst/>
              <a:gdLst>
                <a:gd name="T0" fmla="*/ 428 w 428"/>
                <a:gd name="T1" fmla="*/ 194 h 477"/>
                <a:gd name="T2" fmla="*/ 202 w 428"/>
                <a:gd name="T3" fmla="*/ 388 h 477"/>
                <a:gd name="T4" fmla="*/ 178 w 428"/>
                <a:gd name="T5" fmla="*/ 386 h 477"/>
                <a:gd name="T6" fmla="*/ 191 w 428"/>
                <a:gd name="T7" fmla="*/ 477 h 477"/>
                <a:gd name="T8" fmla="*/ 1 w 428"/>
                <a:gd name="T9" fmla="*/ 194 h 477"/>
                <a:gd name="T10" fmla="*/ 215 w 428"/>
                <a:gd name="T11" fmla="*/ 0 h 477"/>
                <a:gd name="T12" fmla="*/ 428 w 428"/>
                <a:gd name="T13" fmla="*/ 194 h 477"/>
              </a:gdLst>
              <a:ahLst/>
              <a:cxnLst>
                <a:cxn ang="0">
                  <a:pos x="T0" y="T1"/>
                </a:cxn>
                <a:cxn ang="0">
                  <a:pos x="T2" y="T3"/>
                </a:cxn>
                <a:cxn ang="0">
                  <a:pos x="T4" y="T5"/>
                </a:cxn>
                <a:cxn ang="0">
                  <a:pos x="T6" y="T7"/>
                </a:cxn>
                <a:cxn ang="0">
                  <a:pos x="T8" y="T9"/>
                </a:cxn>
                <a:cxn ang="0">
                  <a:pos x="T10" y="T11"/>
                </a:cxn>
                <a:cxn ang="0">
                  <a:pos x="T12" y="T13"/>
                </a:cxn>
              </a:cxnLst>
              <a:rect l="0" t="0" r="r" b="b"/>
              <a:pathLst>
                <a:path w="428" h="477">
                  <a:moveTo>
                    <a:pt x="428" y="194"/>
                  </a:moveTo>
                  <a:cubicBezTo>
                    <a:pt x="428" y="301"/>
                    <a:pt x="319" y="388"/>
                    <a:pt x="202" y="388"/>
                  </a:cubicBezTo>
                  <a:cubicBezTo>
                    <a:pt x="187" y="388"/>
                    <a:pt x="191" y="388"/>
                    <a:pt x="178" y="386"/>
                  </a:cubicBezTo>
                  <a:cubicBezTo>
                    <a:pt x="138" y="382"/>
                    <a:pt x="191" y="477"/>
                    <a:pt x="191" y="477"/>
                  </a:cubicBezTo>
                  <a:cubicBezTo>
                    <a:pt x="191" y="477"/>
                    <a:pt x="4" y="366"/>
                    <a:pt x="1" y="194"/>
                  </a:cubicBezTo>
                  <a:cubicBezTo>
                    <a:pt x="0" y="87"/>
                    <a:pt x="97" y="0"/>
                    <a:pt x="215" y="0"/>
                  </a:cubicBezTo>
                  <a:cubicBezTo>
                    <a:pt x="332" y="0"/>
                    <a:pt x="428" y="87"/>
                    <a:pt x="428" y="194"/>
                  </a:cubicBezTo>
                  <a:close/>
                </a:path>
              </a:pathLst>
            </a:custGeom>
            <a:solidFill>
              <a:srgbClr val="FFFFFF">
                <a:lumMod val="85000"/>
              </a:srgbClr>
            </a:solidFill>
            <a:ln>
              <a:noFill/>
            </a:ln>
          </p:spPr>
          <p:txBody>
            <a:bodyPr vert="horz" wrap="square" lIns="91440" tIns="45720" rIns="91440" bIns="45720" numCol="1" anchor="t" anchorCtr="0" compatLnSpc="1">
              <a:prstTxWarp prst="textNoShape">
                <a:avLst/>
              </a:prstTxWarp>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schemeClr val="accent2"/>
                </a:solidFill>
                <a:effectLst/>
                <a:uLnTx/>
                <a:uFillTx/>
              </a:endParaRPr>
            </a:p>
          </p:txBody>
        </p:sp>
        <p:sp>
          <p:nvSpPr>
            <p:cNvPr id="38" name="îṧḷiḍê">
              <a:extLst>
                <a:ext uri="{FF2B5EF4-FFF2-40B4-BE49-F238E27FC236}">
                  <a16:creationId xmlns:a16="http://schemas.microsoft.com/office/drawing/2014/main" id="{43B31808-7ABB-48F1-9054-4F240970C566}"/>
                </a:ext>
              </a:extLst>
            </p:cNvPr>
            <p:cNvSpPr/>
            <p:nvPr/>
          </p:nvSpPr>
          <p:spPr bwMode="auto">
            <a:xfrm>
              <a:off x="6867397" y="2607816"/>
              <a:ext cx="457234" cy="509336"/>
            </a:xfrm>
            <a:custGeom>
              <a:avLst/>
              <a:gdLst>
                <a:gd name="T0" fmla="*/ 428 w 428"/>
                <a:gd name="T1" fmla="*/ 194 h 477"/>
                <a:gd name="T2" fmla="*/ 202 w 428"/>
                <a:gd name="T3" fmla="*/ 388 h 477"/>
                <a:gd name="T4" fmla="*/ 178 w 428"/>
                <a:gd name="T5" fmla="*/ 386 h 477"/>
                <a:gd name="T6" fmla="*/ 191 w 428"/>
                <a:gd name="T7" fmla="*/ 477 h 477"/>
                <a:gd name="T8" fmla="*/ 1 w 428"/>
                <a:gd name="T9" fmla="*/ 194 h 477"/>
                <a:gd name="T10" fmla="*/ 215 w 428"/>
                <a:gd name="T11" fmla="*/ 0 h 477"/>
                <a:gd name="T12" fmla="*/ 428 w 428"/>
                <a:gd name="T13" fmla="*/ 194 h 477"/>
              </a:gdLst>
              <a:ahLst/>
              <a:cxnLst>
                <a:cxn ang="0">
                  <a:pos x="T0" y="T1"/>
                </a:cxn>
                <a:cxn ang="0">
                  <a:pos x="T2" y="T3"/>
                </a:cxn>
                <a:cxn ang="0">
                  <a:pos x="T4" y="T5"/>
                </a:cxn>
                <a:cxn ang="0">
                  <a:pos x="T6" y="T7"/>
                </a:cxn>
                <a:cxn ang="0">
                  <a:pos x="T8" y="T9"/>
                </a:cxn>
                <a:cxn ang="0">
                  <a:pos x="T10" y="T11"/>
                </a:cxn>
                <a:cxn ang="0">
                  <a:pos x="T12" y="T13"/>
                </a:cxn>
              </a:cxnLst>
              <a:rect l="0" t="0" r="r" b="b"/>
              <a:pathLst>
                <a:path w="428" h="477">
                  <a:moveTo>
                    <a:pt x="428" y="194"/>
                  </a:moveTo>
                  <a:cubicBezTo>
                    <a:pt x="428" y="301"/>
                    <a:pt x="319" y="388"/>
                    <a:pt x="202" y="388"/>
                  </a:cubicBezTo>
                  <a:cubicBezTo>
                    <a:pt x="187" y="388"/>
                    <a:pt x="191" y="388"/>
                    <a:pt x="178" y="386"/>
                  </a:cubicBezTo>
                  <a:cubicBezTo>
                    <a:pt x="138" y="382"/>
                    <a:pt x="191" y="477"/>
                    <a:pt x="191" y="477"/>
                  </a:cubicBezTo>
                  <a:cubicBezTo>
                    <a:pt x="191" y="477"/>
                    <a:pt x="4" y="366"/>
                    <a:pt x="1" y="194"/>
                  </a:cubicBezTo>
                  <a:cubicBezTo>
                    <a:pt x="0" y="87"/>
                    <a:pt x="97" y="0"/>
                    <a:pt x="215" y="0"/>
                  </a:cubicBezTo>
                  <a:cubicBezTo>
                    <a:pt x="332" y="0"/>
                    <a:pt x="428" y="87"/>
                    <a:pt x="428" y="194"/>
                  </a:cubicBez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schemeClr val="accent2"/>
                </a:solidFill>
                <a:effectLst/>
                <a:uLnTx/>
                <a:uFillTx/>
              </a:endParaRPr>
            </a:p>
          </p:txBody>
        </p:sp>
        <p:sp>
          <p:nvSpPr>
            <p:cNvPr id="39" name="íSḷîde">
              <a:extLst>
                <a:ext uri="{FF2B5EF4-FFF2-40B4-BE49-F238E27FC236}">
                  <a16:creationId xmlns:a16="http://schemas.microsoft.com/office/drawing/2014/main" id="{3634DF2E-D497-475E-9133-A978ABC6181C}"/>
                </a:ext>
              </a:extLst>
            </p:cNvPr>
            <p:cNvSpPr/>
            <p:nvPr/>
          </p:nvSpPr>
          <p:spPr bwMode="auto">
            <a:xfrm flipH="1">
              <a:off x="5285337" y="2196124"/>
              <a:ext cx="348660" cy="388390"/>
            </a:xfrm>
            <a:custGeom>
              <a:avLst/>
              <a:gdLst>
                <a:gd name="T0" fmla="*/ 428 w 428"/>
                <a:gd name="T1" fmla="*/ 194 h 477"/>
                <a:gd name="T2" fmla="*/ 202 w 428"/>
                <a:gd name="T3" fmla="*/ 388 h 477"/>
                <a:gd name="T4" fmla="*/ 178 w 428"/>
                <a:gd name="T5" fmla="*/ 386 h 477"/>
                <a:gd name="T6" fmla="*/ 191 w 428"/>
                <a:gd name="T7" fmla="*/ 477 h 477"/>
                <a:gd name="T8" fmla="*/ 1 w 428"/>
                <a:gd name="T9" fmla="*/ 194 h 477"/>
                <a:gd name="T10" fmla="*/ 215 w 428"/>
                <a:gd name="T11" fmla="*/ 0 h 477"/>
                <a:gd name="T12" fmla="*/ 428 w 428"/>
                <a:gd name="T13" fmla="*/ 194 h 477"/>
              </a:gdLst>
              <a:ahLst/>
              <a:cxnLst>
                <a:cxn ang="0">
                  <a:pos x="T0" y="T1"/>
                </a:cxn>
                <a:cxn ang="0">
                  <a:pos x="T2" y="T3"/>
                </a:cxn>
                <a:cxn ang="0">
                  <a:pos x="T4" y="T5"/>
                </a:cxn>
                <a:cxn ang="0">
                  <a:pos x="T6" y="T7"/>
                </a:cxn>
                <a:cxn ang="0">
                  <a:pos x="T8" y="T9"/>
                </a:cxn>
                <a:cxn ang="0">
                  <a:pos x="T10" y="T11"/>
                </a:cxn>
                <a:cxn ang="0">
                  <a:pos x="T12" y="T13"/>
                </a:cxn>
              </a:cxnLst>
              <a:rect l="0" t="0" r="r" b="b"/>
              <a:pathLst>
                <a:path w="428" h="477">
                  <a:moveTo>
                    <a:pt x="428" y="194"/>
                  </a:moveTo>
                  <a:cubicBezTo>
                    <a:pt x="428" y="301"/>
                    <a:pt x="319" y="388"/>
                    <a:pt x="202" y="388"/>
                  </a:cubicBezTo>
                  <a:cubicBezTo>
                    <a:pt x="187" y="388"/>
                    <a:pt x="191" y="388"/>
                    <a:pt x="178" y="386"/>
                  </a:cubicBezTo>
                  <a:cubicBezTo>
                    <a:pt x="138" y="382"/>
                    <a:pt x="191" y="477"/>
                    <a:pt x="191" y="477"/>
                  </a:cubicBezTo>
                  <a:cubicBezTo>
                    <a:pt x="191" y="477"/>
                    <a:pt x="4" y="366"/>
                    <a:pt x="1" y="194"/>
                  </a:cubicBezTo>
                  <a:cubicBezTo>
                    <a:pt x="0" y="87"/>
                    <a:pt x="97" y="0"/>
                    <a:pt x="215" y="0"/>
                  </a:cubicBezTo>
                  <a:cubicBezTo>
                    <a:pt x="332" y="0"/>
                    <a:pt x="428" y="87"/>
                    <a:pt x="428" y="194"/>
                  </a:cubicBez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schemeClr val="accent2"/>
                </a:solidFill>
                <a:effectLst/>
                <a:uLnTx/>
                <a:uFillTx/>
              </a:endParaRPr>
            </a:p>
          </p:txBody>
        </p:sp>
        <p:sp>
          <p:nvSpPr>
            <p:cNvPr id="40" name="iśḷïḋe">
              <a:extLst>
                <a:ext uri="{FF2B5EF4-FFF2-40B4-BE49-F238E27FC236}">
                  <a16:creationId xmlns:a16="http://schemas.microsoft.com/office/drawing/2014/main" id="{E1615310-63A7-4A3D-BCDD-4D81FA1D11E9}"/>
                </a:ext>
              </a:extLst>
            </p:cNvPr>
            <p:cNvSpPr/>
            <p:nvPr/>
          </p:nvSpPr>
          <p:spPr bwMode="auto">
            <a:xfrm flipH="1">
              <a:off x="6613812" y="2099048"/>
              <a:ext cx="381130" cy="424562"/>
            </a:xfrm>
            <a:custGeom>
              <a:avLst/>
              <a:gdLst>
                <a:gd name="T0" fmla="*/ 428 w 428"/>
                <a:gd name="T1" fmla="*/ 194 h 477"/>
                <a:gd name="T2" fmla="*/ 202 w 428"/>
                <a:gd name="T3" fmla="*/ 388 h 477"/>
                <a:gd name="T4" fmla="*/ 178 w 428"/>
                <a:gd name="T5" fmla="*/ 386 h 477"/>
                <a:gd name="T6" fmla="*/ 191 w 428"/>
                <a:gd name="T7" fmla="*/ 477 h 477"/>
                <a:gd name="T8" fmla="*/ 1 w 428"/>
                <a:gd name="T9" fmla="*/ 194 h 477"/>
                <a:gd name="T10" fmla="*/ 215 w 428"/>
                <a:gd name="T11" fmla="*/ 0 h 477"/>
                <a:gd name="T12" fmla="*/ 428 w 428"/>
                <a:gd name="T13" fmla="*/ 194 h 477"/>
              </a:gdLst>
              <a:ahLst/>
              <a:cxnLst>
                <a:cxn ang="0">
                  <a:pos x="T0" y="T1"/>
                </a:cxn>
                <a:cxn ang="0">
                  <a:pos x="T2" y="T3"/>
                </a:cxn>
                <a:cxn ang="0">
                  <a:pos x="T4" y="T5"/>
                </a:cxn>
                <a:cxn ang="0">
                  <a:pos x="T6" y="T7"/>
                </a:cxn>
                <a:cxn ang="0">
                  <a:pos x="T8" y="T9"/>
                </a:cxn>
                <a:cxn ang="0">
                  <a:pos x="T10" y="T11"/>
                </a:cxn>
                <a:cxn ang="0">
                  <a:pos x="T12" y="T13"/>
                </a:cxn>
              </a:cxnLst>
              <a:rect l="0" t="0" r="r" b="b"/>
              <a:pathLst>
                <a:path w="428" h="477">
                  <a:moveTo>
                    <a:pt x="428" y="194"/>
                  </a:moveTo>
                  <a:cubicBezTo>
                    <a:pt x="428" y="301"/>
                    <a:pt x="319" y="388"/>
                    <a:pt x="202" y="388"/>
                  </a:cubicBezTo>
                  <a:cubicBezTo>
                    <a:pt x="187" y="388"/>
                    <a:pt x="191" y="388"/>
                    <a:pt x="178" y="386"/>
                  </a:cubicBezTo>
                  <a:cubicBezTo>
                    <a:pt x="138" y="382"/>
                    <a:pt x="191" y="477"/>
                    <a:pt x="191" y="477"/>
                  </a:cubicBezTo>
                  <a:cubicBezTo>
                    <a:pt x="191" y="477"/>
                    <a:pt x="4" y="366"/>
                    <a:pt x="1" y="194"/>
                  </a:cubicBezTo>
                  <a:cubicBezTo>
                    <a:pt x="0" y="87"/>
                    <a:pt x="97" y="0"/>
                    <a:pt x="215" y="0"/>
                  </a:cubicBezTo>
                  <a:cubicBezTo>
                    <a:pt x="332" y="0"/>
                    <a:pt x="428" y="87"/>
                    <a:pt x="428" y="194"/>
                  </a:cubicBez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schemeClr val="accent2"/>
                </a:solidFill>
                <a:effectLst/>
                <a:uLnTx/>
                <a:uFillTx/>
              </a:endParaRPr>
            </a:p>
          </p:txBody>
        </p:sp>
        <p:sp>
          <p:nvSpPr>
            <p:cNvPr id="41" name="íśliḋe">
              <a:extLst>
                <a:ext uri="{FF2B5EF4-FFF2-40B4-BE49-F238E27FC236}">
                  <a16:creationId xmlns:a16="http://schemas.microsoft.com/office/drawing/2014/main" id="{F2313B1D-9BF2-4F1B-9E8E-D9572EEFED21}"/>
                </a:ext>
              </a:extLst>
            </p:cNvPr>
            <p:cNvSpPr/>
            <p:nvPr/>
          </p:nvSpPr>
          <p:spPr bwMode="auto">
            <a:xfrm>
              <a:off x="5453005" y="2915200"/>
              <a:ext cx="385820" cy="385094"/>
            </a:xfrm>
            <a:custGeom>
              <a:avLst/>
              <a:gdLst>
                <a:gd name="connsiteX0" fmla="*/ 290910 w 605702"/>
                <a:gd name="connsiteY0" fmla="*/ 156336 h 604568"/>
                <a:gd name="connsiteX1" fmla="*/ 335849 w 605702"/>
                <a:gd name="connsiteY1" fmla="*/ 164992 h 604568"/>
                <a:gd name="connsiteX2" fmla="*/ 288310 w 605702"/>
                <a:gd name="connsiteY2" fmla="*/ 212456 h 604568"/>
                <a:gd name="connsiteX3" fmla="*/ 203632 w 605702"/>
                <a:gd name="connsiteY3" fmla="*/ 244717 h 604568"/>
                <a:gd name="connsiteX4" fmla="*/ 203632 w 605702"/>
                <a:gd name="connsiteY4" fmla="*/ 401388 h 604568"/>
                <a:gd name="connsiteX5" fmla="*/ 360547 w 605702"/>
                <a:gd name="connsiteY5" fmla="*/ 401388 h 604568"/>
                <a:gd name="connsiteX6" fmla="*/ 392859 w 605702"/>
                <a:gd name="connsiteY6" fmla="*/ 316749 h 604568"/>
                <a:gd name="connsiteX7" fmla="*/ 440397 w 605702"/>
                <a:gd name="connsiteY7" fmla="*/ 269284 h 604568"/>
                <a:gd name="connsiteX8" fmla="*/ 400287 w 605702"/>
                <a:gd name="connsiteY8" fmla="*/ 441065 h 604568"/>
                <a:gd name="connsiteX9" fmla="*/ 163892 w 605702"/>
                <a:gd name="connsiteY9" fmla="*/ 441065 h 604568"/>
                <a:gd name="connsiteX10" fmla="*/ 163892 w 605702"/>
                <a:gd name="connsiteY10" fmla="*/ 205040 h 604568"/>
                <a:gd name="connsiteX11" fmla="*/ 290910 w 605702"/>
                <a:gd name="connsiteY11" fmla="*/ 156336 h 604568"/>
                <a:gd name="connsiteX12" fmla="*/ 246542 w 605702"/>
                <a:gd name="connsiteY12" fmla="*/ 43775 h 604568"/>
                <a:gd name="connsiteX13" fmla="*/ 422196 w 605702"/>
                <a:gd name="connsiteY13" fmla="*/ 78723 h 604568"/>
                <a:gd name="connsiteX14" fmla="*/ 376794 w 605702"/>
                <a:gd name="connsiteY14" fmla="*/ 124054 h 604568"/>
                <a:gd name="connsiteX15" fmla="*/ 126109 w 605702"/>
                <a:gd name="connsiteY15" fmla="*/ 167345 h 604568"/>
                <a:gd name="connsiteX16" fmla="*/ 126109 w 605702"/>
                <a:gd name="connsiteY16" fmla="*/ 478820 h 604568"/>
                <a:gd name="connsiteX17" fmla="*/ 438073 w 605702"/>
                <a:gd name="connsiteY17" fmla="*/ 478820 h 604568"/>
                <a:gd name="connsiteX18" fmla="*/ 481432 w 605702"/>
                <a:gd name="connsiteY18" fmla="*/ 228527 h 604568"/>
                <a:gd name="connsiteX19" fmla="*/ 526741 w 605702"/>
                <a:gd name="connsiteY19" fmla="*/ 183011 h 604568"/>
                <a:gd name="connsiteX20" fmla="*/ 481432 w 605702"/>
                <a:gd name="connsiteY20" fmla="*/ 522111 h 604568"/>
                <a:gd name="connsiteX21" fmla="*/ 82657 w 605702"/>
                <a:gd name="connsiteY21" fmla="*/ 522111 h 604568"/>
                <a:gd name="connsiteX22" fmla="*/ 82657 w 605702"/>
                <a:gd name="connsiteY22" fmla="*/ 123961 h 604568"/>
                <a:gd name="connsiteX23" fmla="*/ 246542 w 605702"/>
                <a:gd name="connsiteY23" fmla="*/ 43775 h 604568"/>
                <a:gd name="connsiteX24" fmla="*/ 536061 w 605702"/>
                <a:gd name="connsiteY24" fmla="*/ 0 h 604568"/>
                <a:gd name="connsiteX25" fmla="*/ 544232 w 605702"/>
                <a:gd name="connsiteY25" fmla="*/ 61368 h 604568"/>
                <a:gd name="connsiteX26" fmla="*/ 605702 w 605702"/>
                <a:gd name="connsiteY26" fmla="*/ 69526 h 604568"/>
                <a:gd name="connsiteX27" fmla="*/ 524361 w 605702"/>
                <a:gd name="connsiteY27" fmla="*/ 150732 h 604568"/>
                <a:gd name="connsiteX28" fmla="*/ 498361 w 605702"/>
                <a:gd name="connsiteY28" fmla="*/ 147302 h 604568"/>
                <a:gd name="connsiteX29" fmla="*/ 337721 w 605702"/>
                <a:gd name="connsiteY29" fmla="*/ 307767 h 604568"/>
                <a:gd name="connsiteX30" fmla="*/ 339764 w 605702"/>
                <a:gd name="connsiteY30" fmla="*/ 323063 h 604568"/>
                <a:gd name="connsiteX31" fmla="*/ 282101 w 605702"/>
                <a:gd name="connsiteY31" fmla="*/ 380630 h 604568"/>
                <a:gd name="connsiteX32" fmla="*/ 224437 w 605702"/>
                <a:gd name="connsiteY32" fmla="*/ 323063 h 604568"/>
                <a:gd name="connsiteX33" fmla="*/ 282101 w 605702"/>
                <a:gd name="connsiteY33" fmla="*/ 265495 h 604568"/>
                <a:gd name="connsiteX34" fmla="*/ 297422 w 605702"/>
                <a:gd name="connsiteY34" fmla="*/ 267535 h 604568"/>
                <a:gd name="connsiteX35" fmla="*/ 458155 w 605702"/>
                <a:gd name="connsiteY35" fmla="*/ 107162 h 604568"/>
                <a:gd name="connsiteX36" fmla="*/ 454719 w 605702"/>
                <a:gd name="connsiteY36" fmla="*/ 81206 h 60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5702" h="604568">
                  <a:moveTo>
                    <a:pt x="290910" y="156336"/>
                  </a:moveTo>
                  <a:cubicBezTo>
                    <a:pt x="306137" y="157147"/>
                    <a:pt x="321272" y="160032"/>
                    <a:pt x="335849" y="164992"/>
                  </a:cubicBezTo>
                  <a:lnTo>
                    <a:pt x="288310" y="212456"/>
                  </a:lnTo>
                  <a:cubicBezTo>
                    <a:pt x="257856" y="210695"/>
                    <a:pt x="226844" y="221449"/>
                    <a:pt x="203632" y="244717"/>
                  </a:cubicBezTo>
                  <a:cubicBezTo>
                    <a:pt x="160271" y="287918"/>
                    <a:pt x="160271" y="358187"/>
                    <a:pt x="203632" y="401388"/>
                  </a:cubicBezTo>
                  <a:cubicBezTo>
                    <a:pt x="246900" y="444680"/>
                    <a:pt x="317279" y="444680"/>
                    <a:pt x="360547" y="401388"/>
                  </a:cubicBezTo>
                  <a:cubicBezTo>
                    <a:pt x="383852" y="378211"/>
                    <a:pt x="394623" y="347156"/>
                    <a:pt x="392859" y="316749"/>
                  </a:cubicBezTo>
                  <a:lnTo>
                    <a:pt x="440397" y="269284"/>
                  </a:lnTo>
                  <a:cubicBezTo>
                    <a:pt x="460267" y="327595"/>
                    <a:pt x="446897" y="394620"/>
                    <a:pt x="400287" y="441065"/>
                  </a:cubicBezTo>
                  <a:cubicBezTo>
                    <a:pt x="335106" y="506236"/>
                    <a:pt x="229073" y="506236"/>
                    <a:pt x="163892" y="441065"/>
                  </a:cubicBezTo>
                  <a:cubicBezTo>
                    <a:pt x="98619" y="375987"/>
                    <a:pt x="98619" y="270118"/>
                    <a:pt x="163892" y="205040"/>
                  </a:cubicBezTo>
                  <a:cubicBezTo>
                    <a:pt x="198711" y="170137"/>
                    <a:pt x="245228" y="153902"/>
                    <a:pt x="290910" y="156336"/>
                  </a:cubicBezTo>
                  <a:close/>
                  <a:moveTo>
                    <a:pt x="246542" y="43775"/>
                  </a:moveTo>
                  <a:cubicBezTo>
                    <a:pt x="306463" y="36243"/>
                    <a:pt x="368345" y="47900"/>
                    <a:pt x="422196" y="78723"/>
                  </a:cubicBezTo>
                  <a:lnTo>
                    <a:pt x="376794" y="124054"/>
                  </a:lnTo>
                  <a:cubicBezTo>
                    <a:pt x="294811" y="85305"/>
                    <a:pt x="193980" y="99581"/>
                    <a:pt x="126109" y="167345"/>
                  </a:cubicBezTo>
                  <a:cubicBezTo>
                    <a:pt x="39948" y="253371"/>
                    <a:pt x="39948" y="392793"/>
                    <a:pt x="126109" y="478820"/>
                  </a:cubicBezTo>
                  <a:cubicBezTo>
                    <a:pt x="212271" y="564846"/>
                    <a:pt x="351912" y="564846"/>
                    <a:pt x="438073" y="478820"/>
                  </a:cubicBezTo>
                  <a:cubicBezTo>
                    <a:pt x="505944" y="411055"/>
                    <a:pt x="520428" y="310382"/>
                    <a:pt x="481432" y="228527"/>
                  </a:cubicBezTo>
                  <a:lnTo>
                    <a:pt x="526741" y="183011"/>
                  </a:lnTo>
                  <a:cubicBezTo>
                    <a:pt x="588484" y="290544"/>
                    <a:pt x="573350" y="430244"/>
                    <a:pt x="481432" y="522111"/>
                  </a:cubicBezTo>
                  <a:cubicBezTo>
                    <a:pt x="371316" y="632054"/>
                    <a:pt x="192866" y="632054"/>
                    <a:pt x="82657" y="522111"/>
                  </a:cubicBezTo>
                  <a:cubicBezTo>
                    <a:pt x="-27552" y="412168"/>
                    <a:pt x="-27552" y="233997"/>
                    <a:pt x="82657" y="123961"/>
                  </a:cubicBezTo>
                  <a:cubicBezTo>
                    <a:pt x="128662" y="78028"/>
                    <a:pt x="186622" y="51307"/>
                    <a:pt x="246542" y="43775"/>
                  </a:cubicBezTo>
                  <a:close/>
                  <a:moveTo>
                    <a:pt x="536061" y="0"/>
                  </a:moveTo>
                  <a:lnTo>
                    <a:pt x="544232" y="61368"/>
                  </a:lnTo>
                  <a:lnTo>
                    <a:pt x="605702" y="69526"/>
                  </a:lnTo>
                  <a:lnTo>
                    <a:pt x="524361" y="150732"/>
                  </a:lnTo>
                  <a:lnTo>
                    <a:pt x="498361" y="147302"/>
                  </a:lnTo>
                  <a:lnTo>
                    <a:pt x="337721" y="307767"/>
                  </a:lnTo>
                  <a:cubicBezTo>
                    <a:pt x="339021" y="312588"/>
                    <a:pt x="339764" y="317779"/>
                    <a:pt x="339764" y="323063"/>
                  </a:cubicBezTo>
                  <a:cubicBezTo>
                    <a:pt x="339764" y="354859"/>
                    <a:pt x="313950" y="380630"/>
                    <a:pt x="282101" y="380630"/>
                  </a:cubicBezTo>
                  <a:cubicBezTo>
                    <a:pt x="250251" y="380630"/>
                    <a:pt x="224437" y="354859"/>
                    <a:pt x="224437" y="323063"/>
                  </a:cubicBezTo>
                  <a:cubicBezTo>
                    <a:pt x="224437" y="291266"/>
                    <a:pt x="250251" y="265495"/>
                    <a:pt x="282101" y="265495"/>
                  </a:cubicBezTo>
                  <a:cubicBezTo>
                    <a:pt x="287393" y="265495"/>
                    <a:pt x="292500" y="266237"/>
                    <a:pt x="297422" y="267535"/>
                  </a:cubicBezTo>
                  <a:lnTo>
                    <a:pt x="458155" y="107162"/>
                  </a:lnTo>
                  <a:lnTo>
                    <a:pt x="454719" y="81206"/>
                  </a:lnTo>
                  <a:close/>
                </a:path>
              </a:pathLst>
            </a:custGeom>
            <a:solidFill>
              <a:srgbClr val="000000">
                <a:lumMod val="50000"/>
                <a:lumOff val="50000"/>
              </a:srgbClr>
            </a:solidFill>
            <a:ln w="25400" cap="flat" cmpd="sng" algn="ctr">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normAutofit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accent2"/>
                </a:solidFill>
                <a:effectLst/>
                <a:uLnTx/>
                <a:uFillTx/>
              </a:endParaRPr>
            </a:p>
          </p:txBody>
        </p:sp>
        <p:sp>
          <p:nvSpPr>
            <p:cNvPr id="42" name="íŝ1iďé">
              <a:extLst>
                <a:ext uri="{FF2B5EF4-FFF2-40B4-BE49-F238E27FC236}">
                  <a16:creationId xmlns:a16="http://schemas.microsoft.com/office/drawing/2014/main" id="{0E36C30F-5A65-4943-A87B-36AE5EBEDD18}"/>
                </a:ext>
              </a:extLst>
            </p:cNvPr>
            <p:cNvSpPr/>
            <p:nvPr/>
          </p:nvSpPr>
          <p:spPr bwMode="auto">
            <a:xfrm>
              <a:off x="7061352" y="3380092"/>
              <a:ext cx="377356" cy="305436"/>
            </a:xfrm>
            <a:custGeom>
              <a:avLst/>
              <a:gdLst>
                <a:gd name="connsiteX0" fmla="*/ 355420 w 607568"/>
                <a:gd name="connsiteY0" fmla="*/ 250307 h 491771"/>
                <a:gd name="connsiteX1" fmla="*/ 352312 w 607568"/>
                <a:gd name="connsiteY1" fmla="*/ 251812 h 491771"/>
                <a:gd name="connsiteX2" fmla="*/ 321042 w 607568"/>
                <a:gd name="connsiteY2" fmla="*/ 289814 h 491771"/>
                <a:gd name="connsiteX3" fmla="*/ 321513 w 607568"/>
                <a:gd name="connsiteY3" fmla="*/ 295364 h 491771"/>
                <a:gd name="connsiteX4" fmla="*/ 369736 w 607568"/>
                <a:gd name="connsiteY4" fmla="*/ 338257 h 491771"/>
                <a:gd name="connsiteX5" fmla="*/ 371997 w 607568"/>
                <a:gd name="connsiteY5" fmla="*/ 339104 h 491771"/>
                <a:gd name="connsiteX6" fmla="*/ 373127 w 607568"/>
                <a:gd name="connsiteY6" fmla="*/ 338916 h 491771"/>
                <a:gd name="connsiteX7" fmla="*/ 375293 w 607568"/>
                <a:gd name="connsiteY7" fmla="*/ 336282 h 491771"/>
                <a:gd name="connsiteX8" fmla="*/ 383676 w 607568"/>
                <a:gd name="connsiteY8" fmla="*/ 279467 h 491771"/>
                <a:gd name="connsiteX9" fmla="*/ 376424 w 607568"/>
                <a:gd name="connsiteY9" fmla="*/ 263287 h 491771"/>
                <a:gd name="connsiteX10" fmla="*/ 357681 w 607568"/>
                <a:gd name="connsiteY10" fmla="*/ 250965 h 491771"/>
                <a:gd name="connsiteX11" fmla="*/ 355420 w 607568"/>
                <a:gd name="connsiteY11" fmla="*/ 250307 h 491771"/>
                <a:gd name="connsiteX12" fmla="*/ 258879 w 607568"/>
                <a:gd name="connsiteY12" fmla="*/ 250307 h 491771"/>
                <a:gd name="connsiteX13" fmla="*/ 256712 w 607568"/>
                <a:gd name="connsiteY13" fmla="*/ 250965 h 491771"/>
                <a:gd name="connsiteX14" fmla="*/ 237969 w 607568"/>
                <a:gd name="connsiteY14" fmla="*/ 263287 h 491771"/>
                <a:gd name="connsiteX15" fmla="*/ 230717 w 607568"/>
                <a:gd name="connsiteY15" fmla="*/ 279467 h 491771"/>
                <a:gd name="connsiteX16" fmla="*/ 239100 w 607568"/>
                <a:gd name="connsiteY16" fmla="*/ 336282 h 491771"/>
                <a:gd name="connsiteX17" fmla="*/ 241266 w 607568"/>
                <a:gd name="connsiteY17" fmla="*/ 338916 h 491771"/>
                <a:gd name="connsiteX18" fmla="*/ 242396 w 607568"/>
                <a:gd name="connsiteY18" fmla="*/ 339104 h 491771"/>
                <a:gd name="connsiteX19" fmla="*/ 244657 w 607568"/>
                <a:gd name="connsiteY19" fmla="*/ 338257 h 491771"/>
                <a:gd name="connsiteX20" fmla="*/ 292880 w 607568"/>
                <a:gd name="connsiteY20" fmla="*/ 295364 h 491771"/>
                <a:gd name="connsiteX21" fmla="*/ 293351 w 607568"/>
                <a:gd name="connsiteY21" fmla="*/ 289814 h 491771"/>
                <a:gd name="connsiteX22" fmla="*/ 261987 w 607568"/>
                <a:gd name="connsiteY22" fmla="*/ 251812 h 491771"/>
                <a:gd name="connsiteX23" fmla="*/ 258879 w 607568"/>
                <a:gd name="connsiteY23" fmla="*/ 250307 h 491771"/>
                <a:gd name="connsiteX24" fmla="*/ 500465 w 607568"/>
                <a:gd name="connsiteY24" fmla="*/ 66049 h 491771"/>
                <a:gd name="connsiteX25" fmla="*/ 565743 w 607568"/>
                <a:gd name="connsiteY25" fmla="*/ 130673 h 491771"/>
                <a:gd name="connsiteX26" fmla="*/ 566120 w 607568"/>
                <a:gd name="connsiteY26" fmla="*/ 130673 h 491771"/>
                <a:gd name="connsiteX27" fmla="*/ 580250 w 607568"/>
                <a:gd name="connsiteY27" fmla="*/ 160962 h 491771"/>
                <a:gd name="connsiteX28" fmla="*/ 560939 w 607568"/>
                <a:gd name="connsiteY28" fmla="*/ 182503 h 491771"/>
                <a:gd name="connsiteX29" fmla="*/ 531927 w 607568"/>
                <a:gd name="connsiteY29" fmla="*/ 223799 h 491771"/>
                <a:gd name="connsiteX30" fmla="*/ 528253 w 607568"/>
                <a:gd name="connsiteY30" fmla="*/ 234240 h 491771"/>
                <a:gd name="connsiteX31" fmla="*/ 530797 w 607568"/>
                <a:gd name="connsiteY31" fmla="*/ 246281 h 491771"/>
                <a:gd name="connsiteX32" fmla="*/ 545868 w 607568"/>
                <a:gd name="connsiteY32" fmla="*/ 261143 h 491771"/>
                <a:gd name="connsiteX33" fmla="*/ 558961 w 607568"/>
                <a:gd name="connsiteY33" fmla="*/ 263777 h 491771"/>
                <a:gd name="connsiteX34" fmla="*/ 597299 w 607568"/>
                <a:gd name="connsiteY34" fmla="*/ 301968 h 491771"/>
                <a:gd name="connsiteX35" fmla="*/ 607002 w 607568"/>
                <a:gd name="connsiteY35" fmla="*/ 350788 h 491771"/>
                <a:gd name="connsiteX36" fmla="*/ 601256 w 607568"/>
                <a:gd name="connsiteY36" fmla="*/ 373835 h 491771"/>
                <a:gd name="connsiteX37" fmla="*/ 579685 w 607568"/>
                <a:gd name="connsiteY37" fmla="*/ 384088 h 491771"/>
                <a:gd name="connsiteX38" fmla="*/ 490386 w 607568"/>
                <a:gd name="connsiteY38" fmla="*/ 384088 h 491771"/>
                <a:gd name="connsiteX39" fmla="*/ 467685 w 607568"/>
                <a:gd name="connsiteY39" fmla="*/ 310058 h 491771"/>
                <a:gd name="connsiteX40" fmla="*/ 431702 w 607568"/>
                <a:gd name="connsiteY40" fmla="*/ 267445 h 491771"/>
                <a:gd name="connsiteX41" fmla="*/ 441969 w 607568"/>
                <a:gd name="connsiteY41" fmla="*/ 263777 h 491771"/>
                <a:gd name="connsiteX42" fmla="*/ 455157 w 607568"/>
                <a:gd name="connsiteY42" fmla="*/ 261237 h 491771"/>
                <a:gd name="connsiteX43" fmla="*/ 470228 w 607568"/>
                <a:gd name="connsiteY43" fmla="*/ 246281 h 491771"/>
                <a:gd name="connsiteX44" fmla="*/ 472677 w 607568"/>
                <a:gd name="connsiteY44" fmla="*/ 234240 h 491771"/>
                <a:gd name="connsiteX45" fmla="*/ 469098 w 607568"/>
                <a:gd name="connsiteY45" fmla="*/ 223893 h 491771"/>
                <a:gd name="connsiteX46" fmla="*/ 439991 w 607568"/>
                <a:gd name="connsiteY46" fmla="*/ 182503 h 491771"/>
                <a:gd name="connsiteX47" fmla="*/ 426144 w 607568"/>
                <a:gd name="connsiteY47" fmla="*/ 172720 h 491771"/>
                <a:gd name="connsiteX48" fmla="*/ 441404 w 607568"/>
                <a:gd name="connsiteY48" fmla="*/ 143278 h 491771"/>
                <a:gd name="connsiteX49" fmla="*/ 439708 w 607568"/>
                <a:gd name="connsiteY49" fmla="*/ 107438 h 491771"/>
                <a:gd name="connsiteX50" fmla="*/ 500465 w 607568"/>
                <a:gd name="connsiteY50" fmla="*/ 66049 h 491771"/>
                <a:gd name="connsiteX51" fmla="*/ 107100 w 607568"/>
                <a:gd name="connsiteY51" fmla="*/ 66049 h 491771"/>
                <a:gd name="connsiteX52" fmla="*/ 171341 w 607568"/>
                <a:gd name="connsiteY52" fmla="*/ 123618 h 491771"/>
                <a:gd name="connsiteX53" fmla="*/ 172849 w 607568"/>
                <a:gd name="connsiteY53" fmla="*/ 143278 h 491771"/>
                <a:gd name="connsiteX54" fmla="*/ 184246 w 607568"/>
                <a:gd name="connsiteY54" fmla="*/ 168205 h 491771"/>
                <a:gd name="connsiteX55" fmla="*/ 167574 w 607568"/>
                <a:gd name="connsiteY55" fmla="*/ 182503 h 491771"/>
                <a:gd name="connsiteX56" fmla="*/ 138468 w 607568"/>
                <a:gd name="connsiteY56" fmla="*/ 223799 h 491771"/>
                <a:gd name="connsiteX57" fmla="*/ 134794 w 607568"/>
                <a:gd name="connsiteY57" fmla="*/ 234240 h 491771"/>
                <a:gd name="connsiteX58" fmla="*/ 137337 w 607568"/>
                <a:gd name="connsiteY58" fmla="*/ 246281 h 491771"/>
                <a:gd name="connsiteX59" fmla="*/ 152408 w 607568"/>
                <a:gd name="connsiteY59" fmla="*/ 261143 h 491771"/>
                <a:gd name="connsiteX60" fmla="*/ 165596 w 607568"/>
                <a:gd name="connsiteY60" fmla="*/ 263777 h 491771"/>
                <a:gd name="connsiteX61" fmla="*/ 179442 w 607568"/>
                <a:gd name="connsiteY61" fmla="*/ 268856 h 491771"/>
                <a:gd name="connsiteX62" fmla="*/ 146662 w 607568"/>
                <a:gd name="connsiteY62" fmla="*/ 310058 h 491771"/>
                <a:gd name="connsiteX63" fmla="*/ 123867 w 607568"/>
                <a:gd name="connsiteY63" fmla="*/ 384088 h 491771"/>
                <a:gd name="connsiteX64" fmla="*/ 27883 w 607568"/>
                <a:gd name="connsiteY64" fmla="*/ 384088 h 491771"/>
                <a:gd name="connsiteX65" fmla="*/ 6312 w 607568"/>
                <a:gd name="connsiteY65" fmla="*/ 373835 h 491771"/>
                <a:gd name="connsiteX66" fmla="*/ 566 w 607568"/>
                <a:gd name="connsiteY66" fmla="*/ 350788 h 491771"/>
                <a:gd name="connsiteX67" fmla="*/ 10268 w 607568"/>
                <a:gd name="connsiteY67" fmla="*/ 301968 h 491771"/>
                <a:gd name="connsiteX68" fmla="*/ 48606 w 607568"/>
                <a:gd name="connsiteY68" fmla="*/ 263777 h 491771"/>
                <a:gd name="connsiteX69" fmla="*/ 61699 w 607568"/>
                <a:gd name="connsiteY69" fmla="*/ 261237 h 491771"/>
                <a:gd name="connsiteX70" fmla="*/ 76770 w 607568"/>
                <a:gd name="connsiteY70" fmla="*/ 246281 h 491771"/>
                <a:gd name="connsiteX71" fmla="*/ 79313 w 607568"/>
                <a:gd name="connsiteY71" fmla="*/ 234240 h 491771"/>
                <a:gd name="connsiteX72" fmla="*/ 75639 w 607568"/>
                <a:gd name="connsiteY72" fmla="*/ 223893 h 491771"/>
                <a:gd name="connsiteX73" fmla="*/ 46628 w 607568"/>
                <a:gd name="connsiteY73" fmla="*/ 182503 h 491771"/>
                <a:gd name="connsiteX74" fmla="*/ 27318 w 607568"/>
                <a:gd name="connsiteY74" fmla="*/ 160962 h 491771"/>
                <a:gd name="connsiteX75" fmla="*/ 41447 w 607568"/>
                <a:gd name="connsiteY75" fmla="*/ 130673 h 491771"/>
                <a:gd name="connsiteX76" fmla="*/ 41824 w 607568"/>
                <a:gd name="connsiteY76" fmla="*/ 130673 h 491771"/>
                <a:gd name="connsiteX77" fmla="*/ 107100 w 607568"/>
                <a:gd name="connsiteY77" fmla="*/ 66049 h 491771"/>
                <a:gd name="connsiteX78" fmla="*/ 298626 w 607568"/>
                <a:gd name="connsiteY78" fmla="*/ 0 h 491771"/>
                <a:gd name="connsiteX79" fmla="*/ 315956 w 607568"/>
                <a:gd name="connsiteY79" fmla="*/ 0 h 491771"/>
                <a:gd name="connsiteX80" fmla="*/ 401854 w 607568"/>
                <a:gd name="connsiteY80" fmla="*/ 85787 h 491771"/>
                <a:gd name="connsiteX81" fmla="*/ 401854 w 607568"/>
                <a:gd name="connsiteY81" fmla="*/ 95476 h 491771"/>
                <a:gd name="connsiteX82" fmla="*/ 421633 w 607568"/>
                <a:gd name="connsiteY82" fmla="*/ 138840 h 491771"/>
                <a:gd name="connsiteX83" fmla="*/ 417960 w 607568"/>
                <a:gd name="connsiteY83" fmla="*/ 149281 h 491771"/>
                <a:gd name="connsiteX84" fmla="*/ 417112 w 607568"/>
                <a:gd name="connsiteY84" fmla="*/ 151068 h 491771"/>
                <a:gd name="connsiteX85" fmla="*/ 411273 w 607568"/>
                <a:gd name="connsiteY85" fmla="*/ 159534 h 491771"/>
                <a:gd name="connsiteX86" fmla="*/ 410896 w 607568"/>
                <a:gd name="connsiteY86" fmla="*/ 159910 h 491771"/>
                <a:gd name="connsiteX87" fmla="*/ 394037 w 607568"/>
                <a:gd name="connsiteY87" fmla="*/ 169787 h 491771"/>
                <a:gd name="connsiteX88" fmla="*/ 384900 w 607568"/>
                <a:gd name="connsiteY88" fmla="*/ 189541 h 491771"/>
                <a:gd name="connsiteX89" fmla="*/ 384712 w 607568"/>
                <a:gd name="connsiteY89" fmla="*/ 189823 h 491771"/>
                <a:gd name="connsiteX90" fmla="*/ 373316 w 607568"/>
                <a:gd name="connsiteY90" fmla="*/ 207131 h 491771"/>
                <a:gd name="connsiteX91" fmla="*/ 372750 w 607568"/>
                <a:gd name="connsiteY91" fmla="*/ 207789 h 491771"/>
                <a:gd name="connsiteX92" fmla="*/ 359847 w 607568"/>
                <a:gd name="connsiteY92" fmla="*/ 222275 h 491771"/>
                <a:gd name="connsiteX93" fmla="*/ 359188 w 607568"/>
                <a:gd name="connsiteY93" fmla="*/ 222934 h 491771"/>
                <a:gd name="connsiteX94" fmla="*/ 345154 w 607568"/>
                <a:gd name="connsiteY94" fmla="*/ 234598 h 491771"/>
                <a:gd name="connsiteX95" fmla="*/ 345625 w 607568"/>
                <a:gd name="connsiteY95" fmla="*/ 236855 h 491771"/>
                <a:gd name="connsiteX96" fmla="*/ 348639 w 607568"/>
                <a:gd name="connsiteY96" fmla="*/ 235538 h 491771"/>
                <a:gd name="connsiteX97" fmla="*/ 355514 w 607568"/>
                <a:gd name="connsiteY97" fmla="*/ 234033 h 491771"/>
                <a:gd name="connsiteX98" fmla="*/ 366628 w 607568"/>
                <a:gd name="connsiteY98" fmla="*/ 237326 h 491771"/>
                <a:gd name="connsiteX99" fmla="*/ 385371 w 607568"/>
                <a:gd name="connsiteY99" fmla="*/ 249648 h 491771"/>
                <a:gd name="connsiteX100" fmla="*/ 399876 w 607568"/>
                <a:gd name="connsiteY100" fmla="*/ 279373 h 491771"/>
                <a:gd name="connsiteX101" fmla="*/ 430016 w 607568"/>
                <a:gd name="connsiteY101" fmla="*/ 289814 h 491771"/>
                <a:gd name="connsiteX102" fmla="*/ 448382 w 607568"/>
                <a:gd name="connsiteY102" fmla="*/ 316058 h 491771"/>
                <a:gd name="connsiteX103" fmla="*/ 481630 w 607568"/>
                <a:gd name="connsiteY103" fmla="*/ 424515 h 491771"/>
                <a:gd name="connsiteX104" fmla="*/ 483891 w 607568"/>
                <a:gd name="connsiteY104" fmla="*/ 436461 h 491771"/>
                <a:gd name="connsiteX105" fmla="*/ 473718 w 607568"/>
                <a:gd name="connsiteY105" fmla="*/ 470700 h 491771"/>
                <a:gd name="connsiteX106" fmla="*/ 443956 w 607568"/>
                <a:gd name="connsiteY106" fmla="*/ 490360 h 491771"/>
                <a:gd name="connsiteX107" fmla="*/ 431805 w 607568"/>
                <a:gd name="connsiteY107" fmla="*/ 491771 h 491771"/>
                <a:gd name="connsiteX108" fmla="*/ 325375 w 607568"/>
                <a:gd name="connsiteY108" fmla="*/ 491771 h 491771"/>
                <a:gd name="connsiteX109" fmla="*/ 337430 w 607568"/>
                <a:gd name="connsiteY109" fmla="*/ 415296 h 491771"/>
                <a:gd name="connsiteX110" fmla="*/ 334605 w 607568"/>
                <a:gd name="connsiteY110" fmla="*/ 389052 h 491771"/>
                <a:gd name="connsiteX111" fmla="*/ 323962 w 607568"/>
                <a:gd name="connsiteY111" fmla="*/ 360927 h 491771"/>
                <a:gd name="connsiteX112" fmla="*/ 337430 w 607568"/>
                <a:gd name="connsiteY112" fmla="*/ 347476 h 491771"/>
                <a:gd name="connsiteX113" fmla="*/ 307196 w 607568"/>
                <a:gd name="connsiteY113" fmla="*/ 317281 h 491771"/>
                <a:gd name="connsiteX114" fmla="*/ 276868 w 607568"/>
                <a:gd name="connsiteY114" fmla="*/ 347476 h 491771"/>
                <a:gd name="connsiteX115" fmla="*/ 290337 w 607568"/>
                <a:gd name="connsiteY115" fmla="*/ 360927 h 491771"/>
                <a:gd name="connsiteX116" fmla="*/ 279694 w 607568"/>
                <a:gd name="connsiteY116" fmla="*/ 389052 h 491771"/>
                <a:gd name="connsiteX117" fmla="*/ 276963 w 607568"/>
                <a:gd name="connsiteY117" fmla="*/ 415296 h 491771"/>
                <a:gd name="connsiteX118" fmla="*/ 288736 w 607568"/>
                <a:gd name="connsiteY118" fmla="*/ 491771 h 491771"/>
                <a:gd name="connsiteX119" fmla="*/ 182493 w 607568"/>
                <a:gd name="connsiteY119" fmla="*/ 491771 h 491771"/>
                <a:gd name="connsiteX120" fmla="*/ 170437 w 607568"/>
                <a:gd name="connsiteY120" fmla="*/ 490360 h 491771"/>
                <a:gd name="connsiteX121" fmla="*/ 140675 w 607568"/>
                <a:gd name="connsiteY121" fmla="*/ 470700 h 491771"/>
                <a:gd name="connsiteX122" fmla="*/ 132669 w 607568"/>
                <a:gd name="connsiteY122" fmla="*/ 424515 h 491771"/>
                <a:gd name="connsiteX123" fmla="*/ 166011 w 607568"/>
                <a:gd name="connsiteY123" fmla="*/ 316058 h 491771"/>
                <a:gd name="connsiteX124" fmla="*/ 184377 w 607568"/>
                <a:gd name="connsiteY124" fmla="*/ 289814 h 491771"/>
                <a:gd name="connsiteX125" fmla="*/ 214517 w 607568"/>
                <a:gd name="connsiteY125" fmla="*/ 279373 h 491771"/>
                <a:gd name="connsiteX126" fmla="*/ 214517 w 607568"/>
                <a:gd name="connsiteY126" fmla="*/ 279279 h 491771"/>
                <a:gd name="connsiteX127" fmla="*/ 229022 w 607568"/>
                <a:gd name="connsiteY127" fmla="*/ 249648 h 491771"/>
                <a:gd name="connsiteX128" fmla="*/ 247765 w 607568"/>
                <a:gd name="connsiteY128" fmla="*/ 237326 h 491771"/>
                <a:gd name="connsiteX129" fmla="*/ 258879 w 607568"/>
                <a:gd name="connsiteY129" fmla="*/ 234033 h 491771"/>
                <a:gd name="connsiteX130" fmla="*/ 265754 w 607568"/>
                <a:gd name="connsiteY130" fmla="*/ 235538 h 491771"/>
                <a:gd name="connsiteX131" fmla="*/ 268768 w 607568"/>
                <a:gd name="connsiteY131" fmla="*/ 236855 h 491771"/>
                <a:gd name="connsiteX132" fmla="*/ 269239 w 607568"/>
                <a:gd name="connsiteY132" fmla="*/ 234598 h 491771"/>
                <a:gd name="connsiteX133" fmla="*/ 255205 w 607568"/>
                <a:gd name="connsiteY133" fmla="*/ 222934 h 491771"/>
                <a:gd name="connsiteX134" fmla="*/ 254546 w 607568"/>
                <a:gd name="connsiteY134" fmla="*/ 222275 h 491771"/>
                <a:gd name="connsiteX135" fmla="*/ 241548 w 607568"/>
                <a:gd name="connsiteY135" fmla="*/ 207789 h 491771"/>
                <a:gd name="connsiteX136" fmla="*/ 241077 w 607568"/>
                <a:gd name="connsiteY136" fmla="*/ 207225 h 491771"/>
                <a:gd name="connsiteX137" fmla="*/ 229681 w 607568"/>
                <a:gd name="connsiteY137" fmla="*/ 189823 h 491771"/>
                <a:gd name="connsiteX138" fmla="*/ 229493 w 607568"/>
                <a:gd name="connsiteY138" fmla="*/ 189635 h 491771"/>
                <a:gd name="connsiteX139" fmla="*/ 220356 w 607568"/>
                <a:gd name="connsiteY139" fmla="*/ 169787 h 491771"/>
                <a:gd name="connsiteX140" fmla="*/ 203497 w 607568"/>
                <a:gd name="connsiteY140" fmla="*/ 159910 h 491771"/>
                <a:gd name="connsiteX141" fmla="*/ 203120 w 607568"/>
                <a:gd name="connsiteY141" fmla="*/ 159534 h 491771"/>
                <a:gd name="connsiteX142" fmla="*/ 197281 w 607568"/>
                <a:gd name="connsiteY142" fmla="*/ 151068 h 491771"/>
                <a:gd name="connsiteX143" fmla="*/ 196433 w 607568"/>
                <a:gd name="connsiteY143" fmla="*/ 149281 h 491771"/>
                <a:gd name="connsiteX144" fmla="*/ 192666 w 607568"/>
                <a:gd name="connsiteY144" fmla="*/ 138840 h 491771"/>
                <a:gd name="connsiteX145" fmla="*/ 212727 w 607568"/>
                <a:gd name="connsiteY145" fmla="*/ 95476 h 491771"/>
                <a:gd name="connsiteX146" fmla="*/ 212727 w 607568"/>
                <a:gd name="connsiteY146" fmla="*/ 85787 h 491771"/>
                <a:gd name="connsiteX147" fmla="*/ 298626 w 607568"/>
                <a:gd name="connsiteY147" fmla="*/ 0 h 49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607568" h="491771">
                  <a:moveTo>
                    <a:pt x="355420" y="250307"/>
                  </a:moveTo>
                  <a:cubicBezTo>
                    <a:pt x="354290" y="250307"/>
                    <a:pt x="353160" y="250871"/>
                    <a:pt x="352312" y="251812"/>
                  </a:cubicBezTo>
                  <a:lnTo>
                    <a:pt x="321042" y="289814"/>
                  </a:lnTo>
                  <a:cubicBezTo>
                    <a:pt x="319723" y="291507"/>
                    <a:pt x="319912" y="293953"/>
                    <a:pt x="321513" y="295364"/>
                  </a:cubicBezTo>
                  <a:lnTo>
                    <a:pt x="369736" y="338257"/>
                  </a:lnTo>
                  <a:cubicBezTo>
                    <a:pt x="370396" y="338822"/>
                    <a:pt x="371149" y="339104"/>
                    <a:pt x="371997" y="339104"/>
                  </a:cubicBezTo>
                  <a:cubicBezTo>
                    <a:pt x="372374" y="339104"/>
                    <a:pt x="372750" y="339010"/>
                    <a:pt x="373127" y="338916"/>
                  </a:cubicBezTo>
                  <a:cubicBezTo>
                    <a:pt x="374257" y="338539"/>
                    <a:pt x="375105" y="337505"/>
                    <a:pt x="375293" y="336282"/>
                  </a:cubicBezTo>
                  <a:lnTo>
                    <a:pt x="383676" y="279467"/>
                  </a:lnTo>
                  <a:cubicBezTo>
                    <a:pt x="384618" y="273164"/>
                    <a:pt x="381792" y="266768"/>
                    <a:pt x="376424" y="263287"/>
                  </a:cubicBezTo>
                  <a:lnTo>
                    <a:pt x="357681" y="250965"/>
                  </a:lnTo>
                  <a:cubicBezTo>
                    <a:pt x="357021" y="250495"/>
                    <a:pt x="356174" y="250307"/>
                    <a:pt x="355420" y="250307"/>
                  </a:cubicBezTo>
                  <a:close/>
                  <a:moveTo>
                    <a:pt x="258879" y="250307"/>
                  </a:moveTo>
                  <a:cubicBezTo>
                    <a:pt x="258125" y="250307"/>
                    <a:pt x="257372" y="250495"/>
                    <a:pt x="256712" y="250965"/>
                  </a:cubicBezTo>
                  <a:lnTo>
                    <a:pt x="237969" y="263287"/>
                  </a:lnTo>
                  <a:cubicBezTo>
                    <a:pt x="232601" y="266768"/>
                    <a:pt x="229775" y="273164"/>
                    <a:pt x="230717" y="279467"/>
                  </a:cubicBezTo>
                  <a:lnTo>
                    <a:pt x="239100" y="336282"/>
                  </a:lnTo>
                  <a:cubicBezTo>
                    <a:pt x="239288" y="337505"/>
                    <a:pt x="240136" y="338539"/>
                    <a:pt x="241266" y="338916"/>
                  </a:cubicBezTo>
                  <a:cubicBezTo>
                    <a:pt x="241643" y="339010"/>
                    <a:pt x="242019" y="339104"/>
                    <a:pt x="242396" y="339104"/>
                  </a:cubicBezTo>
                  <a:cubicBezTo>
                    <a:pt x="243244" y="339104"/>
                    <a:pt x="243997" y="338822"/>
                    <a:pt x="244657" y="338257"/>
                  </a:cubicBezTo>
                  <a:lnTo>
                    <a:pt x="292880" y="295364"/>
                  </a:lnTo>
                  <a:cubicBezTo>
                    <a:pt x="294481" y="293953"/>
                    <a:pt x="294670" y="291507"/>
                    <a:pt x="293351" y="289814"/>
                  </a:cubicBezTo>
                  <a:lnTo>
                    <a:pt x="261987" y="251812"/>
                  </a:lnTo>
                  <a:cubicBezTo>
                    <a:pt x="261233" y="250871"/>
                    <a:pt x="260103" y="250307"/>
                    <a:pt x="258879" y="250307"/>
                  </a:cubicBezTo>
                  <a:close/>
                  <a:moveTo>
                    <a:pt x="500465" y="66049"/>
                  </a:moveTo>
                  <a:cubicBezTo>
                    <a:pt x="548129" y="66049"/>
                    <a:pt x="562447" y="93516"/>
                    <a:pt x="565743" y="130673"/>
                  </a:cubicBezTo>
                  <a:cubicBezTo>
                    <a:pt x="565932" y="130673"/>
                    <a:pt x="566026" y="130673"/>
                    <a:pt x="566120" y="130673"/>
                  </a:cubicBezTo>
                  <a:cubicBezTo>
                    <a:pt x="577141" y="133118"/>
                    <a:pt x="583358" y="146664"/>
                    <a:pt x="580250" y="160962"/>
                  </a:cubicBezTo>
                  <a:cubicBezTo>
                    <a:pt x="577706" y="172532"/>
                    <a:pt x="569700" y="180904"/>
                    <a:pt x="560939" y="182503"/>
                  </a:cubicBezTo>
                  <a:cubicBezTo>
                    <a:pt x="554628" y="199529"/>
                    <a:pt x="543796" y="214016"/>
                    <a:pt x="531927" y="223799"/>
                  </a:cubicBezTo>
                  <a:cubicBezTo>
                    <a:pt x="528913" y="226338"/>
                    <a:pt x="527500" y="230383"/>
                    <a:pt x="528253" y="234240"/>
                  </a:cubicBezTo>
                  <a:lnTo>
                    <a:pt x="530797" y="246281"/>
                  </a:lnTo>
                  <a:cubicBezTo>
                    <a:pt x="532304" y="253806"/>
                    <a:pt x="538238" y="259732"/>
                    <a:pt x="545868" y="261143"/>
                  </a:cubicBezTo>
                  <a:lnTo>
                    <a:pt x="558961" y="263777"/>
                  </a:lnTo>
                  <a:cubicBezTo>
                    <a:pt x="578366" y="267634"/>
                    <a:pt x="593437" y="282684"/>
                    <a:pt x="597299" y="301968"/>
                  </a:cubicBezTo>
                  <a:lnTo>
                    <a:pt x="607002" y="350788"/>
                  </a:lnTo>
                  <a:cubicBezTo>
                    <a:pt x="608697" y="358972"/>
                    <a:pt x="606531" y="367438"/>
                    <a:pt x="601256" y="373835"/>
                  </a:cubicBezTo>
                  <a:cubicBezTo>
                    <a:pt x="595981" y="380325"/>
                    <a:pt x="588068" y="384088"/>
                    <a:pt x="579685" y="384088"/>
                  </a:cubicBezTo>
                  <a:lnTo>
                    <a:pt x="490386" y="384088"/>
                  </a:lnTo>
                  <a:lnTo>
                    <a:pt x="467685" y="310058"/>
                  </a:lnTo>
                  <a:cubicBezTo>
                    <a:pt x="461845" y="291150"/>
                    <a:pt x="448563" y="276194"/>
                    <a:pt x="431702" y="267445"/>
                  </a:cubicBezTo>
                  <a:cubicBezTo>
                    <a:pt x="434999" y="265940"/>
                    <a:pt x="438295" y="264529"/>
                    <a:pt x="441969" y="263777"/>
                  </a:cubicBezTo>
                  <a:lnTo>
                    <a:pt x="455157" y="261237"/>
                  </a:lnTo>
                  <a:cubicBezTo>
                    <a:pt x="462692" y="259732"/>
                    <a:pt x="468627" y="253806"/>
                    <a:pt x="470228" y="246281"/>
                  </a:cubicBezTo>
                  <a:lnTo>
                    <a:pt x="472677" y="234240"/>
                  </a:lnTo>
                  <a:cubicBezTo>
                    <a:pt x="473525" y="230383"/>
                    <a:pt x="472112" y="226338"/>
                    <a:pt x="469098" y="223893"/>
                  </a:cubicBezTo>
                  <a:cubicBezTo>
                    <a:pt x="457229" y="214016"/>
                    <a:pt x="446302" y="199529"/>
                    <a:pt x="439991" y="182503"/>
                  </a:cubicBezTo>
                  <a:cubicBezTo>
                    <a:pt x="434716" y="181563"/>
                    <a:pt x="429818" y="177894"/>
                    <a:pt x="426144" y="172720"/>
                  </a:cubicBezTo>
                  <a:cubicBezTo>
                    <a:pt x="433303" y="164725"/>
                    <a:pt x="438861" y="154754"/>
                    <a:pt x="441404" y="143278"/>
                  </a:cubicBezTo>
                  <a:cubicBezTo>
                    <a:pt x="444324" y="130485"/>
                    <a:pt x="443476" y="118068"/>
                    <a:pt x="439708" y="107438"/>
                  </a:cubicBezTo>
                  <a:cubicBezTo>
                    <a:pt x="447244" y="82699"/>
                    <a:pt x="464200" y="66049"/>
                    <a:pt x="500465" y="66049"/>
                  </a:cubicBezTo>
                  <a:close/>
                  <a:moveTo>
                    <a:pt x="107100" y="66049"/>
                  </a:moveTo>
                  <a:cubicBezTo>
                    <a:pt x="151561" y="66049"/>
                    <a:pt x="166820" y="90130"/>
                    <a:pt x="171341" y="123618"/>
                  </a:cubicBezTo>
                  <a:cubicBezTo>
                    <a:pt x="170965" y="129920"/>
                    <a:pt x="171436" y="136505"/>
                    <a:pt x="172849" y="143278"/>
                  </a:cubicBezTo>
                  <a:cubicBezTo>
                    <a:pt x="174921" y="152590"/>
                    <a:pt x="178971" y="161056"/>
                    <a:pt x="184246" y="168205"/>
                  </a:cubicBezTo>
                  <a:cubicBezTo>
                    <a:pt x="180573" y="175919"/>
                    <a:pt x="174356" y="181281"/>
                    <a:pt x="167574" y="182503"/>
                  </a:cubicBezTo>
                  <a:cubicBezTo>
                    <a:pt x="161263" y="199529"/>
                    <a:pt x="150336" y="214016"/>
                    <a:pt x="138468" y="223799"/>
                  </a:cubicBezTo>
                  <a:cubicBezTo>
                    <a:pt x="135453" y="226338"/>
                    <a:pt x="134040" y="230383"/>
                    <a:pt x="134794" y="234240"/>
                  </a:cubicBezTo>
                  <a:lnTo>
                    <a:pt x="137337" y="246281"/>
                  </a:lnTo>
                  <a:cubicBezTo>
                    <a:pt x="138939" y="253806"/>
                    <a:pt x="144873" y="259732"/>
                    <a:pt x="152408" y="261143"/>
                  </a:cubicBezTo>
                  <a:lnTo>
                    <a:pt x="165596" y="263777"/>
                  </a:lnTo>
                  <a:cubicBezTo>
                    <a:pt x="170494" y="264812"/>
                    <a:pt x="175203" y="266505"/>
                    <a:pt x="179442" y="268856"/>
                  </a:cubicBezTo>
                  <a:cubicBezTo>
                    <a:pt x="164088" y="277793"/>
                    <a:pt x="152126" y="292279"/>
                    <a:pt x="146662" y="310058"/>
                  </a:cubicBezTo>
                  <a:lnTo>
                    <a:pt x="123867" y="384088"/>
                  </a:lnTo>
                  <a:lnTo>
                    <a:pt x="27883" y="384088"/>
                  </a:lnTo>
                  <a:cubicBezTo>
                    <a:pt x="19499" y="384088"/>
                    <a:pt x="11587" y="380325"/>
                    <a:pt x="6312" y="373835"/>
                  </a:cubicBezTo>
                  <a:cubicBezTo>
                    <a:pt x="1037" y="367438"/>
                    <a:pt x="-1129" y="358972"/>
                    <a:pt x="566" y="350788"/>
                  </a:cubicBezTo>
                  <a:lnTo>
                    <a:pt x="10268" y="301968"/>
                  </a:lnTo>
                  <a:cubicBezTo>
                    <a:pt x="14130" y="282684"/>
                    <a:pt x="29202" y="267634"/>
                    <a:pt x="48606" y="263777"/>
                  </a:cubicBezTo>
                  <a:lnTo>
                    <a:pt x="61699" y="261237"/>
                  </a:lnTo>
                  <a:cubicBezTo>
                    <a:pt x="69328" y="259732"/>
                    <a:pt x="75263" y="253806"/>
                    <a:pt x="76770" y="246281"/>
                  </a:cubicBezTo>
                  <a:lnTo>
                    <a:pt x="79313" y="234240"/>
                  </a:lnTo>
                  <a:cubicBezTo>
                    <a:pt x="80067" y="230383"/>
                    <a:pt x="78654" y="226338"/>
                    <a:pt x="75639" y="223893"/>
                  </a:cubicBezTo>
                  <a:cubicBezTo>
                    <a:pt x="63771" y="214016"/>
                    <a:pt x="52939" y="199623"/>
                    <a:pt x="46628" y="182503"/>
                  </a:cubicBezTo>
                  <a:cubicBezTo>
                    <a:pt x="37867" y="180904"/>
                    <a:pt x="29861" y="172532"/>
                    <a:pt x="27318" y="160962"/>
                  </a:cubicBezTo>
                  <a:cubicBezTo>
                    <a:pt x="24115" y="146664"/>
                    <a:pt x="30426" y="133118"/>
                    <a:pt x="41447" y="130673"/>
                  </a:cubicBezTo>
                  <a:cubicBezTo>
                    <a:pt x="41541" y="130673"/>
                    <a:pt x="41729" y="130673"/>
                    <a:pt x="41824" y="130673"/>
                  </a:cubicBezTo>
                  <a:cubicBezTo>
                    <a:pt x="45403" y="93516"/>
                    <a:pt x="60192" y="66049"/>
                    <a:pt x="107100" y="66049"/>
                  </a:cubicBezTo>
                  <a:close/>
                  <a:moveTo>
                    <a:pt x="298626" y="0"/>
                  </a:moveTo>
                  <a:lnTo>
                    <a:pt x="315956" y="0"/>
                  </a:lnTo>
                  <a:cubicBezTo>
                    <a:pt x="363426" y="0"/>
                    <a:pt x="401854" y="38378"/>
                    <a:pt x="401854" y="85787"/>
                  </a:cubicBezTo>
                  <a:lnTo>
                    <a:pt x="401854" y="95476"/>
                  </a:lnTo>
                  <a:cubicBezTo>
                    <a:pt x="417301" y="99238"/>
                    <a:pt x="426154" y="118522"/>
                    <a:pt x="421633" y="138840"/>
                  </a:cubicBezTo>
                  <a:cubicBezTo>
                    <a:pt x="420880" y="142602"/>
                    <a:pt x="419467" y="146083"/>
                    <a:pt x="417960" y="149281"/>
                  </a:cubicBezTo>
                  <a:cubicBezTo>
                    <a:pt x="417677" y="149939"/>
                    <a:pt x="417395" y="150504"/>
                    <a:pt x="417112" y="151068"/>
                  </a:cubicBezTo>
                  <a:cubicBezTo>
                    <a:pt x="415417" y="154172"/>
                    <a:pt x="413533" y="157088"/>
                    <a:pt x="411273" y="159534"/>
                  </a:cubicBezTo>
                  <a:cubicBezTo>
                    <a:pt x="411179" y="159628"/>
                    <a:pt x="410990" y="159816"/>
                    <a:pt x="410896" y="159910"/>
                  </a:cubicBezTo>
                  <a:cubicBezTo>
                    <a:pt x="406092" y="165084"/>
                    <a:pt x="400159" y="168658"/>
                    <a:pt x="394037" y="169787"/>
                  </a:cubicBezTo>
                  <a:cubicBezTo>
                    <a:pt x="391494" y="176654"/>
                    <a:pt x="388385" y="183332"/>
                    <a:pt x="384900" y="189541"/>
                  </a:cubicBezTo>
                  <a:cubicBezTo>
                    <a:pt x="384806" y="189635"/>
                    <a:pt x="384806" y="189729"/>
                    <a:pt x="384712" y="189823"/>
                  </a:cubicBezTo>
                  <a:cubicBezTo>
                    <a:pt x="381227" y="196031"/>
                    <a:pt x="377460" y="201769"/>
                    <a:pt x="373316" y="207131"/>
                  </a:cubicBezTo>
                  <a:cubicBezTo>
                    <a:pt x="373127" y="207413"/>
                    <a:pt x="372939" y="207601"/>
                    <a:pt x="372750" y="207789"/>
                  </a:cubicBezTo>
                  <a:cubicBezTo>
                    <a:pt x="368700" y="213057"/>
                    <a:pt x="364368" y="217948"/>
                    <a:pt x="359847" y="222275"/>
                  </a:cubicBezTo>
                  <a:cubicBezTo>
                    <a:pt x="359658" y="222463"/>
                    <a:pt x="359376" y="222651"/>
                    <a:pt x="359188" y="222934"/>
                  </a:cubicBezTo>
                  <a:cubicBezTo>
                    <a:pt x="354667" y="227261"/>
                    <a:pt x="349957" y="231211"/>
                    <a:pt x="345154" y="234598"/>
                  </a:cubicBezTo>
                  <a:lnTo>
                    <a:pt x="345625" y="236855"/>
                  </a:lnTo>
                  <a:cubicBezTo>
                    <a:pt x="346567" y="236385"/>
                    <a:pt x="347603" y="235915"/>
                    <a:pt x="348639" y="235538"/>
                  </a:cubicBezTo>
                  <a:cubicBezTo>
                    <a:pt x="350899" y="234786"/>
                    <a:pt x="353065" y="234033"/>
                    <a:pt x="355514" y="234033"/>
                  </a:cubicBezTo>
                  <a:cubicBezTo>
                    <a:pt x="359470" y="234033"/>
                    <a:pt x="363238" y="235162"/>
                    <a:pt x="366628" y="237326"/>
                  </a:cubicBezTo>
                  <a:cubicBezTo>
                    <a:pt x="366628" y="237326"/>
                    <a:pt x="380756" y="246450"/>
                    <a:pt x="385371" y="249648"/>
                  </a:cubicBezTo>
                  <a:cubicBezTo>
                    <a:pt x="401854" y="261030"/>
                    <a:pt x="399876" y="279373"/>
                    <a:pt x="399876" y="279373"/>
                  </a:cubicBezTo>
                  <a:cubicBezTo>
                    <a:pt x="410990" y="279655"/>
                    <a:pt x="421822" y="283041"/>
                    <a:pt x="430016" y="289814"/>
                  </a:cubicBezTo>
                  <a:cubicBezTo>
                    <a:pt x="445180" y="302324"/>
                    <a:pt x="447535" y="313330"/>
                    <a:pt x="448382" y="316058"/>
                  </a:cubicBezTo>
                  <a:lnTo>
                    <a:pt x="481630" y="424515"/>
                  </a:lnTo>
                  <a:cubicBezTo>
                    <a:pt x="482855" y="428371"/>
                    <a:pt x="483608" y="432416"/>
                    <a:pt x="483891" y="436461"/>
                  </a:cubicBezTo>
                  <a:cubicBezTo>
                    <a:pt x="484644" y="448595"/>
                    <a:pt x="481159" y="460730"/>
                    <a:pt x="473718" y="470700"/>
                  </a:cubicBezTo>
                  <a:cubicBezTo>
                    <a:pt x="466372" y="480671"/>
                    <a:pt x="455823" y="487538"/>
                    <a:pt x="443956" y="490360"/>
                  </a:cubicBezTo>
                  <a:cubicBezTo>
                    <a:pt x="440000" y="491301"/>
                    <a:pt x="435950" y="491771"/>
                    <a:pt x="431805" y="491771"/>
                  </a:cubicBezTo>
                  <a:lnTo>
                    <a:pt x="325375" y="491771"/>
                  </a:lnTo>
                  <a:lnTo>
                    <a:pt x="337430" y="415296"/>
                  </a:lnTo>
                  <a:cubicBezTo>
                    <a:pt x="338749" y="406454"/>
                    <a:pt x="337807" y="397424"/>
                    <a:pt x="334605" y="389052"/>
                  </a:cubicBezTo>
                  <a:lnTo>
                    <a:pt x="323962" y="360927"/>
                  </a:lnTo>
                  <a:lnTo>
                    <a:pt x="337430" y="347476"/>
                  </a:lnTo>
                  <a:lnTo>
                    <a:pt x="307196" y="317281"/>
                  </a:lnTo>
                  <a:lnTo>
                    <a:pt x="276868" y="347476"/>
                  </a:lnTo>
                  <a:lnTo>
                    <a:pt x="290337" y="360927"/>
                  </a:lnTo>
                  <a:lnTo>
                    <a:pt x="279694" y="389052"/>
                  </a:lnTo>
                  <a:cubicBezTo>
                    <a:pt x="276586" y="397424"/>
                    <a:pt x="275644" y="406454"/>
                    <a:pt x="276963" y="415296"/>
                  </a:cubicBezTo>
                  <a:lnTo>
                    <a:pt x="288736" y="491771"/>
                  </a:lnTo>
                  <a:lnTo>
                    <a:pt x="182493" y="491771"/>
                  </a:lnTo>
                  <a:cubicBezTo>
                    <a:pt x="178443" y="491771"/>
                    <a:pt x="174299" y="491301"/>
                    <a:pt x="170437" y="490360"/>
                  </a:cubicBezTo>
                  <a:cubicBezTo>
                    <a:pt x="158570" y="487538"/>
                    <a:pt x="148021" y="480671"/>
                    <a:pt x="140675" y="470700"/>
                  </a:cubicBezTo>
                  <a:cubicBezTo>
                    <a:pt x="130785" y="457343"/>
                    <a:pt x="127865" y="440223"/>
                    <a:pt x="132669" y="424515"/>
                  </a:cubicBezTo>
                  <a:lnTo>
                    <a:pt x="166011" y="316058"/>
                  </a:lnTo>
                  <a:cubicBezTo>
                    <a:pt x="166858" y="313330"/>
                    <a:pt x="170908" y="300631"/>
                    <a:pt x="184377" y="289814"/>
                  </a:cubicBezTo>
                  <a:cubicBezTo>
                    <a:pt x="192666" y="283229"/>
                    <a:pt x="203403" y="279655"/>
                    <a:pt x="214517" y="279373"/>
                  </a:cubicBezTo>
                  <a:lnTo>
                    <a:pt x="214517" y="279279"/>
                  </a:lnTo>
                  <a:cubicBezTo>
                    <a:pt x="214140" y="273447"/>
                    <a:pt x="211880" y="260654"/>
                    <a:pt x="229022" y="249648"/>
                  </a:cubicBezTo>
                  <a:cubicBezTo>
                    <a:pt x="233731" y="246638"/>
                    <a:pt x="247765" y="237326"/>
                    <a:pt x="247765" y="237326"/>
                  </a:cubicBezTo>
                  <a:cubicBezTo>
                    <a:pt x="251061" y="235162"/>
                    <a:pt x="254923" y="234033"/>
                    <a:pt x="258879" y="234033"/>
                  </a:cubicBezTo>
                  <a:cubicBezTo>
                    <a:pt x="261328" y="234033"/>
                    <a:pt x="263494" y="234786"/>
                    <a:pt x="265754" y="235538"/>
                  </a:cubicBezTo>
                  <a:cubicBezTo>
                    <a:pt x="266790" y="236009"/>
                    <a:pt x="267826" y="236385"/>
                    <a:pt x="268768" y="236855"/>
                  </a:cubicBezTo>
                  <a:lnTo>
                    <a:pt x="269239" y="234598"/>
                  </a:lnTo>
                  <a:cubicBezTo>
                    <a:pt x="264436" y="231211"/>
                    <a:pt x="259726" y="227261"/>
                    <a:pt x="255205" y="222934"/>
                  </a:cubicBezTo>
                  <a:cubicBezTo>
                    <a:pt x="254923" y="222651"/>
                    <a:pt x="254735" y="222463"/>
                    <a:pt x="254546" y="222275"/>
                  </a:cubicBezTo>
                  <a:cubicBezTo>
                    <a:pt x="250025" y="217948"/>
                    <a:pt x="245693" y="213057"/>
                    <a:pt x="241548" y="207789"/>
                  </a:cubicBezTo>
                  <a:cubicBezTo>
                    <a:pt x="241454" y="207601"/>
                    <a:pt x="241266" y="207413"/>
                    <a:pt x="241077" y="207225"/>
                  </a:cubicBezTo>
                  <a:cubicBezTo>
                    <a:pt x="236933" y="201769"/>
                    <a:pt x="233072" y="196031"/>
                    <a:pt x="229681" y="189823"/>
                  </a:cubicBezTo>
                  <a:cubicBezTo>
                    <a:pt x="229587" y="189729"/>
                    <a:pt x="229587" y="189635"/>
                    <a:pt x="229493" y="189635"/>
                  </a:cubicBezTo>
                  <a:cubicBezTo>
                    <a:pt x="226008" y="183332"/>
                    <a:pt x="222899" y="176654"/>
                    <a:pt x="220356" y="169787"/>
                  </a:cubicBezTo>
                  <a:cubicBezTo>
                    <a:pt x="214140" y="168658"/>
                    <a:pt x="208301" y="165084"/>
                    <a:pt x="203497" y="159910"/>
                  </a:cubicBezTo>
                  <a:cubicBezTo>
                    <a:pt x="203309" y="159722"/>
                    <a:pt x="203214" y="159628"/>
                    <a:pt x="203120" y="159534"/>
                  </a:cubicBezTo>
                  <a:cubicBezTo>
                    <a:pt x="200860" y="157088"/>
                    <a:pt x="198976" y="154172"/>
                    <a:pt x="197281" y="151068"/>
                  </a:cubicBezTo>
                  <a:cubicBezTo>
                    <a:pt x="196998" y="150504"/>
                    <a:pt x="196716" y="149939"/>
                    <a:pt x="196433" y="149281"/>
                  </a:cubicBezTo>
                  <a:cubicBezTo>
                    <a:pt x="194832" y="146083"/>
                    <a:pt x="193513" y="142602"/>
                    <a:pt x="192666" y="138840"/>
                  </a:cubicBezTo>
                  <a:cubicBezTo>
                    <a:pt x="188145" y="118428"/>
                    <a:pt x="197092" y="99050"/>
                    <a:pt x="212727" y="95476"/>
                  </a:cubicBezTo>
                  <a:lnTo>
                    <a:pt x="212727" y="85787"/>
                  </a:lnTo>
                  <a:cubicBezTo>
                    <a:pt x="212727" y="38378"/>
                    <a:pt x="251155" y="0"/>
                    <a:pt x="298626" y="0"/>
                  </a:cubicBezTo>
                  <a:close/>
                </a:path>
              </a:pathLst>
            </a:custGeom>
            <a:solidFill>
              <a:srgbClr val="000000">
                <a:lumMod val="50000"/>
                <a:lumOff val="50000"/>
              </a:srgbClr>
            </a:solidFill>
            <a:ln w="25400" cap="flat" cmpd="sng" algn="ctr">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normAutofit fontScale="8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chemeClr val="accent2"/>
                </a:solidFill>
                <a:effectLst/>
                <a:uLnTx/>
                <a:uFillTx/>
              </a:endParaRPr>
            </a:p>
          </p:txBody>
        </p:sp>
        <p:sp>
          <p:nvSpPr>
            <p:cNvPr id="43" name="iṩļíḍe">
              <a:extLst>
                <a:ext uri="{FF2B5EF4-FFF2-40B4-BE49-F238E27FC236}">
                  <a16:creationId xmlns:a16="http://schemas.microsoft.com/office/drawing/2014/main" id="{24C94B5D-E468-4A4E-B654-3BEAEB2C3B95}"/>
                </a:ext>
              </a:extLst>
            </p:cNvPr>
            <p:cNvSpPr/>
            <p:nvPr/>
          </p:nvSpPr>
          <p:spPr bwMode="auto">
            <a:xfrm>
              <a:off x="5985744" y="2109580"/>
              <a:ext cx="349928" cy="336640"/>
            </a:xfrm>
            <a:custGeom>
              <a:avLst/>
              <a:gdLst>
                <a:gd name="connsiteX0" fmla="*/ 195114 w 608814"/>
                <a:gd name="connsiteY0" fmla="*/ 351627 h 585693"/>
                <a:gd name="connsiteX1" fmla="*/ 258290 w 608814"/>
                <a:gd name="connsiteY1" fmla="*/ 351627 h 585693"/>
                <a:gd name="connsiteX2" fmla="*/ 282731 w 608814"/>
                <a:gd name="connsiteY2" fmla="*/ 376018 h 585693"/>
                <a:gd name="connsiteX3" fmla="*/ 282731 w 608814"/>
                <a:gd name="connsiteY3" fmla="*/ 561210 h 585693"/>
                <a:gd name="connsiteX4" fmla="*/ 258290 w 608814"/>
                <a:gd name="connsiteY4" fmla="*/ 585693 h 585693"/>
                <a:gd name="connsiteX5" fmla="*/ 195114 w 608814"/>
                <a:gd name="connsiteY5" fmla="*/ 585693 h 585693"/>
                <a:gd name="connsiteX6" fmla="*/ 170673 w 608814"/>
                <a:gd name="connsiteY6" fmla="*/ 561210 h 585693"/>
                <a:gd name="connsiteX7" fmla="*/ 170673 w 608814"/>
                <a:gd name="connsiteY7" fmla="*/ 376018 h 585693"/>
                <a:gd name="connsiteX8" fmla="*/ 195114 w 608814"/>
                <a:gd name="connsiteY8" fmla="*/ 351627 h 585693"/>
                <a:gd name="connsiteX9" fmla="*/ 358100 w 608814"/>
                <a:gd name="connsiteY9" fmla="*/ 249872 h 585693"/>
                <a:gd name="connsiteX10" fmla="*/ 421316 w 608814"/>
                <a:gd name="connsiteY10" fmla="*/ 249872 h 585693"/>
                <a:gd name="connsiteX11" fmla="*/ 445737 w 608814"/>
                <a:gd name="connsiteY11" fmla="*/ 274267 h 585693"/>
                <a:gd name="connsiteX12" fmla="*/ 445737 w 608814"/>
                <a:gd name="connsiteY12" fmla="*/ 561206 h 585693"/>
                <a:gd name="connsiteX13" fmla="*/ 421316 w 608814"/>
                <a:gd name="connsiteY13" fmla="*/ 585693 h 585693"/>
                <a:gd name="connsiteX14" fmla="*/ 358100 w 608814"/>
                <a:gd name="connsiteY14" fmla="*/ 585693 h 585693"/>
                <a:gd name="connsiteX15" fmla="*/ 333679 w 608814"/>
                <a:gd name="connsiteY15" fmla="*/ 561206 h 585693"/>
                <a:gd name="connsiteX16" fmla="*/ 333679 w 608814"/>
                <a:gd name="connsiteY16" fmla="*/ 274267 h 585693"/>
                <a:gd name="connsiteX17" fmla="*/ 358100 w 608814"/>
                <a:gd name="connsiteY17" fmla="*/ 249872 h 585693"/>
                <a:gd name="connsiteX18" fmla="*/ 140260 w 608814"/>
                <a:gd name="connsiteY18" fmla="*/ 224680 h 585693"/>
                <a:gd name="connsiteX19" fmla="*/ 191844 w 608814"/>
                <a:gd name="connsiteY19" fmla="*/ 276122 h 585693"/>
                <a:gd name="connsiteX20" fmla="*/ 140260 w 608814"/>
                <a:gd name="connsiteY20" fmla="*/ 327564 h 585693"/>
                <a:gd name="connsiteX21" fmla="*/ 88676 w 608814"/>
                <a:gd name="connsiteY21" fmla="*/ 276122 h 585693"/>
                <a:gd name="connsiteX22" fmla="*/ 140260 w 608814"/>
                <a:gd name="connsiteY22" fmla="*/ 224680 h 585693"/>
                <a:gd name="connsiteX23" fmla="*/ 521177 w 608814"/>
                <a:gd name="connsiteY23" fmla="*/ 148117 h 585693"/>
                <a:gd name="connsiteX24" fmla="*/ 584301 w 608814"/>
                <a:gd name="connsiteY24" fmla="*/ 148117 h 585693"/>
                <a:gd name="connsiteX25" fmla="*/ 608814 w 608814"/>
                <a:gd name="connsiteY25" fmla="*/ 172601 h 585693"/>
                <a:gd name="connsiteX26" fmla="*/ 608814 w 608814"/>
                <a:gd name="connsiteY26" fmla="*/ 561209 h 585693"/>
                <a:gd name="connsiteX27" fmla="*/ 584301 w 608814"/>
                <a:gd name="connsiteY27" fmla="*/ 585693 h 585693"/>
                <a:gd name="connsiteX28" fmla="*/ 521177 w 608814"/>
                <a:gd name="connsiteY28" fmla="*/ 585693 h 585693"/>
                <a:gd name="connsiteX29" fmla="*/ 496756 w 608814"/>
                <a:gd name="connsiteY29" fmla="*/ 561209 h 585693"/>
                <a:gd name="connsiteX30" fmla="*/ 496756 w 608814"/>
                <a:gd name="connsiteY30" fmla="*/ 172601 h 585693"/>
                <a:gd name="connsiteX31" fmla="*/ 521177 w 608814"/>
                <a:gd name="connsiteY31" fmla="*/ 148117 h 585693"/>
                <a:gd name="connsiteX32" fmla="*/ 116229 w 608814"/>
                <a:gd name="connsiteY32" fmla="*/ 131322 h 585693"/>
                <a:gd name="connsiteX33" fmla="*/ 164246 w 608814"/>
                <a:gd name="connsiteY33" fmla="*/ 131322 h 585693"/>
                <a:gd name="connsiteX34" fmla="*/ 184061 w 608814"/>
                <a:gd name="connsiteY34" fmla="*/ 151113 h 585693"/>
                <a:gd name="connsiteX35" fmla="*/ 184061 w 608814"/>
                <a:gd name="connsiteY35" fmla="*/ 171457 h 585693"/>
                <a:gd name="connsiteX36" fmla="*/ 208669 w 608814"/>
                <a:gd name="connsiteY36" fmla="*/ 186094 h 585693"/>
                <a:gd name="connsiteX37" fmla="*/ 226641 w 608814"/>
                <a:gd name="connsiteY37" fmla="*/ 175692 h 585693"/>
                <a:gd name="connsiteX38" fmla="*/ 253737 w 608814"/>
                <a:gd name="connsiteY38" fmla="*/ 182964 h 585693"/>
                <a:gd name="connsiteX39" fmla="*/ 277792 w 608814"/>
                <a:gd name="connsiteY39" fmla="*/ 224572 h 585693"/>
                <a:gd name="connsiteX40" fmla="*/ 279727 w 608814"/>
                <a:gd name="connsiteY40" fmla="*/ 239577 h 585693"/>
                <a:gd name="connsiteX41" fmla="*/ 270511 w 608814"/>
                <a:gd name="connsiteY41" fmla="*/ 251544 h 585693"/>
                <a:gd name="connsiteX42" fmla="*/ 252355 w 608814"/>
                <a:gd name="connsiteY42" fmla="*/ 262038 h 585693"/>
                <a:gd name="connsiteX43" fmla="*/ 253829 w 608814"/>
                <a:gd name="connsiteY43" fmla="*/ 276122 h 585693"/>
                <a:gd name="connsiteX44" fmla="*/ 252355 w 608814"/>
                <a:gd name="connsiteY44" fmla="*/ 290206 h 585693"/>
                <a:gd name="connsiteX45" fmla="*/ 270511 w 608814"/>
                <a:gd name="connsiteY45" fmla="*/ 300700 h 585693"/>
                <a:gd name="connsiteX46" fmla="*/ 278714 w 608814"/>
                <a:gd name="connsiteY46" fmla="*/ 325094 h 585693"/>
                <a:gd name="connsiteX47" fmla="*/ 258253 w 608814"/>
                <a:gd name="connsiteY47" fmla="*/ 321136 h 585693"/>
                <a:gd name="connsiteX48" fmla="*/ 195858 w 608814"/>
                <a:gd name="connsiteY48" fmla="*/ 321136 h 585693"/>
                <a:gd name="connsiteX49" fmla="*/ 212171 w 608814"/>
                <a:gd name="connsiteY49" fmla="*/ 276122 h 585693"/>
                <a:gd name="connsiteX50" fmla="*/ 140191 w 608814"/>
                <a:gd name="connsiteY50" fmla="*/ 204320 h 585693"/>
                <a:gd name="connsiteX51" fmla="*/ 68304 w 608814"/>
                <a:gd name="connsiteY51" fmla="*/ 276122 h 585693"/>
                <a:gd name="connsiteX52" fmla="*/ 140191 w 608814"/>
                <a:gd name="connsiteY52" fmla="*/ 348016 h 585693"/>
                <a:gd name="connsiteX53" fmla="*/ 148486 w 608814"/>
                <a:gd name="connsiteY53" fmla="*/ 347095 h 585693"/>
                <a:gd name="connsiteX54" fmla="*/ 140099 w 608814"/>
                <a:gd name="connsiteY54" fmla="*/ 376000 h 585693"/>
                <a:gd name="connsiteX55" fmla="*/ 140099 w 608814"/>
                <a:gd name="connsiteY55" fmla="*/ 420922 h 585693"/>
                <a:gd name="connsiteX56" fmla="*/ 116229 w 608814"/>
                <a:gd name="connsiteY56" fmla="*/ 420922 h 585693"/>
                <a:gd name="connsiteX57" fmla="*/ 96413 w 608814"/>
                <a:gd name="connsiteY57" fmla="*/ 401131 h 585693"/>
                <a:gd name="connsiteX58" fmla="*/ 96413 w 608814"/>
                <a:gd name="connsiteY58" fmla="*/ 380787 h 585693"/>
                <a:gd name="connsiteX59" fmla="*/ 71806 w 608814"/>
                <a:gd name="connsiteY59" fmla="*/ 366150 h 585693"/>
                <a:gd name="connsiteX60" fmla="*/ 53742 w 608814"/>
                <a:gd name="connsiteY60" fmla="*/ 376552 h 585693"/>
                <a:gd name="connsiteX61" fmla="*/ 38719 w 608814"/>
                <a:gd name="connsiteY61" fmla="*/ 378577 h 585693"/>
                <a:gd name="connsiteX62" fmla="*/ 26738 w 608814"/>
                <a:gd name="connsiteY62" fmla="*/ 369372 h 585693"/>
                <a:gd name="connsiteX63" fmla="*/ 2683 w 608814"/>
                <a:gd name="connsiteY63" fmla="*/ 327764 h 585693"/>
                <a:gd name="connsiteX64" fmla="*/ 9872 w 608814"/>
                <a:gd name="connsiteY64" fmla="*/ 300700 h 585693"/>
                <a:gd name="connsiteX65" fmla="*/ 28120 w 608814"/>
                <a:gd name="connsiteY65" fmla="*/ 290206 h 585693"/>
                <a:gd name="connsiteX66" fmla="*/ 26645 w 608814"/>
                <a:gd name="connsiteY66" fmla="*/ 276122 h 585693"/>
                <a:gd name="connsiteX67" fmla="*/ 28120 w 608814"/>
                <a:gd name="connsiteY67" fmla="*/ 262038 h 585693"/>
                <a:gd name="connsiteX68" fmla="*/ 9872 w 608814"/>
                <a:gd name="connsiteY68" fmla="*/ 251544 h 585693"/>
                <a:gd name="connsiteX69" fmla="*/ 2683 w 608814"/>
                <a:gd name="connsiteY69" fmla="*/ 224572 h 585693"/>
                <a:gd name="connsiteX70" fmla="*/ 26738 w 608814"/>
                <a:gd name="connsiteY70" fmla="*/ 182964 h 585693"/>
                <a:gd name="connsiteX71" fmla="*/ 38719 w 608814"/>
                <a:gd name="connsiteY71" fmla="*/ 173759 h 585693"/>
                <a:gd name="connsiteX72" fmla="*/ 53742 w 608814"/>
                <a:gd name="connsiteY72" fmla="*/ 175692 h 585693"/>
                <a:gd name="connsiteX73" fmla="*/ 71806 w 608814"/>
                <a:gd name="connsiteY73" fmla="*/ 186094 h 585693"/>
                <a:gd name="connsiteX74" fmla="*/ 96413 w 608814"/>
                <a:gd name="connsiteY74" fmla="*/ 171457 h 585693"/>
                <a:gd name="connsiteX75" fmla="*/ 96413 w 608814"/>
                <a:gd name="connsiteY75" fmla="*/ 151113 h 585693"/>
                <a:gd name="connsiteX76" fmla="*/ 116229 w 608814"/>
                <a:gd name="connsiteY76" fmla="*/ 131322 h 585693"/>
                <a:gd name="connsiteX77" fmla="*/ 445756 w 608814"/>
                <a:gd name="connsiteY77" fmla="*/ 83476 h 585693"/>
                <a:gd name="connsiteX78" fmla="*/ 414140 w 608814"/>
                <a:gd name="connsiteY78" fmla="*/ 115044 h 585693"/>
                <a:gd name="connsiteX79" fmla="*/ 445756 w 608814"/>
                <a:gd name="connsiteY79" fmla="*/ 146520 h 585693"/>
                <a:gd name="connsiteX80" fmla="*/ 477371 w 608814"/>
                <a:gd name="connsiteY80" fmla="*/ 115044 h 585693"/>
                <a:gd name="connsiteX81" fmla="*/ 445756 w 608814"/>
                <a:gd name="connsiteY81" fmla="*/ 83476 h 585693"/>
                <a:gd name="connsiteX82" fmla="*/ 426676 w 608814"/>
                <a:gd name="connsiteY82" fmla="*/ 0 h 585693"/>
                <a:gd name="connsiteX83" fmla="*/ 464835 w 608814"/>
                <a:gd name="connsiteY83" fmla="*/ 0 h 585693"/>
                <a:gd name="connsiteX84" fmla="*/ 480597 w 608814"/>
                <a:gd name="connsiteY84" fmla="*/ 15738 h 585693"/>
                <a:gd name="connsiteX85" fmla="*/ 480597 w 608814"/>
                <a:gd name="connsiteY85" fmla="*/ 31936 h 585693"/>
                <a:gd name="connsiteX86" fmla="*/ 500138 w 608814"/>
                <a:gd name="connsiteY86" fmla="*/ 43533 h 585693"/>
                <a:gd name="connsiteX87" fmla="*/ 514425 w 608814"/>
                <a:gd name="connsiteY87" fmla="*/ 35249 h 585693"/>
                <a:gd name="connsiteX88" fmla="*/ 535901 w 608814"/>
                <a:gd name="connsiteY88" fmla="*/ 40956 h 585693"/>
                <a:gd name="connsiteX89" fmla="*/ 554981 w 608814"/>
                <a:gd name="connsiteY89" fmla="*/ 73996 h 585693"/>
                <a:gd name="connsiteX90" fmla="*/ 556640 w 608814"/>
                <a:gd name="connsiteY90" fmla="*/ 85961 h 585693"/>
                <a:gd name="connsiteX91" fmla="*/ 549266 w 608814"/>
                <a:gd name="connsiteY91" fmla="*/ 95440 h 585693"/>
                <a:gd name="connsiteX92" fmla="*/ 534887 w 608814"/>
                <a:gd name="connsiteY92" fmla="*/ 103815 h 585693"/>
                <a:gd name="connsiteX93" fmla="*/ 535993 w 608814"/>
                <a:gd name="connsiteY93" fmla="*/ 115044 h 585693"/>
                <a:gd name="connsiteX94" fmla="*/ 535717 w 608814"/>
                <a:gd name="connsiteY94" fmla="*/ 117621 h 585693"/>
                <a:gd name="connsiteX95" fmla="*/ 521153 w 608814"/>
                <a:gd name="connsiteY95" fmla="*/ 117621 h 585693"/>
                <a:gd name="connsiteX96" fmla="*/ 466126 w 608814"/>
                <a:gd name="connsiteY96" fmla="*/ 172565 h 585693"/>
                <a:gd name="connsiteX97" fmla="*/ 466126 w 608814"/>
                <a:gd name="connsiteY97" fmla="*/ 229719 h 585693"/>
                <a:gd name="connsiteX98" fmla="*/ 466126 w 608814"/>
                <a:gd name="connsiteY98" fmla="*/ 242604 h 585693"/>
                <a:gd name="connsiteX99" fmla="*/ 453590 w 608814"/>
                <a:gd name="connsiteY99" fmla="*/ 229995 h 585693"/>
                <a:gd name="connsiteX100" fmla="*/ 421330 w 608814"/>
                <a:gd name="connsiteY100" fmla="*/ 219319 h 585693"/>
                <a:gd name="connsiteX101" fmla="*/ 411928 w 608814"/>
                <a:gd name="connsiteY101" fmla="*/ 219319 h 585693"/>
                <a:gd name="connsiteX102" fmla="*/ 410914 w 608814"/>
                <a:gd name="connsiteY102" fmla="*/ 214257 h 585693"/>
                <a:gd name="connsiteX103" fmla="*/ 410914 w 608814"/>
                <a:gd name="connsiteY103" fmla="*/ 198059 h 585693"/>
                <a:gd name="connsiteX104" fmla="*/ 391373 w 608814"/>
                <a:gd name="connsiteY104" fmla="*/ 186463 h 585693"/>
                <a:gd name="connsiteX105" fmla="*/ 377086 w 608814"/>
                <a:gd name="connsiteY105" fmla="*/ 194746 h 585693"/>
                <a:gd name="connsiteX106" fmla="*/ 365104 w 608814"/>
                <a:gd name="connsiteY106" fmla="*/ 196310 h 585693"/>
                <a:gd name="connsiteX107" fmla="*/ 355610 w 608814"/>
                <a:gd name="connsiteY107" fmla="*/ 189040 h 585693"/>
                <a:gd name="connsiteX108" fmla="*/ 336530 w 608814"/>
                <a:gd name="connsiteY108" fmla="*/ 155999 h 585693"/>
                <a:gd name="connsiteX109" fmla="*/ 342245 w 608814"/>
                <a:gd name="connsiteY109" fmla="*/ 134463 h 585693"/>
                <a:gd name="connsiteX110" fmla="*/ 356716 w 608814"/>
                <a:gd name="connsiteY110" fmla="*/ 126180 h 585693"/>
                <a:gd name="connsiteX111" fmla="*/ 355518 w 608814"/>
                <a:gd name="connsiteY111" fmla="*/ 115044 h 585693"/>
                <a:gd name="connsiteX112" fmla="*/ 356716 w 608814"/>
                <a:gd name="connsiteY112" fmla="*/ 103815 h 585693"/>
                <a:gd name="connsiteX113" fmla="*/ 342245 w 608814"/>
                <a:gd name="connsiteY113" fmla="*/ 95440 h 585693"/>
                <a:gd name="connsiteX114" fmla="*/ 336530 w 608814"/>
                <a:gd name="connsiteY114" fmla="*/ 73996 h 585693"/>
                <a:gd name="connsiteX115" fmla="*/ 355610 w 608814"/>
                <a:gd name="connsiteY115" fmla="*/ 40956 h 585693"/>
                <a:gd name="connsiteX116" fmla="*/ 365104 w 608814"/>
                <a:gd name="connsiteY116" fmla="*/ 33685 h 585693"/>
                <a:gd name="connsiteX117" fmla="*/ 377086 w 608814"/>
                <a:gd name="connsiteY117" fmla="*/ 35249 h 585693"/>
                <a:gd name="connsiteX118" fmla="*/ 391373 w 608814"/>
                <a:gd name="connsiteY118" fmla="*/ 43533 h 585693"/>
                <a:gd name="connsiteX119" fmla="*/ 410914 w 608814"/>
                <a:gd name="connsiteY119" fmla="*/ 31936 h 585693"/>
                <a:gd name="connsiteX120" fmla="*/ 410914 w 608814"/>
                <a:gd name="connsiteY120" fmla="*/ 15738 h 585693"/>
                <a:gd name="connsiteX121" fmla="*/ 426676 w 608814"/>
                <a:gd name="connsiteY121" fmla="*/ 0 h 5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608814" h="585693">
                  <a:moveTo>
                    <a:pt x="195114" y="351627"/>
                  </a:moveTo>
                  <a:lnTo>
                    <a:pt x="258290" y="351627"/>
                  </a:lnTo>
                  <a:cubicBezTo>
                    <a:pt x="271848" y="351627"/>
                    <a:pt x="282731" y="362580"/>
                    <a:pt x="282731" y="376018"/>
                  </a:cubicBezTo>
                  <a:lnTo>
                    <a:pt x="282731" y="561210"/>
                  </a:lnTo>
                  <a:cubicBezTo>
                    <a:pt x="282731" y="574740"/>
                    <a:pt x="271848" y="585693"/>
                    <a:pt x="258290" y="585693"/>
                  </a:cubicBezTo>
                  <a:lnTo>
                    <a:pt x="195114" y="585693"/>
                  </a:lnTo>
                  <a:cubicBezTo>
                    <a:pt x="181556" y="585693"/>
                    <a:pt x="170673" y="574740"/>
                    <a:pt x="170673" y="561210"/>
                  </a:cubicBezTo>
                  <a:lnTo>
                    <a:pt x="170673" y="376018"/>
                  </a:lnTo>
                  <a:cubicBezTo>
                    <a:pt x="170673" y="362580"/>
                    <a:pt x="181556" y="351627"/>
                    <a:pt x="195114" y="351627"/>
                  </a:cubicBezTo>
                  <a:close/>
                  <a:moveTo>
                    <a:pt x="358100" y="249872"/>
                  </a:moveTo>
                  <a:lnTo>
                    <a:pt x="421316" y="249872"/>
                  </a:lnTo>
                  <a:cubicBezTo>
                    <a:pt x="434771" y="249872"/>
                    <a:pt x="445737" y="260735"/>
                    <a:pt x="445737" y="274267"/>
                  </a:cubicBezTo>
                  <a:lnTo>
                    <a:pt x="445737" y="561206"/>
                  </a:lnTo>
                  <a:cubicBezTo>
                    <a:pt x="445737" y="574738"/>
                    <a:pt x="434771" y="585693"/>
                    <a:pt x="421316" y="585693"/>
                  </a:cubicBezTo>
                  <a:lnTo>
                    <a:pt x="358100" y="585693"/>
                  </a:lnTo>
                  <a:cubicBezTo>
                    <a:pt x="344645" y="585693"/>
                    <a:pt x="333679" y="574738"/>
                    <a:pt x="333679" y="561206"/>
                  </a:cubicBezTo>
                  <a:lnTo>
                    <a:pt x="333679" y="274267"/>
                  </a:lnTo>
                  <a:cubicBezTo>
                    <a:pt x="333679" y="260735"/>
                    <a:pt x="344645" y="249872"/>
                    <a:pt x="358100" y="249872"/>
                  </a:cubicBezTo>
                  <a:close/>
                  <a:moveTo>
                    <a:pt x="140260" y="224680"/>
                  </a:moveTo>
                  <a:cubicBezTo>
                    <a:pt x="168749" y="224680"/>
                    <a:pt x="191844" y="247711"/>
                    <a:pt x="191844" y="276122"/>
                  </a:cubicBezTo>
                  <a:cubicBezTo>
                    <a:pt x="191844" y="304533"/>
                    <a:pt x="168749" y="327564"/>
                    <a:pt x="140260" y="327564"/>
                  </a:cubicBezTo>
                  <a:cubicBezTo>
                    <a:pt x="111771" y="327564"/>
                    <a:pt x="88676" y="304533"/>
                    <a:pt x="88676" y="276122"/>
                  </a:cubicBezTo>
                  <a:cubicBezTo>
                    <a:pt x="88676" y="247711"/>
                    <a:pt x="111771" y="224680"/>
                    <a:pt x="140260" y="224680"/>
                  </a:cubicBezTo>
                  <a:close/>
                  <a:moveTo>
                    <a:pt x="521177" y="148117"/>
                  </a:moveTo>
                  <a:lnTo>
                    <a:pt x="584301" y="148117"/>
                  </a:lnTo>
                  <a:cubicBezTo>
                    <a:pt x="597848" y="148117"/>
                    <a:pt x="608814" y="159070"/>
                    <a:pt x="608814" y="172601"/>
                  </a:cubicBezTo>
                  <a:lnTo>
                    <a:pt x="608814" y="561209"/>
                  </a:lnTo>
                  <a:cubicBezTo>
                    <a:pt x="608814" y="574740"/>
                    <a:pt x="597848" y="585693"/>
                    <a:pt x="584301" y="585693"/>
                  </a:cubicBezTo>
                  <a:lnTo>
                    <a:pt x="521177" y="585693"/>
                  </a:lnTo>
                  <a:cubicBezTo>
                    <a:pt x="507722" y="585693"/>
                    <a:pt x="496756" y="574740"/>
                    <a:pt x="496756" y="561209"/>
                  </a:cubicBezTo>
                  <a:lnTo>
                    <a:pt x="496756" y="172601"/>
                  </a:lnTo>
                  <a:cubicBezTo>
                    <a:pt x="496756" y="159070"/>
                    <a:pt x="507722" y="148117"/>
                    <a:pt x="521177" y="148117"/>
                  </a:cubicBezTo>
                  <a:close/>
                  <a:moveTo>
                    <a:pt x="116229" y="131322"/>
                  </a:moveTo>
                  <a:lnTo>
                    <a:pt x="164246" y="131322"/>
                  </a:lnTo>
                  <a:cubicBezTo>
                    <a:pt x="175214" y="131322"/>
                    <a:pt x="184061" y="140159"/>
                    <a:pt x="184061" y="151113"/>
                  </a:cubicBezTo>
                  <a:lnTo>
                    <a:pt x="184061" y="171457"/>
                  </a:lnTo>
                  <a:cubicBezTo>
                    <a:pt x="193001" y="175231"/>
                    <a:pt x="201019" y="180386"/>
                    <a:pt x="208669" y="186094"/>
                  </a:cubicBezTo>
                  <a:lnTo>
                    <a:pt x="226641" y="175692"/>
                  </a:lnTo>
                  <a:cubicBezTo>
                    <a:pt x="236134" y="170261"/>
                    <a:pt x="248300" y="173482"/>
                    <a:pt x="253737" y="182964"/>
                  </a:cubicBezTo>
                  <a:lnTo>
                    <a:pt x="277792" y="224572"/>
                  </a:lnTo>
                  <a:cubicBezTo>
                    <a:pt x="280465" y="229083"/>
                    <a:pt x="281110" y="234514"/>
                    <a:pt x="279727" y="239577"/>
                  </a:cubicBezTo>
                  <a:cubicBezTo>
                    <a:pt x="278437" y="244640"/>
                    <a:pt x="275119" y="248966"/>
                    <a:pt x="270511" y="251544"/>
                  </a:cubicBezTo>
                  <a:lnTo>
                    <a:pt x="252355" y="262038"/>
                  </a:lnTo>
                  <a:cubicBezTo>
                    <a:pt x="253000" y="266733"/>
                    <a:pt x="253829" y="271335"/>
                    <a:pt x="253829" y="276122"/>
                  </a:cubicBezTo>
                  <a:cubicBezTo>
                    <a:pt x="253829" y="281001"/>
                    <a:pt x="253000" y="285604"/>
                    <a:pt x="252355" y="290206"/>
                  </a:cubicBezTo>
                  <a:lnTo>
                    <a:pt x="270511" y="300700"/>
                  </a:lnTo>
                  <a:cubicBezTo>
                    <a:pt x="279174" y="305671"/>
                    <a:pt x="282308" y="316165"/>
                    <a:pt x="278714" y="325094"/>
                  </a:cubicBezTo>
                  <a:cubicBezTo>
                    <a:pt x="272354" y="322609"/>
                    <a:pt x="265442" y="321136"/>
                    <a:pt x="258253" y="321136"/>
                  </a:cubicBezTo>
                  <a:lnTo>
                    <a:pt x="195858" y="321136"/>
                  </a:lnTo>
                  <a:cubicBezTo>
                    <a:pt x="205904" y="308709"/>
                    <a:pt x="212171" y="293244"/>
                    <a:pt x="212171" y="276122"/>
                  </a:cubicBezTo>
                  <a:cubicBezTo>
                    <a:pt x="212171" y="236539"/>
                    <a:pt x="179914" y="204320"/>
                    <a:pt x="140191" y="204320"/>
                  </a:cubicBezTo>
                  <a:cubicBezTo>
                    <a:pt x="100561" y="204320"/>
                    <a:pt x="68304" y="236539"/>
                    <a:pt x="68304" y="276122"/>
                  </a:cubicBezTo>
                  <a:cubicBezTo>
                    <a:pt x="68304" y="315797"/>
                    <a:pt x="100561" y="348016"/>
                    <a:pt x="140191" y="348016"/>
                  </a:cubicBezTo>
                  <a:cubicBezTo>
                    <a:pt x="143048" y="348016"/>
                    <a:pt x="145721" y="347463"/>
                    <a:pt x="148486" y="347095"/>
                  </a:cubicBezTo>
                  <a:cubicBezTo>
                    <a:pt x="143233" y="355564"/>
                    <a:pt x="140099" y="365414"/>
                    <a:pt x="140099" y="376000"/>
                  </a:cubicBezTo>
                  <a:lnTo>
                    <a:pt x="140099" y="420922"/>
                  </a:lnTo>
                  <a:lnTo>
                    <a:pt x="116229" y="420922"/>
                  </a:lnTo>
                  <a:cubicBezTo>
                    <a:pt x="105261" y="420922"/>
                    <a:pt x="96413" y="412085"/>
                    <a:pt x="96413" y="401131"/>
                  </a:cubicBezTo>
                  <a:lnTo>
                    <a:pt x="96413" y="380787"/>
                  </a:lnTo>
                  <a:cubicBezTo>
                    <a:pt x="87474" y="377013"/>
                    <a:pt x="79455" y="371950"/>
                    <a:pt x="71806" y="366150"/>
                  </a:cubicBezTo>
                  <a:lnTo>
                    <a:pt x="53742" y="376552"/>
                  </a:lnTo>
                  <a:cubicBezTo>
                    <a:pt x="49226" y="379222"/>
                    <a:pt x="43788" y="379866"/>
                    <a:pt x="38719" y="378577"/>
                  </a:cubicBezTo>
                  <a:cubicBezTo>
                    <a:pt x="33650" y="377197"/>
                    <a:pt x="29318" y="373883"/>
                    <a:pt x="26738" y="369372"/>
                  </a:cubicBezTo>
                  <a:lnTo>
                    <a:pt x="2683" y="327764"/>
                  </a:lnTo>
                  <a:cubicBezTo>
                    <a:pt x="-2847" y="318282"/>
                    <a:pt x="471" y="306131"/>
                    <a:pt x="9872" y="300700"/>
                  </a:cubicBezTo>
                  <a:lnTo>
                    <a:pt x="28120" y="290206"/>
                  </a:lnTo>
                  <a:cubicBezTo>
                    <a:pt x="27475" y="285604"/>
                    <a:pt x="26645" y="281001"/>
                    <a:pt x="26645" y="276122"/>
                  </a:cubicBezTo>
                  <a:cubicBezTo>
                    <a:pt x="26645" y="271335"/>
                    <a:pt x="27475" y="266733"/>
                    <a:pt x="28120" y="262038"/>
                  </a:cubicBezTo>
                  <a:lnTo>
                    <a:pt x="9872" y="251544"/>
                  </a:lnTo>
                  <a:cubicBezTo>
                    <a:pt x="471" y="246113"/>
                    <a:pt x="-2847" y="233962"/>
                    <a:pt x="2683" y="224572"/>
                  </a:cubicBezTo>
                  <a:lnTo>
                    <a:pt x="26738" y="182964"/>
                  </a:lnTo>
                  <a:cubicBezTo>
                    <a:pt x="29318" y="178361"/>
                    <a:pt x="33650" y="175139"/>
                    <a:pt x="38719" y="173759"/>
                  </a:cubicBezTo>
                  <a:cubicBezTo>
                    <a:pt x="43788" y="172378"/>
                    <a:pt x="49226" y="173114"/>
                    <a:pt x="53742" y="175692"/>
                  </a:cubicBezTo>
                  <a:lnTo>
                    <a:pt x="71806" y="186094"/>
                  </a:lnTo>
                  <a:cubicBezTo>
                    <a:pt x="79455" y="180386"/>
                    <a:pt x="87474" y="175231"/>
                    <a:pt x="96413" y="171457"/>
                  </a:cubicBezTo>
                  <a:lnTo>
                    <a:pt x="96413" y="151113"/>
                  </a:lnTo>
                  <a:cubicBezTo>
                    <a:pt x="96413" y="140159"/>
                    <a:pt x="105261" y="131322"/>
                    <a:pt x="116229" y="131322"/>
                  </a:cubicBezTo>
                  <a:close/>
                  <a:moveTo>
                    <a:pt x="445756" y="83476"/>
                  </a:moveTo>
                  <a:cubicBezTo>
                    <a:pt x="428335" y="83476"/>
                    <a:pt x="414140" y="97557"/>
                    <a:pt x="414140" y="115044"/>
                  </a:cubicBezTo>
                  <a:cubicBezTo>
                    <a:pt x="414140" y="132438"/>
                    <a:pt x="428335" y="146520"/>
                    <a:pt x="445756" y="146520"/>
                  </a:cubicBezTo>
                  <a:cubicBezTo>
                    <a:pt x="463176" y="146520"/>
                    <a:pt x="477371" y="132438"/>
                    <a:pt x="477371" y="115044"/>
                  </a:cubicBezTo>
                  <a:cubicBezTo>
                    <a:pt x="477371" y="97557"/>
                    <a:pt x="463176" y="83476"/>
                    <a:pt x="445756" y="83476"/>
                  </a:cubicBezTo>
                  <a:close/>
                  <a:moveTo>
                    <a:pt x="426676" y="0"/>
                  </a:moveTo>
                  <a:lnTo>
                    <a:pt x="464835" y="0"/>
                  </a:lnTo>
                  <a:cubicBezTo>
                    <a:pt x="473500" y="0"/>
                    <a:pt x="480597" y="7087"/>
                    <a:pt x="480597" y="15738"/>
                  </a:cubicBezTo>
                  <a:lnTo>
                    <a:pt x="480597" y="31936"/>
                  </a:lnTo>
                  <a:cubicBezTo>
                    <a:pt x="487694" y="34881"/>
                    <a:pt x="494054" y="38931"/>
                    <a:pt x="500138" y="43533"/>
                  </a:cubicBezTo>
                  <a:lnTo>
                    <a:pt x="514425" y="35249"/>
                  </a:lnTo>
                  <a:cubicBezTo>
                    <a:pt x="521983" y="30924"/>
                    <a:pt x="531569" y="33501"/>
                    <a:pt x="535901" y="40956"/>
                  </a:cubicBezTo>
                  <a:lnTo>
                    <a:pt x="554981" y="73996"/>
                  </a:lnTo>
                  <a:cubicBezTo>
                    <a:pt x="557101" y="77585"/>
                    <a:pt x="557654" y="81911"/>
                    <a:pt x="556640" y="85961"/>
                  </a:cubicBezTo>
                  <a:cubicBezTo>
                    <a:pt x="555534" y="89918"/>
                    <a:pt x="552861" y="93415"/>
                    <a:pt x="549266" y="95440"/>
                  </a:cubicBezTo>
                  <a:lnTo>
                    <a:pt x="534887" y="103815"/>
                  </a:lnTo>
                  <a:cubicBezTo>
                    <a:pt x="535348" y="107497"/>
                    <a:pt x="535993" y="111178"/>
                    <a:pt x="535993" y="115044"/>
                  </a:cubicBezTo>
                  <a:cubicBezTo>
                    <a:pt x="535993" y="115872"/>
                    <a:pt x="535809" y="116700"/>
                    <a:pt x="535717" y="117621"/>
                  </a:cubicBezTo>
                  <a:lnTo>
                    <a:pt x="521153" y="117621"/>
                  </a:lnTo>
                  <a:cubicBezTo>
                    <a:pt x="490828" y="117621"/>
                    <a:pt x="466126" y="142286"/>
                    <a:pt x="466126" y="172565"/>
                  </a:cubicBezTo>
                  <a:lnTo>
                    <a:pt x="466126" y="229719"/>
                  </a:lnTo>
                  <a:lnTo>
                    <a:pt x="466126" y="242604"/>
                  </a:lnTo>
                  <a:cubicBezTo>
                    <a:pt x="462715" y="237726"/>
                    <a:pt x="458383" y="233493"/>
                    <a:pt x="453590" y="229995"/>
                  </a:cubicBezTo>
                  <a:cubicBezTo>
                    <a:pt x="444465" y="223369"/>
                    <a:pt x="433404" y="219319"/>
                    <a:pt x="421330" y="219319"/>
                  </a:cubicBezTo>
                  <a:lnTo>
                    <a:pt x="411928" y="219319"/>
                  </a:lnTo>
                  <a:cubicBezTo>
                    <a:pt x="411375" y="217755"/>
                    <a:pt x="410914" y="216098"/>
                    <a:pt x="410914" y="214257"/>
                  </a:cubicBezTo>
                  <a:lnTo>
                    <a:pt x="410914" y="198059"/>
                  </a:lnTo>
                  <a:cubicBezTo>
                    <a:pt x="403817" y="195114"/>
                    <a:pt x="397457" y="191064"/>
                    <a:pt x="391373" y="186463"/>
                  </a:cubicBezTo>
                  <a:lnTo>
                    <a:pt x="377086" y="194746"/>
                  </a:lnTo>
                  <a:cubicBezTo>
                    <a:pt x="373492" y="196863"/>
                    <a:pt x="369160" y="197415"/>
                    <a:pt x="365104" y="196310"/>
                  </a:cubicBezTo>
                  <a:cubicBezTo>
                    <a:pt x="361140" y="195206"/>
                    <a:pt x="357638" y="192629"/>
                    <a:pt x="355610" y="189040"/>
                  </a:cubicBezTo>
                  <a:lnTo>
                    <a:pt x="336530" y="155999"/>
                  </a:lnTo>
                  <a:cubicBezTo>
                    <a:pt x="332198" y="148452"/>
                    <a:pt x="334687" y="138881"/>
                    <a:pt x="342245" y="134463"/>
                  </a:cubicBezTo>
                  <a:lnTo>
                    <a:pt x="356716" y="126180"/>
                  </a:lnTo>
                  <a:cubicBezTo>
                    <a:pt x="356163" y="122498"/>
                    <a:pt x="355518" y="118817"/>
                    <a:pt x="355518" y="115044"/>
                  </a:cubicBezTo>
                  <a:cubicBezTo>
                    <a:pt x="355518" y="111178"/>
                    <a:pt x="356163" y="107497"/>
                    <a:pt x="356716" y="103815"/>
                  </a:cubicBezTo>
                  <a:lnTo>
                    <a:pt x="342245" y="95440"/>
                  </a:lnTo>
                  <a:cubicBezTo>
                    <a:pt x="334687" y="91115"/>
                    <a:pt x="332198" y="81543"/>
                    <a:pt x="336530" y="73996"/>
                  </a:cubicBezTo>
                  <a:lnTo>
                    <a:pt x="355610" y="40956"/>
                  </a:lnTo>
                  <a:cubicBezTo>
                    <a:pt x="357638" y="37366"/>
                    <a:pt x="361140" y="34789"/>
                    <a:pt x="365104" y="33685"/>
                  </a:cubicBezTo>
                  <a:cubicBezTo>
                    <a:pt x="369160" y="32580"/>
                    <a:pt x="373492" y="33133"/>
                    <a:pt x="377086" y="35249"/>
                  </a:cubicBezTo>
                  <a:lnTo>
                    <a:pt x="391373" y="43533"/>
                  </a:lnTo>
                  <a:cubicBezTo>
                    <a:pt x="397457" y="38931"/>
                    <a:pt x="403817" y="34881"/>
                    <a:pt x="410914" y="31936"/>
                  </a:cubicBezTo>
                  <a:lnTo>
                    <a:pt x="410914" y="15738"/>
                  </a:lnTo>
                  <a:cubicBezTo>
                    <a:pt x="410914" y="7087"/>
                    <a:pt x="418011" y="0"/>
                    <a:pt x="426676" y="0"/>
                  </a:cubicBezTo>
                  <a:close/>
                </a:path>
              </a:pathLst>
            </a:custGeom>
            <a:solidFill>
              <a:srgbClr val="000000">
                <a:lumMod val="50000"/>
                <a:lumOff val="50000"/>
              </a:srgbClr>
            </a:solidFill>
            <a:ln w="25400" cap="flat" cmpd="sng" algn="ctr">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normAutofit fontScale="925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accent2"/>
                </a:solidFill>
                <a:effectLst/>
                <a:uLnTx/>
                <a:uFillTx/>
              </a:endParaRPr>
            </a:p>
          </p:txBody>
        </p:sp>
        <p:sp>
          <p:nvSpPr>
            <p:cNvPr id="44" name="ïśḻíḓè">
              <a:extLst>
                <a:ext uri="{FF2B5EF4-FFF2-40B4-BE49-F238E27FC236}">
                  <a16:creationId xmlns:a16="http://schemas.microsoft.com/office/drawing/2014/main" id="{03E86CB7-BCBF-4B25-BD57-B93ECCF32B29}"/>
                </a:ext>
              </a:extLst>
            </p:cNvPr>
            <p:cNvSpPr/>
            <p:nvPr/>
          </p:nvSpPr>
          <p:spPr bwMode="auto">
            <a:xfrm>
              <a:off x="6178917" y="3503906"/>
              <a:ext cx="377702" cy="363244"/>
            </a:xfrm>
            <a:custGeom>
              <a:avLst/>
              <a:gdLst>
                <a:gd name="connsiteX0" fmla="*/ 61288 w 609549"/>
                <a:gd name="connsiteY0" fmla="*/ 383285 h 586216"/>
                <a:gd name="connsiteX1" fmla="*/ 71162 w 609549"/>
                <a:gd name="connsiteY1" fmla="*/ 387101 h 586216"/>
                <a:gd name="connsiteX2" fmla="*/ 120018 w 609549"/>
                <a:gd name="connsiteY2" fmla="*/ 435892 h 586216"/>
                <a:gd name="connsiteX3" fmla="*/ 120018 w 609549"/>
                <a:gd name="connsiteY3" fmla="*/ 454200 h 586216"/>
                <a:gd name="connsiteX4" fmla="*/ 56639 w 609549"/>
                <a:gd name="connsiteY4" fmla="*/ 517543 h 586216"/>
                <a:gd name="connsiteX5" fmla="*/ 35592 w 609549"/>
                <a:gd name="connsiteY5" fmla="*/ 513644 h 586216"/>
                <a:gd name="connsiteX6" fmla="*/ 51877 w 609549"/>
                <a:gd name="connsiteY6" fmla="*/ 388099 h 586216"/>
                <a:gd name="connsiteX7" fmla="*/ 61288 w 609549"/>
                <a:gd name="connsiteY7" fmla="*/ 383285 h 586216"/>
                <a:gd name="connsiteX8" fmla="*/ 235245 w 609549"/>
                <a:gd name="connsiteY8" fmla="*/ 302810 h 586216"/>
                <a:gd name="connsiteX9" fmla="*/ 306042 w 609549"/>
                <a:gd name="connsiteY9" fmla="*/ 373466 h 586216"/>
                <a:gd name="connsiteX10" fmla="*/ 258717 w 609549"/>
                <a:gd name="connsiteY10" fmla="*/ 420680 h 586216"/>
                <a:gd name="connsiteX11" fmla="*/ 230246 w 609549"/>
                <a:gd name="connsiteY11" fmla="*/ 550152 h 586216"/>
                <a:gd name="connsiteX12" fmla="*/ 92223 w 609549"/>
                <a:gd name="connsiteY12" fmla="*/ 575305 h 586216"/>
                <a:gd name="connsiteX13" fmla="*/ 88748 w 609549"/>
                <a:gd name="connsiteY13" fmla="*/ 556143 h 586216"/>
                <a:gd name="connsiteX14" fmla="*/ 165115 w 609549"/>
                <a:gd name="connsiteY14" fmla="*/ 479877 h 586216"/>
                <a:gd name="connsiteX15" fmla="*/ 165115 w 609549"/>
                <a:gd name="connsiteY15" fmla="*/ 446308 h 586216"/>
                <a:gd name="connsiteX16" fmla="*/ 88700 w 609549"/>
                <a:gd name="connsiteY16" fmla="*/ 369995 h 586216"/>
                <a:gd name="connsiteX17" fmla="*/ 92128 w 609549"/>
                <a:gd name="connsiteY17" fmla="*/ 350976 h 586216"/>
                <a:gd name="connsiteX18" fmla="*/ 189111 w 609549"/>
                <a:gd name="connsiteY18" fmla="*/ 348884 h 586216"/>
                <a:gd name="connsiteX19" fmla="*/ 257958 w 609549"/>
                <a:gd name="connsiteY19" fmla="*/ 161679 h 586216"/>
                <a:gd name="connsiteX20" fmla="*/ 317251 w 609549"/>
                <a:gd name="connsiteY20" fmla="*/ 220879 h 586216"/>
                <a:gd name="connsiteX21" fmla="*/ 388070 w 609549"/>
                <a:gd name="connsiteY21" fmla="*/ 291586 h 586216"/>
                <a:gd name="connsiteX22" fmla="*/ 604906 w 609549"/>
                <a:gd name="connsiteY22" fmla="*/ 508130 h 586216"/>
                <a:gd name="connsiteX23" fmla="*/ 604906 w 609549"/>
                <a:gd name="connsiteY23" fmla="*/ 530526 h 586216"/>
                <a:gd name="connsiteX24" fmla="*/ 556567 w 609549"/>
                <a:gd name="connsiteY24" fmla="*/ 578789 h 586216"/>
                <a:gd name="connsiteX25" fmla="*/ 545327 w 609549"/>
                <a:gd name="connsiteY25" fmla="*/ 583449 h 586216"/>
                <a:gd name="connsiteX26" fmla="*/ 534135 w 609549"/>
                <a:gd name="connsiteY26" fmla="*/ 578789 h 586216"/>
                <a:gd name="connsiteX27" fmla="*/ 317251 w 609549"/>
                <a:gd name="connsiteY27" fmla="*/ 362293 h 586216"/>
                <a:gd name="connsiteX28" fmla="*/ 246481 w 609549"/>
                <a:gd name="connsiteY28" fmla="*/ 291586 h 586216"/>
                <a:gd name="connsiteX29" fmla="*/ 187140 w 609549"/>
                <a:gd name="connsiteY29" fmla="*/ 232339 h 586216"/>
                <a:gd name="connsiteX30" fmla="*/ 58606 w 609549"/>
                <a:gd name="connsiteY30" fmla="*/ 160814 h 586216"/>
                <a:gd name="connsiteX31" fmla="*/ 126401 w 609549"/>
                <a:gd name="connsiteY31" fmla="*/ 228498 h 586216"/>
                <a:gd name="connsiteX32" fmla="*/ 111975 w 609549"/>
                <a:gd name="connsiteY32" fmla="*/ 242899 h 586216"/>
                <a:gd name="connsiteX33" fmla="*/ 119307 w 609549"/>
                <a:gd name="connsiteY33" fmla="*/ 250219 h 586216"/>
                <a:gd name="connsiteX34" fmla="*/ 119307 w 609549"/>
                <a:gd name="connsiteY34" fmla="*/ 277692 h 586216"/>
                <a:gd name="connsiteX35" fmla="*/ 115641 w 609549"/>
                <a:gd name="connsiteY35" fmla="*/ 281352 h 586216"/>
                <a:gd name="connsiteX36" fmla="*/ 88123 w 609549"/>
                <a:gd name="connsiteY36" fmla="*/ 281352 h 586216"/>
                <a:gd name="connsiteX37" fmla="*/ 5712 w 609549"/>
                <a:gd name="connsiteY37" fmla="*/ 199029 h 586216"/>
                <a:gd name="connsiteX38" fmla="*/ 5712 w 609549"/>
                <a:gd name="connsiteY38" fmla="*/ 171604 h 586216"/>
                <a:gd name="connsiteX39" fmla="*/ 9378 w 609549"/>
                <a:gd name="connsiteY39" fmla="*/ 167944 h 586216"/>
                <a:gd name="connsiteX40" fmla="*/ 36849 w 609549"/>
                <a:gd name="connsiteY40" fmla="*/ 167944 h 586216"/>
                <a:gd name="connsiteX41" fmla="*/ 44180 w 609549"/>
                <a:gd name="connsiteY41" fmla="*/ 175264 h 586216"/>
                <a:gd name="connsiteX42" fmla="*/ 585775 w 609549"/>
                <a:gd name="connsiteY42" fmla="*/ 66370 h 586216"/>
                <a:gd name="connsiteX43" fmla="*/ 595263 w 609549"/>
                <a:gd name="connsiteY43" fmla="*/ 73839 h 586216"/>
                <a:gd name="connsiteX44" fmla="*/ 578978 w 609549"/>
                <a:gd name="connsiteY44" fmla="*/ 199341 h 586216"/>
                <a:gd name="connsiteX45" fmla="*/ 559693 w 609549"/>
                <a:gd name="connsiteY45" fmla="*/ 200387 h 586216"/>
                <a:gd name="connsiteX46" fmla="*/ 510789 w 609549"/>
                <a:gd name="connsiteY46" fmla="*/ 151612 h 586216"/>
                <a:gd name="connsiteX47" fmla="*/ 510789 w 609549"/>
                <a:gd name="connsiteY47" fmla="*/ 133262 h 586216"/>
                <a:gd name="connsiteX48" fmla="*/ 574216 w 609549"/>
                <a:gd name="connsiteY48" fmla="*/ 69988 h 586216"/>
                <a:gd name="connsiteX49" fmla="*/ 585775 w 609549"/>
                <a:gd name="connsiteY49" fmla="*/ 66370 h 586216"/>
                <a:gd name="connsiteX50" fmla="*/ 158702 w 609549"/>
                <a:gd name="connsiteY50" fmla="*/ 26758 h 586216"/>
                <a:gd name="connsiteX51" fmla="*/ 172463 w 609549"/>
                <a:gd name="connsiteY51" fmla="*/ 32464 h 586216"/>
                <a:gd name="connsiteX52" fmla="*/ 179701 w 609549"/>
                <a:gd name="connsiteY52" fmla="*/ 39691 h 586216"/>
                <a:gd name="connsiteX53" fmla="*/ 246935 w 609549"/>
                <a:gd name="connsiteY53" fmla="*/ 106831 h 586216"/>
                <a:gd name="connsiteX54" fmla="*/ 254886 w 609549"/>
                <a:gd name="connsiteY54" fmla="*/ 114819 h 586216"/>
                <a:gd name="connsiteX55" fmla="*/ 257600 w 609549"/>
                <a:gd name="connsiteY55" fmla="*/ 138879 h 586216"/>
                <a:gd name="connsiteX56" fmla="*/ 254886 w 609549"/>
                <a:gd name="connsiteY56" fmla="*/ 142255 h 586216"/>
                <a:gd name="connsiteX57" fmla="*/ 252315 w 609549"/>
                <a:gd name="connsiteY57" fmla="*/ 144823 h 586216"/>
                <a:gd name="connsiteX58" fmla="*/ 246696 w 609549"/>
                <a:gd name="connsiteY58" fmla="*/ 150434 h 586216"/>
                <a:gd name="connsiteX59" fmla="*/ 175892 w 609549"/>
                <a:gd name="connsiteY59" fmla="*/ 221140 h 586216"/>
                <a:gd name="connsiteX60" fmla="*/ 172463 w 609549"/>
                <a:gd name="connsiteY60" fmla="*/ 224611 h 586216"/>
                <a:gd name="connsiteX61" fmla="*/ 170130 w 609549"/>
                <a:gd name="connsiteY61" fmla="*/ 226560 h 586216"/>
                <a:gd name="connsiteX62" fmla="*/ 162274 w 609549"/>
                <a:gd name="connsiteY62" fmla="*/ 229936 h 586216"/>
                <a:gd name="connsiteX63" fmla="*/ 158702 w 609549"/>
                <a:gd name="connsiteY63" fmla="*/ 230269 h 586216"/>
                <a:gd name="connsiteX64" fmla="*/ 144942 w 609549"/>
                <a:gd name="connsiteY64" fmla="*/ 224611 h 586216"/>
                <a:gd name="connsiteX65" fmla="*/ 137609 w 609549"/>
                <a:gd name="connsiteY65" fmla="*/ 217288 h 586216"/>
                <a:gd name="connsiteX66" fmla="*/ 69804 w 609549"/>
                <a:gd name="connsiteY66" fmla="*/ 149578 h 586216"/>
                <a:gd name="connsiteX67" fmla="*/ 62519 w 609549"/>
                <a:gd name="connsiteY67" fmla="*/ 142255 h 586216"/>
                <a:gd name="connsiteX68" fmla="*/ 62519 w 609549"/>
                <a:gd name="connsiteY68" fmla="*/ 114819 h 586216"/>
                <a:gd name="connsiteX69" fmla="*/ 144942 w 609549"/>
                <a:gd name="connsiteY69" fmla="*/ 32464 h 586216"/>
                <a:gd name="connsiteX70" fmla="*/ 158702 w 609549"/>
                <a:gd name="connsiteY70" fmla="*/ 26758 h 586216"/>
                <a:gd name="connsiteX71" fmla="*/ 254809 w 609549"/>
                <a:gd name="connsiteY71" fmla="*/ 6542 h 586216"/>
                <a:gd name="connsiteX72" fmla="*/ 321015 w 609549"/>
                <a:gd name="connsiteY72" fmla="*/ 29913 h 586216"/>
                <a:gd name="connsiteX73" fmla="*/ 260017 w 609549"/>
                <a:gd name="connsiteY73" fmla="*/ 97465 h 586216"/>
                <a:gd name="connsiteX74" fmla="*/ 193067 w 609549"/>
                <a:gd name="connsiteY74" fmla="*/ 30626 h 586216"/>
                <a:gd name="connsiteX75" fmla="*/ 254809 w 609549"/>
                <a:gd name="connsiteY75" fmla="*/ 6542 h 586216"/>
                <a:gd name="connsiteX76" fmla="*/ 503105 w 609549"/>
                <a:gd name="connsiteY76" fmla="*/ 953 h 586216"/>
                <a:gd name="connsiteX77" fmla="*/ 538560 w 609549"/>
                <a:gd name="connsiteY77" fmla="*/ 10911 h 586216"/>
                <a:gd name="connsiteX78" fmla="*/ 542083 w 609549"/>
                <a:gd name="connsiteY78" fmla="*/ 30073 h 586216"/>
                <a:gd name="connsiteX79" fmla="*/ 465709 w 609549"/>
                <a:gd name="connsiteY79" fmla="*/ 106341 h 586216"/>
                <a:gd name="connsiteX80" fmla="*/ 465709 w 609549"/>
                <a:gd name="connsiteY80" fmla="*/ 139911 h 586216"/>
                <a:gd name="connsiteX81" fmla="*/ 542131 w 609549"/>
                <a:gd name="connsiteY81" fmla="*/ 216227 h 586216"/>
                <a:gd name="connsiteX82" fmla="*/ 538655 w 609549"/>
                <a:gd name="connsiteY82" fmla="*/ 235246 h 586216"/>
                <a:gd name="connsiteX83" fmla="*/ 442187 w 609549"/>
                <a:gd name="connsiteY83" fmla="*/ 237528 h 586216"/>
                <a:gd name="connsiteX84" fmla="*/ 399238 w 609549"/>
                <a:gd name="connsiteY84" fmla="*/ 280370 h 586216"/>
                <a:gd name="connsiteX85" fmla="*/ 328482 w 609549"/>
                <a:gd name="connsiteY85" fmla="*/ 209712 h 586216"/>
                <a:gd name="connsiteX86" fmla="*/ 372240 w 609549"/>
                <a:gd name="connsiteY86" fmla="*/ 166015 h 586216"/>
                <a:gd name="connsiteX87" fmla="*/ 400571 w 609549"/>
                <a:gd name="connsiteY87" fmla="*/ 36064 h 586216"/>
                <a:gd name="connsiteX88" fmla="*/ 503105 w 609549"/>
                <a:gd name="connsiteY88" fmla="*/ 953 h 586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609549" h="586216">
                  <a:moveTo>
                    <a:pt x="61288" y="383285"/>
                  </a:moveTo>
                  <a:cubicBezTo>
                    <a:pt x="64829" y="383106"/>
                    <a:pt x="68448" y="384367"/>
                    <a:pt x="71162" y="387101"/>
                  </a:cubicBezTo>
                  <a:lnTo>
                    <a:pt x="120018" y="435892"/>
                  </a:lnTo>
                  <a:cubicBezTo>
                    <a:pt x="125113" y="440933"/>
                    <a:pt x="125113" y="449160"/>
                    <a:pt x="120018" y="454200"/>
                  </a:cubicBezTo>
                  <a:lnTo>
                    <a:pt x="56639" y="517543"/>
                  </a:lnTo>
                  <a:cubicBezTo>
                    <a:pt x="50211" y="523963"/>
                    <a:pt x="39211" y="522013"/>
                    <a:pt x="35592" y="513644"/>
                  </a:cubicBezTo>
                  <a:cubicBezTo>
                    <a:pt x="17783" y="472794"/>
                    <a:pt x="23211" y="424288"/>
                    <a:pt x="51877" y="388099"/>
                  </a:cubicBezTo>
                  <a:cubicBezTo>
                    <a:pt x="54282" y="385079"/>
                    <a:pt x="57746" y="383463"/>
                    <a:pt x="61288" y="383285"/>
                  </a:cubicBezTo>
                  <a:close/>
                  <a:moveTo>
                    <a:pt x="235245" y="302810"/>
                  </a:moveTo>
                  <a:lnTo>
                    <a:pt x="306042" y="373466"/>
                  </a:lnTo>
                  <a:lnTo>
                    <a:pt x="258717" y="420680"/>
                  </a:lnTo>
                  <a:cubicBezTo>
                    <a:pt x="274667" y="464329"/>
                    <a:pt x="265192" y="515300"/>
                    <a:pt x="230246" y="550152"/>
                  </a:cubicBezTo>
                  <a:cubicBezTo>
                    <a:pt x="192919" y="587430"/>
                    <a:pt x="137644" y="595798"/>
                    <a:pt x="92223" y="575305"/>
                  </a:cubicBezTo>
                  <a:cubicBezTo>
                    <a:pt x="84701" y="571882"/>
                    <a:pt x="82892" y="561992"/>
                    <a:pt x="88748" y="556143"/>
                  </a:cubicBezTo>
                  <a:lnTo>
                    <a:pt x="165115" y="479877"/>
                  </a:lnTo>
                  <a:cubicBezTo>
                    <a:pt x="174399" y="470605"/>
                    <a:pt x="174399" y="455580"/>
                    <a:pt x="165115" y="446308"/>
                  </a:cubicBezTo>
                  <a:lnTo>
                    <a:pt x="88700" y="369995"/>
                  </a:lnTo>
                  <a:cubicBezTo>
                    <a:pt x="82844" y="364194"/>
                    <a:pt x="84653" y="354399"/>
                    <a:pt x="92128" y="350976"/>
                  </a:cubicBezTo>
                  <a:cubicBezTo>
                    <a:pt x="122789" y="337092"/>
                    <a:pt x="157973" y="336379"/>
                    <a:pt x="189111" y="348884"/>
                  </a:cubicBezTo>
                  <a:close/>
                  <a:moveTo>
                    <a:pt x="257958" y="161679"/>
                  </a:moveTo>
                  <a:lnTo>
                    <a:pt x="317251" y="220879"/>
                  </a:lnTo>
                  <a:lnTo>
                    <a:pt x="388070" y="291586"/>
                  </a:lnTo>
                  <a:lnTo>
                    <a:pt x="604906" y="508130"/>
                  </a:lnTo>
                  <a:cubicBezTo>
                    <a:pt x="611097" y="514311"/>
                    <a:pt x="611097" y="524344"/>
                    <a:pt x="604906" y="530526"/>
                  </a:cubicBezTo>
                  <a:lnTo>
                    <a:pt x="556567" y="578789"/>
                  </a:lnTo>
                  <a:cubicBezTo>
                    <a:pt x="553471" y="581880"/>
                    <a:pt x="549423" y="583449"/>
                    <a:pt x="545327" y="583449"/>
                  </a:cubicBezTo>
                  <a:cubicBezTo>
                    <a:pt x="541279" y="583449"/>
                    <a:pt x="537231" y="581880"/>
                    <a:pt x="534135" y="578789"/>
                  </a:cubicBezTo>
                  <a:lnTo>
                    <a:pt x="317251" y="362293"/>
                  </a:lnTo>
                  <a:lnTo>
                    <a:pt x="246481" y="291586"/>
                  </a:lnTo>
                  <a:lnTo>
                    <a:pt x="187140" y="232339"/>
                  </a:lnTo>
                  <a:close/>
                  <a:moveTo>
                    <a:pt x="58606" y="160814"/>
                  </a:moveTo>
                  <a:lnTo>
                    <a:pt x="126401" y="228498"/>
                  </a:lnTo>
                  <a:lnTo>
                    <a:pt x="111975" y="242899"/>
                  </a:lnTo>
                  <a:lnTo>
                    <a:pt x="119307" y="250219"/>
                  </a:lnTo>
                  <a:cubicBezTo>
                    <a:pt x="126877" y="257824"/>
                    <a:pt x="126877" y="270087"/>
                    <a:pt x="119307" y="277692"/>
                  </a:cubicBezTo>
                  <a:lnTo>
                    <a:pt x="115641" y="281352"/>
                  </a:lnTo>
                  <a:cubicBezTo>
                    <a:pt x="108024" y="288909"/>
                    <a:pt x="95741" y="288909"/>
                    <a:pt x="88123" y="281352"/>
                  </a:cubicBezTo>
                  <a:lnTo>
                    <a:pt x="5712" y="199029"/>
                  </a:lnTo>
                  <a:cubicBezTo>
                    <a:pt x="-1905" y="191424"/>
                    <a:pt x="-1905" y="179161"/>
                    <a:pt x="5712" y="171604"/>
                  </a:cubicBezTo>
                  <a:lnTo>
                    <a:pt x="9378" y="167944"/>
                  </a:lnTo>
                  <a:cubicBezTo>
                    <a:pt x="16948" y="160339"/>
                    <a:pt x="29231" y="160339"/>
                    <a:pt x="36849" y="167944"/>
                  </a:cubicBezTo>
                  <a:lnTo>
                    <a:pt x="44180" y="175264"/>
                  </a:lnTo>
                  <a:close/>
                  <a:moveTo>
                    <a:pt x="585775" y="66370"/>
                  </a:moveTo>
                  <a:cubicBezTo>
                    <a:pt x="589775" y="67101"/>
                    <a:pt x="593430" y="69680"/>
                    <a:pt x="595263" y="73839"/>
                  </a:cubicBezTo>
                  <a:cubicBezTo>
                    <a:pt x="613072" y="114675"/>
                    <a:pt x="607644" y="163212"/>
                    <a:pt x="578978" y="199341"/>
                  </a:cubicBezTo>
                  <a:cubicBezTo>
                    <a:pt x="574168" y="205379"/>
                    <a:pt x="565121" y="205854"/>
                    <a:pt x="559693" y="200387"/>
                  </a:cubicBezTo>
                  <a:lnTo>
                    <a:pt x="510789" y="151612"/>
                  </a:lnTo>
                  <a:cubicBezTo>
                    <a:pt x="505742" y="146526"/>
                    <a:pt x="505742" y="138349"/>
                    <a:pt x="510789" y="133262"/>
                  </a:cubicBezTo>
                  <a:lnTo>
                    <a:pt x="574216" y="69988"/>
                  </a:lnTo>
                  <a:cubicBezTo>
                    <a:pt x="577430" y="66756"/>
                    <a:pt x="581775" y="65639"/>
                    <a:pt x="585775" y="66370"/>
                  </a:cubicBezTo>
                  <a:close/>
                  <a:moveTo>
                    <a:pt x="158702" y="26758"/>
                  </a:moveTo>
                  <a:cubicBezTo>
                    <a:pt x="163655" y="26758"/>
                    <a:pt x="168654" y="28660"/>
                    <a:pt x="172463" y="32464"/>
                  </a:cubicBezTo>
                  <a:lnTo>
                    <a:pt x="179701" y="39691"/>
                  </a:lnTo>
                  <a:lnTo>
                    <a:pt x="246935" y="106831"/>
                  </a:lnTo>
                  <a:lnTo>
                    <a:pt x="254886" y="114819"/>
                  </a:lnTo>
                  <a:cubicBezTo>
                    <a:pt x="261457" y="121334"/>
                    <a:pt x="262362" y="131414"/>
                    <a:pt x="257600" y="138879"/>
                  </a:cubicBezTo>
                  <a:cubicBezTo>
                    <a:pt x="256839" y="140068"/>
                    <a:pt x="255934" y="141209"/>
                    <a:pt x="254886" y="142255"/>
                  </a:cubicBezTo>
                  <a:lnTo>
                    <a:pt x="252315" y="144823"/>
                  </a:lnTo>
                  <a:lnTo>
                    <a:pt x="246696" y="150434"/>
                  </a:lnTo>
                  <a:lnTo>
                    <a:pt x="175892" y="221140"/>
                  </a:lnTo>
                  <a:lnTo>
                    <a:pt x="172463" y="224611"/>
                  </a:lnTo>
                  <a:cubicBezTo>
                    <a:pt x="171702" y="225324"/>
                    <a:pt x="170940" y="225990"/>
                    <a:pt x="170130" y="226560"/>
                  </a:cubicBezTo>
                  <a:cubicBezTo>
                    <a:pt x="167749" y="228319"/>
                    <a:pt x="165083" y="229413"/>
                    <a:pt x="162274" y="229936"/>
                  </a:cubicBezTo>
                  <a:cubicBezTo>
                    <a:pt x="161083" y="230174"/>
                    <a:pt x="159893" y="230269"/>
                    <a:pt x="158702" y="230269"/>
                  </a:cubicBezTo>
                  <a:cubicBezTo>
                    <a:pt x="153703" y="230269"/>
                    <a:pt x="148751" y="228367"/>
                    <a:pt x="144942" y="224611"/>
                  </a:cubicBezTo>
                  <a:lnTo>
                    <a:pt x="137609" y="217288"/>
                  </a:lnTo>
                  <a:lnTo>
                    <a:pt x="69804" y="149578"/>
                  </a:lnTo>
                  <a:lnTo>
                    <a:pt x="62519" y="142255"/>
                  </a:lnTo>
                  <a:cubicBezTo>
                    <a:pt x="54900" y="134647"/>
                    <a:pt x="54900" y="122380"/>
                    <a:pt x="62519" y="114819"/>
                  </a:cubicBezTo>
                  <a:lnTo>
                    <a:pt x="144942" y="32464"/>
                  </a:lnTo>
                  <a:cubicBezTo>
                    <a:pt x="148751" y="28660"/>
                    <a:pt x="153750" y="26758"/>
                    <a:pt x="158702" y="26758"/>
                  </a:cubicBezTo>
                  <a:close/>
                  <a:moveTo>
                    <a:pt x="254809" y="6542"/>
                  </a:moveTo>
                  <a:cubicBezTo>
                    <a:pt x="277279" y="4029"/>
                    <a:pt x="300492" y="9424"/>
                    <a:pt x="321015" y="29913"/>
                  </a:cubicBezTo>
                  <a:cubicBezTo>
                    <a:pt x="380347" y="89193"/>
                    <a:pt x="337205" y="46124"/>
                    <a:pt x="260017" y="97465"/>
                  </a:cubicBezTo>
                  <a:lnTo>
                    <a:pt x="193067" y="30626"/>
                  </a:lnTo>
                  <a:cubicBezTo>
                    <a:pt x="210614" y="19479"/>
                    <a:pt x="232340" y="9056"/>
                    <a:pt x="254809" y="6542"/>
                  </a:cubicBezTo>
                  <a:close/>
                  <a:moveTo>
                    <a:pt x="503105" y="953"/>
                  </a:moveTo>
                  <a:cubicBezTo>
                    <a:pt x="515252" y="2468"/>
                    <a:pt x="527216" y="5788"/>
                    <a:pt x="538560" y="10911"/>
                  </a:cubicBezTo>
                  <a:cubicBezTo>
                    <a:pt x="546131" y="14334"/>
                    <a:pt x="547940" y="24224"/>
                    <a:pt x="542083" y="30073"/>
                  </a:cubicBezTo>
                  <a:lnTo>
                    <a:pt x="465709" y="106341"/>
                  </a:lnTo>
                  <a:cubicBezTo>
                    <a:pt x="456424" y="115613"/>
                    <a:pt x="456424" y="130639"/>
                    <a:pt x="465709" y="139911"/>
                  </a:cubicBezTo>
                  <a:lnTo>
                    <a:pt x="542131" y="216227"/>
                  </a:lnTo>
                  <a:cubicBezTo>
                    <a:pt x="547940" y="222028"/>
                    <a:pt x="546178" y="231823"/>
                    <a:pt x="538655" y="235246"/>
                  </a:cubicBezTo>
                  <a:cubicBezTo>
                    <a:pt x="508181" y="249035"/>
                    <a:pt x="473184" y="249844"/>
                    <a:pt x="442187" y="237528"/>
                  </a:cubicBezTo>
                  <a:lnTo>
                    <a:pt x="399238" y="280370"/>
                  </a:lnTo>
                  <a:lnTo>
                    <a:pt x="328482" y="209712"/>
                  </a:lnTo>
                  <a:lnTo>
                    <a:pt x="372240" y="166015"/>
                  </a:lnTo>
                  <a:cubicBezTo>
                    <a:pt x="356051" y="122270"/>
                    <a:pt x="365527" y="71060"/>
                    <a:pt x="400571" y="36064"/>
                  </a:cubicBezTo>
                  <a:cubicBezTo>
                    <a:pt x="428569" y="8106"/>
                    <a:pt x="466664" y="-3592"/>
                    <a:pt x="503105" y="953"/>
                  </a:cubicBezTo>
                  <a:close/>
                </a:path>
              </a:pathLst>
            </a:custGeom>
            <a:solidFill>
              <a:srgbClr val="FFFFFF"/>
            </a:solidFill>
            <a:ln>
              <a:noFill/>
            </a:ln>
          </p:spPr>
          <p:txBody>
            <a:bodyPr wrap="square" lIns="91440" tIns="45720" rIns="91440" bIns="45720">
              <a:normAutofit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accent2"/>
                </a:solidFill>
                <a:effectLst/>
                <a:uLnTx/>
                <a:uFillTx/>
              </a:endParaRPr>
            </a:p>
          </p:txBody>
        </p:sp>
      </p:grpSp>
      <p:grpSp>
        <p:nvGrpSpPr>
          <p:cNvPr id="14" name="ïṩ1ïḋè">
            <a:extLst>
              <a:ext uri="{FF2B5EF4-FFF2-40B4-BE49-F238E27FC236}">
                <a16:creationId xmlns:a16="http://schemas.microsoft.com/office/drawing/2014/main" id="{C2D25F24-DA70-4304-903A-2E26FB1C9A31}"/>
              </a:ext>
            </a:extLst>
          </p:cNvPr>
          <p:cNvGrpSpPr/>
          <p:nvPr/>
        </p:nvGrpSpPr>
        <p:grpSpPr>
          <a:xfrm>
            <a:off x="661297" y="2199980"/>
            <a:ext cx="3132529" cy="920531"/>
            <a:chOff x="661193" y="2711671"/>
            <a:chExt cx="2939257" cy="920531"/>
          </a:xfrm>
        </p:grpSpPr>
        <p:sp>
          <p:nvSpPr>
            <p:cNvPr id="23" name="íŝ1iḋê">
              <a:extLst>
                <a:ext uri="{FF2B5EF4-FFF2-40B4-BE49-F238E27FC236}">
                  <a16:creationId xmlns:a16="http://schemas.microsoft.com/office/drawing/2014/main" id="{E7F85C7F-ACF0-46A9-A638-C3481A447BA1}"/>
                </a:ext>
              </a:extLst>
            </p:cNvPr>
            <p:cNvSpPr/>
            <p:nvPr/>
          </p:nvSpPr>
          <p:spPr bwMode="auto">
            <a:xfrm>
              <a:off x="661193" y="3099270"/>
              <a:ext cx="2939257" cy="532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925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0" marR="0" lvl="0" indent="0" algn="l" defTabSz="914377" rtl="0" eaLnBrk="1" fontAlgn="auto" latinLnBrk="0" hangingPunct="1">
                <a:lnSpc>
                  <a:spcPct val="120000"/>
                </a:lnSpc>
                <a:spcBef>
                  <a:spcPts val="0"/>
                </a:spcBef>
                <a:spcAft>
                  <a:spcPts val="0"/>
                </a:spcAft>
                <a:buClrTx/>
                <a:buSzTx/>
                <a:buFontTx/>
                <a:buNone/>
                <a:tabLst/>
                <a:defRPr/>
              </a:pPr>
              <a:r>
                <a:rPr kumimoji="0" lang="zh-CN" altLang="en-US" sz="1100" b="0" i="0" u="none" strike="noStrike" kern="1200" cap="none" spc="0" normalizeH="0" baseline="0" noProof="0" dirty="0">
                  <a:ln>
                    <a:noFill/>
                  </a:ln>
                  <a:solidFill>
                    <a:schemeClr val="accent2"/>
                  </a:solidFill>
                  <a:effectLst/>
                  <a:uLnTx/>
                  <a:uFillTx/>
                </a:rPr>
                <a:t>Enter the text message here, be concise, and pay attention to double-check for text errors</a:t>
              </a:r>
              <a:endParaRPr kumimoji="0" lang="en-US" altLang="zh-CN" sz="1100" b="0" i="0" u="none" strike="noStrike" kern="1200" cap="none" spc="0" normalizeH="0" baseline="0" noProof="0" dirty="0">
                <a:ln>
                  <a:noFill/>
                </a:ln>
                <a:solidFill>
                  <a:schemeClr val="accent2"/>
                </a:solidFill>
                <a:effectLst/>
                <a:uLnTx/>
                <a:uFillTx/>
              </a:endParaRPr>
            </a:p>
          </p:txBody>
        </p:sp>
        <p:sp>
          <p:nvSpPr>
            <p:cNvPr id="24" name="iSḷíḋé">
              <a:extLst>
                <a:ext uri="{FF2B5EF4-FFF2-40B4-BE49-F238E27FC236}">
                  <a16:creationId xmlns:a16="http://schemas.microsoft.com/office/drawing/2014/main" id="{F072B4B9-EDC2-45CC-A6AA-FF014132D43C}"/>
                </a:ext>
              </a:extLst>
            </p:cNvPr>
            <p:cNvSpPr txBox="1"/>
            <p:nvPr/>
          </p:nvSpPr>
          <p:spPr bwMode="auto">
            <a:xfrm>
              <a:off x="661193" y="2711671"/>
              <a:ext cx="2939257"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0" marR="0" lvl="0" indent="0" algn="l" defTabSz="914377" rtl="0" eaLnBrk="1" fontAlgn="auto" latinLnBrk="0" hangingPunct="1">
                <a:lnSpc>
                  <a:spcPct val="100000"/>
                </a:lnSpc>
                <a:spcBef>
                  <a:spcPct val="0"/>
                </a:spcBef>
                <a:spcAft>
                  <a:spcPts val="0"/>
                </a:spcAft>
                <a:buClrTx/>
                <a:buSzTx/>
                <a:buFontTx/>
                <a:buNone/>
                <a:tabLst/>
                <a:defRPr/>
              </a:pPr>
              <a:r>
                <a:rPr kumimoji="0" lang="zh-CN" altLang="en-US" b="1" i="0" u="none" strike="noStrike" kern="1200" cap="none" spc="0" normalizeH="0" baseline="0" noProof="0" dirty="0">
                  <a:ln>
                    <a:noFill/>
                  </a:ln>
                  <a:solidFill>
                    <a:schemeClr val="accent2"/>
                  </a:solidFill>
                  <a:effectLst/>
                  <a:uLnTx/>
                  <a:uFillTx/>
                </a:rPr>
                <a:t>Title text presets</a:t>
              </a:r>
              <a:endParaRPr kumimoji="0" lang="en-US" altLang="zh-CN" b="1" i="0" u="none" strike="noStrike" kern="1200" cap="none" spc="0" normalizeH="0" baseline="0" noProof="0" dirty="0">
                <a:ln>
                  <a:noFill/>
                </a:ln>
                <a:solidFill>
                  <a:schemeClr val="accent2"/>
                </a:solidFill>
                <a:effectLst/>
                <a:uLnTx/>
                <a:uFillTx/>
              </a:endParaRPr>
            </a:p>
          </p:txBody>
        </p:sp>
      </p:grpSp>
      <p:grpSp>
        <p:nvGrpSpPr>
          <p:cNvPr id="15" name="i$ļiḍé">
            <a:extLst>
              <a:ext uri="{FF2B5EF4-FFF2-40B4-BE49-F238E27FC236}">
                <a16:creationId xmlns:a16="http://schemas.microsoft.com/office/drawing/2014/main" id="{9A859FF7-5900-4515-AC35-1CD8639F365B}"/>
              </a:ext>
            </a:extLst>
          </p:cNvPr>
          <p:cNvGrpSpPr/>
          <p:nvPr/>
        </p:nvGrpSpPr>
        <p:grpSpPr>
          <a:xfrm>
            <a:off x="661297" y="3538071"/>
            <a:ext cx="3132529" cy="920531"/>
            <a:chOff x="661193" y="3777534"/>
            <a:chExt cx="2939257" cy="920531"/>
          </a:xfrm>
        </p:grpSpPr>
        <p:sp>
          <p:nvSpPr>
            <p:cNvPr id="21" name="iṩļîḓé">
              <a:extLst>
                <a:ext uri="{FF2B5EF4-FFF2-40B4-BE49-F238E27FC236}">
                  <a16:creationId xmlns:a16="http://schemas.microsoft.com/office/drawing/2014/main" id="{6F8F0504-7F1F-45E3-BD0A-00727B7DFDBC}"/>
                </a:ext>
              </a:extLst>
            </p:cNvPr>
            <p:cNvSpPr/>
            <p:nvPr/>
          </p:nvSpPr>
          <p:spPr bwMode="auto">
            <a:xfrm>
              <a:off x="661193" y="4165133"/>
              <a:ext cx="2939257" cy="532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925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0" marR="0" lvl="0" indent="0" algn="l" defTabSz="914377" rtl="0" eaLnBrk="1" fontAlgn="auto" latinLnBrk="0" hangingPunct="1">
                <a:lnSpc>
                  <a:spcPct val="120000"/>
                </a:lnSpc>
                <a:spcBef>
                  <a:spcPts val="0"/>
                </a:spcBef>
                <a:spcAft>
                  <a:spcPts val="0"/>
                </a:spcAft>
                <a:buClrTx/>
                <a:buSzTx/>
                <a:buFontTx/>
                <a:buNone/>
                <a:tabLst/>
                <a:defRPr/>
              </a:pPr>
              <a:r>
                <a:rPr kumimoji="0" lang="zh-CN" altLang="en-US" sz="1100" b="0" i="0" u="none" strike="noStrike" kern="1200" cap="none" spc="0" normalizeH="0" baseline="0" noProof="0" dirty="0">
                  <a:ln>
                    <a:noFill/>
                  </a:ln>
                  <a:solidFill>
                    <a:schemeClr val="accent2"/>
                  </a:solidFill>
                  <a:effectLst/>
                  <a:uLnTx/>
                  <a:uFillTx/>
                </a:rPr>
                <a:t>Enter the text message here, be concise, and pay attention to double-check for text errors</a:t>
              </a:r>
              <a:endParaRPr kumimoji="0" lang="en-US" altLang="zh-CN" sz="1100" b="0" i="0" u="none" strike="noStrike" kern="1200" cap="none" spc="0" normalizeH="0" baseline="0" noProof="0" dirty="0">
                <a:ln>
                  <a:noFill/>
                </a:ln>
                <a:solidFill>
                  <a:schemeClr val="accent2"/>
                </a:solidFill>
                <a:effectLst/>
                <a:uLnTx/>
                <a:uFillTx/>
              </a:endParaRPr>
            </a:p>
          </p:txBody>
        </p:sp>
        <p:sp>
          <p:nvSpPr>
            <p:cNvPr id="22" name="ï$1iḑé">
              <a:extLst>
                <a:ext uri="{FF2B5EF4-FFF2-40B4-BE49-F238E27FC236}">
                  <a16:creationId xmlns:a16="http://schemas.microsoft.com/office/drawing/2014/main" id="{39EA36CC-A2E9-4695-8FD5-A82D0760A937}"/>
                </a:ext>
              </a:extLst>
            </p:cNvPr>
            <p:cNvSpPr txBox="1"/>
            <p:nvPr/>
          </p:nvSpPr>
          <p:spPr bwMode="auto">
            <a:xfrm>
              <a:off x="661193" y="3777534"/>
              <a:ext cx="2939257"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0" marR="0" lvl="0" indent="0" algn="l" defTabSz="914377" rtl="0" eaLnBrk="1" fontAlgn="auto" latinLnBrk="0" hangingPunct="1">
                <a:lnSpc>
                  <a:spcPct val="100000"/>
                </a:lnSpc>
                <a:spcBef>
                  <a:spcPct val="0"/>
                </a:spcBef>
                <a:spcAft>
                  <a:spcPts val="0"/>
                </a:spcAft>
                <a:buClrTx/>
                <a:buSzTx/>
                <a:buFontTx/>
                <a:buNone/>
                <a:tabLst/>
                <a:defRPr/>
              </a:pPr>
              <a:r>
                <a:rPr kumimoji="0" lang="zh-CN" altLang="en-US" b="1" i="0" u="none" strike="noStrike" kern="1200" cap="none" spc="0" normalizeH="0" baseline="0" noProof="0" dirty="0">
                  <a:ln>
                    <a:noFill/>
                  </a:ln>
                  <a:solidFill>
                    <a:schemeClr val="accent2"/>
                  </a:solidFill>
                  <a:effectLst/>
                  <a:uLnTx/>
                  <a:uFillTx/>
                </a:rPr>
                <a:t>Title text presets</a:t>
              </a:r>
              <a:endParaRPr kumimoji="0" lang="en-US" altLang="zh-CN" b="1" i="0" u="none" strike="noStrike" kern="1200" cap="none" spc="0" normalizeH="0" baseline="0" noProof="0" dirty="0">
                <a:ln>
                  <a:noFill/>
                </a:ln>
                <a:solidFill>
                  <a:schemeClr val="accent2"/>
                </a:solidFill>
                <a:effectLst/>
                <a:uLnTx/>
                <a:uFillTx/>
              </a:endParaRPr>
            </a:p>
          </p:txBody>
        </p:sp>
      </p:grpSp>
      <p:grpSp>
        <p:nvGrpSpPr>
          <p:cNvPr id="16" name="íṣ1iḋê">
            <a:extLst>
              <a:ext uri="{FF2B5EF4-FFF2-40B4-BE49-F238E27FC236}">
                <a16:creationId xmlns:a16="http://schemas.microsoft.com/office/drawing/2014/main" id="{8E4CFBA8-9D6F-48EE-85A8-F5BE34CD4D80}"/>
              </a:ext>
            </a:extLst>
          </p:cNvPr>
          <p:cNvGrpSpPr/>
          <p:nvPr/>
        </p:nvGrpSpPr>
        <p:grpSpPr>
          <a:xfrm>
            <a:off x="659606" y="4876163"/>
            <a:ext cx="3132529" cy="920531"/>
            <a:chOff x="659606" y="4843396"/>
            <a:chExt cx="2939257" cy="920531"/>
          </a:xfrm>
        </p:grpSpPr>
        <p:sp>
          <p:nvSpPr>
            <p:cNvPr id="19" name="îṣḻîdê">
              <a:extLst>
                <a:ext uri="{FF2B5EF4-FFF2-40B4-BE49-F238E27FC236}">
                  <a16:creationId xmlns:a16="http://schemas.microsoft.com/office/drawing/2014/main" id="{40C0EA9B-6C7E-4CCD-BD88-2DF0D6AA396F}"/>
                </a:ext>
              </a:extLst>
            </p:cNvPr>
            <p:cNvSpPr/>
            <p:nvPr/>
          </p:nvSpPr>
          <p:spPr bwMode="auto">
            <a:xfrm>
              <a:off x="659606" y="5230995"/>
              <a:ext cx="2939257" cy="532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925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0" marR="0" lvl="0" indent="0" algn="l" defTabSz="914377" rtl="0" eaLnBrk="1" fontAlgn="auto" latinLnBrk="0" hangingPunct="1">
                <a:lnSpc>
                  <a:spcPct val="120000"/>
                </a:lnSpc>
                <a:spcBef>
                  <a:spcPts val="0"/>
                </a:spcBef>
                <a:spcAft>
                  <a:spcPts val="0"/>
                </a:spcAft>
                <a:buClrTx/>
                <a:buSzTx/>
                <a:buFontTx/>
                <a:buNone/>
                <a:tabLst/>
                <a:defRPr/>
              </a:pPr>
              <a:r>
                <a:rPr kumimoji="0" lang="zh-CN" altLang="en-US" sz="1100" b="0" i="0" u="none" strike="noStrike" kern="1200" cap="none" spc="0" normalizeH="0" baseline="0" noProof="0" dirty="0">
                  <a:ln>
                    <a:noFill/>
                  </a:ln>
                  <a:solidFill>
                    <a:schemeClr val="accent2"/>
                  </a:solidFill>
                  <a:effectLst/>
                  <a:uLnTx/>
                  <a:uFillTx/>
                </a:rPr>
                <a:t>Enter the text message here, be concise, and pay attention to double-check for text errors</a:t>
              </a:r>
              <a:endParaRPr kumimoji="0" lang="en-US" altLang="zh-CN" sz="1100" b="0" i="0" u="none" strike="noStrike" kern="1200" cap="none" spc="0" normalizeH="0" baseline="0" noProof="0" dirty="0">
                <a:ln>
                  <a:noFill/>
                </a:ln>
                <a:solidFill>
                  <a:schemeClr val="accent2"/>
                </a:solidFill>
                <a:effectLst/>
                <a:uLnTx/>
                <a:uFillTx/>
              </a:endParaRPr>
            </a:p>
          </p:txBody>
        </p:sp>
        <p:sp>
          <p:nvSpPr>
            <p:cNvPr id="20" name="işļïďè">
              <a:extLst>
                <a:ext uri="{FF2B5EF4-FFF2-40B4-BE49-F238E27FC236}">
                  <a16:creationId xmlns:a16="http://schemas.microsoft.com/office/drawing/2014/main" id="{72DC2321-49C3-4D8F-BFC0-A8EC224C70EB}"/>
                </a:ext>
              </a:extLst>
            </p:cNvPr>
            <p:cNvSpPr txBox="1"/>
            <p:nvPr/>
          </p:nvSpPr>
          <p:spPr bwMode="auto">
            <a:xfrm>
              <a:off x="659606" y="4843396"/>
              <a:ext cx="2939257" cy="387597"/>
            </a:xfrm>
            <a:prstGeom prst="rect">
              <a:avLst/>
            </a:prstGeom>
            <a:solidFill>
              <a:srgbClr val="EDE9E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0" marR="0" lvl="0" indent="0" algn="l" defTabSz="914377" rtl="0" eaLnBrk="1" fontAlgn="auto" latinLnBrk="0" hangingPunct="1">
                <a:lnSpc>
                  <a:spcPct val="100000"/>
                </a:lnSpc>
                <a:spcBef>
                  <a:spcPct val="0"/>
                </a:spcBef>
                <a:spcAft>
                  <a:spcPts val="0"/>
                </a:spcAft>
                <a:buClrTx/>
                <a:buSzTx/>
                <a:buFontTx/>
                <a:buNone/>
                <a:tabLst/>
                <a:defRPr/>
              </a:pPr>
              <a:r>
                <a:rPr kumimoji="0" lang="zh-CN" altLang="en-US" b="1" i="0" u="none" strike="noStrike" kern="1200" cap="none" spc="0" normalizeH="0" baseline="0" noProof="0" dirty="0">
                  <a:ln>
                    <a:noFill/>
                  </a:ln>
                  <a:solidFill>
                    <a:schemeClr val="accent2"/>
                  </a:solidFill>
                  <a:effectLst/>
                  <a:uLnTx/>
                  <a:uFillTx/>
                </a:rPr>
                <a:t>Title text presets</a:t>
              </a:r>
              <a:endParaRPr kumimoji="0" lang="en-US" altLang="zh-CN" b="1" i="0" u="none" strike="noStrike" kern="1200" cap="none" spc="0" normalizeH="0" baseline="0" noProof="0" dirty="0">
                <a:ln>
                  <a:noFill/>
                </a:ln>
                <a:solidFill>
                  <a:schemeClr val="accent2"/>
                </a:solidFill>
                <a:effectLst/>
                <a:uLnTx/>
                <a:uFillTx/>
              </a:endParaRPr>
            </a:p>
          </p:txBody>
        </p:sp>
      </p:grpSp>
      <p:cxnSp>
        <p:nvCxnSpPr>
          <p:cNvPr id="17" name="直接连接符 16">
            <a:extLst>
              <a:ext uri="{FF2B5EF4-FFF2-40B4-BE49-F238E27FC236}">
                <a16:creationId xmlns:a16="http://schemas.microsoft.com/office/drawing/2014/main" id="{267074B2-84E9-48F9-AA3E-3E16FDE8A10F}"/>
              </a:ext>
            </a:extLst>
          </p:cNvPr>
          <p:cNvCxnSpPr/>
          <p:nvPr/>
        </p:nvCxnSpPr>
        <p:spPr>
          <a:xfrm>
            <a:off x="660452" y="3329291"/>
            <a:ext cx="3015215" cy="0"/>
          </a:xfrm>
          <a:prstGeom prst="line">
            <a:avLst/>
          </a:prstGeom>
          <a:noFill/>
          <a:ln w="3175" cap="flat" cmpd="sng" algn="ctr">
            <a:solidFill>
              <a:srgbClr val="EDE9E2"/>
            </a:solidFill>
            <a:prstDash val="solid"/>
            <a:miter lim="800000"/>
          </a:ln>
          <a:effectLst/>
        </p:spPr>
      </p:cxnSp>
      <p:cxnSp>
        <p:nvCxnSpPr>
          <p:cNvPr id="18" name="直接连接符 17">
            <a:extLst>
              <a:ext uri="{FF2B5EF4-FFF2-40B4-BE49-F238E27FC236}">
                <a16:creationId xmlns:a16="http://schemas.microsoft.com/office/drawing/2014/main" id="{164C0CFF-3505-4EBF-AE71-50DE38B709F5}"/>
              </a:ext>
            </a:extLst>
          </p:cNvPr>
          <p:cNvCxnSpPr/>
          <p:nvPr/>
        </p:nvCxnSpPr>
        <p:spPr>
          <a:xfrm>
            <a:off x="660452" y="4667382"/>
            <a:ext cx="3015215" cy="0"/>
          </a:xfrm>
          <a:prstGeom prst="line">
            <a:avLst/>
          </a:prstGeom>
          <a:noFill/>
          <a:ln w="3175" cap="flat" cmpd="sng" algn="ctr">
            <a:solidFill>
              <a:srgbClr val="EDE9E2"/>
            </a:solidFill>
            <a:prstDash val="solid"/>
            <a:miter lim="800000"/>
          </a:ln>
          <a:effectLst/>
        </p:spPr>
      </p:cxnSp>
      <p:grpSp>
        <p:nvGrpSpPr>
          <p:cNvPr id="11" name="íŝ1iďé">
            <a:extLst>
              <a:ext uri="{FF2B5EF4-FFF2-40B4-BE49-F238E27FC236}">
                <a16:creationId xmlns:a16="http://schemas.microsoft.com/office/drawing/2014/main" id="{F42AE495-C53C-4F6F-9805-86E9BC03D433}"/>
              </a:ext>
            </a:extLst>
          </p:cNvPr>
          <p:cNvGrpSpPr/>
          <p:nvPr/>
        </p:nvGrpSpPr>
        <p:grpSpPr>
          <a:xfrm>
            <a:off x="8579643" y="3538072"/>
            <a:ext cx="2939257" cy="920531"/>
            <a:chOff x="661193" y="3777534"/>
            <a:chExt cx="2939257" cy="920531"/>
          </a:xfrm>
        </p:grpSpPr>
        <p:sp>
          <p:nvSpPr>
            <p:cNvPr id="12" name="i$ľidê">
              <a:extLst>
                <a:ext uri="{FF2B5EF4-FFF2-40B4-BE49-F238E27FC236}">
                  <a16:creationId xmlns:a16="http://schemas.microsoft.com/office/drawing/2014/main" id="{676481EF-7BE5-44F9-B9FA-FFC5E009E717}"/>
                </a:ext>
              </a:extLst>
            </p:cNvPr>
            <p:cNvSpPr/>
            <p:nvPr/>
          </p:nvSpPr>
          <p:spPr bwMode="auto">
            <a:xfrm>
              <a:off x="661193" y="4165133"/>
              <a:ext cx="2939257" cy="532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925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0" marR="0" lvl="0" indent="0" algn="l" defTabSz="914377" rtl="0" eaLnBrk="1" fontAlgn="auto" latinLnBrk="0" hangingPunct="1">
                <a:lnSpc>
                  <a:spcPct val="120000"/>
                </a:lnSpc>
                <a:spcBef>
                  <a:spcPts val="0"/>
                </a:spcBef>
                <a:spcAft>
                  <a:spcPts val="0"/>
                </a:spcAft>
                <a:buClrTx/>
                <a:buSzTx/>
                <a:buFontTx/>
                <a:buNone/>
                <a:tabLst/>
                <a:defRPr/>
              </a:pPr>
              <a:r>
                <a:rPr kumimoji="0" lang="zh-CN" altLang="en-US" sz="1100" b="0" i="0" u="none" strike="noStrike" kern="1200" cap="none" spc="0" normalizeH="0" baseline="0" noProof="0" dirty="0">
                  <a:ln>
                    <a:noFill/>
                  </a:ln>
                  <a:solidFill>
                    <a:schemeClr val="accent2"/>
                  </a:solidFill>
                  <a:effectLst/>
                  <a:uLnTx/>
                  <a:uFillTx/>
                </a:rPr>
                <a:t>Enter the text message here, be concise, and pay attention to double-check for text errors</a:t>
              </a:r>
              <a:endParaRPr kumimoji="0" lang="en-US" altLang="zh-CN" sz="1100" b="0" i="0" u="none" strike="noStrike" kern="1200" cap="none" spc="0" normalizeH="0" baseline="0" noProof="0" dirty="0">
                <a:ln>
                  <a:noFill/>
                </a:ln>
                <a:solidFill>
                  <a:schemeClr val="accent2"/>
                </a:solidFill>
                <a:effectLst/>
                <a:uLnTx/>
                <a:uFillTx/>
              </a:endParaRPr>
            </a:p>
          </p:txBody>
        </p:sp>
        <p:sp>
          <p:nvSpPr>
            <p:cNvPr id="13" name="ïṧlïḍê">
              <a:extLst>
                <a:ext uri="{FF2B5EF4-FFF2-40B4-BE49-F238E27FC236}">
                  <a16:creationId xmlns:a16="http://schemas.microsoft.com/office/drawing/2014/main" id="{52340F82-0BD1-457C-8C0A-34F356ECEB2D}"/>
                </a:ext>
              </a:extLst>
            </p:cNvPr>
            <p:cNvSpPr txBox="1"/>
            <p:nvPr/>
          </p:nvSpPr>
          <p:spPr bwMode="auto">
            <a:xfrm>
              <a:off x="661193" y="3777534"/>
              <a:ext cx="2939257"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0" marR="0" lvl="0" indent="0" algn="l" defTabSz="914377" rtl="0" eaLnBrk="1" fontAlgn="auto" latinLnBrk="0" hangingPunct="1">
                <a:lnSpc>
                  <a:spcPct val="100000"/>
                </a:lnSpc>
                <a:spcBef>
                  <a:spcPct val="0"/>
                </a:spcBef>
                <a:spcAft>
                  <a:spcPts val="0"/>
                </a:spcAft>
                <a:buClrTx/>
                <a:buSzTx/>
                <a:buFontTx/>
                <a:buNone/>
                <a:tabLst/>
                <a:defRPr/>
              </a:pPr>
              <a:r>
                <a:rPr kumimoji="0" lang="zh-CN" altLang="en-US" b="1" i="0" u="none" strike="noStrike" kern="1200" cap="none" spc="0" normalizeH="0" baseline="0" noProof="0" dirty="0">
                  <a:ln>
                    <a:noFill/>
                  </a:ln>
                  <a:solidFill>
                    <a:schemeClr val="accent2"/>
                  </a:solidFill>
                  <a:effectLst/>
                  <a:uLnTx/>
                  <a:uFillTx/>
                </a:rPr>
                <a:t>Title text presets</a:t>
              </a:r>
              <a:endParaRPr kumimoji="0" lang="en-US" altLang="zh-CN" b="1" i="0" u="none" strike="noStrike" kern="1200" cap="none" spc="0" normalizeH="0" baseline="0" noProof="0" dirty="0">
                <a:ln>
                  <a:noFill/>
                </a:ln>
                <a:solidFill>
                  <a:schemeClr val="accent2"/>
                </a:solidFill>
                <a:effectLst/>
                <a:uLnTx/>
                <a:uFillTx/>
              </a:endParaRPr>
            </a:p>
          </p:txBody>
        </p:sp>
      </p:grpSp>
    </p:spTree>
    <p:extLst>
      <p:ext uri="{BB962C8B-B14F-4D97-AF65-F5344CB8AC3E}">
        <p14:creationId xmlns:p14="http://schemas.microsoft.com/office/powerpoint/2010/main" val="14518547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31"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750" fill="hold"/>
                                        <p:tgtEl>
                                          <p:spTgt spid="9"/>
                                        </p:tgtEl>
                                        <p:attrNameLst>
                                          <p:attrName>ppt_w</p:attrName>
                                        </p:attrNameLst>
                                      </p:cBhvr>
                                      <p:tavLst>
                                        <p:tav tm="0">
                                          <p:val>
                                            <p:fltVal val="0"/>
                                          </p:val>
                                        </p:tav>
                                        <p:tav tm="100000">
                                          <p:val>
                                            <p:strVal val="#ppt_w"/>
                                          </p:val>
                                        </p:tav>
                                      </p:tavLst>
                                    </p:anim>
                                    <p:anim calcmode="lin" valueType="num">
                                      <p:cBhvr>
                                        <p:cTn id="14" dur="750" fill="hold"/>
                                        <p:tgtEl>
                                          <p:spTgt spid="9"/>
                                        </p:tgtEl>
                                        <p:attrNameLst>
                                          <p:attrName>ppt_h</p:attrName>
                                        </p:attrNameLst>
                                      </p:cBhvr>
                                      <p:tavLst>
                                        <p:tav tm="0">
                                          <p:val>
                                            <p:fltVal val="0"/>
                                          </p:val>
                                        </p:tav>
                                        <p:tav tm="100000">
                                          <p:val>
                                            <p:strVal val="#ppt_h"/>
                                          </p:val>
                                        </p:tav>
                                      </p:tavLst>
                                    </p:anim>
                                    <p:anim calcmode="lin" valueType="num">
                                      <p:cBhvr>
                                        <p:cTn id="15" dur="750" fill="hold"/>
                                        <p:tgtEl>
                                          <p:spTgt spid="9"/>
                                        </p:tgtEl>
                                        <p:attrNameLst>
                                          <p:attrName>style.rotation</p:attrName>
                                        </p:attrNameLst>
                                      </p:cBhvr>
                                      <p:tavLst>
                                        <p:tav tm="0">
                                          <p:val>
                                            <p:fltVal val="90"/>
                                          </p:val>
                                        </p:tav>
                                        <p:tav tm="100000">
                                          <p:val>
                                            <p:fltVal val="0"/>
                                          </p:val>
                                        </p:tav>
                                      </p:tavLst>
                                    </p:anim>
                                    <p:animEffect transition="in" filter="fade">
                                      <p:cBhvr>
                                        <p:cTn id="16" dur="750"/>
                                        <p:tgtEl>
                                          <p:spTgt spid="9"/>
                                        </p:tgtEl>
                                      </p:cBhvr>
                                    </p:animEffect>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250"/>
                            </p:stCondLst>
                            <p:childTnLst>
                              <p:par>
                                <p:cTn id="22" presetID="22" presetClass="entr" presetSubtype="4"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750"/>
                                        <p:tgtEl>
                                          <p:spTgt spid="17"/>
                                        </p:tgtEl>
                                      </p:cBhvr>
                                    </p:animEffect>
                                  </p:childTnLst>
                                </p:cTn>
                              </p:par>
                            </p:childTnLst>
                          </p:cTn>
                        </p:par>
                        <p:par>
                          <p:cTn id="25" fill="hold">
                            <p:stCondLst>
                              <p:cond delay="3000"/>
                            </p:stCondLst>
                            <p:childTnLst>
                              <p:par>
                                <p:cTn id="26" presetID="2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750"/>
                                        <p:tgtEl>
                                          <p:spTgt spid="15"/>
                                        </p:tgtEl>
                                      </p:cBhvr>
                                    </p:animEffect>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750"/>
                                        <p:tgtEl>
                                          <p:spTgt spid="18"/>
                                        </p:tgtEl>
                                      </p:cBhvr>
                                    </p:animEffect>
                                  </p:childTnLst>
                                </p:cTn>
                              </p:par>
                            </p:childTnLst>
                          </p:cTn>
                        </p:par>
                        <p:par>
                          <p:cTn id="33" fill="hold">
                            <p:stCondLst>
                              <p:cond delay="4500"/>
                            </p:stCondLst>
                            <p:childTnLst>
                              <p:par>
                                <p:cTn id="34" presetID="22" presetClass="entr" presetSubtype="4"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down)">
                                      <p:cBhvr>
                                        <p:cTn id="36" dur="750"/>
                                        <p:tgtEl>
                                          <p:spTgt spid="16"/>
                                        </p:tgtEl>
                                      </p:cBhvr>
                                    </p:animEffect>
                                  </p:childTnLst>
                                </p:cTn>
                              </p:par>
                            </p:childTnLst>
                          </p:cTn>
                        </p:par>
                        <p:par>
                          <p:cTn id="37" fill="hold">
                            <p:stCondLst>
                              <p:cond delay="5250"/>
                            </p:stCondLst>
                            <p:childTnLst>
                              <p:par>
                                <p:cTn id="38" presetID="22" presetClass="entr" presetSubtype="4"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a:extLst>
              <a:ext uri="{FF2B5EF4-FFF2-40B4-BE49-F238E27FC236}">
                <a16:creationId xmlns:a16="http://schemas.microsoft.com/office/drawing/2014/main" id="{362A9C86-D180-4FA7-BA91-EE2971FA9622}"/>
              </a:ext>
            </a:extLst>
          </p:cNvPr>
          <p:cNvGrpSpPr/>
          <p:nvPr/>
        </p:nvGrpSpPr>
        <p:grpSpPr>
          <a:xfrm>
            <a:off x="-2" y="0"/>
            <a:ext cx="4555962" cy="2614863"/>
            <a:chOff x="-2" y="0"/>
            <a:chExt cx="4555962" cy="2614863"/>
          </a:xfrm>
        </p:grpSpPr>
        <p:sp>
          <p:nvSpPr>
            <p:cNvPr id="42" name="矩形 41">
              <a:extLst>
                <a:ext uri="{FF2B5EF4-FFF2-40B4-BE49-F238E27FC236}">
                  <a16:creationId xmlns:a16="http://schemas.microsoft.com/office/drawing/2014/main" id="{6EECFC72-F5F8-4A99-B6B8-DE8E525F3DC4}"/>
                </a:ext>
              </a:extLst>
            </p:cNvPr>
            <p:cNvSpPr/>
            <p:nvPr/>
          </p:nvSpPr>
          <p:spPr>
            <a:xfrm>
              <a:off x="-1" y="471571"/>
              <a:ext cx="4555960" cy="658729"/>
            </a:xfrm>
            <a:prstGeom prst="rect">
              <a:avLst/>
            </a:prstGeom>
            <a:solidFill>
              <a:srgbClr val="EDE9E2"/>
            </a:solidFill>
            <a:ln>
              <a:noFill/>
            </a:ln>
            <a:effectLst>
              <a:outerShdw blurRad="266700" dist="101600" dir="5400000" sx="102000" sy="102000" algn="ctr" rotWithShape="0">
                <a:schemeClr val="bg1">
                  <a:lumMod val="50000"/>
                  <a:alpha val="4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 name="图片 42">
              <a:extLst>
                <a:ext uri="{FF2B5EF4-FFF2-40B4-BE49-F238E27FC236}">
                  <a16:creationId xmlns:a16="http://schemas.microsoft.com/office/drawing/2014/main" id="{7CACE5E6-90B0-429E-A8E0-389C60C075C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65241" b="27407"/>
            <a:stretch/>
          </p:blipFill>
          <p:spPr>
            <a:xfrm flipH="1">
              <a:off x="-2" y="0"/>
              <a:ext cx="1915067" cy="2614863"/>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sp>
          <p:nvSpPr>
            <p:cNvPr id="44" name="矩形 43">
              <a:extLst>
                <a:ext uri="{FF2B5EF4-FFF2-40B4-BE49-F238E27FC236}">
                  <a16:creationId xmlns:a16="http://schemas.microsoft.com/office/drawing/2014/main" id="{3D19308F-1FD9-42D4-8F43-966FF49CAEEF}"/>
                </a:ext>
              </a:extLst>
            </p:cNvPr>
            <p:cNvSpPr/>
            <p:nvPr/>
          </p:nvSpPr>
          <p:spPr>
            <a:xfrm>
              <a:off x="1295274" y="539325"/>
              <a:ext cx="3260686" cy="523220"/>
            </a:xfrm>
            <a:prstGeom prst="rect">
              <a:avLst/>
            </a:prstGeom>
          </p:spPr>
          <p:txBody>
            <a:bodyPr wrap="square">
              <a:spAutoFit/>
            </a:bodyPr>
            <a:lstStyle/>
            <a:p>
              <a:pPr algn="ctr"/>
              <a:r>
                <a:rPr lang="zh-CN" altLang="en-US" sz="2800" dirty="0">
                  <a:latin typeface="+mj-ea"/>
                  <a:ea typeface="+mj-ea"/>
                </a:rPr>
                <a:t>My work credo</a:t>
              </a:r>
            </a:p>
          </p:txBody>
        </p:sp>
      </p:grpSp>
      <p:grpSp>
        <p:nvGrpSpPr>
          <p:cNvPr id="55" name="组合 54">
            <a:extLst>
              <a:ext uri="{FF2B5EF4-FFF2-40B4-BE49-F238E27FC236}">
                <a16:creationId xmlns:a16="http://schemas.microsoft.com/office/drawing/2014/main" id="{6675BBB0-ABF1-4D52-BAC2-2096F80636B0}"/>
              </a:ext>
            </a:extLst>
          </p:cNvPr>
          <p:cNvGrpSpPr/>
          <p:nvPr/>
        </p:nvGrpSpPr>
        <p:grpSpPr>
          <a:xfrm flipH="1">
            <a:off x="486467" y="4836683"/>
            <a:ext cx="5171243" cy="1016001"/>
            <a:chOff x="5925985" y="4133424"/>
            <a:chExt cx="5171243" cy="1016001"/>
          </a:xfrm>
        </p:grpSpPr>
        <p:sp>
          <p:nvSpPr>
            <p:cNvPr id="52" name="ï$ļîďé">
              <a:extLst>
                <a:ext uri="{FF2B5EF4-FFF2-40B4-BE49-F238E27FC236}">
                  <a16:creationId xmlns:a16="http://schemas.microsoft.com/office/drawing/2014/main" id="{02890BA3-9F32-44D3-9FB5-31E65B7BFDBB}"/>
                </a:ext>
              </a:extLst>
            </p:cNvPr>
            <p:cNvSpPr/>
            <p:nvPr/>
          </p:nvSpPr>
          <p:spPr bwMode="auto">
            <a:xfrm>
              <a:off x="5925985" y="4655469"/>
              <a:ext cx="4213255" cy="493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spcBef>
                  <a:spcPct val="0"/>
                </a:spcBef>
              </a:pPr>
              <a:r>
                <a:rPr lang="zh-CN" altLang="en-US" sz="1200" dirty="0">
                  <a:solidFill>
                    <a:schemeClr val="accent2"/>
                  </a:solidFill>
                  <a:sym typeface="+mn-lt"/>
                </a:rPr>
                <a:t>Enter the text message here, be concise, and pay attention to double-check for text errors</a:t>
              </a:r>
              <a:endParaRPr lang="en-US" altLang="zh-CN" sz="1200" dirty="0">
                <a:solidFill>
                  <a:schemeClr val="accent2"/>
                </a:solidFill>
                <a:sym typeface="+mn-lt"/>
              </a:endParaRPr>
            </a:p>
          </p:txBody>
        </p:sp>
        <p:sp>
          <p:nvSpPr>
            <p:cNvPr id="53" name="iśľîḋé">
              <a:extLst>
                <a:ext uri="{FF2B5EF4-FFF2-40B4-BE49-F238E27FC236}">
                  <a16:creationId xmlns:a16="http://schemas.microsoft.com/office/drawing/2014/main" id="{0778D40B-28FB-45B9-9D74-37FDB06239F4}"/>
                </a:ext>
              </a:extLst>
            </p:cNvPr>
            <p:cNvSpPr txBox="1"/>
            <p:nvPr/>
          </p:nvSpPr>
          <p:spPr bwMode="auto">
            <a:xfrm>
              <a:off x="5925985" y="4133424"/>
              <a:ext cx="4213255" cy="522044"/>
            </a:xfrm>
            <a:prstGeom prst="rect">
              <a:avLst/>
            </a:prstGeom>
            <a:noFill/>
            <a:ln>
              <a:noFill/>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eaLnBrk="1" hangingPunct="1">
                <a:lnSpc>
                  <a:spcPct val="100000"/>
                </a:lnSpc>
                <a:spcBef>
                  <a:spcPct val="0"/>
                </a:spcBef>
                <a:buFontTx/>
                <a:buNone/>
              </a:pPr>
              <a:r>
                <a:rPr lang="zh-CN" altLang="en-US" b="1" dirty="0">
                  <a:solidFill>
                    <a:schemeClr val="accent2"/>
                  </a:solidFill>
                </a:rPr>
                <a:t>Title text presets</a:t>
              </a:r>
              <a:endParaRPr lang="en-US" altLang="zh-CN" b="1" dirty="0">
                <a:solidFill>
                  <a:schemeClr val="accent2"/>
                </a:solidFill>
              </a:endParaRPr>
            </a:p>
          </p:txBody>
        </p:sp>
        <p:sp>
          <p:nvSpPr>
            <p:cNvPr id="54" name="iṥļïḍè">
              <a:extLst>
                <a:ext uri="{FF2B5EF4-FFF2-40B4-BE49-F238E27FC236}">
                  <a16:creationId xmlns:a16="http://schemas.microsoft.com/office/drawing/2014/main" id="{C96621B2-E6C5-4E82-9D00-2BFF24DE308E}"/>
                </a:ext>
              </a:extLst>
            </p:cNvPr>
            <p:cNvSpPr/>
            <p:nvPr/>
          </p:nvSpPr>
          <p:spPr>
            <a:xfrm>
              <a:off x="10234490" y="4210055"/>
              <a:ext cx="862738" cy="862738"/>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4000" dirty="0">
                  <a:solidFill>
                    <a:srgbClr val="EDE9E2"/>
                  </a:solidFill>
                  <a:latin typeface="Impact" panose="020B0806030902050204" pitchFamily="34" charset="0"/>
                </a:rPr>
                <a:t>03</a:t>
              </a:r>
              <a:endParaRPr lang="en-US" sz="4000" dirty="0">
                <a:solidFill>
                  <a:srgbClr val="EDE9E2"/>
                </a:solidFill>
                <a:latin typeface="Impact" panose="020B0806030902050204" pitchFamily="34" charset="0"/>
              </a:endParaRPr>
            </a:p>
          </p:txBody>
        </p:sp>
      </p:grpSp>
      <p:grpSp>
        <p:nvGrpSpPr>
          <p:cNvPr id="59" name="组合 58">
            <a:extLst>
              <a:ext uri="{FF2B5EF4-FFF2-40B4-BE49-F238E27FC236}">
                <a16:creationId xmlns:a16="http://schemas.microsoft.com/office/drawing/2014/main" id="{04E88C78-EE30-4BD0-88C7-2C116C18DAFF}"/>
              </a:ext>
            </a:extLst>
          </p:cNvPr>
          <p:cNvGrpSpPr/>
          <p:nvPr/>
        </p:nvGrpSpPr>
        <p:grpSpPr>
          <a:xfrm>
            <a:off x="486467" y="2408797"/>
            <a:ext cx="5171243" cy="1016001"/>
            <a:chOff x="486467" y="2408797"/>
            <a:chExt cx="5171243" cy="1016001"/>
          </a:xfrm>
        </p:grpSpPr>
        <p:sp>
          <p:nvSpPr>
            <p:cNvPr id="56" name="ïşlïḋe">
              <a:extLst>
                <a:ext uri="{FF2B5EF4-FFF2-40B4-BE49-F238E27FC236}">
                  <a16:creationId xmlns:a16="http://schemas.microsoft.com/office/drawing/2014/main" id="{0D3F5108-C6FE-40A8-8DFE-6D7BAEBBE94F}"/>
                </a:ext>
              </a:extLst>
            </p:cNvPr>
            <p:cNvSpPr/>
            <p:nvPr/>
          </p:nvSpPr>
          <p:spPr bwMode="auto">
            <a:xfrm flipH="1">
              <a:off x="1444455" y="2930842"/>
              <a:ext cx="4213255" cy="493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spcBef>
                  <a:spcPct val="0"/>
                </a:spcBef>
              </a:pPr>
              <a:r>
                <a:rPr lang="zh-CN" altLang="en-US" sz="1200" dirty="0">
                  <a:solidFill>
                    <a:schemeClr val="accent2"/>
                  </a:solidFill>
                  <a:sym typeface="+mn-lt"/>
                </a:rPr>
                <a:t>Enter the text message here, be concise, and pay attention to double-check for text errors</a:t>
              </a:r>
              <a:endParaRPr lang="en-US" altLang="zh-CN" sz="1200" dirty="0">
                <a:solidFill>
                  <a:schemeClr val="accent2"/>
                </a:solidFill>
                <a:sym typeface="+mn-lt"/>
              </a:endParaRPr>
            </a:p>
          </p:txBody>
        </p:sp>
        <p:sp>
          <p:nvSpPr>
            <p:cNvPr id="57" name="îS1îďe">
              <a:extLst>
                <a:ext uri="{FF2B5EF4-FFF2-40B4-BE49-F238E27FC236}">
                  <a16:creationId xmlns:a16="http://schemas.microsoft.com/office/drawing/2014/main" id="{70D2F23D-78AD-42E7-ACA7-323F04B86DC0}"/>
                </a:ext>
              </a:extLst>
            </p:cNvPr>
            <p:cNvSpPr txBox="1"/>
            <p:nvPr/>
          </p:nvSpPr>
          <p:spPr bwMode="auto">
            <a:xfrm flipH="1">
              <a:off x="1444455" y="2408797"/>
              <a:ext cx="4213255" cy="522044"/>
            </a:xfrm>
            <a:prstGeom prst="rect">
              <a:avLst/>
            </a:prstGeom>
            <a:noFill/>
            <a:ln>
              <a:noFill/>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eaLnBrk="1" hangingPunct="1">
                <a:lnSpc>
                  <a:spcPct val="100000"/>
                </a:lnSpc>
                <a:spcBef>
                  <a:spcPct val="0"/>
                </a:spcBef>
                <a:buFontTx/>
                <a:buNone/>
              </a:pPr>
              <a:r>
                <a:rPr lang="zh-CN" altLang="en-US" b="1" dirty="0">
                  <a:solidFill>
                    <a:schemeClr val="accent2"/>
                  </a:solidFill>
                </a:rPr>
                <a:t>Title text presets</a:t>
              </a:r>
              <a:endParaRPr lang="en-US" altLang="zh-CN" b="1" dirty="0">
                <a:solidFill>
                  <a:schemeClr val="accent2"/>
                </a:solidFill>
              </a:endParaRPr>
            </a:p>
          </p:txBody>
        </p:sp>
        <p:sp>
          <p:nvSpPr>
            <p:cNvPr id="58" name="íş1îďé">
              <a:extLst>
                <a:ext uri="{FF2B5EF4-FFF2-40B4-BE49-F238E27FC236}">
                  <a16:creationId xmlns:a16="http://schemas.microsoft.com/office/drawing/2014/main" id="{C61BC8F1-DE83-44B5-AF69-6199E019C765}"/>
                </a:ext>
              </a:extLst>
            </p:cNvPr>
            <p:cNvSpPr/>
            <p:nvPr/>
          </p:nvSpPr>
          <p:spPr>
            <a:xfrm flipH="1">
              <a:off x="486467" y="2485428"/>
              <a:ext cx="862738" cy="862738"/>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4000" dirty="0">
                  <a:solidFill>
                    <a:srgbClr val="EDE9E2"/>
                  </a:solidFill>
                  <a:latin typeface="Impact" panose="020B0806030902050204" pitchFamily="34" charset="0"/>
                </a:rPr>
                <a:t>01</a:t>
              </a:r>
              <a:endParaRPr lang="en-US" sz="4000" dirty="0">
                <a:solidFill>
                  <a:srgbClr val="EDE9E2"/>
                </a:solidFill>
                <a:latin typeface="Impact" panose="020B0806030902050204" pitchFamily="34" charset="0"/>
              </a:endParaRPr>
            </a:p>
          </p:txBody>
        </p:sp>
      </p:grpSp>
      <p:grpSp>
        <p:nvGrpSpPr>
          <p:cNvPr id="63" name="组合 62">
            <a:extLst>
              <a:ext uri="{FF2B5EF4-FFF2-40B4-BE49-F238E27FC236}">
                <a16:creationId xmlns:a16="http://schemas.microsoft.com/office/drawing/2014/main" id="{1FD93C44-0F6F-45F0-99B7-4D806427E582}"/>
              </a:ext>
            </a:extLst>
          </p:cNvPr>
          <p:cNvGrpSpPr/>
          <p:nvPr/>
        </p:nvGrpSpPr>
        <p:grpSpPr>
          <a:xfrm>
            <a:off x="486467" y="3622740"/>
            <a:ext cx="5171243" cy="1016001"/>
            <a:chOff x="486467" y="3827459"/>
            <a:chExt cx="5171243" cy="1016001"/>
          </a:xfrm>
        </p:grpSpPr>
        <p:sp>
          <p:nvSpPr>
            <p:cNvPr id="60" name="iṥľîdé">
              <a:extLst>
                <a:ext uri="{FF2B5EF4-FFF2-40B4-BE49-F238E27FC236}">
                  <a16:creationId xmlns:a16="http://schemas.microsoft.com/office/drawing/2014/main" id="{69CF427C-6968-4551-8A37-4A4611BB8E84}"/>
                </a:ext>
              </a:extLst>
            </p:cNvPr>
            <p:cNvSpPr/>
            <p:nvPr/>
          </p:nvSpPr>
          <p:spPr bwMode="auto">
            <a:xfrm flipH="1">
              <a:off x="1444455" y="4349504"/>
              <a:ext cx="4213255" cy="493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spcBef>
                  <a:spcPct val="0"/>
                </a:spcBef>
              </a:pPr>
              <a:r>
                <a:rPr lang="zh-CN" altLang="en-US" sz="1200" dirty="0">
                  <a:solidFill>
                    <a:schemeClr val="accent2"/>
                  </a:solidFill>
                  <a:sym typeface="+mn-lt"/>
                </a:rPr>
                <a:t>Enter the text message here, be concise, and pay attention to double-check for text errors</a:t>
              </a:r>
              <a:endParaRPr lang="en-US" altLang="zh-CN" sz="1200" dirty="0">
                <a:solidFill>
                  <a:schemeClr val="accent2"/>
                </a:solidFill>
                <a:sym typeface="+mn-lt"/>
              </a:endParaRPr>
            </a:p>
          </p:txBody>
        </p:sp>
        <p:sp>
          <p:nvSpPr>
            <p:cNvPr id="61" name="iṡľïḋè">
              <a:extLst>
                <a:ext uri="{FF2B5EF4-FFF2-40B4-BE49-F238E27FC236}">
                  <a16:creationId xmlns:a16="http://schemas.microsoft.com/office/drawing/2014/main" id="{D7B19CA2-1A45-43B5-A296-24D1996E96FA}"/>
                </a:ext>
              </a:extLst>
            </p:cNvPr>
            <p:cNvSpPr txBox="1"/>
            <p:nvPr/>
          </p:nvSpPr>
          <p:spPr bwMode="auto">
            <a:xfrm flipH="1">
              <a:off x="1444455" y="3827459"/>
              <a:ext cx="4213255" cy="522044"/>
            </a:xfrm>
            <a:prstGeom prst="rect">
              <a:avLst/>
            </a:prstGeom>
            <a:noFill/>
            <a:ln>
              <a:noFill/>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eaLnBrk="1" hangingPunct="1">
                <a:lnSpc>
                  <a:spcPct val="100000"/>
                </a:lnSpc>
                <a:spcBef>
                  <a:spcPct val="0"/>
                </a:spcBef>
                <a:buFontTx/>
                <a:buNone/>
              </a:pPr>
              <a:r>
                <a:rPr lang="zh-CN" altLang="en-US" b="1" dirty="0">
                  <a:solidFill>
                    <a:schemeClr val="accent2"/>
                  </a:solidFill>
                </a:rPr>
                <a:t>Title text presets</a:t>
              </a:r>
              <a:endParaRPr lang="en-US" altLang="zh-CN" b="1" dirty="0">
                <a:solidFill>
                  <a:schemeClr val="accent2"/>
                </a:solidFill>
              </a:endParaRPr>
            </a:p>
          </p:txBody>
        </p:sp>
        <p:sp>
          <p:nvSpPr>
            <p:cNvPr id="62" name="îṣlide">
              <a:extLst>
                <a:ext uri="{FF2B5EF4-FFF2-40B4-BE49-F238E27FC236}">
                  <a16:creationId xmlns:a16="http://schemas.microsoft.com/office/drawing/2014/main" id="{16B4C38A-9FB8-435E-84A5-2A7EC944843F}"/>
                </a:ext>
              </a:extLst>
            </p:cNvPr>
            <p:cNvSpPr/>
            <p:nvPr/>
          </p:nvSpPr>
          <p:spPr>
            <a:xfrm flipH="1">
              <a:off x="486467" y="3904090"/>
              <a:ext cx="862738" cy="862738"/>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4000" dirty="0">
                  <a:solidFill>
                    <a:srgbClr val="EDE9E2"/>
                  </a:solidFill>
                  <a:latin typeface="Impact" panose="020B0806030902050204" pitchFamily="34" charset="0"/>
                </a:rPr>
                <a:t>02</a:t>
              </a:r>
              <a:endParaRPr lang="en-US" sz="4000" dirty="0">
                <a:solidFill>
                  <a:srgbClr val="EDE9E2"/>
                </a:solidFill>
                <a:latin typeface="Impact" panose="020B0806030902050204" pitchFamily="34" charset="0"/>
              </a:endParaRPr>
            </a:p>
          </p:txBody>
        </p:sp>
      </p:grpSp>
      <p:grpSp>
        <p:nvGrpSpPr>
          <p:cNvPr id="64" name="组合 63">
            <a:extLst>
              <a:ext uri="{FF2B5EF4-FFF2-40B4-BE49-F238E27FC236}">
                <a16:creationId xmlns:a16="http://schemas.microsoft.com/office/drawing/2014/main" id="{05839C07-F9DF-48E9-9A5A-98F603A2C984}"/>
              </a:ext>
            </a:extLst>
          </p:cNvPr>
          <p:cNvGrpSpPr/>
          <p:nvPr/>
        </p:nvGrpSpPr>
        <p:grpSpPr>
          <a:xfrm>
            <a:off x="5867400" y="-13648"/>
            <a:ext cx="473076" cy="6858000"/>
            <a:chOff x="5867400" y="-13648"/>
            <a:chExt cx="473076" cy="6858000"/>
          </a:xfrm>
        </p:grpSpPr>
        <p:cxnSp>
          <p:nvCxnSpPr>
            <p:cNvPr id="65" name="Straight Connector 6">
              <a:extLst>
                <a:ext uri="{FF2B5EF4-FFF2-40B4-BE49-F238E27FC236}">
                  <a16:creationId xmlns:a16="http://schemas.microsoft.com/office/drawing/2014/main" id="{5C1E4D40-5C20-4954-B2B5-B48AC4176F75}"/>
                </a:ext>
              </a:extLst>
            </p:cNvPr>
            <p:cNvCxnSpPr>
              <a:cxnSpLocks/>
              <a:stCxn id="66" idx="3"/>
            </p:cNvCxnSpPr>
            <p:nvPr/>
          </p:nvCxnSpPr>
          <p:spPr>
            <a:xfrm flipH="1">
              <a:off x="6103938" y="733310"/>
              <a:ext cx="0" cy="6111042"/>
            </a:xfrm>
            <a:prstGeom prst="line">
              <a:avLst/>
            </a:prstGeom>
            <a:ln w="6350">
              <a:solidFill>
                <a:srgbClr val="EDE9E2"/>
              </a:solidFill>
              <a:prstDash val="dash"/>
              <a:headEnd type="none" w="lg" len="lg"/>
              <a:tailEnd type="none" w="lg" len="lg"/>
            </a:ln>
          </p:spPr>
          <p:style>
            <a:lnRef idx="2">
              <a:schemeClr val="accent5"/>
            </a:lnRef>
            <a:fillRef idx="0">
              <a:schemeClr val="accent5"/>
            </a:fillRef>
            <a:effectRef idx="1">
              <a:schemeClr val="accent5"/>
            </a:effectRef>
            <a:fontRef idx="minor">
              <a:schemeClr val="tx1"/>
            </a:fontRef>
          </p:style>
        </p:cxnSp>
        <p:sp>
          <p:nvSpPr>
            <p:cNvPr id="66" name="íSľíḍè">
              <a:extLst>
                <a:ext uri="{FF2B5EF4-FFF2-40B4-BE49-F238E27FC236}">
                  <a16:creationId xmlns:a16="http://schemas.microsoft.com/office/drawing/2014/main" id="{9B087A4A-CFBA-4DFC-82F1-F5404C39611C}"/>
                </a:ext>
              </a:extLst>
            </p:cNvPr>
            <p:cNvSpPr/>
            <p:nvPr/>
          </p:nvSpPr>
          <p:spPr>
            <a:xfrm rot="5400000">
              <a:off x="5730459" y="123293"/>
              <a:ext cx="746958" cy="473076"/>
            </a:xfrm>
            <a:prstGeom prst="homePlate">
              <a:avLst/>
            </a:prstGeom>
            <a:solidFill>
              <a:srgbClr val="EDE9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900"/>
            </a:p>
          </p:txBody>
        </p:sp>
      </p:grpSp>
      <p:grpSp>
        <p:nvGrpSpPr>
          <p:cNvPr id="67" name="íšḻïḋê">
            <a:extLst>
              <a:ext uri="{FF2B5EF4-FFF2-40B4-BE49-F238E27FC236}">
                <a16:creationId xmlns:a16="http://schemas.microsoft.com/office/drawing/2014/main" id="{432576FE-0468-444F-88A4-29E1A69BA42A}"/>
              </a:ext>
            </a:extLst>
          </p:cNvPr>
          <p:cNvGrpSpPr/>
          <p:nvPr/>
        </p:nvGrpSpPr>
        <p:grpSpPr>
          <a:xfrm flipH="1">
            <a:off x="6103938" y="1130300"/>
            <a:ext cx="5429250" cy="853269"/>
            <a:chOff x="660400" y="1130300"/>
            <a:chExt cx="5429250" cy="853269"/>
          </a:xfrm>
        </p:grpSpPr>
        <p:sp>
          <p:nvSpPr>
            <p:cNvPr id="68" name="i$ḻîḍe">
              <a:extLst>
                <a:ext uri="{FF2B5EF4-FFF2-40B4-BE49-F238E27FC236}">
                  <a16:creationId xmlns:a16="http://schemas.microsoft.com/office/drawing/2014/main" id="{18C5D6D5-849E-4FBA-BE27-9E57B0AD1ADC}"/>
                </a:ext>
              </a:extLst>
            </p:cNvPr>
            <p:cNvSpPr/>
            <p:nvPr/>
          </p:nvSpPr>
          <p:spPr>
            <a:xfrm rot="10800000" flipH="1" flipV="1">
              <a:off x="4856434" y="1355279"/>
              <a:ext cx="1233216" cy="6282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dirty="0">
                <a:solidFill>
                  <a:schemeClr val="accent2"/>
                </a:solidFill>
                <a:latin typeface="+mj-ea"/>
                <a:ea typeface="+mj-ea"/>
              </a:endParaRPr>
            </a:p>
          </p:txBody>
        </p:sp>
        <p:sp>
          <p:nvSpPr>
            <p:cNvPr id="69" name="îŝlíḍé">
              <a:extLst>
                <a:ext uri="{FF2B5EF4-FFF2-40B4-BE49-F238E27FC236}">
                  <a16:creationId xmlns:a16="http://schemas.microsoft.com/office/drawing/2014/main" id="{DB6A8FF1-F9A0-480D-B2A5-0491D9A95B08}"/>
                </a:ext>
              </a:extLst>
            </p:cNvPr>
            <p:cNvSpPr/>
            <p:nvPr/>
          </p:nvSpPr>
          <p:spPr>
            <a:xfrm rot="10800000" flipV="1">
              <a:off x="660400" y="1130300"/>
              <a:ext cx="4496514" cy="64238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dirty="0">
                <a:solidFill>
                  <a:schemeClr val="accent2"/>
                </a:solidFill>
                <a:latin typeface="+mj-ea"/>
                <a:ea typeface="+mj-ea"/>
              </a:endParaRPr>
            </a:p>
          </p:txBody>
        </p:sp>
        <p:sp>
          <p:nvSpPr>
            <p:cNvPr id="70" name="îš1îḋé">
              <a:extLst>
                <a:ext uri="{FF2B5EF4-FFF2-40B4-BE49-F238E27FC236}">
                  <a16:creationId xmlns:a16="http://schemas.microsoft.com/office/drawing/2014/main" id="{6323C83A-6224-4B49-A8A7-6FCD118BE547}"/>
                </a:ext>
              </a:extLst>
            </p:cNvPr>
            <p:cNvSpPr/>
            <p:nvPr/>
          </p:nvSpPr>
          <p:spPr>
            <a:xfrm rot="10800000" flipH="1">
              <a:off x="4856434" y="1772682"/>
              <a:ext cx="300480" cy="210887"/>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dirty="0">
                <a:solidFill>
                  <a:schemeClr val="accent2"/>
                </a:solidFill>
                <a:latin typeface="+mj-ea"/>
                <a:ea typeface="+mj-ea"/>
              </a:endParaRPr>
            </a:p>
          </p:txBody>
        </p:sp>
        <p:sp>
          <p:nvSpPr>
            <p:cNvPr id="71" name="işľiḍè">
              <a:extLst>
                <a:ext uri="{FF2B5EF4-FFF2-40B4-BE49-F238E27FC236}">
                  <a16:creationId xmlns:a16="http://schemas.microsoft.com/office/drawing/2014/main" id="{E6E693A8-37F5-48A2-A0A5-514BB2051E85}"/>
                </a:ext>
              </a:extLst>
            </p:cNvPr>
            <p:cNvSpPr/>
            <p:nvPr/>
          </p:nvSpPr>
          <p:spPr>
            <a:xfrm>
              <a:off x="5310571" y="1461133"/>
              <a:ext cx="324942" cy="41658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74137" h="607851">
                  <a:moveTo>
                    <a:pt x="163807" y="518759"/>
                  </a:moveTo>
                  <a:cubicBezTo>
                    <a:pt x="154632" y="518759"/>
                    <a:pt x="147172" y="526208"/>
                    <a:pt x="147172" y="535445"/>
                  </a:cubicBezTo>
                  <a:cubicBezTo>
                    <a:pt x="147172" y="544608"/>
                    <a:pt x="154632" y="552057"/>
                    <a:pt x="163807" y="552057"/>
                  </a:cubicBezTo>
                  <a:lnTo>
                    <a:pt x="200730" y="552057"/>
                  </a:lnTo>
                  <a:cubicBezTo>
                    <a:pt x="209905" y="552057"/>
                    <a:pt x="217364" y="544608"/>
                    <a:pt x="217364" y="535445"/>
                  </a:cubicBezTo>
                  <a:cubicBezTo>
                    <a:pt x="217364" y="526208"/>
                    <a:pt x="209905" y="518759"/>
                    <a:pt x="200730" y="518759"/>
                  </a:cubicBezTo>
                  <a:close/>
                  <a:moveTo>
                    <a:pt x="273180" y="282798"/>
                  </a:moveTo>
                  <a:cubicBezTo>
                    <a:pt x="268368" y="282798"/>
                    <a:pt x="263556" y="284624"/>
                    <a:pt x="259863" y="288274"/>
                  </a:cubicBezTo>
                  <a:cubicBezTo>
                    <a:pt x="252552" y="295649"/>
                    <a:pt x="252552" y="307569"/>
                    <a:pt x="259863" y="314869"/>
                  </a:cubicBezTo>
                  <a:cubicBezTo>
                    <a:pt x="267249" y="322245"/>
                    <a:pt x="279185" y="322245"/>
                    <a:pt x="286496" y="314869"/>
                  </a:cubicBezTo>
                  <a:cubicBezTo>
                    <a:pt x="293882" y="307569"/>
                    <a:pt x="293882" y="295649"/>
                    <a:pt x="286496" y="288274"/>
                  </a:cubicBezTo>
                  <a:cubicBezTo>
                    <a:pt x="282803" y="284624"/>
                    <a:pt x="277992" y="282798"/>
                    <a:pt x="273180" y="282798"/>
                  </a:cubicBezTo>
                  <a:close/>
                  <a:moveTo>
                    <a:pt x="391835" y="100987"/>
                  </a:moveTo>
                  <a:cubicBezTo>
                    <a:pt x="394222" y="100838"/>
                    <a:pt x="396535" y="101657"/>
                    <a:pt x="398250" y="103371"/>
                  </a:cubicBezTo>
                  <a:lnTo>
                    <a:pt x="471734" y="176751"/>
                  </a:lnTo>
                  <a:cubicBezTo>
                    <a:pt x="473375" y="178390"/>
                    <a:pt x="474270" y="180699"/>
                    <a:pt x="474121" y="183083"/>
                  </a:cubicBezTo>
                  <a:cubicBezTo>
                    <a:pt x="473972" y="185467"/>
                    <a:pt x="472778" y="187628"/>
                    <a:pt x="470913" y="189043"/>
                  </a:cubicBezTo>
                  <a:lnTo>
                    <a:pt x="400190" y="243128"/>
                  </a:lnTo>
                  <a:cubicBezTo>
                    <a:pt x="398101" y="244767"/>
                    <a:pt x="395341" y="245363"/>
                    <a:pt x="392581" y="244395"/>
                  </a:cubicBezTo>
                  <a:lnTo>
                    <a:pt x="368484" y="236349"/>
                  </a:lnTo>
                  <a:lnTo>
                    <a:pt x="381017" y="258475"/>
                  </a:lnTo>
                  <a:cubicBezTo>
                    <a:pt x="382584" y="261231"/>
                    <a:pt x="382360" y="264733"/>
                    <a:pt x="380495" y="267340"/>
                  </a:cubicBezTo>
                  <a:lnTo>
                    <a:pt x="297015" y="383780"/>
                  </a:lnTo>
                  <a:cubicBezTo>
                    <a:pt x="295672" y="385568"/>
                    <a:pt x="293583" y="386834"/>
                    <a:pt x="291345" y="387132"/>
                  </a:cubicBezTo>
                  <a:lnTo>
                    <a:pt x="182575" y="401287"/>
                  </a:lnTo>
                  <a:cubicBezTo>
                    <a:pt x="180113" y="401659"/>
                    <a:pt x="177428" y="400765"/>
                    <a:pt x="175637" y="398977"/>
                  </a:cubicBezTo>
                  <a:cubicBezTo>
                    <a:pt x="173847" y="397189"/>
                    <a:pt x="173026" y="394582"/>
                    <a:pt x="173325" y="392123"/>
                  </a:cubicBezTo>
                  <a:lnTo>
                    <a:pt x="187574" y="283431"/>
                  </a:lnTo>
                  <a:cubicBezTo>
                    <a:pt x="187872" y="281197"/>
                    <a:pt x="189066" y="279185"/>
                    <a:pt x="190931" y="277844"/>
                  </a:cubicBezTo>
                  <a:lnTo>
                    <a:pt x="307534" y="194407"/>
                  </a:lnTo>
                  <a:cubicBezTo>
                    <a:pt x="308951" y="193438"/>
                    <a:pt x="310593" y="192917"/>
                    <a:pt x="312309" y="192917"/>
                  </a:cubicBezTo>
                  <a:cubicBezTo>
                    <a:pt x="313726" y="192917"/>
                    <a:pt x="315143" y="193289"/>
                    <a:pt x="316337" y="193960"/>
                  </a:cubicBezTo>
                  <a:lnTo>
                    <a:pt x="338494" y="206475"/>
                  </a:lnTo>
                  <a:lnTo>
                    <a:pt x="330437" y="182413"/>
                  </a:lnTo>
                  <a:cubicBezTo>
                    <a:pt x="329542" y="179805"/>
                    <a:pt x="330064" y="176900"/>
                    <a:pt x="331705" y="174740"/>
                  </a:cubicBezTo>
                  <a:lnTo>
                    <a:pt x="385866" y="104190"/>
                  </a:lnTo>
                  <a:cubicBezTo>
                    <a:pt x="387284" y="102328"/>
                    <a:pt x="389522" y="101136"/>
                    <a:pt x="391835" y="100987"/>
                  </a:cubicBezTo>
                  <a:close/>
                  <a:moveTo>
                    <a:pt x="27003" y="0"/>
                  </a:moveTo>
                  <a:lnTo>
                    <a:pt x="337608" y="0"/>
                  </a:lnTo>
                  <a:cubicBezTo>
                    <a:pt x="352452" y="0"/>
                    <a:pt x="364611" y="12068"/>
                    <a:pt x="364611" y="26966"/>
                  </a:cubicBezTo>
                  <a:lnTo>
                    <a:pt x="364611" y="86485"/>
                  </a:lnTo>
                  <a:cubicBezTo>
                    <a:pt x="364313" y="86783"/>
                    <a:pt x="364089" y="87006"/>
                    <a:pt x="363865" y="87304"/>
                  </a:cubicBezTo>
                  <a:lnTo>
                    <a:pt x="310531" y="156730"/>
                  </a:lnTo>
                  <a:lnTo>
                    <a:pt x="310531" y="53932"/>
                  </a:lnTo>
                  <a:lnTo>
                    <a:pt x="54006" y="53932"/>
                  </a:lnTo>
                  <a:lnTo>
                    <a:pt x="54006" y="476969"/>
                  </a:lnTo>
                  <a:lnTo>
                    <a:pt x="310531" y="476969"/>
                  </a:lnTo>
                  <a:lnTo>
                    <a:pt x="310531" y="408586"/>
                  </a:lnTo>
                  <a:cubicBezTo>
                    <a:pt x="314037" y="406277"/>
                    <a:pt x="317095" y="403372"/>
                    <a:pt x="319557" y="399871"/>
                  </a:cubicBezTo>
                  <a:lnTo>
                    <a:pt x="364611" y="337149"/>
                  </a:lnTo>
                  <a:lnTo>
                    <a:pt x="364611" y="580885"/>
                  </a:lnTo>
                  <a:cubicBezTo>
                    <a:pt x="364611" y="595783"/>
                    <a:pt x="352452" y="607851"/>
                    <a:pt x="337534" y="607851"/>
                  </a:cubicBezTo>
                  <a:lnTo>
                    <a:pt x="27003" y="607851"/>
                  </a:lnTo>
                  <a:cubicBezTo>
                    <a:pt x="12084" y="607851"/>
                    <a:pt x="0" y="595783"/>
                    <a:pt x="0" y="580885"/>
                  </a:cubicBezTo>
                  <a:lnTo>
                    <a:pt x="0" y="26966"/>
                  </a:lnTo>
                  <a:cubicBezTo>
                    <a:pt x="0" y="12068"/>
                    <a:pt x="12084" y="0"/>
                    <a:pt x="27003" y="0"/>
                  </a:cubicBezTo>
                  <a:close/>
                </a:path>
              </a:pathLst>
            </a:custGeom>
            <a:solidFill>
              <a:schemeClr val="bg1"/>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54"/>
              <a:endParaRPr lang="zh-CN" altLang="en-US" sz="2000" b="1" dirty="0">
                <a:solidFill>
                  <a:schemeClr val="accent2"/>
                </a:solidFill>
              </a:endParaRPr>
            </a:p>
          </p:txBody>
        </p:sp>
        <p:sp>
          <p:nvSpPr>
            <p:cNvPr id="72" name="îsļíḍê">
              <a:extLst>
                <a:ext uri="{FF2B5EF4-FFF2-40B4-BE49-F238E27FC236}">
                  <a16:creationId xmlns:a16="http://schemas.microsoft.com/office/drawing/2014/main" id="{B2BFC45F-2902-4F4E-BAC6-2F347FE778C9}"/>
                </a:ext>
              </a:extLst>
            </p:cNvPr>
            <p:cNvSpPr/>
            <p:nvPr/>
          </p:nvSpPr>
          <p:spPr bwMode="auto">
            <a:xfrm>
              <a:off x="1009934" y="1169603"/>
              <a:ext cx="3797447" cy="563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r">
                <a:lnSpc>
                  <a:spcPct val="130000"/>
                </a:lnSpc>
              </a:pPr>
              <a:r>
                <a:rPr lang="zh-CN" altLang="en-US" sz="1100" dirty="0">
                  <a:solidFill>
                    <a:schemeClr val="accent2"/>
                  </a:solidFill>
                  <a:cs typeface="+mn-ea"/>
                  <a:sym typeface="+mn-lt"/>
                </a:rPr>
                <a:t>Enter the text message here, be concise, and pay attention to double-check for text errors</a:t>
              </a:r>
              <a:endParaRPr lang="en-US" altLang="zh-CN" sz="1100" dirty="0">
                <a:solidFill>
                  <a:schemeClr val="accent2"/>
                </a:solidFill>
                <a:cs typeface="+mn-ea"/>
                <a:sym typeface="+mn-lt"/>
              </a:endParaRPr>
            </a:p>
          </p:txBody>
        </p:sp>
      </p:grpSp>
      <p:grpSp>
        <p:nvGrpSpPr>
          <p:cNvPr id="73" name="iSḷiďê">
            <a:extLst>
              <a:ext uri="{FF2B5EF4-FFF2-40B4-BE49-F238E27FC236}">
                <a16:creationId xmlns:a16="http://schemas.microsoft.com/office/drawing/2014/main" id="{DF5ECD5D-585A-4BE7-8584-A7CADD0A9AF6}"/>
              </a:ext>
            </a:extLst>
          </p:cNvPr>
          <p:cNvGrpSpPr/>
          <p:nvPr/>
        </p:nvGrpSpPr>
        <p:grpSpPr>
          <a:xfrm flipH="1">
            <a:off x="6103938" y="2778931"/>
            <a:ext cx="5429250" cy="853269"/>
            <a:chOff x="660400" y="1130300"/>
            <a:chExt cx="5429250" cy="853269"/>
          </a:xfrm>
        </p:grpSpPr>
        <p:sp>
          <p:nvSpPr>
            <p:cNvPr id="74" name="î$ľíḑê">
              <a:extLst>
                <a:ext uri="{FF2B5EF4-FFF2-40B4-BE49-F238E27FC236}">
                  <a16:creationId xmlns:a16="http://schemas.microsoft.com/office/drawing/2014/main" id="{0431D8F5-A0F2-49E2-8FEF-1777423E422D}"/>
                </a:ext>
              </a:extLst>
            </p:cNvPr>
            <p:cNvSpPr/>
            <p:nvPr/>
          </p:nvSpPr>
          <p:spPr>
            <a:xfrm rot="10800000" flipH="1" flipV="1">
              <a:off x="4856434" y="1355279"/>
              <a:ext cx="1233216" cy="6282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dirty="0">
                <a:solidFill>
                  <a:schemeClr val="accent2"/>
                </a:solidFill>
                <a:latin typeface="+mj-ea"/>
                <a:ea typeface="+mj-ea"/>
              </a:endParaRPr>
            </a:p>
          </p:txBody>
        </p:sp>
        <p:sp>
          <p:nvSpPr>
            <p:cNvPr id="75" name="íŝḷïḓé">
              <a:extLst>
                <a:ext uri="{FF2B5EF4-FFF2-40B4-BE49-F238E27FC236}">
                  <a16:creationId xmlns:a16="http://schemas.microsoft.com/office/drawing/2014/main" id="{53C3BDB2-6EE1-47D3-B2FE-322BFA319249}"/>
                </a:ext>
              </a:extLst>
            </p:cNvPr>
            <p:cNvSpPr/>
            <p:nvPr/>
          </p:nvSpPr>
          <p:spPr>
            <a:xfrm rot="10800000" flipV="1">
              <a:off x="660400" y="1130300"/>
              <a:ext cx="4496514" cy="64238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dirty="0">
                <a:solidFill>
                  <a:schemeClr val="accent2"/>
                </a:solidFill>
                <a:latin typeface="+mj-ea"/>
                <a:ea typeface="+mj-ea"/>
              </a:endParaRPr>
            </a:p>
          </p:txBody>
        </p:sp>
        <p:sp>
          <p:nvSpPr>
            <p:cNvPr id="76" name="ïsḷíḋe">
              <a:extLst>
                <a:ext uri="{FF2B5EF4-FFF2-40B4-BE49-F238E27FC236}">
                  <a16:creationId xmlns:a16="http://schemas.microsoft.com/office/drawing/2014/main" id="{198F5FC4-4C37-48F4-9C69-C1DDF499B99F}"/>
                </a:ext>
              </a:extLst>
            </p:cNvPr>
            <p:cNvSpPr/>
            <p:nvPr/>
          </p:nvSpPr>
          <p:spPr>
            <a:xfrm rot="10800000" flipH="1">
              <a:off x="4856434" y="1772682"/>
              <a:ext cx="300480" cy="210887"/>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dirty="0">
                <a:solidFill>
                  <a:schemeClr val="accent2"/>
                </a:solidFill>
                <a:latin typeface="+mj-ea"/>
                <a:ea typeface="+mj-ea"/>
              </a:endParaRPr>
            </a:p>
          </p:txBody>
        </p:sp>
        <p:sp>
          <p:nvSpPr>
            <p:cNvPr id="77" name="ïṥļíḑê">
              <a:extLst>
                <a:ext uri="{FF2B5EF4-FFF2-40B4-BE49-F238E27FC236}">
                  <a16:creationId xmlns:a16="http://schemas.microsoft.com/office/drawing/2014/main" id="{A0CAD61C-FD36-4D27-8588-4844B78773D3}"/>
                </a:ext>
              </a:extLst>
            </p:cNvPr>
            <p:cNvSpPr/>
            <p:nvPr/>
          </p:nvSpPr>
          <p:spPr>
            <a:xfrm>
              <a:off x="5310571" y="1461133"/>
              <a:ext cx="324942" cy="41658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74137" h="607851">
                  <a:moveTo>
                    <a:pt x="163807" y="518759"/>
                  </a:moveTo>
                  <a:cubicBezTo>
                    <a:pt x="154632" y="518759"/>
                    <a:pt x="147172" y="526208"/>
                    <a:pt x="147172" y="535445"/>
                  </a:cubicBezTo>
                  <a:cubicBezTo>
                    <a:pt x="147172" y="544608"/>
                    <a:pt x="154632" y="552057"/>
                    <a:pt x="163807" y="552057"/>
                  </a:cubicBezTo>
                  <a:lnTo>
                    <a:pt x="200730" y="552057"/>
                  </a:lnTo>
                  <a:cubicBezTo>
                    <a:pt x="209905" y="552057"/>
                    <a:pt x="217364" y="544608"/>
                    <a:pt x="217364" y="535445"/>
                  </a:cubicBezTo>
                  <a:cubicBezTo>
                    <a:pt x="217364" y="526208"/>
                    <a:pt x="209905" y="518759"/>
                    <a:pt x="200730" y="518759"/>
                  </a:cubicBezTo>
                  <a:close/>
                  <a:moveTo>
                    <a:pt x="273180" y="282798"/>
                  </a:moveTo>
                  <a:cubicBezTo>
                    <a:pt x="268368" y="282798"/>
                    <a:pt x="263556" y="284624"/>
                    <a:pt x="259863" y="288274"/>
                  </a:cubicBezTo>
                  <a:cubicBezTo>
                    <a:pt x="252552" y="295649"/>
                    <a:pt x="252552" y="307569"/>
                    <a:pt x="259863" y="314869"/>
                  </a:cubicBezTo>
                  <a:cubicBezTo>
                    <a:pt x="267249" y="322245"/>
                    <a:pt x="279185" y="322245"/>
                    <a:pt x="286496" y="314869"/>
                  </a:cubicBezTo>
                  <a:cubicBezTo>
                    <a:pt x="293882" y="307569"/>
                    <a:pt x="293882" y="295649"/>
                    <a:pt x="286496" y="288274"/>
                  </a:cubicBezTo>
                  <a:cubicBezTo>
                    <a:pt x="282803" y="284624"/>
                    <a:pt x="277992" y="282798"/>
                    <a:pt x="273180" y="282798"/>
                  </a:cubicBezTo>
                  <a:close/>
                  <a:moveTo>
                    <a:pt x="391835" y="100987"/>
                  </a:moveTo>
                  <a:cubicBezTo>
                    <a:pt x="394222" y="100838"/>
                    <a:pt x="396535" y="101657"/>
                    <a:pt x="398250" y="103371"/>
                  </a:cubicBezTo>
                  <a:lnTo>
                    <a:pt x="471734" y="176751"/>
                  </a:lnTo>
                  <a:cubicBezTo>
                    <a:pt x="473375" y="178390"/>
                    <a:pt x="474270" y="180699"/>
                    <a:pt x="474121" y="183083"/>
                  </a:cubicBezTo>
                  <a:cubicBezTo>
                    <a:pt x="473972" y="185467"/>
                    <a:pt x="472778" y="187628"/>
                    <a:pt x="470913" y="189043"/>
                  </a:cubicBezTo>
                  <a:lnTo>
                    <a:pt x="400190" y="243128"/>
                  </a:lnTo>
                  <a:cubicBezTo>
                    <a:pt x="398101" y="244767"/>
                    <a:pt x="395341" y="245363"/>
                    <a:pt x="392581" y="244395"/>
                  </a:cubicBezTo>
                  <a:lnTo>
                    <a:pt x="368484" y="236349"/>
                  </a:lnTo>
                  <a:lnTo>
                    <a:pt x="381017" y="258475"/>
                  </a:lnTo>
                  <a:cubicBezTo>
                    <a:pt x="382584" y="261231"/>
                    <a:pt x="382360" y="264733"/>
                    <a:pt x="380495" y="267340"/>
                  </a:cubicBezTo>
                  <a:lnTo>
                    <a:pt x="297015" y="383780"/>
                  </a:lnTo>
                  <a:cubicBezTo>
                    <a:pt x="295672" y="385568"/>
                    <a:pt x="293583" y="386834"/>
                    <a:pt x="291345" y="387132"/>
                  </a:cubicBezTo>
                  <a:lnTo>
                    <a:pt x="182575" y="401287"/>
                  </a:lnTo>
                  <a:cubicBezTo>
                    <a:pt x="180113" y="401659"/>
                    <a:pt x="177428" y="400765"/>
                    <a:pt x="175637" y="398977"/>
                  </a:cubicBezTo>
                  <a:cubicBezTo>
                    <a:pt x="173847" y="397189"/>
                    <a:pt x="173026" y="394582"/>
                    <a:pt x="173325" y="392123"/>
                  </a:cubicBezTo>
                  <a:lnTo>
                    <a:pt x="187574" y="283431"/>
                  </a:lnTo>
                  <a:cubicBezTo>
                    <a:pt x="187872" y="281197"/>
                    <a:pt x="189066" y="279185"/>
                    <a:pt x="190931" y="277844"/>
                  </a:cubicBezTo>
                  <a:lnTo>
                    <a:pt x="307534" y="194407"/>
                  </a:lnTo>
                  <a:cubicBezTo>
                    <a:pt x="308951" y="193438"/>
                    <a:pt x="310593" y="192917"/>
                    <a:pt x="312309" y="192917"/>
                  </a:cubicBezTo>
                  <a:cubicBezTo>
                    <a:pt x="313726" y="192917"/>
                    <a:pt x="315143" y="193289"/>
                    <a:pt x="316337" y="193960"/>
                  </a:cubicBezTo>
                  <a:lnTo>
                    <a:pt x="338494" y="206475"/>
                  </a:lnTo>
                  <a:lnTo>
                    <a:pt x="330437" y="182413"/>
                  </a:lnTo>
                  <a:cubicBezTo>
                    <a:pt x="329542" y="179805"/>
                    <a:pt x="330064" y="176900"/>
                    <a:pt x="331705" y="174740"/>
                  </a:cubicBezTo>
                  <a:lnTo>
                    <a:pt x="385866" y="104190"/>
                  </a:lnTo>
                  <a:cubicBezTo>
                    <a:pt x="387284" y="102328"/>
                    <a:pt x="389522" y="101136"/>
                    <a:pt x="391835" y="100987"/>
                  </a:cubicBezTo>
                  <a:close/>
                  <a:moveTo>
                    <a:pt x="27003" y="0"/>
                  </a:moveTo>
                  <a:lnTo>
                    <a:pt x="337608" y="0"/>
                  </a:lnTo>
                  <a:cubicBezTo>
                    <a:pt x="352452" y="0"/>
                    <a:pt x="364611" y="12068"/>
                    <a:pt x="364611" y="26966"/>
                  </a:cubicBezTo>
                  <a:lnTo>
                    <a:pt x="364611" y="86485"/>
                  </a:lnTo>
                  <a:cubicBezTo>
                    <a:pt x="364313" y="86783"/>
                    <a:pt x="364089" y="87006"/>
                    <a:pt x="363865" y="87304"/>
                  </a:cubicBezTo>
                  <a:lnTo>
                    <a:pt x="310531" y="156730"/>
                  </a:lnTo>
                  <a:lnTo>
                    <a:pt x="310531" y="53932"/>
                  </a:lnTo>
                  <a:lnTo>
                    <a:pt x="54006" y="53932"/>
                  </a:lnTo>
                  <a:lnTo>
                    <a:pt x="54006" y="476969"/>
                  </a:lnTo>
                  <a:lnTo>
                    <a:pt x="310531" y="476969"/>
                  </a:lnTo>
                  <a:lnTo>
                    <a:pt x="310531" y="408586"/>
                  </a:lnTo>
                  <a:cubicBezTo>
                    <a:pt x="314037" y="406277"/>
                    <a:pt x="317095" y="403372"/>
                    <a:pt x="319557" y="399871"/>
                  </a:cubicBezTo>
                  <a:lnTo>
                    <a:pt x="364611" y="337149"/>
                  </a:lnTo>
                  <a:lnTo>
                    <a:pt x="364611" y="580885"/>
                  </a:lnTo>
                  <a:cubicBezTo>
                    <a:pt x="364611" y="595783"/>
                    <a:pt x="352452" y="607851"/>
                    <a:pt x="337534" y="607851"/>
                  </a:cubicBezTo>
                  <a:lnTo>
                    <a:pt x="27003" y="607851"/>
                  </a:lnTo>
                  <a:cubicBezTo>
                    <a:pt x="12084" y="607851"/>
                    <a:pt x="0" y="595783"/>
                    <a:pt x="0" y="580885"/>
                  </a:cubicBezTo>
                  <a:lnTo>
                    <a:pt x="0" y="26966"/>
                  </a:lnTo>
                  <a:cubicBezTo>
                    <a:pt x="0" y="12068"/>
                    <a:pt x="12084" y="0"/>
                    <a:pt x="27003" y="0"/>
                  </a:cubicBezTo>
                  <a:close/>
                </a:path>
              </a:pathLst>
            </a:custGeom>
            <a:solidFill>
              <a:schemeClr val="bg1"/>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54"/>
              <a:endParaRPr lang="zh-CN" altLang="en-US" sz="2000" b="1" dirty="0">
                <a:solidFill>
                  <a:schemeClr val="accent2"/>
                </a:solidFill>
              </a:endParaRPr>
            </a:p>
          </p:txBody>
        </p:sp>
        <p:sp>
          <p:nvSpPr>
            <p:cNvPr id="78" name="ïṧľîďe">
              <a:extLst>
                <a:ext uri="{FF2B5EF4-FFF2-40B4-BE49-F238E27FC236}">
                  <a16:creationId xmlns:a16="http://schemas.microsoft.com/office/drawing/2014/main" id="{2B5DE549-3FE0-4CA5-824C-082EBC1FF397}"/>
                </a:ext>
              </a:extLst>
            </p:cNvPr>
            <p:cNvSpPr/>
            <p:nvPr/>
          </p:nvSpPr>
          <p:spPr bwMode="auto">
            <a:xfrm>
              <a:off x="1009934" y="1169603"/>
              <a:ext cx="3797447" cy="563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r">
                <a:lnSpc>
                  <a:spcPct val="130000"/>
                </a:lnSpc>
              </a:pPr>
              <a:r>
                <a:rPr lang="zh-CN" altLang="en-US" sz="1100" dirty="0">
                  <a:solidFill>
                    <a:schemeClr val="accent2"/>
                  </a:solidFill>
                  <a:cs typeface="+mn-ea"/>
                  <a:sym typeface="+mn-lt"/>
                </a:rPr>
                <a:t>Enter the text message here, be concise, and pay attention to double-check for text errors</a:t>
              </a:r>
              <a:endParaRPr lang="en-US" altLang="zh-CN" sz="1100" dirty="0">
                <a:solidFill>
                  <a:schemeClr val="accent2"/>
                </a:solidFill>
                <a:cs typeface="+mn-ea"/>
                <a:sym typeface="+mn-lt"/>
              </a:endParaRPr>
            </a:p>
          </p:txBody>
        </p:sp>
      </p:grpSp>
      <p:grpSp>
        <p:nvGrpSpPr>
          <p:cNvPr id="79" name="ïśļide">
            <a:extLst>
              <a:ext uri="{FF2B5EF4-FFF2-40B4-BE49-F238E27FC236}">
                <a16:creationId xmlns:a16="http://schemas.microsoft.com/office/drawing/2014/main" id="{1464F525-5C3D-40CA-A1DF-A855D22F5BCF}"/>
              </a:ext>
            </a:extLst>
          </p:cNvPr>
          <p:cNvGrpSpPr/>
          <p:nvPr/>
        </p:nvGrpSpPr>
        <p:grpSpPr>
          <a:xfrm flipH="1">
            <a:off x="6103938" y="4427563"/>
            <a:ext cx="5429250" cy="853269"/>
            <a:chOff x="660400" y="1130300"/>
            <a:chExt cx="5429250" cy="853269"/>
          </a:xfrm>
        </p:grpSpPr>
        <p:sp>
          <p:nvSpPr>
            <p:cNvPr id="80" name="íṧḷîḑé">
              <a:extLst>
                <a:ext uri="{FF2B5EF4-FFF2-40B4-BE49-F238E27FC236}">
                  <a16:creationId xmlns:a16="http://schemas.microsoft.com/office/drawing/2014/main" id="{E93CC7B4-D610-485B-82CF-D36BA69F0D43}"/>
                </a:ext>
              </a:extLst>
            </p:cNvPr>
            <p:cNvSpPr/>
            <p:nvPr/>
          </p:nvSpPr>
          <p:spPr>
            <a:xfrm rot="10800000" flipH="1" flipV="1">
              <a:off x="4856434" y="1355279"/>
              <a:ext cx="1233216" cy="6282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dirty="0">
                <a:solidFill>
                  <a:schemeClr val="accent2"/>
                </a:solidFill>
                <a:latin typeface="+mj-ea"/>
                <a:ea typeface="+mj-ea"/>
              </a:endParaRPr>
            </a:p>
          </p:txBody>
        </p:sp>
        <p:sp>
          <p:nvSpPr>
            <p:cNvPr id="81" name="iṡḻîďê">
              <a:extLst>
                <a:ext uri="{FF2B5EF4-FFF2-40B4-BE49-F238E27FC236}">
                  <a16:creationId xmlns:a16="http://schemas.microsoft.com/office/drawing/2014/main" id="{AB964079-F0D0-4FB8-A6F2-F878BF4C55E3}"/>
                </a:ext>
              </a:extLst>
            </p:cNvPr>
            <p:cNvSpPr/>
            <p:nvPr/>
          </p:nvSpPr>
          <p:spPr>
            <a:xfrm rot="10800000" flipV="1">
              <a:off x="660400" y="1130300"/>
              <a:ext cx="4496514" cy="64238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dirty="0">
                <a:solidFill>
                  <a:schemeClr val="accent2"/>
                </a:solidFill>
                <a:latin typeface="+mj-ea"/>
                <a:ea typeface="+mj-ea"/>
              </a:endParaRPr>
            </a:p>
          </p:txBody>
        </p:sp>
        <p:sp>
          <p:nvSpPr>
            <p:cNvPr id="82" name="íSḻîḋé">
              <a:extLst>
                <a:ext uri="{FF2B5EF4-FFF2-40B4-BE49-F238E27FC236}">
                  <a16:creationId xmlns:a16="http://schemas.microsoft.com/office/drawing/2014/main" id="{723DB59A-B5F5-4C45-BDDF-137DC719E6F6}"/>
                </a:ext>
              </a:extLst>
            </p:cNvPr>
            <p:cNvSpPr/>
            <p:nvPr/>
          </p:nvSpPr>
          <p:spPr>
            <a:xfrm rot="10800000" flipH="1">
              <a:off x="4856434" y="1772682"/>
              <a:ext cx="300480" cy="210887"/>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dirty="0">
                <a:solidFill>
                  <a:schemeClr val="accent2"/>
                </a:solidFill>
                <a:latin typeface="+mj-ea"/>
                <a:ea typeface="+mj-ea"/>
              </a:endParaRPr>
            </a:p>
          </p:txBody>
        </p:sp>
        <p:sp>
          <p:nvSpPr>
            <p:cNvPr id="83" name="iṧḷiďé">
              <a:extLst>
                <a:ext uri="{FF2B5EF4-FFF2-40B4-BE49-F238E27FC236}">
                  <a16:creationId xmlns:a16="http://schemas.microsoft.com/office/drawing/2014/main" id="{A0E03420-773A-4FFC-8E47-53087C09D6C0}"/>
                </a:ext>
              </a:extLst>
            </p:cNvPr>
            <p:cNvSpPr/>
            <p:nvPr/>
          </p:nvSpPr>
          <p:spPr>
            <a:xfrm>
              <a:off x="5310571" y="1461133"/>
              <a:ext cx="324942" cy="41658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74137" h="607851">
                  <a:moveTo>
                    <a:pt x="163807" y="518759"/>
                  </a:moveTo>
                  <a:cubicBezTo>
                    <a:pt x="154632" y="518759"/>
                    <a:pt x="147172" y="526208"/>
                    <a:pt x="147172" y="535445"/>
                  </a:cubicBezTo>
                  <a:cubicBezTo>
                    <a:pt x="147172" y="544608"/>
                    <a:pt x="154632" y="552057"/>
                    <a:pt x="163807" y="552057"/>
                  </a:cubicBezTo>
                  <a:lnTo>
                    <a:pt x="200730" y="552057"/>
                  </a:lnTo>
                  <a:cubicBezTo>
                    <a:pt x="209905" y="552057"/>
                    <a:pt x="217364" y="544608"/>
                    <a:pt x="217364" y="535445"/>
                  </a:cubicBezTo>
                  <a:cubicBezTo>
                    <a:pt x="217364" y="526208"/>
                    <a:pt x="209905" y="518759"/>
                    <a:pt x="200730" y="518759"/>
                  </a:cubicBezTo>
                  <a:close/>
                  <a:moveTo>
                    <a:pt x="273180" y="282798"/>
                  </a:moveTo>
                  <a:cubicBezTo>
                    <a:pt x="268368" y="282798"/>
                    <a:pt x="263556" y="284624"/>
                    <a:pt x="259863" y="288274"/>
                  </a:cubicBezTo>
                  <a:cubicBezTo>
                    <a:pt x="252552" y="295649"/>
                    <a:pt x="252552" y="307569"/>
                    <a:pt x="259863" y="314869"/>
                  </a:cubicBezTo>
                  <a:cubicBezTo>
                    <a:pt x="267249" y="322245"/>
                    <a:pt x="279185" y="322245"/>
                    <a:pt x="286496" y="314869"/>
                  </a:cubicBezTo>
                  <a:cubicBezTo>
                    <a:pt x="293882" y="307569"/>
                    <a:pt x="293882" y="295649"/>
                    <a:pt x="286496" y="288274"/>
                  </a:cubicBezTo>
                  <a:cubicBezTo>
                    <a:pt x="282803" y="284624"/>
                    <a:pt x="277992" y="282798"/>
                    <a:pt x="273180" y="282798"/>
                  </a:cubicBezTo>
                  <a:close/>
                  <a:moveTo>
                    <a:pt x="391835" y="100987"/>
                  </a:moveTo>
                  <a:cubicBezTo>
                    <a:pt x="394222" y="100838"/>
                    <a:pt x="396535" y="101657"/>
                    <a:pt x="398250" y="103371"/>
                  </a:cubicBezTo>
                  <a:lnTo>
                    <a:pt x="471734" y="176751"/>
                  </a:lnTo>
                  <a:cubicBezTo>
                    <a:pt x="473375" y="178390"/>
                    <a:pt x="474270" y="180699"/>
                    <a:pt x="474121" y="183083"/>
                  </a:cubicBezTo>
                  <a:cubicBezTo>
                    <a:pt x="473972" y="185467"/>
                    <a:pt x="472778" y="187628"/>
                    <a:pt x="470913" y="189043"/>
                  </a:cubicBezTo>
                  <a:lnTo>
                    <a:pt x="400190" y="243128"/>
                  </a:lnTo>
                  <a:cubicBezTo>
                    <a:pt x="398101" y="244767"/>
                    <a:pt x="395341" y="245363"/>
                    <a:pt x="392581" y="244395"/>
                  </a:cubicBezTo>
                  <a:lnTo>
                    <a:pt x="368484" y="236349"/>
                  </a:lnTo>
                  <a:lnTo>
                    <a:pt x="381017" y="258475"/>
                  </a:lnTo>
                  <a:cubicBezTo>
                    <a:pt x="382584" y="261231"/>
                    <a:pt x="382360" y="264733"/>
                    <a:pt x="380495" y="267340"/>
                  </a:cubicBezTo>
                  <a:lnTo>
                    <a:pt x="297015" y="383780"/>
                  </a:lnTo>
                  <a:cubicBezTo>
                    <a:pt x="295672" y="385568"/>
                    <a:pt x="293583" y="386834"/>
                    <a:pt x="291345" y="387132"/>
                  </a:cubicBezTo>
                  <a:lnTo>
                    <a:pt x="182575" y="401287"/>
                  </a:lnTo>
                  <a:cubicBezTo>
                    <a:pt x="180113" y="401659"/>
                    <a:pt x="177428" y="400765"/>
                    <a:pt x="175637" y="398977"/>
                  </a:cubicBezTo>
                  <a:cubicBezTo>
                    <a:pt x="173847" y="397189"/>
                    <a:pt x="173026" y="394582"/>
                    <a:pt x="173325" y="392123"/>
                  </a:cubicBezTo>
                  <a:lnTo>
                    <a:pt x="187574" y="283431"/>
                  </a:lnTo>
                  <a:cubicBezTo>
                    <a:pt x="187872" y="281197"/>
                    <a:pt x="189066" y="279185"/>
                    <a:pt x="190931" y="277844"/>
                  </a:cubicBezTo>
                  <a:lnTo>
                    <a:pt x="307534" y="194407"/>
                  </a:lnTo>
                  <a:cubicBezTo>
                    <a:pt x="308951" y="193438"/>
                    <a:pt x="310593" y="192917"/>
                    <a:pt x="312309" y="192917"/>
                  </a:cubicBezTo>
                  <a:cubicBezTo>
                    <a:pt x="313726" y="192917"/>
                    <a:pt x="315143" y="193289"/>
                    <a:pt x="316337" y="193960"/>
                  </a:cubicBezTo>
                  <a:lnTo>
                    <a:pt x="338494" y="206475"/>
                  </a:lnTo>
                  <a:lnTo>
                    <a:pt x="330437" y="182413"/>
                  </a:lnTo>
                  <a:cubicBezTo>
                    <a:pt x="329542" y="179805"/>
                    <a:pt x="330064" y="176900"/>
                    <a:pt x="331705" y="174740"/>
                  </a:cubicBezTo>
                  <a:lnTo>
                    <a:pt x="385866" y="104190"/>
                  </a:lnTo>
                  <a:cubicBezTo>
                    <a:pt x="387284" y="102328"/>
                    <a:pt x="389522" y="101136"/>
                    <a:pt x="391835" y="100987"/>
                  </a:cubicBezTo>
                  <a:close/>
                  <a:moveTo>
                    <a:pt x="27003" y="0"/>
                  </a:moveTo>
                  <a:lnTo>
                    <a:pt x="337608" y="0"/>
                  </a:lnTo>
                  <a:cubicBezTo>
                    <a:pt x="352452" y="0"/>
                    <a:pt x="364611" y="12068"/>
                    <a:pt x="364611" y="26966"/>
                  </a:cubicBezTo>
                  <a:lnTo>
                    <a:pt x="364611" y="86485"/>
                  </a:lnTo>
                  <a:cubicBezTo>
                    <a:pt x="364313" y="86783"/>
                    <a:pt x="364089" y="87006"/>
                    <a:pt x="363865" y="87304"/>
                  </a:cubicBezTo>
                  <a:lnTo>
                    <a:pt x="310531" y="156730"/>
                  </a:lnTo>
                  <a:lnTo>
                    <a:pt x="310531" y="53932"/>
                  </a:lnTo>
                  <a:lnTo>
                    <a:pt x="54006" y="53932"/>
                  </a:lnTo>
                  <a:lnTo>
                    <a:pt x="54006" y="476969"/>
                  </a:lnTo>
                  <a:lnTo>
                    <a:pt x="310531" y="476969"/>
                  </a:lnTo>
                  <a:lnTo>
                    <a:pt x="310531" y="408586"/>
                  </a:lnTo>
                  <a:cubicBezTo>
                    <a:pt x="314037" y="406277"/>
                    <a:pt x="317095" y="403372"/>
                    <a:pt x="319557" y="399871"/>
                  </a:cubicBezTo>
                  <a:lnTo>
                    <a:pt x="364611" y="337149"/>
                  </a:lnTo>
                  <a:lnTo>
                    <a:pt x="364611" y="580885"/>
                  </a:lnTo>
                  <a:cubicBezTo>
                    <a:pt x="364611" y="595783"/>
                    <a:pt x="352452" y="607851"/>
                    <a:pt x="337534" y="607851"/>
                  </a:cubicBezTo>
                  <a:lnTo>
                    <a:pt x="27003" y="607851"/>
                  </a:lnTo>
                  <a:cubicBezTo>
                    <a:pt x="12084" y="607851"/>
                    <a:pt x="0" y="595783"/>
                    <a:pt x="0" y="580885"/>
                  </a:cubicBezTo>
                  <a:lnTo>
                    <a:pt x="0" y="26966"/>
                  </a:lnTo>
                  <a:cubicBezTo>
                    <a:pt x="0" y="12068"/>
                    <a:pt x="12084" y="0"/>
                    <a:pt x="27003" y="0"/>
                  </a:cubicBezTo>
                  <a:close/>
                </a:path>
              </a:pathLst>
            </a:custGeom>
            <a:solidFill>
              <a:schemeClr val="bg1"/>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54"/>
              <a:endParaRPr lang="zh-CN" altLang="en-US" sz="2000" b="1" dirty="0">
                <a:solidFill>
                  <a:schemeClr val="accent2"/>
                </a:solidFill>
              </a:endParaRPr>
            </a:p>
          </p:txBody>
        </p:sp>
        <p:sp>
          <p:nvSpPr>
            <p:cNvPr id="84" name="îŝlíḑê">
              <a:extLst>
                <a:ext uri="{FF2B5EF4-FFF2-40B4-BE49-F238E27FC236}">
                  <a16:creationId xmlns:a16="http://schemas.microsoft.com/office/drawing/2014/main" id="{C054447D-2B9D-4B84-A00B-BA326D920D33}"/>
                </a:ext>
              </a:extLst>
            </p:cNvPr>
            <p:cNvSpPr/>
            <p:nvPr/>
          </p:nvSpPr>
          <p:spPr bwMode="auto">
            <a:xfrm>
              <a:off x="1009934" y="1169603"/>
              <a:ext cx="3797447" cy="563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r">
                <a:lnSpc>
                  <a:spcPct val="130000"/>
                </a:lnSpc>
              </a:pPr>
              <a:r>
                <a:rPr lang="zh-CN" altLang="en-US" sz="1100" dirty="0">
                  <a:solidFill>
                    <a:schemeClr val="accent2"/>
                  </a:solidFill>
                  <a:cs typeface="+mn-ea"/>
                  <a:sym typeface="+mn-lt"/>
                </a:rPr>
                <a:t>Enter the text message here, be concise, and pay attention to double-check for text errors</a:t>
              </a:r>
              <a:endParaRPr lang="en-US" altLang="zh-CN" sz="1100" dirty="0">
                <a:solidFill>
                  <a:schemeClr val="accent2"/>
                </a:solidFill>
                <a:cs typeface="+mn-ea"/>
                <a:sym typeface="+mn-lt"/>
              </a:endParaRPr>
            </a:p>
          </p:txBody>
        </p:sp>
      </p:grpSp>
    </p:spTree>
    <p:extLst>
      <p:ext uri="{BB962C8B-B14F-4D97-AF65-F5344CB8AC3E}">
        <p14:creationId xmlns:p14="http://schemas.microsoft.com/office/powerpoint/2010/main" val="5886084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750"/>
                                        <p:tgtEl>
                                          <p:spTgt spid="41"/>
                                        </p:tgtEl>
                                      </p:cBhvr>
                                    </p:animEffect>
                                    <p:anim calcmode="lin" valueType="num">
                                      <p:cBhvr>
                                        <p:cTn id="8" dur="750" fill="hold"/>
                                        <p:tgtEl>
                                          <p:spTgt spid="41"/>
                                        </p:tgtEl>
                                        <p:attrNameLst>
                                          <p:attrName>ppt_x</p:attrName>
                                        </p:attrNameLst>
                                      </p:cBhvr>
                                      <p:tavLst>
                                        <p:tav tm="0">
                                          <p:val>
                                            <p:strVal val="#ppt_x"/>
                                          </p:val>
                                        </p:tav>
                                        <p:tav tm="100000">
                                          <p:val>
                                            <p:strVal val="#ppt_x"/>
                                          </p:val>
                                        </p:tav>
                                      </p:tavLst>
                                    </p:anim>
                                    <p:anim calcmode="lin" valueType="num">
                                      <p:cBhvr>
                                        <p:cTn id="9" dur="750" fill="hold"/>
                                        <p:tgtEl>
                                          <p:spTgt spid="41"/>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 presetClass="entr" presetSubtype="4" fill="hold" nodeType="afterEffect">
                                  <p:stCondLst>
                                    <p:cond delay="0"/>
                                  </p:stCondLst>
                                  <p:childTnLst>
                                    <p:set>
                                      <p:cBhvr>
                                        <p:cTn id="12" dur="1" fill="hold">
                                          <p:stCondLst>
                                            <p:cond delay="0"/>
                                          </p:stCondLst>
                                        </p:cTn>
                                        <p:tgtEl>
                                          <p:spTgt spid="59"/>
                                        </p:tgtEl>
                                        <p:attrNameLst>
                                          <p:attrName>style.visibility</p:attrName>
                                        </p:attrNameLst>
                                      </p:cBhvr>
                                      <p:to>
                                        <p:strVal val="visible"/>
                                      </p:to>
                                    </p:set>
                                    <p:anim calcmode="lin" valueType="num">
                                      <p:cBhvr additive="base">
                                        <p:cTn id="13" dur="750" fill="hold"/>
                                        <p:tgtEl>
                                          <p:spTgt spid="59"/>
                                        </p:tgtEl>
                                        <p:attrNameLst>
                                          <p:attrName>ppt_x</p:attrName>
                                        </p:attrNameLst>
                                      </p:cBhvr>
                                      <p:tavLst>
                                        <p:tav tm="0">
                                          <p:val>
                                            <p:strVal val="#ppt_x"/>
                                          </p:val>
                                        </p:tav>
                                        <p:tav tm="100000">
                                          <p:val>
                                            <p:strVal val="#ppt_x"/>
                                          </p:val>
                                        </p:tav>
                                      </p:tavLst>
                                    </p:anim>
                                    <p:anim calcmode="lin" valueType="num">
                                      <p:cBhvr additive="base">
                                        <p:cTn id="14" dur="750" fill="hold"/>
                                        <p:tgtEl>
                                          <p:spTgt spid="59"/>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nodeType="afterEffect">
                                  <p:stCondLst>
                                    <p:cond delay="0"/>
                                  </p:stCondLst>
                                  <p:childTnLst>
                                    <p:set>
                                      <p:cBhvr>
                                        <p:cTn id="17" dur="1" fill="hold">
                                          <p:stCondLst>
                                            <p:cond delay="0"/>
                                          </p:stCondLst>
                                        </p:cTn>
                                        <p:tgtEl>
                                          <p:spTgt spid="63"/>
                                        </p:tgtEl>
                                        <p:attrNameLst>
                                          <p:attrName>style.visibility</p:attrName>
                                        </p:attrNameLst>
                                      </p:cBhvr>
                                      <p:to>
                                        <p:strVal val="visible"/>
                                      </p:to>
                                    </p:set>
                                    <p:anim calcmode="lin" valueType="num">
                                      <p:cBhvr additive="base">
                                        <p:cTn id="18" dur="750" fill="hold"/>
                                        <p:tgtEl>
                                          <p:spTgt spid="63"/>
                                        </p:tgtEl>
                                        <p:attrNameLst>
                                          <p:attrName>ppt_x</p:attrName>
                                        </p:attrNameLst>
                                      </p:cBhvr>
                                      <p:tavLst>
                                        <p:tav tm="0">
                                          <p:val>
                                            <p:strVal val="#ppt_x"/>
                                          </p:val>
                                        </p:tav>
                                        <p:tav tm="100000">
                                          <p:val>
                                            <p:strVal val="#ppt_x"/>
                                          </p:val>
                                        </p:tav>
                                      </p:tavLst>
                                    </p:anim>
                                    <p:anim calcmode="lin" valueType="num">
                                      <p:cBhvr additive="base">
                                        <p:cTn id="19" dur="750" fill="hold"/>
                                        <p:tgtEl>
                                          <p:spTgt spid="63"/>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4" fill="hold" nodeType="after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additive="base">
                                        <p:cTn id="23" dur="750" fill="hold"/>
                                        <p:tgtEl>
                                          <p:spTgt spid="55"/>
                                        </p:tgtEl>
                                        <p:attrNameLst>
                                          <p:attrName>ppt_x</p:attrName>
                                        </p:attrNameLst>
                                      </p:cBhvr>
                                      <p:tavLst>
                                        <p:tav tm="0">
                                          <p:val>
                                            <p:strVal val="#ppt_x"/>
                                          </p:val>
                                        </p:tav>
                                        <p:tav tm="100000">
                                          <p:val>
                                            <p:strVal val="#ppt_x"/>
                                          </p:val>
                                        </p:tav>
                                      </p:tavLst>
                                    </p:anim>
                                    <p:anim calcmode="lin" valueType="num">
                                      <p:cBhvr additive="base">
                                        <p:cTn id="24" dur="750" fill="hold"/>
                                        <p:tgtEl>
                                          <p:spTgt spid="55"/>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1" fill="hold"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wipe(up)">
                                      <p:cBhvr>
                                        <p:cTn id="28" dur="500"/>
                                        <p:tgtEl>
                                          <p:spTgt spid="64"/>
                                        </p:tgtEl>
                                      </p:cBhvr>
                                    </p:animEffect>
                                  </p:childTnLst>
                                </p:cTn>
                              </p:par>
                            </p:childTnLst>
                          </p:cTn>
                        </p:par>
                        <p:par>
                          <p:cTn id="29" fill="hold">
                            <p:stCondLst>
                              <p:cond delay="3500"/>
                            </p:stCondLst>
                            <p:childTnLst>
                              <p:par>
                                <p:cTn id="30" presetID="17" presetClass="entr" presetSubtype="8" fill="hold" nodeType="afterEffect">
                                  <p:stCondLst>
                                    <p:cond delay="0"/>
                                  </p:stCondLst>
                                  <p:childTnLst>
                                    <p:set>
                                      <p:cBhvr>
                                        <p:cTn id="31" dur="1" fill="hold">
                                          <p:stCondLst>
                                            <p:cond delay="0"/>
                                          </p:stCondLst>
                                        </p:cTn>
                                        <p:tgtEl>
                                          <p:spTgt spid="67"/>
                                        </p:tgtEl>
                                        <p:attrNameLst>
                                          <p:attrName>style.visibility</p:attrName>
                                        </p:attrNameLst>
                                      </p:cBhvr>
                                      <p:to>
                                        <p:strVal val="visible"/>
                                      </p:to>
                                    </p:set>
                                    <p:anim calcmode="lin" valueType="num">
                                      <p:cBhvr>
                                        <p:cTn id="32" dur="750" fill="hold"/>
                                        <p:tgtEl>
                                          <p:spTgt spid="67"/>
                                        </p:tgtEl>
                                        <p:attrNameLst>
                                          <p:attrName>ppt_x</p:attrName>
                                        </p:attrNameLst>
                                      </p:cBhvr>
                                      <p:tavLst>
                                        <p:tav tm="0">
                                          <p:val>
                                            <p:strVal val="#ppt_x-#ppt_w/2"/>
                                          </p:val>
                                        </p:tav>
                                        <p:tav tm="100000">
                                          <p:val>
                                            <p:strVal val="#ppt_x"/>
                                          </p:val>
                                        </p:tav>
                                      </p:tavLst>
                                    </p:anim>
                                    <p:anim calcmode="lin" valueType="num">
                                      <p:cBhvr>
                                        <p:cTn id="33" dur="750" fill="hold"/>
                                        <p:tgtEl>
                                          <p:spTgt spid="67"/>
                                        </p:tgtEl>
                                        <p:attrNameLst>
                                          <p:attrName>ppt_y</p:attrName>
                                        </p:attrNameLst>
                                      </p:cBhvr>
                                      <p:tavLst>
                                        <p:tav tm="0">
                                          <p:val>
                                            <p:strVal val="#ppt_y"/>
                                          </p:val>
                                        </p:tav>
                                        <p:tav tm="100000">
                                          <p:val>
                                            <p:strVal val="#ppt_y"/>
                                          </p:val>
                                        </p:tav>
                                      </p:tavLst>
                                    </p:anim>
                                    <p:anim calcmode="lin" valueType="num">
                                      <p:cBhvr>
                                        <p:cTn id="34" dur="750" fill="hold"/>
                                        <p:tgtEl>
                                          <p:spTgt spid="67"/>
                                        </p:tgtEl>
                                        <p:attrNameLst>
                                          <p:attrName>ppt_w</p:attrName>
                                        </p:attrNameLst>
                                      </p:cBhvr>
                                      <p:tavLst>
                                        <p:tav tm="0">
                                          <p:val>
                                            <p:fltVal val="0"/>
                                          </p:val>
                                        </p:tav>
                                        <p:tav tm="100000">
                                          <p:val>
                                            <p:strVal val="#ppt_w"/>
                                          </p:val>
                                        </p:tav>
                                      </p:tavLst>
                                    </p:anim>
                                    <p:anim calcmode="lin" valueType="num">
                                      <p:cBhvr>
                                        <p:cTn id="35" dur="750" fill="hold"/>
                                        <p:tgtEl>
                                          <p:spTgt spid="67"/>
                                        </p:tgtEl>
                                        <p:attrNameLst>
                                          <p:attrName>ppt_h</p:attrName>
                                        </p:attrNameLst>
                                      </p:cBhvr>
                                      <p:tavLst>
                                        <p:tav tm="0">
                                          <p:val>
                                            <p:strVal val="#ppt_h"/>
                                          </p:val>
                                        </p:tav>
                                        <p:tav tm="100000">
                                          <p:val>
                                            <p:strVal val="#ppt_h"/>
                                          </p:val>
                                        </p:tav>
                                      </p:tavLst>
                                    </p:anim>
                                  </p:childTnLst>
                                </p:cTn>
                              </p:par>
                            </p:childTnLst>
                          </p:cTn>
                        </p:par>
                        <p:par>
                          <p:cTn id="36" fill="hold">
                            <p:stCondLst>
                              <p:cond delay="4250"/>
                            </p:stCondLst>
                            <p:childTnLst>
                              <p:par>
                                <p:cTn id="37" presetID="17" presetClass="entr" presetSubtype="8" fill="hold" nodeType="afterEffect">
                                  <p:stCondLst>
                                    <p:cond delay="0"/>
                                  </p:stCondLst>
                                  <p:childTnLst>
                                    <p:set>
                                      <p:cBhvr>
                                        <p:cTn id="38" dur="1" fill="hold">
                                          <p:stCondLst>
                                            <p:cond delay="0"/>
                                          </p:stCondLst>
                                        </p:cTn>
                                        <p:tgtEl>
                                          <p:spTgt spid="73"/>
                                        </p:tgtEl>
                                        <p:attrNameLst>
                                          <p:attrName>style.visibility</p:attrName>
                                        </p:attrNameLst>
                                      </p:cBhvr>
                                      <p:to>
                                        <p:strVal val="visible"/>
                                      </p:to>
                                    </p:set>
                                    <p:anim calcmode="lin" valueType="num">
                                      <p:cBhvr>
                                        <p:cTn id="39" dur="750" fill="hold"/>
                                        <p:tgtEl>
                                          <p:spTgt spid="73"/>
                                        </p:tgtEl>
                                        <p:attrNameLst>
                                          <p:attrName>ppt_x</p:attrName>
                                        </p:attrNameLst>
                                      </p:cBhvr>
                                      <p:tavLst>
                                        <p:tav tm="0">
                                          <p:val>
                                            <p:strVal val="#ppt_x-#ppt_w/2"/>
                                          </p:val>
                                        </p:tav>
                                        <p:tav tm="100000">
                                          <p:val>
                                            <p:strVal val="#ppt_x"/>
                                          </p:val>
                                        </p:tav>
                                      </p:tavLst>
                                    </p:anim>
                                    <p:anim calcmode="lin" valueType="num">
                                      <p:cBhvr>
                                        <p:cTn id="40" dur="750" fill="hold"/>
                                        <p:tgtEl>
                                          <p:spTgt spid="73"/>
                                        </p:tgtEl>
                                        <p:attrNameLst>
                                          <p:attrName>ppt_y</p:attrName>
                                        </p:attrNameLst>
                                      </p:cBhvr>
                                      <p:tavLst>
                                        <p:tav tm="0">
                                          <p:val>
                                            <p:strVal val="#ppt_y"/>
                                          </p:val>
                                        </p:tav>
                                        <p:tav tm="100000">
                                          <p:val>
                                            <p:strVal val="#ppt_y"/>
                                          </p:val>
                                        </p:tav>
                                      </p:tavLst>
                                    </p:anim>
                                    <p:anim calcmode="lin" valueType="num">
                                      <p:cBhvr>
                                        <p:cTn id="41" dur="750" fill="hold"/>
                                        <p:tgtEl>
                                          <p:spTgt spid="73"/>
                                        </p:tgtEl>
                                        <p:attrNameLst>
                                          <p:attrName>ppt_w</p:attrName>
                                        </p:attrNameLst>
                                      </p:cBhvr>
                                      <p:tavLst>
                                        <p:tav tm="0">
                                          <p:val>
                                            <p:fltVal val="0"/>
                                          </p:val>
                                        </p:tav>
                                        <p:tav tm="100000">
                                          <p:val>
                                            <p:strVal val="#ppt_w"/>
                                          </p:val>
                                        </p:tav>
                                      </p:tavLst>
                                    </p:anim>
                                    <p:anim calcmode="lin" valueType="num">
                                      <p:cBhvr>
                                        <p:cTn id="42" dur="750" fill="hold"/>
                                        <p:tgtEl>
                                          <p:spTgt spid="73"/>
                                        </p:tgtEl>
                                        <p:attrNameLst>
                                          <p:attrName>ppt_h</p:attrName>
                                        </p:attrNameLst>
                                      </p:cBhvr>
                                      <p:tavLst>
                                        <p:tav tm="0">
                                          <p:val>
                                            <p:strVal val="#ppt_h"/>
                                          </p:val>
                                        </p:tav>
                                        <p:tav tm="100000">
                                          <p:val>
                                            <p:strVal val="#ppt_h"/>
                                          </p:val>
                                        </p:tav>
                                      </p:tavLst>
                                    </p:anim>
                                  </p:childTnLst>
                                </p:cTn>
                              </p:par>
                            </p:childTnLst>
                          </p:cTn>
                        </p:par>
                        <p:par>
                          <p:cTn id="43" fill="hold">
                            <p:stCondLst>
                              <p:cond delay="5000"/>
                            </p:stCondLst>
                            <p:childTnLst>
                              <p:par>
                                <p:cTn id="44" presetID="17" presetClass="entr" presetSubtype="8"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750" fill="hold"/>
                                        <p:tgtEl>
                                          <p:spTgt spid="79"/>
                                        </p:tgtEl>
                                        <p:attrNameLst>
                                          <p:attrName>ppt_x</p:attrName>
                                        </p:attrNameLst>
                                      </p:cBhvr>
                                      <p:tavLst>
                                        <p:tav tm="0">
                                          <p:val>
                                            <p:strVal val="#ppt_x-#ppt_w/2"/>
                                          </p:val>
                                        </p:tav>
                                        <p:tav tm="100000">
                                          <p:val>
                                            <p:strVal val="#ppt_x"/>
                                          </p:val>
                                        </p:tav>
                                      </p:tavLst>
                                    </p:anim>
                                    <p:anim calcmode="lin" valueType="num">
                                      <p:cBhvr>
                                        <p:cTn id="47" dur="750" fill="hold"/>
                                        <p:tgtEl>
                                          <p:spTgt spid="79"/>
                                        </p:tgtEl>
                                        <p:attrNameLst>
                                          <p:attrName>ppt_y</p:attrName>
                                        </p:attrNameLst>
                                      </p:cBhvr>
                                      <p:tavLst>
                                        <p:tav tm="0">
                                          <p:val>
                                            <p:strVal val="#ppt_y"/>
                                          </p:val>
                                        </p:tav>
                                        <p:tav tm="100000">
                                          <p:val>
                                            <p:strVal val="#ppt_y"/>
                                          </p:val>
                                        </p:tav>
                                      </p:tavLst>
                                    </p:anim>
                                    <p:anim calcmode="lin" valueType="num">
                                      <p:cBhvr>
                                        <p:cTn id="48" dur="750" fill="hold"/>
                                        <p:tgtEl>
                                          <p:spTgt spid="79"/>
                                        </p:tgtEl>
                                        <p:attrNameLst>
                                          <p:attrName>ppt_w</p:attrName>
                                        </p:attrNameLst>
                                      </p:cBhvr>
                                      <p:tavLst>
                                        <p:tav tm="0">
                                          <p:val>
                                            <p:fltVal val="0"/>
                                          </p:val>
                                        </p:tav>
                                        <p:tav tm="100000">
                                          <p:val>
                                            <p:strVal val="#ppt_w"/>
                                          </p:val>
                                        </p:tav>
                                      </p:tavLst>
                                    </p:anim>
                                    <p:anim calcmode="lin" valueType="num">
                                      <p:cBhvr>
                                        <p:cTn id="49" dur="750" fill="hold"/>
                                        <p:tgtEl>
                                          <p:spTgt spid="7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821CBEA5-47C8-4A27-A9B9-C0D115FE3DA0}"/>
              </a:ext>
            </a:extLst>
          </p:cNvPr>
          <p:cNvGrpSpPr/>
          <p:nvPr/>
        </p:nvGrpSpPr>
        <p:grpSpPr>
          <a:xfrm>
            <a:off x="-2" y="0"/>
            <a:ext cx="4555961" cy="2614863"/>
            <a:chOff x="-2" y="0"/>
            <a:chExt cx="4555961" cy="2614863"/>
          </a:xfrm>
        </p:grpSpPr>
        <p:sp>
          <p:nvSpPr>
            <p:cNvPr id="4" name="矩形 3">
              <a:extLst>
                <a:ext uri="{FF2B5EF4-FFF2-40B4-BE49-F238E27FC236}">
                  <a16:creationId xmlns:a16="http://schemas.microsoft.com/office/drawing/2014/main" id="{561FE8BD-4581-4206-97F8-CFCA5188DAB3}"/>
                </a:ext>
              </a:extLst>
            </p:cNvPr>
            <p:cNvSpPr/>
            <p:nvPr/>
          </p:nvSpPr>
          <p:spPr>
            <a:xfrm>
              <a:off x="-1" y="471571"/>
              <a:ext cx="4555960" cy="658729"/>
            </a:xfrm>
            <a:prstGeom prst="rect">
              <a:avLst/>
            </a:prstGeom>
            <a:solidFill>
              <a:srgbClr val="EDE9E2"/>
            </a:solidFill>
            <a:ln>
              <a:noFill/>
            </a:ln>
            <a:effectLst>
              <a:outerShdw blurRad="266700" dist="101600" dir="5400000" sx="102000" sy="102000" algn="ctr" rotWithShape="0">
                <a:schemeClr val="bg1">
                  <a:lumMod val="50000"/>
                  <a:alpha val="4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a16="http://schemas.microsoft.com/office/drawing/2014/main" id="{067E7C08-D4D5-4270-A844-46DF81C74C0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r="65241" b="27407"/>
            <a:stretch/>
          </p:blipFill>
          <p:spPr>
            <a:xfrm flipH="1">
              <a:off x="-2" y="0"/>
              <a:ext cx="1915067" cy="2614863"/>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sp>
          <p:nvSpPr>
            <p:cNvPr id="6" name="矩形 5">
              <a:extLst>
                <a:ext uri="{FF2B5EF4-FFF2-40B4-BE49-F238E27FC236}">
                  <a16:creationId xmlns:a16="http://schemas.microsoft.com/office/drawing/2014/main" id="{D1B6E44C-C8F7-4FCF-A76F-F9E86AE10B9B}"/>
                </a:ext>
              </a:extLst>
            </p:cNvPr>
            <p:cNvSpPr/>
            <p:nvPr/>
          </p:nvSpPr>
          <p:spPr>
            <a:xfrm>
              <a:off x="1295273" y="447538"/>
              <a:ext cx="3260686" cy="707886"/>
            </a:xfrm>
            <a:prstGeom prst="rect">
              <a:avLst/>
            </a:prstGeom>
          </p:spPr>
          <p:txBody>
            <a:bodyPr wrap="square">
              <a:spAutoFit/>
            </a:bodyPr>
            <a:lstStyle/>
            <a:p>
              <a:pPr algn="ctr"/>
              <a:r>
                <a:rPr lang="zh-CN" altLang="en-US" sz="2000" dirty="0">
                  <a:latin typeface="+mj-ea"/>
                  <a:ea typeface="+mj-ea"/>
                </a:rPr>
                <a:t>Understanding of responsibility</a:t>
              </a:r>
            </a:p>
          </p:txBody>
        </p:sp>
      </p:grpSp>
      <p:sp>
        <p:nvSpPr>
          <p:cNvPr id="9" name="ïşḷïḓê">
            <a:extLst>
              <a:ext uri="{FF2B5EF4-FFF2-40B4-BE49-F238E27FC236}">
                <a16:creationId xmlns:a16="http://schemas.microsoft.com/office/drawing/2014/main" id="{1BA2FDA4-452A-4F2A-BFE1-76C74F41C5DE}"/>
              </a:ext>
            </a:extLst>
          </p:cNvPr>
          <p:cNvSpPr/>
          <p:nvPr/>
        </p:nvSpPr>
        <p:spPr>
          <a:xfrm>
            <a:off x="3538310" y="1368073"/>
            <a:ext cx="5113896" cy="5113892"/>
          </a:xfrm>
          <a:prstGeom prst="diamond">
            <a:avLst/>
          </a:prstGeom>
          <a:solidFill>
            <a:schemeClr val="bg1"/>
          </a:solidFill>
          <a:ln w="12700" cap="flat" cmpd="sng" algn="ctr">
            <a:noFill/>
            <a:prstDash val="solid"/>
            <a:miter lim="800000"/>
          </a:ln>
          <a:effectLst>
            <a:outerShdw blurRad="152400" dist="38100" dir="2700000" algn="tl" rotWithShape="0">
              <a:schemeClr val="bg1">
                <a:lumMod val="50000"/>
                <a:alpha val="30000"/>
              </a:scheme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方正黑体简体"/>
              <a:ea typeface="方正黑体简体"/>
              <a:cs typeface="+mn-cs"/>
            </a:endParaRPr>
          </a:p>
        </p:txBody>
      </p:sp>
      <p:sp>
        <p:nvSpPr>
          <p:cNvPr id="10" name="î$ḻiḓe">
            <a:extLst>
              <a:ext uri="{FF2B5EF4-FFF2-40B4-BE49-F238E27FC236}">
                <a16:creationId xmlns:a16="http://schemas.microsoft.com/office/drawing/2014/main" id="{8FDB1828-1562-4E40-B13F-FECF00891ADA}"/>
              </a:ext>
            </a:extLst>
          </p:cNvPr>
          <p:cNvSpPr/>
          <p:nvPr/>
        </p:nvSpPr>
        <p:spPr>
          <a:xfrm>
            <a:off x="4230857" y="2049732"/>
            <a:ext cx="1868648" cy="1868648"/>
          </a:xfrm>
          <a:prstGeom prst="rect">
            <a:avLst/>
          </a:prstGeom>
          <a:solidFill>
            <a:srgbClr val="EDE9E2"/>
          </a:solidFill>
          <a:ln w="19050" cap="flat" cmpd="sng" algn="ctr">
            <a:solidFill>
              <a:srgbClr val="FFFFFF"/>
            </a:solidFill>
            <a:prstDash val="solid"/>
            <a:miter lim="800000"/>
          </a:ln>
          <a:effectLst>
            <a:outerShdw blurRad="152400" dist="38100" dir="2700000" algn="tl" rotWithShape="0">
              <a:schemeClr val="bg1">
                <a:lumMod val="50000"/>
                <a:alpha val="30000"/>
              </a:scheme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i="0" u="none" strike="noStrike" kern="0" cap="none" spc="0" normalizeH="0" baseline="0" noProof="0" dirty="0">
              <a:ln>
                <a:noFill/>
              </a:ln>
              <a:solidFill>
                <a:srgbClr val="FFFFFF"/>
              </a:solidFill>
              <a:effectLst/>
              <a:uLnTx/>
              <a:uFillTx/>
              <a:latin typeface="方正黑体简体"/>
              <a:ea typeface="方正黑体简体"/>
              <a:cs typeface="+mn-cs"/>
            </a:endParaRPr>
          </a:p>
        </p:txBody>
      </p:sp>
      <p:sp>
        <p:nvSpPr>
          <p:cNvPr id="11" name="îşḻiḋè">
            <a:extLst>
              <a:ext uri="{FF2B5EF4-FFF2-40B4-BE49-F238E27FC236}">
                <a16:creationId xmlns:a16="http://schemas.microsoft.com/office/drawing/2014/main" id="{935AEBE8-BB5B-4F32-8D05-F3C90123D174}"/>
              </a:ext>
            </a:extLst>
          </p:cNvPr>
          <p:cNvSpPr/>
          <p:nvPr/>
        </p:nvSpPr>
        <p:spPr>
          <a:xfrm>
            <a:off x="6099505" y="2049732"/>
            <a:ext cx="1868648" cy="1868648"/>
          </a:xfrm>
          <a:prstGeom prst="rect">
            <a:avLst/>
          </a:prstGeom>
          <a:solidFill>
            <a:srgbClr val="EDE9E2"/>
          </a:solidFill>
          <a:ln w="19050" cap="flat" cmpd="sng" algn="ctr">
            <a:solidFill>
              <a:srgbClr val="FFFFFF"/>
            </a:solidFill>
            <a:prstDash val="solid"/>
            <a:miter lim="800000"/>
          </a:ln>
          <a:effectLst>
            <a:outerShdw blurRad="152400" dist="38100" dir="2700000" algn="tl" rotWithShape="0">
              <a:schemeClr val="bg1">
                <a:lumMod val="50000"/>
                <a:alpha val="30000"/>
              </a:scheme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5400" b="0" i="0" u="none" strike="noStrike" kern="0" cap="none" spc="0" normalizeH="0" baseline="0" noProof="0" dirty="0">
              <a:ln>
                <a:noFill/>
              </a:ln>
              <a:solidFill>
                <a:srgbClr val="FFFFFF"/>
              </a:solidFill>
              <a:effectLst/>
              <a:uLnTx/>
              <a:uFillTx/>
              <a:latin typeface="方正黑体简体"/>
              <a:ea typeface="方正黑体简体"/>
              <a:cs typeface="+mn-cs"/>
            </a:endParaRPr>
          </a:p>
        </p:txBody>
      </p:sp>
      <p:sp>
        <p:nvSpPr>
          <p:cNvPr id="12" name="işľiďê">
            <a:extLst>
              <a:ext uri="{FF2B5EF4-FFF2-40B4-BE49-F238E27FC236}">
                <a16:creationId xmlns:a16="http://schemas.microsoft.com/office/drawing/2014/main" id="{4C3EAA02-3F21-433E-BAC6-A1EEFD11F76C}"/>
              </a:ext>
            </a:extLst>
          </p:cNvPr>
          <p:cNvSpPr/>
          <p:nvPr/>
        </p:nvSpPr>
        <p:spPr>
          <a:xfrm>
            <a:off x="4230858" y="3918380"/>
            <a:ext cx="1868648" cy="1868648"/>
          </a:xfrm>
          <a:prstGeom prst="rect">
            <a:avLst/>
          </a:prstGeom>
          <a:solidFill>
            <a:srgbClr val="EDE9E2"/>
          </a:solidFill>
          <a:ln w="19050" cap="flat" cmpd="sng" algn="ctr">
            <a:solidFill>
              <a:srgbClr val="FFFFFF"/>
            </a:solidFill>
            <a:prstDash val="solid"/>
            <a:miter lim="800000"/>
          </a:ln>
          <a:effectLst>
            <a:outerShdw blurRad="152400" dist="38100" dir="2700000" algn="tl" rotWithShape="0">
              <a:schemeClr val="bg1">
                <a:lumMod val="50000"/>
                <a:alpha val="30000"/>
              </a:scheme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4000" b="0" i="0" u="none" strike="noStrike" kern="0" cap="none" spc="0" normalizeH="0" baseline="0" noProof="0" dirty="0">
              <a:ln>
                <a:noFill/>
              </a:ln>
              <a:solidFill>
                <a:srgbClr val="FFFFFF"/>
              </a:solidFill>
              <a:effectLst/>
              <a:uLnTx/>
              <a:uFillTx/>
              <a:latin typeface="方正黑体简体"/>
              <a:ea typeface="方正黑体简体"/>
              <a:cs typeface="+mn-cs"/>
            </a:endParaRPr>
          </a:p>
        </p:txBody>
      </p:sp>
      <p:sp>
        <p:nvSpPr>
          <p:cNvPr id="13" name="iṡľîḋe">
            <a:extLst>
              <a:ext uri="{FF2B5EF4-FFF2-40B4-BE49-F238E27FC236}">
                <a16:creationId xmlns:a16="http://schemas.microsoft.com/office/drawing/2014/main" id="{5529004D-88A6-4D16-A72B-B36C1B862A95}"/>
              </a:ext>
            </a:extLst>
          </p:cNvPr>
          <p:cNvSpPr/>
          <p:nvPr/>
        </p:nvSpPr>
        <p:spPr>
          <a:xfrm>
            <a:off x="6099505" y="3918380"/>
            <a:ext cx="1868648" cy="1868648"/>
          </a:xfrm>
          <a:prstGeom prst="rect">
            <a:avLst/>
          </a:prstGeom>
          <a:solidFill>
            <a:srgbClr val="EDE9E2"/>
          </a:solidFill>
          <a:ln w="19050" cap="flat" cmpd="sng" algn="ctr">
            <a:solidFill>
              <a:srgbClr val="FFFFFF"/>
            </a:solidFill>
            <a:prstDash val="solid"/>
            <a:miter lim="800000"/>
          </a:ln>
          <a:effectLst>
            <a:outerShdw blurRad="152400" dist="38100" dir="2700000" algn="tl" rotWithShape="0">
              <a:schemeClr val="bg1">
                <a:lumMod val="50000"/>
                <a:alpha val="30000"/>
              </a:scheme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i="0" u="none" strike="noStrike" kern="0" cap="none" spc="0" normalizeH="0" baseline="0" noProof="0" dirty="0">
              <a:ln>
                <a:noFill/>
              </a:ln>
              <a:solidFill>
                <a:srgbClr val="FFFFFF"/>
              </a:solidFill>
              <a:effectLst/>
              <a:uLnTx/>
              <a:uFillTx/>
              <a:latin typeface="方正黑体简体"/>
              <a:ea typeface="方正黑体简体"/>
              <a:cs typeface="+mn-cs"/>
            </a:endParaRPr>
          </a:p>
        </p:txBody>
      </p:sp>
      <p:cxnSp>
        <p:nvCxnSpPr>
          <p:cNvPr id="14" name="直接箭头连接符 13">
            <a:extLst>
              <a:ext uri="{FF2B5EF4-FFF2-40B4-BE49-F238E27FC236}">
                <a16:creationId xmlns:a16="http://schemas.microsoft.com/office/drawing/2014/main" id="{B58E20E9-084A-40F8-9462-2036790E1FE3}"/>
              </a:ext>
            </a:extLst>
          </p:cNvPr>
          <p:cNvCxnSpPr/>
          <p:nvPr/>
        </p:nvCxnSpPr>
        <p:spPr>
          <a:xfrm>
            <a:off x="8209984" y="2984056"/>
            <a:ext cx="648178" cy="0"/>
          </a:xfrm>
          <a:prstGeom prst="straightConnector1">
            <a:avLst/>
          </a:prstGeom>
          <a:noFill/>
          <a:ln w="6350" cap="flat" cmpd="sng" algn="ctr">
            <a:solidFill>
              <a:srgbClr val="000000">
                <a:lumMod val="50000"/>
                <a:lumOff val="50000"/>
              </a:srgbClr>
            </a:solidFill>
            <a:prstDash val="solid"/>
            <a:round/>
            <a:tailEnd type="oval"/>
          </a:ln>
          <a:effectLst/>
        </p:spPr>
      </p:cxnSp>
      <p:cxnSp>
        <p:nvCxnSpPr>
          <p:cNvPr id="15" name="直接箭头连接符 14">
            <a:extLst>
              <a:ext uri="{FF2B5EF4-FFF2-40B4-BE49-F238E27FC236}">
                <a16:creationId xmlns:a16="http://schemas.microsoft.com/office/drawing/2014/main" id="{CE608D40-F7A4-4D2E-8322-B24772AF72DE}"/>
              </a:ext>
            </a:extLst>
          </p:cNvPr>
          <p:cNvCxnSpPr/>
          <p:nvPr/>
        </p:nvCxnSpPr>
        <p:spPr>
          <a:xfrm>
            <a:off x="8209984" y="4852704"/>
            <a:ext cx="648178" cy="0"/>
          </a:xfrm>
          <a:prstGeom prst="straightConnector1">
            <a:avLst/>
          </a:prstGeom>
          <a:noFill/>
          <a:ln w="6350" cap="flat" cmpd="sng" algn="ctr">
            <a:solidFill>
              <a:srgbClr val="000000">
                <a:lumMod val="50000"/>
                <a:lumOff val="50000"/>
              </a:srgbClr>
            </a:solidFill>
            <a:prstDash val="solid"/>
            <a:round/>
            <a:tailEnd type="oval"/>
          </a:ln>
          <a:effectLst/>
        </p:spPr>
      </p:cxnSp>
      <p:cxnSp>
        <p:nvCxnSpPr>
          <p:cNvPr id="16" name="直接箭头连接符 15">
            <a:extLst>
              <a:ext uri="{FF2B5EF4-FFF2-40B4-BE49-F238E27FC236}">
                <a16:creationId xmlns:a16="http://schemas.microsoft.com/office/drawing/2014/main" id="{43160979-A348-42D6-96CC-283A25759D25}"/>
              </a:ext>
            </a:extLst>
          </p:cNvPr>
          <p:cNvCxnSpPr>
            <a:cxnSpLocks/>
          </p:cNvCxnSpPr>
          <p:nvPr/>
        </p:nvCxnSpPr>
        <p:spPr>
          <a:xfrm flipH="1">
            <a:off x="3323481" y="2984056"/>
            <a:ext cx="607579" cy="0"/>
          </a:xfrm>
          <a:prstGeom prst="straightConnector1">
            <a:avLst/>
          </a:prstGeom>
          <a:noFill/>
          <a:ln w="6350" cap="flat" cmpd="sng" algn="ctr">
            <a:solidFill>
              <a:srgbClr val="000000">
                <a:lumMod val="50000"/>
                <a:lumOff val="50000"/>
              </a:srgbClr>
            </a:solidFill>
            <a:prstDash val="solid"/>
            <a:round/>
            <a:tailEnd type="oval"/>
          </a:ln>
          <a:effectLst/>
        </p:spPr>
      </p:cxnSp>
      <p:cxnSp>
        <p:nvCxnSpPr>
          <p:cNvPr id="17" name="直接箭头连接符 16">
            <a:extLst>
              <a:ext uri="{FF2B5EF4-FFF2-40B4-BE49-F238E27FC236}">
                <a16:creationId xmlns:a16="http://schemas.microsoft.com/office/drawing/2014/main" id="{23E890DA-11B6-4403-A104-AEA9CC394D6A}"/>
              </a:ext>
            </a:extLst>
          </p:cNvPr>
          <p:cNvCxnSpPr>
            <a:cxnSpLocks/>
          </p:cNvCxnSpPr>
          <p:nvPr/>
        </p:nvCxnSpPr>
        <p:spPr>
          <a:xfrm flipH="1">
            <a:off x="3323481" y="4852704"/>
            <a:ext cx="607579" cy="0"/>
          </a:xfrm>
          <a:prstGeom prst="straightConnector1">
            <a:avLst/>
          </a:prstGeom>
          <a:noFill/>
          <a:ln w="6350" cap="flat" cmpd="sng" algn="ctr">
            <a:solidFill>
              <a:srgbClr val="000000">
                <a:lumMod val="50000"/>
                <a:lumOff val="50000"/>
              </a:srgbClr>
            </a:solidFill>
            <a:prstDash val="solid"/>
            <a:round/>
            <a:tailEnd type="oval"/>
          </a:ln>
          <a:effectLst/>
        </p:spPr>
      </p:cxnSp>
      <p:grpSp>
        <p:nvGrpSpPr>
          <p:cNvPr id="18" name="ï$ḻïḓè">
            <a:extLst>
              <a:ext uri="{FF2B5EF4-FFF2-40B4-BE49-F238E27FC236}">
                <a16:creationId xmlns:a16="http://schemas.microsoft.com/office/drawing/2014/main" id="{F55C7961-DC04-4E55-B1E3-0DE9E5245571}"/>
              </a:ext>
            </a:extLst>
          </p:cNvPr>
          <p:cNvGrpSpPr/>
          <p:nvPr/>
        </p:nvGrpSpPr>
        <p:grpSpPr>
          <a:xfrm>
            <a:off x="4230857" y="2578000"/>
            <a:ext cx="1868648" cy="812112"/>
            <a:chOff x="4223376" y="2582448"/>
            <a:chExt cx="1868648" cy="812112"/>
          </a:xfrm>
        </p:grpSpPr>
        <p:sp>
          <p:nvSpPr>
            <p:cNvPr id="40" name="îşļíďê">
              <a:extLst>
                <a:ext uri="{FF2B5EF4-FFF2-40B4-BE49-F238E27FC236}">
                  <a16:creationId xmlns:a16="http://schemas.microsoft.com/office/drawing/2014/main" id="{4373A6DC-EC16-4B95-9E4B-F1034DE19FA4}"/>
                </a:ext>
              </a:extLst>
            </p:cNvPr>
            <p:cNvSpPr/>
            <p:nvPr/>
          </p:nvSpPr>
          <p:spPr bwMode="auto">
            <a:xfrm>
              <a:off x="4976204" y="2582448"/>
              <a:ext cx="370942" cy="335055"/>
            </a:xfrm>
            <a:custGeom>
              <a:avLst/>
              <a:gdLst>
                <a:gd name="connsiteX0" fmla="*/ 0 w 609050"/>
                <a:gd name="connsiteY0" fmla="*/ 411255 h 550128"/>
                <a:gd name="connsiteX1" fmla="*/ 25954 w 609050"/>
                <a:gd name="connsiteY1" fmla="*/ 426310 h 550128"/>
                <a:gd name="connsiteX2" fmla="*/ 202990 w 609050"/>
                <a:gd name="connsiteY2" fmla="*/ 463368 h 550128"/>
                <a:gd name="connsiteX3" fmla="*/ 219809 w 609050"/>
                <a:gd name="connsiteY3" fmla="*/ 462933 h 550128"/>
                <a:gd name="connsiteX4" fmla="*/ 251707 w 609050"/>
                <a:gd name="connsiteY4" fmla="*/ 518375 h 550128"/>
                <a:gd name="connsiteX5" fmla="*/ 202990 w 609050"/>
                <a:gd name="connsiteY5" fmla="*/ 521125 h 550128"/>
                <a:gd name="connsiteX6" fmla="*/ 0 w 609050"/>
                <a:gd name="connsiteY6" fmla="*/ 434416 h 550128"/>
                <a:gd name="connsiteX7" fmla="*/ 0 w 609050"/>
                <a:gd name="connsiteY7" fmla="*/ 295387 h 550128"/>
                <a:gd name="connsiteX8" fmla="*/ 25960 w 609050"/>
                <a:gd name="connsiteY8" fmla="*/ 310451 h 550128"/>
                <a:gd name="connsiteX9" fmla="*/ 203041 w 609050"/>
                <a:gd name="connsiteY9" fmla="*/ 347531 h 550128"/>
                <a:gd name="connsiteX10" fmla="*/ 204781 w 609050"/>
                <a:gd name="connsiteY10" fmla="*/ 347531 h 550128"/>
                <a:gd name="connsiteX11" fmla="*/ 203041 w 609050"/>
                <a:gd name="connsiteY11" fmla="*/ 376355 h 550128"/>
                <a:gd name="connsiteX12" fmla="*/ 204781 w 609050"/>
                <a:gd name="connsiteY12" fmla="*/ 405469 h 550128"/>
                <a:gd name="connsiteX13" fmla="*/ 203041 w 609050"/>
                <a:gd name="connsiteY13" fmla="*/ 405469 h 550128"/>
                <a:gd name="connsiteX14" fmla="*/ 0 w 609050"/>
                <a:gd name="connsiteY14" fmla="*/ 318562 h 550128"/>
                <a:gd name="connsiteX15" fmla="*/ 469983 w 609050"/>
                <a:gd name="connsiteY15" fmla="*/ 287305 h 550128"/>
                <a:gd name="connsiteX16" fmla="*/ 415604 w 609050"/>
                <a:gd name="connsiteY16" fmla="*/ 333933 h 550128"/>
                <a:gd name="connsiteX17" fmla="*/ 411834 w 609050"/>
                <a:gd name="connsiteY17" fmla="*/ 360866 h 550128"/>
                <a:gd name="connsiteX18" fmla="*/ 400813 w 609050"/>
                <a:gd name="connsiteY18" fmla="*/ 360866 h 550128"/>
                <a:gd name="connsiteX19" fmla="*/ 388197 w 609050"/>
                <a:gd name="connsiteY19" fmla="*/ 374478 h 550128"/>
                <a:gd name="connsiteX20" fmla="*/ 400813 w 609050"/>
                <a:gd name="connsiteY20" fmla="*/ 387800 h 550128"/>
                <a:gd name="connsiteX21" fmla="*/ 408063 w 609050"/>
                <a:gd name="connsiteY21" fmla="*/ 387800 h 550128"/>
                <a:gd name="connsiteX22" fmla="*/ 404583 w 609050"/>
                <a:gd name="connsiteY22" fmla="*/ 412128 h 550128"/>
                <a:gd name="connsiteX23" fmla="*/ 401103 w 609050"/>
                <a:gd name="connsiteY23" fmla="*/ 437179 h 550128"/>
                <a:gd name="connsiteX24" fmla="*/ 395302 w 609050"/>
                <a:gd name="connsiteY24" fmla="*/ 437179 h 550128"/>
                <a:gd name="connsiteX25" fmla="*/ 382251 w 609050"/>
                <a:gd name="connsiteY25" fmla="*/ 451226 h 550128"/>
                <a:gd name="connsiteX26" fmla="*/ 390952 w 609050"/>
                <a:gd name="connsiteY26" fmla="*/ 464837 h 550128"/>
                <a:gd name="connsiteX27" fmla="*/ 395302 w 609050"/>
                <a:gd name="connsiteY27" fmla="*/ 465561 h 550128"/>
                <a:gd name="connsiteX28" fmla="*/ 475059 w 609050"/>
                <a:gd name="connsiteY28" fmla="*/ 465561 h 550128"/>
                <a:gd name="connsiteX29" fmla="*/ 487675 w 609050"/>
                <a:gd name="connsiteY29" fmla="*/ 451226 h 550128"/>
                <a:gd name="connsiteX30" fmla="*/ 475059 w 609050"/>
                <a:gd name="connsiteY30" fmla="*/ 437179 h 550128"/>
                <a:gd name="connsiteX31" fmla="*/ 430250 w 609050"/>
                <a:gd name="connsiteY31" fmla="*/ 437179 h 550128"/>
                <a:gd name="connsiteX32" fmla="*/ 437356 w 609050"/>
                <a:gd name="connsiteY32" fmla="*/ 387800 h 550128"/>
                <a:gd name="connsiteX33" fmla="*/ 464038 w 609050"/>
                <a:gd name="connsiteY33" fmla="*/ 387800 h 550128"/>
                <a:gd name="connsiteX34" fmla="*/ 476219 w 609050"/>
                <a:gd name="connsiteY34" fmla="*/ 374478 h 550128"/>
                <a:gd name="connsiteX35" fmla="*/ 464038 w 609050"/>
                <a:gd name="connsiteY35" fmla="*/ 360866 h 550128"/>
                <a:gd name="connsiteX36" fmla="*/ 441271 w 609050"/>
                <a:gd name="connsiteY36" fmla="*/ 360866 h 550128"/>
                <a:gd name="connsiteX37" fmla="*/ 444751 w 609050"/>
                <a:gd name="connsiteY37" fmla="*/ 336105 h 550128"/>
                <a:gd name="connsiteX38" fmla="*/ 468968 w 609050"/>
                <a:gd name="connsiteY38" fmla="*/ 315397 h 550128"/>
                <a:gd name="connsiteX39" fmla="*/ 474044 w 609050"/>
                <a:gd name="connsiteY39" fmla="*/ 315397 h 550128"/>
                <a:gd name="connsiteX40" fmla="*/ 487675 w 609050"/>
                <a:gd name="connsiteY40" fmla="*/ 301351 h 550128"/>
                <a:gd name="connsiteX41" fmla="*/ 474044 w 609050"/>
                <a:gd name="connsiteY41" fmla="*/ 287305 h 550128"/>
                <a:gd name="connsiteX42" fmla="*/ 435036 w 609050"/>
                <a:gd name="connsiteY42" fmla="*/ 202593 h 550128"/>
                <a:gd name="connsiteX43" fmla="*/ 609050 w 609050"/>
                <a:gd name="connsiteY43" fmla="*/ 376361 h 550128"/>
                <a:gd name="connsiteX44" fmla="*/ 435036 w 609050"/>
                <a:gd name="connsiteY44" fmla="*/ 550128 h 550128"/>
                <a:gd name="connsiteX45" fmla="*/ 317721 w 609050"/>
                <a:gd name="connsiteY45" fmla="*/ 504659 h 550128"/>
                <a:gd name="connsiteX46" fmla="*/ 280888 w 609050"/>
                <a:gd name="connsiteY46" fmla="*/ 457018 h 550128"/>
                <a:gd name="connsiteX47" fmla="*/ 262761 w 609050"/>
                <a:gd name="connsiteY47" fmla="*/ 401267 h 550128"/>
                <a:gd name="connsiteX48" fmla="*/ 261021 w 609050"/>
                <a:gd name="connsiteY48" fmla="*/ 376361 h 550128"/>
                <a:gd name="connsiteX49" fmla="*/ 264066 w 609050"/>
                <a:gd name="connsiteY49" fmla="*/ 343635 h 550128"/>
                <a:gd name="connsiteX50" fmla="*/ 290023 w 609050"/>
                <a:gd name="connsiteY50" fmla="*/ 280499 h 550128"/>
                <a:gd name="connsiteX51" fmla="*/ 405888 w 609050"/>
                <a:gd name="connsiteY51" fmla="*/ 205055 h 550128"/>
                <a:gd name="connsiteX52" fmla="*/ 435036 w 609050"/>
                <a:gd name="connsiteY52" fmla="*/ 202593 h 550128"/>
                <a:gd name="connsiteX53" fmla="*/ 0 w 609050"/>
                <a:gd name="connsiteY53" fmla="*/ 179589 h 550128"/>
                <a:gd name="connsiteX54" fmla="*/ 25955 w 609050"/>
                <a:gd name="connsiteY54" fmla="*/ 194643 h 550128"/>
                <a:gd name="connsiteX55" fmla="*/ 203003 w 609050"/>
                <a:gd name="connsiteY55" fmla="*/ 231700 h 550128"/>
                <a:gd name="connsiteX56" fmla="*/ 256364 w 609050"/>
                <a:gd name="connsiteY56" fmla="*/ 228805 h 550128"/>
                <a:gd name="connsiteX57" fmla="*/ 219968 w 609050"/>
                <a:gd name="connsiteY57" fmla="*/ 289166 h 550128"/>
                <a:gd name="connsiteX58" fmla="*/ 203003 w 609050"/>
                <a:gd name="connsiteY58" fmla="*/ 289600 h 550128"/>
                <a:gd name="connsiteX59" fmla="*/ 0 w 609050"/>
                <a:gd name="connsiteY59" fmla="*/ 202749 h 550128"/>
                <a:gd name="connsiteX60" fmla="*/ 203017 w 609050"/>
                <a:gd name="connsiteY60" fmla="*/ 0 h 550128"/>
                <a:gd name="connsiteX61" fmla="*/ 406034 w 609050"/>
                <a:gd name="connsiteY61" fmla="*/ 86902 h 550128"/>
                <a:gd name="connsiteX62" fmla="*/ 203017 w 609050"/>
                <a:gd name="connsiteY62" fmla="*/ 173804 h 550128"/>
                <a:gd name="connsiteX63" fmla="*/ 0 w 609050"/>
                <a:gd name="connsiteY63" fmla="*/ 86902 h 550128"/>
                <a:gd name="connsiteX64" fmla="*/ 203017 w 609050"/>
                <a:gd name="connsiteY64" fmla="*/ 0 h 55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09050" h="550128">
                  <a:moveTo>
                    <a:pt x="0" y="411255"/>
                  </a:moveTo>
                  <a:cubicBezTo>
                    <a:pt x="7975" y="416611"/>
                    <a:pt x="16529" y="421678"/>
                    <a:pt x="25954" y="426310"/>
                  </a:cubicBezTo>
                  <a:cubicBezTo>
                    <a:pt x="73656" y="450195"/>
                    <a:pt x="136583" y="463368"/>
                    <a:pt x="202990" y="463368"/>
                  </a:cubicBezTo>
                  <a:cubicBezTo>
                    <a:pt x="208644" y="463368"/>
                    <a:pt x="214154" y="463223"/>
                    <a:pt x="219809" y="462933"/>
                  </a:cubicBezTo>
                  <a:cubicBezTo>
                    <a:pt x="227783" y="483054"/>
                    <a:pt x="238658" y="501583"/>
                    <a:pt x="251707" y="518375"/>
                  </a:cubicBezTo>
                  <a:cubicBezTo>
                    <a:pt x="236193" y="520257"/>
                    <a:pt x="219954" y="521125"/>
                    <a:pt x="202990" y="521125"/>
                  </a:cubicBezTo>
                  <a:cubicBezTo>
                    <a:pt x="86851" y="521125"/>
                    <a:pt x="0" y="475382"/>
                    <a:pt x="0" y="434416"/>
                  </a:cubicBezTo>
                  <a:close/>
                  <a:moveTo>
                    <a:pt x="0" y="295387"/>
                  </a:moveTo>
                  <a:cubicBezTo>
                    <a:pt x="7977" y="300747"/>
                    <a:pt x="16533" y="305816"/>
                    <a:pt x="25960" y="310451"/>
                  </a:cubicBezTo>
                  <a:cubicBezTo>
                    <a:pt x="73675" y="334350"/>
                    <a:pt x="136617" y="347531"/>
                    <a:pt x="203041" y="347531"/>
                  </a:cubicBezTo>
                  <a:cubicBezTo>
                    <a:pt x="203621" y="347531"/>
                    <a:pt x="204201" y="347531"/>
                    <a:pt x="204781" y="347531"/>
                  </a:cubicBezTo>
                  <a:cubicBezTo>
                    <a:pt x="203621" y="356946"/>
                    <a:pt x="203041" y="366651"/>
                    <a:pt x="203041" y="376355"/>
                  </a:cubicBezTo>
                  <a:cubicBezTo>
                    <a:pt x="203041" y="386205"/>
                    <a:pt x="203621" y="395909"/>
                    <a:pt x="204781" y="405469"/>
                  </a:cubicBezTo>
                  <a:cubicBezTo>
                    <a:pt x="204201" y="405469"/>
                    <a:pt x="203621" y="405469"/>
                    <a:pt x="203041" y="405469"/>
                  </a:cubicBezTo>
                  <a:cubicBezTo>
                    <a:pt x="86872" y="405469"/>
                    <a:pt x="0" y="359553"/>
                    <a:pt x="0" y="318562"/>
                  </a:cubicBezTo>
                  <a:close/>
                  <a:moveTo>
                    <a:pt x="469983" y="287305"/>
                  </a:moveTo>
                  <a:cubicBezTo>
                    <a:pt x="443301" y="287305"/>
                    <a:pt x="419374" y="307723"/>
                    <a:pt x="415604" y="333933"/>
                  </a:cubicBezTo>
                  <a:lnTo>
                    <a:pt x="411834" y="360866"/>
                  </a:lnTo>
                  <a:lnTo>
                    <a:pt x="400813" y="360866"/>
                  </a:lnTo>
                  <a:cubicBezTo>
                    <a:pt x="393707" y="360866"/>
                    <a:pt x="388197" y="366804"/>
                    <a:pt x="388197" y="374478"/>
                  </a:cubicBezTo>
                  <a:cubicBezTo>
                    <a:pt x="388197" y="382008"/>
                    <a:pt x="393707" y="387800"/>
                    <a:pt x="400813" y="387800"/>
                  </a:cubicBezTo>
                  <a:lnTo>
                    <a:pt x="408063" y="387800"/>
                  </a:lnTo>
                  <a:lnTo>
                    <a:pt x="404583" y="412128"/>
                  </a:lnTo>
                  <a:lnTo>
                    <a:pt x="401103" y="437179"/>
                  </a:lnTo>
                  <a:lnTo>
                    <a:pt x="395302" y="437179"/>
                  </a:lnTo>
                  <a:cubicBezTo>
                    <a:pt x="387762" y="437179"/>
                    <a:pt x="382251" y="443261"/>
                    <a:pt x="382251" y="451226"/>
                  </a:cubicBezTo>
                  <a:cubicBezTo>
                    <a:pt x="382251" y="457887"/>
                    <a:pt x="385731" y="463100"/>
                    <a:pt x="390952" y="464837"/>
                  </a:cubicBezTo>
                  <a:cubicBezTo>
                    <a:pt x="392257" y="465272"/>
                    <a:pt x="393707" y="465561"/>
                    <a:pt x="395302" y="465561"/>
                  </a:cubicBezTo>
                  <a:lnTo>
                    <a:pt x="475059" y="465561"/>
                  </a:lnTo>
                  <a:cubicBezTo>
                    <a:pt x="482309" y="465561"/>
                    <a:pt x="487675" y="459480"/>
                    <a:pt x="487675" y="451226"/>
                  </a:cubicBezTo>
                  <a:cubicBezTo>
                    <a:pt x="487675" y="443261"/>
                    <a:pt x="482309" y="437179"/>
                    <a:pt x="475059" y="437179"/>
                  </a:cubicBezTo>
                  <a:lnTo>
                    <a:pt x="430250" y="437179"/>
                  </a:lnTo>
                  <a:lnTo>
                    <a:pt x="437356" y="387800"/>
                  </a:lnTo>
                  <a:lnTo>
                    <a:pt x="464038" y="387800"/>
                  </a:lnTo>
                  <a:cubicBezTo>
                    <a:pt x="470999" y="387800"/>
                    <a:pt x="476219" y="382008"/>
                    <a:pt x="476219" y="374478"/>
                  </a:cubicBezTo>
                  <a:cubicBezTo>
                    <a:pt x="476219" y="366804"/>
                    <a:pt x="470999" y="360866"/>
                    <a:pt x="464038" y="360866"/>
                  </a:cubicBezTo>
                  <a:lnTo>
                    <a:pt x="441271" y="360866"/>
                  </a:lnTo>
                  <a:lnTo>
                    <a:pt x="444751" y="336105"/>
                  </a:lnTo>
                  <a:cubicBezTo>
                    <a:pt x="446056" y="325968"/>
                    <a:pt x="455482" y="315397"/>
                    <a:pt x="468968" y="315397"/>
                  </a:cubicBezTo>
                  <a:lnTo>
                    <a:pt x="474044" y="315397"/>
                  </a:lnTo>
                  <a:cubicBezTo>
                    <a:pt x="482454" y="315397"/>
                    <a:pt x="487675" y="308157"/>
                    <a:pt x="487675" y="301351"/>
                  </a:cubicBezTo>
                  <a:cubicBezTo>
                    <a:pt x="487675" y="293387"/>
                    <a:pt x="481729" y="287305"/>
                    <a:pt x="474044" y="287305"/>
                  </a:cubicBezTo>
                  <a:close/>
                  <a:moveTo>
                    <a:pt x="435036" y="202593"/>
                  </a:moveTo>
                  <a:cubicBezTo>
                    <a:pt x="530889" y="202593"/>
                    <a:pt x="609050" y="280644"/>
                    <a:pt x="609050" y="376361"/>
                  </a:cubicBezTo>
                  <a:cubicBezTo>
                    <a:pt x="609050" y="472222"/>
                    <a:pt x="530889" y="550128"/>
                    <a:pt x="435036" y="550128"/>
                  </a:cubicBezTo>
                  <a:cubicBezTo>
                    <a:pt x="389792" y="550128"/>
                    <a:pt x="348753" y="532896"/>
                    <a:pt x="317721" y="504659"/>
                  </a:cubicBezTo>
                  <a:cubicBezTo>
                    <a:pt x="302784" y="491192"/>
                    <a:pt x="290313" y="474974"/>
                    <a:pt x="280888" y="457018"/>
                  </a:cubicBezTo>
                  <a:cubicBezTo>
                    <a:pt x="271897" y="439931"/>
                    <a:pt x="265516" y="421106"/>
                    <a:pt x="262761" y="401267"/>
                  </a:cubicBezTo>
                  <a:cubicBezTo>
                    <a:pt x="261601" y="393158"/>
                    <a:pt x="261021" y="384904"/>
                    <a:pt x="261021" y="376361"/>
                  </a:cubicBezTo>
                  <a:cubicBezTo>
                    <a:pt x="261021" y="365211"/>
                    <a:pt x="262036" y="354350"/>
                    <a:pt x="264066" y="343635"/>
                  </a:cubicBezTo>
                  <a:cubicBezTo>
                    <a:pt x="268417" y="320755"/>
                    <a:pt x="277407" y="299324"/>
                    <a:pt x="290023" y="280499"/>
                  </a:cubicBezTo>
                  <a:cubicBezTo>
                    <a:pt x="316126" y="241257"/>
                    <a:pt x="357599" y="213309"/>
                    <a:pt x="405888" y="205055"/>
                  </a:cubicBezTo>
                  <a:cubicBezTo>
                    <a:pt x="415314" y="203462"/>
                    <a:pt x="425030" y="202593"/>
                    <a:pt x="435036" y="202593"/>
                  </a:cubicBezTo>
                  <a:close/>
                  <a:moveTo>
                    <a:pt x="0" y="179589"/>
                  </a:moveTo>
                  <a:cubicBezTo>
                    <a:pt x="7975" y="184945"/>
                    <a:pt x="16530" y="190011"/>
                    <a:pt x="25955" y="194643"/>
                  </a:cubicBezTo>
                  <a:cubicBezTo>
                    <a:pt x="73661" y="218527"/>
                    <a:pt x="136592" y="231700"/>
                    <a:pt x="203003" y="231700"/>
                  </a:cubicBezTo>
                  <a:cubicBezTo>
                    <a:pt x="221128" y="231700"/>
                    <a:pt x="238964" y="230686"/>
                    <a:pt x="256364" y="228805"/>
                  </a:cubicBezTo>
                  <a:cubicBezTo>
                    <a:pt x="241284" y="246754"/>
                    <a:pt x="228959" y="267164"/>
                    <a:pt x="219968" y="289166"/>
                  </a:cubicBezTo>
                  <a:cubicBezTo>
                    <a:pt x="214458" y="289455"/>
                    <a:pt x="208658" y="289600"/>
                    <a:pt x="203003" y="289600"/>
                  </a:cubicBezTo>
                  <a:cubicBezTo>
                    <a:pt x="86856" y="289600"/>
                    <a:pt x="0" y="243714"/>
                    <a:pt x="0" y="202749"/>
                  </a:cubicBezTo>
                  <a:close/>
                  <a:moveTo>
                    <a:pt x="203017" y="0"/>
                  </a:moveTo>
                  <a:cubicBezTo>
                    <a:pt x="315140" y="0"/>
                    <a:pt x="406034" y="38907"/>
                    <a:pt x="406034" y="86902"/>
                  </a:cubicBezTo>
                  <a:cubicBezTo>
                    <a:pt x="406034" y="134897"/>
                    <a:pt x="315140" y="173804"/>
                    <a:pt x="203017" y="173804"/>
                  </a:cubicBezTo>
                  <a:cubicBezTo>
                    <a:pt x="90894" y="173804"/>
                    <a:pt x="0" y="134897"/>
                    <a:pt x="0" y="86902"/>
                  </a:cubicBezTo>
                  <a:cubicBezTo>
                    <a:pt x="0" y="38907"/>
                    <a:pt x="90894" y="0"/>
                    <a:pt x="203017" y="0"/>
                  </a:cubicBezTo>
                  <a:close/>
                </a:path>
              </a:pathLst>
            </a:custGeom>
            <a:solidFill>
              <a:schemeClr val="accent2"/>
            </a:solidFill>
            <a:ln>
              <a:noFill/>
            </a:ln>
            <a:effectLst/>
            <a:extLst>
              <a:ext uri="{91240B29-F687-4f45-9708-019B960494DF}">
                <a14:hiddenLine xmlns:lc="http://schemas.openxmlformats.org/drawingml/2006/lockedCanvas" xmlns:a14="http://schemas.microsoft.com/office/drawing/2010/main" xmlns:p14="http://schemas.microsoft.com/office/powerpoint/2010/main" xmlns:a16="http://schemas.microsoft.com/office/drawing/2014/main" xmlns:mc="http://schemas.openxmlformats.org/markup-compatibility/2006"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p14="http://schemas.microsoft.com/office/powerpoint/2010/main" xmlns:a16="http://schemas.microsoft.com/office/drawing/2014/main" xmlns:mc="http://schemas.openxmlformats.org/markup-compatibility/2006" xmlns="">
                  <a:effectLst>
                    <a:outerShdw blurRad="63500" dist="38099" dir="2700000" algn="ctr" rotWithShape="0">
                      <a:srgbClr val="000000">
                        <a:alpha val="74998"/>
                      </a:srgbClr>
                    </a:outerShdw>
                  </a:effectLst>
                </a14:hiddenEffects>
              </a:ext>
            </a:extLst>
          </p:spPr>
          <p:txBody>
            <a:bodyPr wrap="none"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endParaRPr>
            </a:p>
          </p:txBody>
        </p:sp>
        <p:sp>
          <p:nvSpPr>
            <p:cNvPr id="41" name="ïṣḷídê">
              <a:extLst>
                <a:ext uri="{FF2B5EF4-FFF2-40B4-BE49-F238E27FC236}">
                  <a16:creationId xmlns:a16="http://schemas.microsoft.com/office/drawing/2014/main" id="{96D98548-1E52-4B60-8CD0-ADA3D5620BA1}"/>
                </a:ext>
              </a:extLst>
            </p:cNvPr>
            <p:cNvSpPr/>
            <p:nvPr/>
          </p:nvSpPr>
          <p:spPr>
            <a:xfrm>
              <a:off x="4223376" y="2948488"/>
              <a:ext cx="1868648" cy="446072"/>
            </a:xfrm>
            <a:prstGeom prst="rect">
              <a:avLst/>
            </a:prstGeom>
            <a:noFill/>
            <a:ln>
              <a:noFill/>
            </a:ln>
          </p:spPr>
          <p:txBody>
            <a:bodyPr wrap="square" lIns="91440" tIns="45720" rIns="91440" bIns="45720" anchor="ctr">
              <a:noAutofit/>
            </a:bodyPr>
            <a:lstStyle/>
            <a:p>
              <a:pPr marL="0" marR="0" lvl="0" indent="0" algn="ctr" defTabSz="914400" eaLnBrk="1" fontAlgn="base" latinLnBrk="0" hangingPunct="1">
                <a:lnSpc>
                  <a:spcPct val="100000"/>
                </a:lnSpc>
                <a:spcBef>
                  <a:spcPct val="0"/>
                </a:spcBef>
                <a:spcAft>
                  <a:spcPct val="0"/>
                </a:spcAft>
                <a:buClrTx/>
                <a:buSzTx/>
                <a:buFontTx/>
                <a:buNone/>
                <a:tabLst>
                  <a:tab pos="227965" algn="l"/>
                </a:tabLst>
                <a:defRPr/>
              </a:pPr>
              <a:r>
                <a:rPr kumimoji="0" lang="en-US" altLang="zh-CN" sz="1600" b="1" i="0" u="none" strike="noStrike" kern="0" cap="none" spc="0" normalizeH="0" baseline="0" noProof="0" dirty="0">
                  <a:ln>
                    <a:noFill/>
                  </a:ln>
                  <a:effectLst/>
                  <a:uLnTx/>
                  <a:uFillTx/>
                </a:rPr>
                <a:t>KEY WORD</a:t>
              </a:r>
            </a:p>
          </p:txBody>
        </p:sp>
      </p:grpSp>
      <p:grpSp>
        <p:nvGrpSpPr>
          <p:cNvPr id="19" name="işlîḑe">
            <a:extLst>
              <a:ext uri="{FF2B5EF4-FFF2-40B4-BE49-F238E27FC236}">
                <a16:creationId xmlns:a16="http://schemas.microsoft.com/office/drawing/2014/main" id="{55FAFBA9-DC77-45F9-AB6E-B92AF75CC19E}"/>
              </a:ext>
            </a:extLst>
          </p:cNvPr>
          <p:cNvGrpSpPr/>
          <p:nvPr/>
        </p:nvGrpSpPr>
        <p:grpSpPr>
          <a:xfrm>
            <a:off x="6099505" y="2578000"/>
            <a:ext cx="1868648" cy="812112"/>
            <a:chOff x="4223376" y="2582448"/>
            <a:chExt cx="1868648" cy="812112"/>
          </a:xfrm>
        </p:grpSpPr>
        <p:sp>
          <p:nvSpPr>
            <p:cNvPr id="38" name="ïslídê">
              <a:extLst>
                <a:ext uri="{FF2B5EF4-FFF2-40B4-BE49-F238E27FC236}">
                  <a16:creationId xmlns:a16="http://schemas.microsoft.com/office/drawing/2014/main" id="{F8985AB2-2D40-4437-AA6E-7D9D81D7C165}"/>
                </a:ext>
              </a:extLst>
            </p:cNvPr>
            <p:cNvSpPr/>
            <p:nvPr/>
          </p:nvSpPr>
          <p:spPr bwMode="auto">
            <a:xfrm>
              <a:off x="4976204" y="2582448"/>
              <a:ext cx="370942" cy="335055"/>
            </a:xfrm>
            <a:custGeom>
              <a:avLst/>
              <a:gdLst>
                <a:gd name="connsiteX0" fmla="*/ 0 w 609050"/>
                <a:gd name="connsiteY0" fmla="*/ 411255 h 550128"/>
                <a:gd name="connsiteX1" fmla="*/ 25954 w 609050"/>
                <a:gd name="connsiteY1" fmla="*/ 426310 h 550128"/>
                <a:gd name="connsiteX2" fmla="*/ 202990 w 609050"/>
                <a:gd name="connsiteY2" fmla="*/ 463368 h 550128"/>
                <a:gd name="connsiteX3" fmla="*/ 219809 w 609050"/>
                <a:gd name="connsiteY3" fmla="*/ 462933 h 550128"/>
                <a:gd name="connsiteX4" fmla="*/ 251707 w 609050"/>
                <a:gd name="connsiteY4" fmla="*/ 518375 h 550128"/>
                <a:gd name="connsiteX5" fmla="*/ 202990 w 609050"/>
                <a:gd name="connsiteY5" fmla="*/ 521125 h 550128"/>
                <a:gd name="connsiteX6" fmla="*/ 0 w 609050"/>
                <a:gd name="connsiteY6" fmla="*/ 434416 h 550128"/>
                <a:gd name="connsiteX7" fmla="*/ 0 w 609050"/>
                <a:gd name="connsiteY7" fmla="*/ 295387 h 550128"/>
                <a:gd name="connsiteX8" fmla="*/ 25960 w 609050"/>
                <a:gd name="connsiteY8" fmla="*/ 310451 h 550128"/>
                <a:gd name="connsiteX9" fmla="*/ 203041 w 609050"/>
                <a:gd name="connsiteY9" fmla="*/ 347531 h 550128"/>
                <a:gd name="connsiteX10" fmla="*/ 204781 w 609050"/>
                <a:gd name="connsiteY10" fmla="*/ 347531 h 550128"/>
                <a:gd name="connsiteX11" fmla="*/ 203041 w 609050"/>
                <a:gd name="connsiteY11" fmla="*/ 376355 h 550128"/>
                <a:gd name="connsiteX12" fmla="*/ 204781 w 609050"/>
                <a:gd name="connsiteY12" fmla="*/ 405469 h 550128"/>
                <a:gd name="connsiteX13" fmla="*/ 203041 w 609050"/>
                <a:gd name="connsiteY13" fmla="*/ 405469 h 550128"/>
                <a:gd name="connsiteX14" fmla="*/ 0 w 609050"/>
                <a:gd name="connsiteY14" fmla="*/ 318562 h 550128"/>
                <a:gd name="connsiteX15" fmla="*/ 469983 w 609050"/>
                <a:gd name="connsiteY15" fmla="*/ 287305 h 550128"/>
                <a:gd name="connsiteX16" fmla="*/ 415604 w 609050"/>
                <a:gd name="connsiteY16" fmla="*/ 333933 h 550128"/>
                <a:gd name="connsiteX17" fmla="*/ 411834 w 609050"/>
                <a:gd name="connsiteY17" fmla="*/ 360866 h 550128"/>
                <a:gd name="connsiteX18" fmla="*/ 400813 w 609050"/>
                <a:gd name="connsiteY18" fmla="*/ 360866 h 550128"/>
                <a:gd name="connsiteX19" fmla="*/ 388197 w 609050"/>
                <a:gd name="connsiteY19" fmla="*/ 374478 h 550128"/>
                <a:gd name="connsiteX20" fmla="*/ 400813 w 609050"/>
                <a:gd name="connsiteY20" fmla="*/ 387800 h 550128"/>
                <a:gd name="connsiteX21" fmla="*/ 408063 w 609050"/>
                <a:gd name="connsiteY21" fmla="*/ 387800 h 550128"/>
                <a:gd name="connsiteX22" fmla="*/ 404583 w 609050"/>
                <a:gd name="connsiteY22" fmla="*/ 412128 h 550128"/>
                <a:gd name="connsiteX23" fmla="*/ 401103 w 609050"/>
                <a:gd name="connsiteY23" fmla="*/ 437179 h 550128"/>
                <a:gd name="connsiteX24" fmla="*/ 395302 w 609050"/>
                <a:gd name="connsiteY24" fmla="*/ 437179 h 550128"/>
                <a:gd name="connsiteX25" fmla="*/ 382251 w 609050"/>
                <a:gd name="connsiteY25" fmla="*/ 451226 h 550128"/>
                <a:gd name="connsiteX26" fmla="*/ 390952 w 609050"/>
                <a:gd name="connsiteY26" fmla="*/ 464837 h 550128"/>
                <a:gd name="connsiteX27" fmla="*/ 395302 w 609050"/>
                <a:gd name="connsiteY27" fmla="*/ 465561 h 550128"/>
                <a:gd name="connsiteX28" fmla="*/ 475059 w 609050"/>
                <a:gd name="connsiteY28" fmla="*/ 465561 h 550128"/>
                <a:gd name="connsiteX29" fmla="*/ 487675 w 609050"/>
                <a:gd name="connsiteY29" fmla="*/ 451226 h 550128"/>
                <a:gd name="connsiteX30" fmla="*/ 475059 w 609050"/>
                <a:gd name="connsiteY30" fmla="*/ 437179 h 550128"/>
                <a:gd name="connsiteX31" fmla="*/ 430250 w 609050"/>
                <a:gd name="connsiteY31" fmla="*/ 437179 h 550128"/>
                <a:gd name="connsiteX32" fmla="*/ 437356 w 609050"/>
                <a:gd name="connsiteY32" fmla="*/ 387800 h 550128"/>
                <a:gd name="connsiteX33" fmla="*/ 464038 w 609050"/>
                <a:gd name="connsiteY33" fmla="*/ 387800 h 550128"/>
                <a:gd name="connsiteX34" fmla="*/ 476219 w 609050"/>
                <a:gd name="connsiteY34" fmla="*/ 374478 h 550128"/>
                <a:gd name="connsiteX35" fmla="*/ 464038 w 609050"/>
                <a:gd name="connsiteY35" fmla="*/ 360866 h 550128"/>
                <a:gd name="connsiteX36" fmla="*/ 441271 w 609050"/>
                <a:gd name="connsiteY36" fmla="*/ 360866 h 550128"/>
                <a:gd name="connsiteX37" fmla="*/ 444751 w 609050"/>
                <a:gd name="connsiteY37" fmla="*/ 336105 h 550128"/>
                <a:gd name="connsiteX38" fmla="*/ 468968 w 609050"/>
                <a:gd name="connsiteY38" fmla="*/ 315397 h 550128"/>
                <a:gd name="connsiteX39" fmla="*/ 474044 w 609050"/>
                <a:gd name="connsiteY39" fmla="*/ 315397 h 550128"/>
                <a:gd name="connsiteX40" fmla="*/ 487675 w 609050"/>
                <a:gd name="connsiteY40" fmla="*/ 301351 h 550128"/>
                <a:gd name="connsiteX41" fmla="*/ 474044 w 609050"/>
                <a:gd name="connsiteY41" fmla="*/ 287305 h 550128"/>
                <a:gd name="connsiteX42" fmla="*/ 435036 w 609050"/>
                <a:gd name="connsiteY42" fmla="*/ 202593 h 550128"/>
                <a:gd name="connsiteX43" fmla="*/ 609050 w 609050"/>
                <a:gd name="connsiteY43" fmla="*/ 376361 h 550128"/>
                <a:gd name="connsiteX44" fmla="*/ 435036 w 609050"/>
                <a:gd name="connsiteY44" fmla="*/ 550128 h 550128"/>
                <a:gd name="connsiteX45" fmla="*/ 317721 w 609050"/>
                <a:gd name="connsiteY45" fmla="*/ 504659 h 550128"/>
                <a:gd name="connsiteX46" fmla="*/ 280888 w 609050"/>
                <a:gd name="connsiteY46" fmla="*/ 457018 h 550128"/>
                <a:gd name="connsiteX47" fmla="*/ 262761 w 609050"/>
                <a:gd name="connsiteY47" fmla="*/ 401267 h 550128"/>
                <a:gd name="connsiteX48" fmla="*/ 261021 w 609050"/>
                <a:gd name="connsiteY48" fmla="*/ 376361 h 550128"/>
                <a:gd name="connsiteX49" fmla="*/ 264066 w 609050"/>
                <a:gd name="connsiteY49" fmla="*/ 343635 h 550128"/>
                <a:gd name="connsiteX50" fmla="*/ 290023 w 609050"/>
                <a:gd name="connsiteY50" fmla="*/ 280499 h 550128"/>
                <a:gd name="connsiteX51" fmla="*/ 405888 w 609050"/>
                <a:gd name="connsiteY51" fmla="*/ 205055 h 550128"/>
                <a:gd name="connsiteX52" fmla="*/ 435036 w 609050"/>
                <a:gd name="connsiteY52" fmla="*/ 202593 h 550128"/>
                <a:gd name="connsiteX53" fmla="*/ 0 w 609050"/>
                <a:gd name="connsiteY53" fmla="*/ 179589 h 550128"/>
                <a:gd name="connsiteX54" fmla="*/ 25955 w 609050"/>
                <a:gd name="connsiteY54" fmla="*/ 194643 h 550128"/>
                <a:gd name="connsiteX55" fmla="*/ 203003 w 609050"/>
                <a:gd name="connsiteY55" fmla="*/ 231700 h 550128"/>
                <a:gd name="connsiteX56" fmla="*/ 256364 w 609050"/>
                <a:gd name="connsiteY56" fmla="*/ 228805 h 550128"/>
                <a:gd name="connsiteX57" fmla="*/ 219968 w 609050"/>
                <a:gd name="connsiteY57" fmla="*/ 289166 h 550128"/>
                <a:gd name="connsiteX58" fmla="*/ 203003 w 609050"/>
                <a:gd name="connsiteY58" fmla="*/ 289600 h 550128"/>
                <a:gd name="connsiteX59" fmla="*/ 0 w 609050"/>
                <a:gd name="connsiteY59" fmla="*/ 202749 h 550128"/>
                <a:gd name="connsiteX60" fmla="*/ 203017 w 609050"/>
                <a:gd name="connsiteY60" fmla="*/ 0 h 550128"/>
                <a:gd name="connsiteX61" fmla="*/ 406034 w 609050"/>
                <a:gd name="connsiteY61" fmla="*/ 86902 h 550128"/>
                <a:gd name="connsiteX62" fmla="*/ 203017 w 609050"/>
                <a:gd name="connsiteY62" fmla="*/ 173804 h 550128"/>
                <a:gd name="connsiteX63" fmla="*/ 0 w 609050"/>
                <a:gd name="connsiteY63" fmla="*/ 86902 h 550128"/>
                <a:gd name="connsiteX64" fmla="*/ 203017 w 609050"/>
                <a:gd name="connsiteY64" fmla="*/ 0 h 55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09050" h="550128">
                  <a:moveTo>
                    <a:pt x="0" y="411255"/>
                  </a:moveTo>
                  <a:cubicBezTo>
                    <a:pt x="7975" y="416611"/>
                    <a:pt x="16529" y="421678"/>
                    <a:pt x="25954" y="426310"/>
                  </a:cubicBezTo>
                  <a:cubicBezTo>
                    <a:pt x="73656" y="450195"/>
                    <a:pt x="136583" y="463368"/>
                    <a:pt x="202990" y="463368"/>
                  </a:cubicBezTo>
                  <a:cubicBezTo>
                    <a:pt x="208644" y="463368"/>
                    <a:pt x="214154" y="463223"/>
                    <a:pt x="219809" y="462933"/>
                  </a:cubicBezTo>
                  <a:cubicBezTo>
                    <a:pt x="227783" y="483054"/>
                    <a:pt x="238658" y="501583"/>
                    <a:pt x="251707" y="518375"/>
                  </a:cubicBezTo>
                  <a:cubicBezTo>
                    <a:pt x="236193" y="520257"/>
                    <a:pt x="219954" y="521125"/>
                    <a:pt x="202990" y="521125"/>
                  </a:cubicBezTo>
                  <a:cubicBezTo>
                    <a:pt x="86851" y="521125"/>
                    <a:pt x="0" y="475382"/>
                    <a:pt x="0" y="434416"/>
                  </a:cubicBezTo>
                  <a:close/>
                  <a:moveTo>
                    <a:pt x="0" y="295387"/>
                  </a:moveTo>
                  <a:cubicBezTo>
                    <a:pt x="7977" y="300747"/>
                    <a:pt x="16533" y="305816"/>
                    <a:pt x="25960" y="310451"/>
                  </a:cubicBezTo>
                  <a:cubicBezTo>
                    <a:pt x="73675" y="334350"/>
                    <a:pt x="136617" y="347531"/>
                    <a:pt x="203041" y="347531"/>
                  </a:cubicBezTo>
                  <a:cubicBezTo>
                    <a:pt x="203621" y="347531"/>
                    <a:pt x="204201" y="347531"/>
                    <a:pt x="204781" y="347531"/>
                  </a:cubicBezTo>
                  <a:cubicBezTo>
                    <a:pt x="203621" y="356946"/>
                    <a:pt x="203041" y="366651"/>
                    <a:pt x="203041" y="376355"/>
                  </a:cubicBezTo>
                  <a:cubicBezTo>
                    <a:pt x="203041" y="386205"/>
                    <a:pt x="203621" y="395909"/>
                    <a:pt x="204781" y="405469"/>
                  </a:cubicBezTo>
                  <a:cubicBezTo>
                    <a:pt x="204201" y="405469"/>
                    <a:pt x="203621" y="405469"/>
                    <a:pt x="203041" y="405469"/>
                  </a:cubicBezTo>
                  <a:cubicBezTo>
                    <a:pt x="86872" y="405469"/>
                    <a:pt x="0" y="359553"/>
                    <a:pt x="0" y="318562"/>
                  </a:cubicBezTo>
                  <a:close/>
                  <a:moveTo>
                    <a:pt x="469983" y="287305"/>
                  </a:moveTo>
                  <a:cubicBezTo>
                    <a:pt x="443301" y="287305"/>
                    <a:pt x="419374" y="307723"/>
                    <a:pt x="415604" y="333933"/>
                  </a:cubicBezTo>
                  <a:lnTo>
                    <a:pt x="411834" y="360866"/>
                  </a:lnTo>
                  <a:lnTo>
                    <a:pt x="400813" y="360866"/>
                  </a:lnTo>
                  <a:cubicBezTo>
                    <a:pt x="393707" y="360866"/>
                    <a:pt x="388197" y="366804"/>
                    <a:pt x="388197" y="374478"/>
                  </a:cubicBezTo>
                  <a:cubicBezTo>
                    <a:pt x="388197" y="382008"/>
                    <a:pt x="393707" y="387800"/>
                    <a:pt x="400813" y="387800"/>
                  </a:cubicBezTo>
                  <a:lnTo>
                    <a:pt x="408063" y="387800"/>
                  </a:lnTo>
                  <a:lnTo>
                    <a:pt x="404583" y="412128"/>
                  </a:lnTo>
                  <a:lnTo>
                    <a:pt x="401103" y="437179"/>
                  </a:lnTo>
                  <a:lnTo>
                    <a:pt x="395302" y="437179"/>
                  </a:lnTo>
                  <a:cubicBezTo>
                    <a:pt x="387762" y="437179"/>
                    <a:pt x="382251" y="443261"/>
                    <a:pt x="382251" y="451226"/>
                  </a:cubicBezTo>
                  <a:cubicBezTo>
                    <a:pt x="382251" y="457887"/>
                    <a:pt x="385731" y="463100"/>
                    <a:pt x="390952" y="464837"/>
                  </a:cubicBezTo>
                  <a:cubicBezTo>
                    <a:pt x="392257" y="465272"/>
                    <a:pt x="393707" y="465561"/>
                    <a:pt x="395302" y="465561"/>
                  </a:cubicBezTo>
                  <a:lnTo>
                    <a:pt x="475059" y="465561"/>
                  </a:lnTo>
                  <a:cubicBezTo>
                    <a:pt x="482309" y="465561"/>
                    <a:pt x="487675" y="459480"/>
                    <a:pt x="487675" y="451226"/>
                  </a:cubicBezTo>
                  <a:cubicBezTo>
                    <a:pt x="487675" y="443261"/>
                    <a:pt x="482309" y="437179"/>
                    <a:pt x="475059" y="437179"/>
                  </a:cubicBezTo>
                  <a:lnTo>
                    <a:pt x="430250" y="437179"/>
                  </a:lnTo>
                  <a:lnTo>
                    <a:pt x="437356" y="387800"/>
                  </a:lnTo>
                  <a:lnTo>
                    <a:pt x="464038" y="387800"/>
                  </a:lnTo>
                  <a:cubicBezTo>
                    <a:pt x="470999" y="387800"/>
                    <a:pt x="476219" y="382008"/>
                    <a:pt x="476219" y="374478"/>
                  </a:cubicBezTo>
                  <a:cubicBezTo>
                    <a:pt x="476219" y="366804"/>
                    <a:pt x="470999" y="360866"/>
                    <a:pt x="464038" y="360866"/>
                  </a:cubicBezTo>
                  <a:lnTo>
                    <a:pt x="441271" y="360866"/>
                  </a:lnTo>
                  <a:lnTo>
                    <a:pt x="444751" y="336105"/>
                  </a:lnTo>
                  <a:cubicBezTo>
                    <a:pt x="446056" y="325968"/>
                    <a:pt x="455482" y="315397"/>
                    <a:pt x="468968" y="315397"/>
                  </a:cubicBezTo>
                  <a:lnTo>
                    <a:pt x="474044" y="315397"/>
                  </a:lnTo>
                  <a:cubicBezTo>
                    <a:pt x="482454" y="315397"/>
                    <a:pt x="487675" y="308157"/>
                    <a:pt x="487675" y="301351"/>
                  </a:cubicBezTo>
                  <a:cubicBezTo>
                    <a:pt x="487675" y="293387"/>
                    <a:pt x="481729" y="287305"/>
                    <a:pt x="474044" y="287305"/>
                  </a:cubicBezTo>
                  <a:close/>
                  <a:moveTo>
                    <a:pt x="435036" y="202593"/>
                  </a:moveTo>
                  <a:cubicBezTo>
                    <a:pt x="530889" y="202593"/>
                    <a:pt x="609050" y="280644"/>
                    <a:pt x="609050" y="376361"/>
                  </a:cubicBezTo>
                  <a:cubicBezTo>
                    <a:pt x="609050" y="472222"/>
                    <a:pt x="530889" y="550128"/>
                    <a:pt x="435036" y="550128"/>
                  </a:cubicBezTo>
                  <a:cubicBezTo>
                    <a:pt x="389792" y="550128"/>
                    <a:pt x="348753" y="532896"/>
                    <a:pt x="317721" y="504659"/>
                  </a:cubicBezTo>
                  <a:cubicBezTo>
                    <a:pt x="302784" y="491192"/>
                    <a:pt x="290313" y="474974"/>
                    <a:pt x="280888" y="457018"/>
                  </a:cubicBezTo>
                  <a:cubicBezTo>
                    <a:pt x="271897" y="439931"/>
                    <a:pt x="265516" y="421106"/>
                    <a:pt x="262761" y="401267"/>
                  </a:cubicBezTo>
                  <a:cubicBezTo>
                    <a:pt x="261601" y="393158"/>
                    <a:pt x="261021" y="384904"/>
                    <a:pt x="261021" y="376361"/>
                  </a:cubicBezTo>
                  <a:cubicBezTo>
                    <a:pt x="261021" y="365211"/>
                    <a:pt x="262036" y="354350"/>
                    <a:pt x="264066" y="343635"/>
                  </a:cubicBezTo>
                  <a:cubicBezTo>
                    <a:pt x="268417" y="320755"/>
                    <a:pt x="277407" y="299324"/>
                    <a:pt x="290023" y="280499"/>
                  </a:cubicBezTo>
                  <a:cubicBezTo>
                    <a:pt x="316126" y="241257"/>
                    <a:pt x="357599" y="213309"/>
                    <a:pt x="405888" y="205055"/>
                  </a:cubicBezTo>
                  <a:cubicBezTo>
                    <a:pt x="415314" y="203462"/>
                    <a:pt x="425030" y="202593"/>
                    <a:pt x="435036" y="202593"/>
                  </a:cubicBezTo>
                  <a:close/>
                  <a:moveTo>
                    <a:pt x="0" y="179589"/>
                  </a:moveTo>
                  <a:cubicBezTo>
                    <a:pt x="7975" y="184945"/>
                    <a:pt x="16530" y="190011"/>
                    <a:pt x="25955" y="194643"/>
                  </a:cubicBezTo>
                  <a:cubicBezTo>
                    <a:pt x="73661" y="218527"/>
                    <a:pt x="136592" y="231700"/>
                    <a:pt x="203003" y="231700"/>
                  </a:cubicBezTo>
                  <a:cubicBezTo>
                    <a:pt x="221128" y="231700"/>
                    <a:pt x="238964" y="230686"/>
                    <a:pt x="256364" y="228805"/>
                  </a:cubicBezTo>
                  <a:cubicBezTo>
                    <a:pt x="241284" y="246754"/>
                    <a:pt x="228959" y="267164"/>
                    <a:pt x="219968" y="289166"/>
                  </a:cubicBezTo>
                  <a:cubicBezTo>
                    <a:pt x="214458" y="289455"/>
                    <a:pt x="208658" y="289600"/>
                    <a:pt x="203003" y="289600"/>
                  </a:cubicBezTo>
                  <a:cubicBezTo>
                    <a:pt x="86856" y="289600"/>
                    <a:pt x="0" y="243714"/>
                    <a:pt x="0" y="202749"/>
                  </a:cubicBezTo>
                  <a:close/>
                  <a:moveTo>
                    <a:pt x="203017" y="0"/>
                  </a:moveTo>
                  <a:cubicBezTo>
                    <a:pt x="315140" y="0"/>
                    <a:pt x="406034" y="38907"/>
                    <a:pt x="406034" y="86902"/>
                  </a:cubicBezTo>
                  <a:cubicBezTo>
                    <a:pt x="406034" y="134897"/>
                    <a:pt x="315140" y="173804"/>
                    <a:pt x="203017" y="173804"/>
                  </a:cubicBezTo>
                  <a:cubicBezTo>
                    <a:pt x="90894" y="173804"/>
                    <a:pt x="0" y="134897"/>
                    <a:pt x="0" y="86902"/>
                  </a:cubicBezTo>
                  <a:cubicBezTo>
                    <a:pt x="0" y="38907"/>
                    <a:pt x="90894" y="0"/>
                    <a:pt x="203017" y="0"/>
                  </a:cubicBezTo>
                  <a:close/>
                </a:path>
              </a:pathLst>
            </a:custGeom>
            <a:solidFill>
              <a:schemeClr val="accent2"/>
            </a:solidFill>
            <a:ln>
              <a:noFill/>
            </a:ln>
            <a:effectLst/>
            <a:extLst>
              <a:ext uri="{91240B29-F687-4f45-9708-019B960494DF}">
                <a14:hiddenLine xmlns:lc="http://schemas.openxmlformats.org/drawingml/2006/lockedCanvas" xmlns:a14="http://schemas.microsoft.com/office/drawing/2010/main" xmlns:p14="http://schemas.microsoft.com/office/powerpoint/2010/main" xmlns:a16="http://schemas.microsoft.com/office/drawing/2014/main" xmlns:mc="http://schemas.openxmlformats.org/markup-compatibility/2006"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p14="http://schemas.microsoft.com/office/powerpoint/2010/main" xmlns:a16="http://schemas.microsoft.com/office/drawing/2014/main" xmlns:mc="http://schemas.openxmlformats.org/markup-compatibility/2006" xmlns="">
                  <a:effectLst>
                    <a:outerShdw blurRad="63500" dist="38099" dir="2700000" algn="ctr" rotWithShape="0">
                      <a:srgbClr val="000000">
                        <a:alpha val="74998"/>
                      </a:srgbClr>
                    </a:outerShdw>
                  </a:effectLst>
                </a14:hiddenEffects>
              </a:ext>
            </a:extLst>
          </p:spPr>
          <p:txBody>
            <a:bodyPr wrap="none"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endParaRPr>
            </a:p>
          </p:txBody>
        </p:sp>
        <p:sp>
          <p:nvSpPr>
            <p:cNvPr id="39" name="iṩ1ïdê">
              <a:extLst>
                <a:ext uri="{FF2B5EF4-FFF2-40B4-BE49-F238E27FC236}">
                  <a16:creationId xmlns:a16="http://schemas.microsoft.com/office/drawing/2014/main" id="{C45B6C74-BD45-45CF-90EA-4376137C224C}"/>
                </a:ext>
              </a:extLst>
            </p:cNvPr>
            <p:cNvSpPr/>
            <p:nvPr/>
          </p:nvSpPr>
          <p:spPr>
            <a:xfrm>
              <a:off x="4223376" y="2948488"/>
              <a:ext cx="1868648" cy="446072"/>
            </a:xfrm>
            <a:prstGeom prst="rect">
              <a:avLst/>
            </a:prstGeom>
            <a:noFill/>
            <a:ln>
              <a:noFill/>
            </a:ln>
          </p:spPr>
          <p:txBody>
            <a:bodyPr wrap="square" lIns="91440" tIns="45720" rIns="91440" bIns="45720" anchor="ctr">
              <a:noAutofit/>
            </a:bodyPr>
            <a:lstStyle/>
            <a:p>
              <a:pPr lvl="0" algn="ctr" fontAlgn="base">
                <a:spcBef>
                  <a:spcPct val="0"/>
                </a:spcBef>
                <a:spcAft>
                  <a:spcPct val="0"/>
                </a:spcAft>
                <a:tabLst>
                  <a:tab pos="227965" algn="l"/>
                </a:tabLst>
                <a:defRPr/>
              </a:pPr>
              <a:r>
                <a:rPr lang="en-US" altLang="zh-CN" sz="1600" b="1" kern="0" dirty="0"/>
                <a:t>KEY WORD</a:t>
              </a:r>
            </a:p>
          </p:txBody>
        </p:sp>
      </p:grpSp>
      <p:grpSp>
        <p:nvGrpSpPr>
          <p:cNvPr id="20" name="îṩlîḍe">
            <a:extLst>
              <a:ext uri="{FF2B5EF4-FFF2-40B4-BE49-F238E27FC236}">
                <a16:creationId xmlns:a16="http://schemas.microsoft.com/office/drawing/2014/main" id="{05F0F2FD-1052-475B-A66E-F28C2545FC23}"/>
              </a:ext>
            </a:extLst>
          </p:cNvPr>
          <p:cNvGrpSpPr/>
          <p:nvPr/>
        </p:nvGrpSpPr>
        <p:grpSpPr>
          <a:xfrm>
            <a:off x="4230857" y="4446648"/>
            <a:ext cx="1868648" cy="812112"/>
            <a:chOff x="4223376" y="2582448"/>
            <a:chExt cx="1868648" cy="812112"/>
          </a:xfrm>
        </p:grpSpPr>
        <p:sp>
          <p:nvSpPr>
            <p:cNvPr id="36" name="íṣ1ïďè">
              <a:extLst>
                <a:ext uri="{FF2B5EF4-FFF2-40B4-BE49-F238E27FC236}">
                  <a16:creationId xmlns:a16="http://schemas.microsoft.com/office/drawing/2014/main" id="{6344002C-0380-47F2-9B8A-EA83EBBFD85E}"/>
                </a:ext>
              </a:extLst>
            </p:cNvPr>
            <p:cNvSpPr/>
            <p:nvPr/>
          </p:nvSpPr>
          <p:spPr bwMode="auto">
            <a:xfrm>
              <a:off x="4976204" y="2582448"/>
              <a:ext cx="370942" cy="335055"/>
            </a:xfrm>
            <a:custGeom>
              <a:avLst/>
              <a:gdLst>
                <a:gd name="connsiteX0" fmla="*/ 0 w 609050"/>
                <a:gd name="connsiteY0" fmla="*/ 411255 h 550128"/>
                <a:gd name="connsiteX1" fmla="*/ 25954 w 609050"/>
                <a:gd name="connsiteY1" fmla="*/ 426310 h 550128"/>
                <a:gd name="connsiteX2" fmla="*/ 202990 w 609050"/>
                <a:gd name="connsiteY2" fmla="*/ 463368 h 550128"/>
                <a:gd name="connsiteX3" fmla="*/ 219809 w 609050"/>
                <a:gd name="connsiteY3" fmla="*/ 462933 h 550128"/>
                <a:gd name="connsiteX4" fmla="*/ 251707 w 609050"/>
                <a:gd name="connsiteY4" fmla="*/ 518375 h 550128"/>
                <a:gd name="connsiteX5" fmla="*/ 202990 w 609050"/>
                <a:gd name="connsiteY5" fmla="*/ 521125 h 550128"/>
                <a:gd name="connsiteX6" fmla="*/ 0 w 609050"/>
                <a:gd name="connsiteY6" fmla="*/ 434416 h 550128"/>
                <a:gd name="connsiteX7" fmla="*/ 0 w 609050"/>
                <a:gd name="connsiteY7" fmla="*/ 295387 h 550128"/>
                <a:gd name="connsiteX8" fmla="*/ 25960 w 609050"/>
                <a:gd name="connsiteY8" fmla="*/ 310451 h 550128"/>
                <a:gd name="connsiteX9" fmla="*/ 203041 w 609050"/>
                <a:gd name="connsiteY9" fmla="*/ 347531 h 550128"/>
                <a:gd name="connsiteX10" fmla="*/ 204781 w 609050"/>
                <a:gd name="connsiteY10" fmla="*/ 347531 h 550128"/>
                <a:gd name="connsiteX11" fmla="*/ 203041 w 609050"/>
                <a:gd name="connsiteY11" fmla="*/ 376355 h 550128"/>
                <a:gd name="connsiteX12" fmla="*/ 204781 w 609050"/>
                <a:gd name="connsiteY12" fmla="*/ 405469 h 550128"/>
                <a:gd name="connsiteX13" fmla="*/ 203041 w 609050"/>
                <a:gd name="connsiteY13" fmla="*/ 405469 h 550128"/>
                <a:gd name="connsiteX14" fmla="*/ 0 w 609050"/>
                <a:gd name="connsiteY14" fmla="*/ 318562 h 550128"/>
                <a:gd name="connsiteX15" fmla="*/ 469983 w 609050"/>
                <a:gd name="connsiteY15" fmla="*/ 287305 h 550128"/>
                <a:gd name="connsiteX16" fmla="*/ 415604 w 609050"/>
                <a:gd name="connsiteY16" fmla="*/ 333933 h 550128"/>
                <a:gd name="connsiteX17" fmla="*/ 411834 w 609050"/>
                <a:gd name="connsiteY17" fmla="*/ 360866 h 550128"/>
                <a:gd name="connsiteX18" fmla="*/ 400813 w 609050"/>
                <a:gd name="connsiteY18" fmla="*/ 360866 h 550128"/>
                <a:gd name="connsiteX19" fmla="*/ 388197 w 609050"/>
                <a:gd name="connsiteY19" fmla="*/ 374478 h 550128"/>
                <a:gd name="connsiteX20" fmla="*/ 400813 w 609050"/>
                <a:gd name="connsiteY20" fmla="*/ 387800 h 550128"/>
                <a:gd name="connsiteX21" fmla="*/ 408063 w 609050"/>
                <a:gd name="connsiteY21" fmla="*/ 387800 h 550128"/>
                <a:gd name="connsiteX22" fmla="*/ 404583 w 609050"/>
                <a:gd name="connsiteY22" fmla="*/ 412128 h 550128"/>
                <a:gd name="connsiteX23" fmla="*/ 401103 w 609050"/>
                <a:gd name="connsiteY23" fmla="*/ 437179 h 550128"/>
                <a:gd name="connsiteX24" fmla="*/ 395302 w 609050"/>
                <a:gd name="connsiteY24" fmla="*/ 437179 h 550128"/>
                <a:gd name="connsiteX25" fmla="*/ 382251 w 609050"/>
                <a:gd name="connsiteY25" fmla="*/ 451226 h 550128"/>
                <a:gd name="connsiteX26" fmla="*/ 390952 w 609050"/>
                <a:gd name="connsiteY26" fmla="*/ 464837 h 550128"/>
                <a:gd name="connsiteX27" fmla="*/ 395302 w 609050"/>
                <a:gd name="connsiteY27" fmla="*/ 465561 h 550128"/>
                <a:gd name="connsiteX28" fmla="*/ 475059 w 609050"/>
                <a:gd name="connsiteY28" fmla="*/ 465561 h 550128"/>
                <a:gd name="connsiteX29" fmla="*/ 487675 w 609050"/>
                <a:gd name="connsiteY29" fmla="*/ 451226 h 550128"/>
                <a:gd name="connsiteX30" fmla="*/ 475059 w 609050"/>
                <a:gd name="connsiteY30" fmla="*/ 437179 h 550128"/>
                <a:gd name="connsiteX31" fmla="*/ 430250 w 609050"/>
                <a:gd name="connsiteY31" fmla="*/ 437179 h 550128"/>
                <a:gd name="connsiteX32" fmla="*/ 437356 w 609050"/>
                <a:gd name="connsiteY32" fmla="*/ 387800 h 550128"/>
                <a:gd name="connsiteX33" fmla="*/ 464038 w 609050"/>
                <a:gd name="connsiteY33" fmla="*/ 387800 h 550128"/>
                <a:gd name="connsiteX34" fmla="*/ 476219 w 609050"/>
                <a:gd name="connsiteY34" fmla="*/ 374478 h 550128"/>
                <a:gd name="connsiteX35" fmla="*/ 464038 w 609050"/>
                <a:gd name="connsiteY35" fmla="*/ 360866 h 550128"/>
                <a:gd name="connsiteX36" fmla="*/ 441271 w 609050"/>
                <a:gd name="connsiteY36" fmla="*/ 360866 h 550128"/>
                <a:gd name="connsiteX37" fmla="*/ 444751 w 609050"/>
                <a:gd name="connsiteY37" fmla="*/ 336105 h 550128"/>
                <a:gd name="connsiteX38" fmla="*/ 468968 w 609050"/>
                <a:gd name="connsiteY38" fmla="*/ 315397 h 550128"/>
                <a:gd name="connsiteX39" fmla="*/ 474044 w 609050"/>
                <a:gd name="connsiteY39" fmla="*/ 315397 h 550128"/>
                <a:gd name="connsiteX40" fmla="*/ 487675 w 609050"/>
                <a:gd name="connsiteY40" fmla="*/ 301351 h 550128"/>
                <a:gd name="connsiteX41" fmla="*/ 474044 w 609050"/>
                <a:gd name="connsiteY41" fmla="*/ 287305 h 550128"/>
                <a:gd name="connsiteX42" fmla="*/ 435036 w 609050"/>
                <a:gd name="connsiteY42" fmla="*/ 202593 h 550128"/>
                <a:gd name="connsiteX43" fmla="*/ 609050 w 609050"/>
                <a:gd name="connsiteY43" fmla="*/ 376361 h 550128"/>
                <a:gd name="connsiteX44" fmla="*/ 435036 w 609050"/>
                <a:gd name="connsiteY44" fmla="*/ 550128 h 550128"/>
                <a:gd name="connsiteX45" fmla="*/ 317721 w 609050"/>
                <a:gd name="connsiteY45" fmla="*/ 504659 h 550128"/>
                <a:gd name="connsiteX46" fmla="*/ 280888 w 609050"/>
                <a:gd name="connsiteY46" fmla="*/ 457018 h 550128"/>
                <a:gd name="connsiteX47" fmla="*/ 262761 w 609050"/>
                <a:gd name="connsiteY47" fmla="*/ 401267 h 550128"/>
                <a:gd name="connsiteX48" fmla="*/ 261021 w 609050"/>
                <a:gd name="connsiteY48" fmla="*/ 376361 h 550128"/>
                <a:gd name="connsiteX49" fmla="*/ 264066 w 609050"/>
                <a:gd name="connsiteY49" fmla="*/ 343635 h 550128"/>
                <a:gd name="connsiteX50" fmla="*/ 290023 w 609050"/>
                <a:gd name="connsiteY50" fmla="*/ 280499 h 550128"/>
                <a:gd name="connsiteX51" fmla="*/ 405888 w 609050"/>
                <a:gd name="connsiteY51" fmla="*/ 205055 h 550128"/>
                <a:gd name="connsiteX52" fmla="*/ 435036 w 609050"/>
                <a:gd name="connsiteY52" fmla="*/ 202593 h 550128"/>
                <a:gd name="connsiteX53" fmla="*/ 0 w 609050"/>
                <a:gd name="connsiteY53" fmla="*/ 179589 h 550128"/>
                <a:gd name="connsiteX54" fmla="*/ 25955 w 609050"/>
                <a:gd name="connsiteY54" fmla="*/ 194643 h 550128"/>
                <a:gd name="connsiteX55" fmla="*/ 203003 w 609050"/>
                <a:gd name="connsiteY55" fmla="*/ 231700 h 550128"/>
                <a:gd name="connsiteX56" fmla="*/ 256364 w 609050"/>
                <a:gd name="connsiteY56" fmla="*/ 228805 h 550128"/>
                <a:gd name="connsiteX57" fmla="*/ 219968 w 609050"/>
                <a:gd name="connsiteY57" fmla="*/ 289166 h 550128"/>
                <a:gd name="connsiteX58" fmla="*/ 203003 w 609050"/>
                <a:gd name="connsiteY58" fmla="*/ 289600 h 550128"/>
                <a:gd name="connsiteX59" fmla="*/ 0 w 609050"/>
                <a:gd name="connsiteY59" fmla="*/ 202749 h 550128"/>
                <a:gd name="connsiteX60" fmla="*/ 203017 w 609050"/>
                <a:gd name="connsiteY60" fmla="*/ 0 h 550128"/>
                <a:gd name="connsiteX61" fmla="*/ 406034 w 609050"/>
                <a:gd name="connsiteY61" fmla="*/ 86902 h 550128"/>
                <a:gd name="connsiteX62" fmla="*/ 203017 w 609050"/>
                <a:gd name="connsiteY62" fmla="*/ 173804 h 550128"/>
                <a:gd name="connsiteX63" fmla="*/ 0 w 609050"/>
                <a:gd name="connsiteY63" fmla="*/ 86902 h 550128"/>
                <a:gd name="connsiteX64" fmla="*/ 203017 w 609050"/>
                <a:gd name="connsiteY64" fmla="*/ 0 h 55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09050" h="550128">
                  <a:moveTo>
                    <a:pt x="0" y="411255"/>
                  </a:moveTo>
                  <a:cubicBezTo>
                    <a:pt x="7975" y="416611"/>
                    <a:pt x="16529" y="421678"/>
                    <a:pt x="25954" y="426310"/>
                  </a:cubicBezTo>
                  <a:cubicBezTo>
                    <a:pt x="73656" y="450195"/>
                    <a:pt x="136583" y="463368"/>
                    <a:pt x="202990" y="463368"/>
                  </a:cubicBezTo>
                  <a:cubicBezTo>
                    <a:pt x="208644" y="463368"/>
                    <a:pt x="214154" y="463223"/>
                    <a:pt x="219809" y="462933"/>
                  </a:cubicBezTo>
                  <a:cubicBezTo>
                    <a:pt x="227783" y="483054"/>
                    <a:pt x="238658" y="501583"/>
                    <a:pt x="251707" y="518375"/>
                  </a:cubicBezTo>
                  <a:cubicBezTo>
                    <a:pt x="236193" y="520257"/>
                    <a:pt x="219954" y="521125"/>
                    <a:pt x="202990" y="521125"/>
                  </a:cubicBezTo>
                  <a:cubicBezTo>
                    <a:pt x="86851" y="521125"/>
                    <a:pt x="0" y="475382"/>
                    <a:pt x="0" y="434416"/>
                  </a:cubicBezTo>
                  <a:close/>
                  <a:moveTo>
                    <a:pt x="0" y="295387"/>
                  </a:moveTo>
                  <a:cubicBezTo>
                    <a:pt x="7977" y="300747"/>
                    <a:pt x="16533" y="305816"/>
                    <a:pt x="25960" y="310451"/>
                  </a:cubicBezTo>
                  <a:cubicBezTo>
                    <a:pt x="73675" y="334350"/>
                    <a:pt x="136617" y="347531"/>
                    <a:pt x="203041" y="347531"/>
                  </a:cubicBezTo>
                  <a:cubicBezTo>
                    <a:pt x="203621" y="347531"/>
                    <a:pt x="204201" y="347531"/>
                    <a:pt x="204781" y="347531"/>
                  </a:cubicBezTo>
                  <a:cubicBezTo>
                    <a:pt x="203621" y="356946"/>
                    <a:pt x="203041" y="366651"/>
                    <a:pt x="203041" y="376355"/>
                  </a:cubicBezTo>
                  <a:cubicBezTo>
                    <a:pt x="203041" y="386205"/>
                    <a:pt x="203621" y="395909"/>
                    <a:pt x="204781" y="405469"/>
                  </a:cubicBezTo>
                  <a:cubicBezTo>
                    <a:pt x="204201" y="405469"/>
                    <a:pt x="203621" y="405469"/>
                    <a:pt x="203041" y="405469"/>
                  </a:cubicBezTo>
                  <a:cubicBezTo>
                    <a:pt x="86872" y="405469"/>
                    <a:pt x="0" y="359553"/>
                    <a:pt x="0" y="318562"/>
                  </a:cubicBezTo>
                  <a:close/>
                  <a:moveTo>
                    <a:pt x="469983" y="287305"/>
                  </a:moveTo>
                  <a:cubicBezTo>
                    <a:pt x="443301" y="287305"/>
                    <a:pt x="419374" y="307723"/>
                    <a:pt x="415604" y="333933"/>
                  </a:cubicBezTo>
                  <a:lnTo>
                    <a:pt x="411834" y="360866"/>
                  </a:lnTo>
                  <a:lnTo>
                    <a:pt x="400813" y="360866"/>
                  </a:lnTo>
                  <a:cubicBezTo>
                    <a:pt x="393707" y="360866"/>
                    <a:pt x="388197" y="366804"/>
                    <a:pt x="388197" y="374478"/>
                  </a:cubicBezTo>
                  <a:cubicBezTo>
                    <a:pt x="388197" y="382008"/>
                    <a:pt x="393707" y="387800"/>
                    <a:pt x="400813" y="387800"/>
                  </a:cubicBezTo>
                  <a:lnTo>
                    <a:pt x="408063" y="387800"/>
                  </a:lnTo>
                  <a:lnTo>
                    <a:pt x="404583" y="412128"/>
                  </a:lnTo>
                  <a:lnTo>
                    <a:pt x="401103" y="437179"/>
                  </a:lnTo>
                  <a:lnTo>
                    <a:pt x="395302" y="437179"/>
                  </a:lnTo>
                  <a:cubicBezTo>
                    <a:pt x="387762" y="437179"/>
                    <a:pt x="382251" y="443261"/>
                    <a:pt x="382251" y="451226"/>
                  </a:cubicBezTo>
                  <a:cubicBezTo>
                    <a:pt x="382251" y="457887"/>
                    <a:pt x="385731" y="463100"/>
                    <a:pt x="390952" y="464837"/>
                  </a:cubicBezTo>
                  <a:cubicBezTo>
                    <a:pt x="392257" y="465272"/>
                    <a:pt x="393707" y="465561"/>
                    <a:pt x="395302" y="465561"/>
                  </a:cubicBezTo>
                  <a:lnTo>
                    <a:pt x="475059" y="465561"/>
                  </a:lnTo>
                  <a:cubicBezTo>
                    <a:pt x="482309" y="465561"/>
                    <a:pt x="487675" y="459480"/>
                    <a:pt x="487675" y="451226"/>
                  </a:cubicBezTo>
                  <a:cubicBezTo>
                    <a:pt x="487675" y="443261"/>
                    <a:pt x="482309" y="437179"/>
                    <a:pt x="475059" y="437179"/>
                  </a:cubicBezTo>
                  <a:lnTo>
                    <a:pt x="430250" y="437179"/>
                  </a:lnTo>
                  <a:lnTo>
                    <a:pt x="437356" y="387800"/>
                  </a:lnTo>
                  <a:lnTo>
                    <a:pt x="464038" y="387800"/>
                  </a:lnTo>
                  <a:cubicBezTo>
                    <a:pt x="470999" y="387800"/>
                    <a:pt x="476219" y="382008"/>
                    <a:pt x="476219" y="374478"/>
                  </a:cubicBezTo>
                  <a:cubicBezTo>
                    <a:pt x="476219" y="366804"/>
                    <a:pt x="470999" y="360866"/>
                    <a:pt x="464038" y="360866"/>
                  </a:cubicBezTo>
                  <a:lnTo>
                    <a:pt x="441271" y="360866"/>
                  </a:lnTo>
                  <a:lnTo>
                    <a:pt x="444751" y="336105"/>
                  </a:lnTo>
                  <a:cubicBezTo>
                    <a:pt x="446056" y="325968"/>
                    <a:pt x="455482" y="315397"/>
                    <a:pt x="468968" y="315397"/>
                  </a:cubicBezTo>
                  <a:lnTo>
                    <a:pt x="474044" y="315397"/>
                  </a:lnTo>
                  <a:cubicBezTo>
                    <a:pt x="482454" y="315397"/>
                    <a:pt x="487675" y="308157"/>
                    <a:pt x="487675" y="301351"/>
                  </a:cubicBezTo>
                  <a:cubicBezTo>
                    <a:pt x="487675" y="293387"/>
                    <a:pt x="481729" y="287305"/>
                    <a:pt x="474044" y="287305"/>
                  </a:cubicBezTo>
                  <a:close/>
                  <a:moveTo>
                    <a:pt x="435036" y="202593"/>
                  </a:moveTo>
                  <a:cubicBezTo>
                    <a:pt x="530889" y="202593"/>
                    <a:pt x="609050" y="280644"/>
                    <a:pt x="609050" y="376361"/>
                  </a:cubicBezTo>
                  <a:cubicBezTo>
                    <a:pt x="609050" y="472222"/>
                    <a:pt x="530889" y="550128"/>
                    <a:pt x="435036" y="550128"/>
                  </a:cubicBezTo>
                  <a:cubicBezTo>
                    <a:pt x="389792" y="550128"/>
                    <a:pt x="348753" y="532896"/>
                    <a:pt x="317721" y="504659"/>
                  </a:cubicBezTo>
                  <a:cubicBezTo>
                    <a:pt x="302784" y="491192"/>
                    <a:pt x="290313" y="474974"/>
                    <a:pt x="280888" y="457018"/>
                  </a:cubicBezTo>
                  <a:cubicBezTo>
                    <a:pt x="271897" y="439931"/>
                    <a:pt x="265516" y="421106"/>
                    <a:pt x="262761" y="401267"/>
                  </a:cubicBezTo>
                  <a:cubicBezTo>
                    <a:pt x="261601" y="393158"/>
                    <a:pt x="261021" y="384904"/>
                    <a:pt x="261021" y="376361"/>
                  </a:cubicBezTo>
                  <a:cubicBezTo>
                    <a:pt x="261021" y="365211"/>
                    <a:pt x="262036" y="354350"/>
                    <a:pt x="264066" y="343635"/>
                  </a:cubicBezTo>
                  <a:cubicBezTo>
                    <a:pt x="268417" y="320755"/>
                    <a:pt x="277407" y="299324"/>
                    <a:pt x="290023" y="280499"/>
                  </a:cubicBezTo>
                  <a:cubicBezTo>
                    <a:pt x="316126" y="241257"/>
                    <a:pt x="357599" y="213309"/>
                    <a:pt x="405888" y="205055"/>
                  </a:cubicBezTo>
                  <a:cubicBezTo>
                    <a:pt x="415314" y="203462"/>
                    <a:pt x="425030" y="202593"/>
                    <a:pt x="435036" y="202593"/>
                  </a:cubicBezTo>
                  <a:close/>
                  <a:moveTo>
                    <a:pt x="0" y="179589"/>
                  </a:moveTo>
                  <a:cubicBezTo>
                    <a:pt x="7975" y="184945"/>
                    <a:pt x="16530" y="190011"/>
                    <a:pt x="25955" y="194643"/>
                  </a:cubicBezTo>
                  <a:cubicBezTo>
                    <a:pt x="73661" y="218527"/>
                    <a:pt x="136592" y="231700"/>
                    <a:pt x="203003" y="231700"/>
                  </a:cubicBezTo>
                  <a:cubicBezTo>
                    <a:pt x="221128" y="231700"/>
                    <a:pt x="238964" y="230686"/>
                    <a:pt x="256364" y="228805"/>
                  </a:cubicBezTo>
                  <a:cubicBezTo>
                    <a:pt x="241284" y="246754"/>
                    <a:pt x="228959" y="267164"/>
                    <a:pt x="219968" y="289166"/>
                  </a:cubicBezTo>
                  <a:cubicBezTo>
                    <a:pt x="214458" y="289455"/>
                    <a:pt x="208658" y="289600"/>
                    <a:pt x="203003" y="289600"/>
                  </a:cubicBezTo>
                  <a:cubicBezTo>
                    <a:pt x="86856" y="289600"/>
                    <a:pt x="0" y="243714"/>
                    <a:pt x="0" y="202749"/>
                  </a:cubicBezTo>
                  <a:close/>
                  <a:moveTo>
                    <a:pt x="203017" y="0"/>
                  </a:moveTo>
                  <a:cubicBezTo>
                    <a:pt x="315140" y="0"/>
                    <a:pt x="406034" y="38907"/>
                    <a:pt x="406034" y="86902"/>
                  </a:cubicBezTo>
                  <a:cubicBezTo>
                    <a:pt x="406034" y="134897"/>
                    <a:pt x="315140" y="173804"/>
                    <a:pt x="203017" y="173804"/>
                  </a:cubicBezTo>
                  <a:cubicBezTo>
                    <a:pt x="90894" y="173804"/>
                    <a:pt x="0" y="134897"/>
                    <a:pt x="0" y="86902"/>
                  </a:cubicBezTo>
                  <a:cubicBezTo>
                    <a:pt x="0" y="38907"/>
                    <a:pt x="90894" y="0"/>
                    <a:pt x="203017" y="0"/>
                  </a:cubicBezTo>
                  <a:close/>
                </a:path>
              </a:pathLst>
            </a:custGeom>
            <a:solidFill>
              <a:schemeClr val="accent2"/>
            </a:solidFill>
            <a:ln>
              <a:noFill/>
            </a:ln>
            <a:effectLst/>
            <a:extLst>
              <a:ext uri="{91240B29-F687-4f45-9708-019B960494DF}">
                <a14:hiddenLine xmlns:lc="http://schemas.openxmlformats.org/drawingml/2006/lockedCanvas" xmlns:a14="http://schemas.microsoft.com/office/drawing/2010/main" xmlns:p14="http://schemas.microsoft.com/office/powerpoint/2010/main" xmlns:a16="http://schemas.microsoft.com/office/drawing/2014/main" xmlns:mc="http://schemas.openxmlformats.org/markup-compatibility/2006"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p14="http://schemas.microsoft.com/office/powerpoint/2010/main" xmlns:a16="http://schemas.microsoft.com/office/drawing/2014/main" xmlns:mc="http://schemas.openxmlformats.org/markup-compatibility/2006" xmlns="">
                  <a:effectLst>
                    <a:outerShdw blurRad="63500" dist="38099" dir="2700000" algn="ctr" rotWithShape="0">
                      <a:srgbClr val="000000">
                        <a:alpha val="74998"/>
                      </a:srgbClr>
                    </a:outerShdw>
                  </a:effectLst>
                </a14:hiddenEffects>
              </a:ext>
            </a:extLst>
          </p:spPr>
          <p:txBody>
            <a:bodyPr wrap="none"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endParaRPr>
            </a:p>
          </p:txBody>
        </p:sp>
        <p:sp>
          <p:nvSpPr>
            <p:cNvPr id="37" name="íS1ïḍé">
              <a:extLst>
                <a:ext uri="{FF2B5EF4-FFF2-40B4-BE49-F238E27FC236}">
                  <a16:creationId xmlns:a16="http://schemas.microsoft.com/office/drawing/2014/main" id="{679AF404-EC85-4215-A29C-D73E197ACD6A}"/>
                </a:ext>
              </a:extLst>
            </p:cNvPr>
            <p:cNvSpPr/>
            <p:nvPr/>
          </p:nvSpPr>
          <p:spPr>
            <a:xfrm>
              <a:off x="4223376" y="2948488"/>
              <a:ext cx="1868648" cy="446072"/>
            </a:xfrm>
            <a:prstGeom prst="rect">
              <a:avLst/>
            </a:prstGeom>
            <a:noFill/>
            <a:ln>
              <a:noFill/>
            </a:ln>
          </p:spPr>
          <p:txBody>
            <a:bodyPr wrap="square" lIns="91440" tIns="45720" rIns="91440" bIns="45720" anchor="ctr">
              <a:noAutofit/>
            </a:bodyPr>
            <a:lstStyle/>
            <a:p>
              <a:pPr lvl="0" algn="ctr" fontAlgn="base">
                <a:spcBef>
                  <a:spcPct val="0"/>
                </a:spcBef>
                <a:spcAft>
                  <a:spcPct val="0"/>
                </a:spcAft>
                <a:tabLst>
                  <a:tab pos="227965" algn="l"/>
                </a:tabLst>
                <a:defRPr/>
              </a:pPr>
              <a:r>
                <a:rPr lang="en-US" altLang="zh-CN" sz="1600" b="1" kern="0" dirty="0"/>
                <a:t>KEY WORD</a:t>
              </a:r>
            </a:p>
          </p:txBody>
        </p:sp>
      </p:grpSp>
      <p:grpSp>
        <p:nvGrpSpPr>
          <p:cNvPr id="21" name="iṣļîḋê">
            <a:extLst>
              <a:ext uri="{FF2B5EF4-FFF2-40B4-BE49-F238E27FC236}">
                <a16:creationId xmlns:a16="http://schemas.microsoft.com/office/drawing/2014/main" id="{3C55BCE1-F306-40F9-9A4A-179ECA1E5D62}"/>
              </a:ext>
            </a:extLst>
          </p:cNvPr>
          <p:cNvGrpSpPr/>
          <p:nvPr/>
        </p:nvGrpSpPr>
        <p:grpSpPr>
          <a:xfrm>
            <a:off x="6099505" y="4446648"/>
            <a:ext cx="1868648" cy="812112"/>
            <a:chOff x="4223376" y="2582448"/>
            <a:chExt cx="1868648" cy="812112"/>
          </a:xfrm>
        </p:grpSpPr>
        <p:sp>
          <p:nvSpPr>
            <p:cNvPr id="34" name="îṡ1ïḍé">
              <a:extLst>
                <a:ext uri="{FF2B5EF4-FFF2-40B4-BE49-F238E27FC236}">
                  <a16:creationId xmlns:a16="http://schemas.microsoft.com/office/drawing/2014/main" id="{48BCF382-041D-4F20-998F-FEB9C90E0D60}"/>
                </a:ext>
              </a:extLst>
            </p:cNvPr>
            <p:cNvSpPr/>
            <p:nvPr/>
          </p:nvSpPr>
          <p:spPr bwMode="auto">
            <a:xfrm>
              <a:off x="4976204" y="2582448"/>
              <a:ext cx="370942" cy="335055"/>
            </a:xfrm>
            <a:custGeom>
              <a:avLst/>
              <a:gdLst>
                <a:gd name="connsiteX0" fmla="*/ 0 w 609050"/>
                <a:gd name="connsiteY0" fmla="*/ 411255 h 550128"/>
                <a:gd name="connsiteX1" fmla="*/ 25954 w 609050"/>
                <a:gd name="connsiteY1" fmla="*/ 426310 h 550128"/>
                <a:gd name="connsiteX2" fmla="*/ 202990 w 609050"/>
                <a:gd name="connsiteY2" fmla="*/ 463368 h 550128"/>
                <a:gd name="connsiteX3" fmla="*/ 219809 w 609050"/>
                <a:gd name="connsiteY3" fmla="*/ 462933 h 550128"/>
                <a:gd name="connsiteX4" fmla="*/ 251707 w 609050"/>
                <a:gd name="connsiteY4" fmla="*/ 518375 h 550128"/>
                <a:gd name="connsiteX5" fmla="*/ 202990 w 609050"/>
                <a:gd name="connsiteY5" fmla="*/ 521125 h 550128"/>
                <a:gd name="connsiteX6" fmla="*/ 0 w 609050"/>
                <a:gd name="connsiteY6" fmla="*/ 434416 h 550128"/>
                <a:gd name="connsiteX7" fmla="*/ 0 w 609050"/>
                <a:gd name="connsiteY7" fmla="*/ 295387 h 550128"/>
                <a:gd name="connsiteX8" fmla="*/ 25960 w 609050"/>
                <a:gd name="connsiteY8" fmla="*/ 310451 h 550128"/>
                <a:gd name="connsiteX9" fmla="*/ 203041 w 609050"/>
                <a:gd name="connsiteY9" fmla="*/ 347531 h 550128"/>
                <a:gd name="connsiteX10" fmla="*/ 204781 w 609050"/>
                <a:gd name="connsiteY10" fmla="*/ 347531 h 550128"/>
                <a:gd name="connsiteX11" fmla="*/ 203041 w 609050"/>
                <a:gd name="connsiteY11" fmla="*/ 376355 h 550128"/>
                <a:gd name="connsiteX12" fmla="*/ 204781 w 609050"/>
                <a:gd name="connsiteY12" fmla="*/ 405469 h 550128"/>
                <a:gd name="connsiteX13" fmla="*/ 203041 w 609050"/>
                <a:gd name="connsiteY13" fmla="*/ 405469 h 550128"/>
                <a:gd name="connsiteX14" fmla="*/ 0 w 609050"/>
                <a:gd name="connsiteY14" fmla="*/ 318562 h 550128"/>
                <a:gd name="connsiteX15" fmla="*/ 469983 w 609050"/>
                <a:gd name="connsiteY15" fmla="*/ 287305 h 550128"/>
                <a:gd name="connsiteX16" fmla="*/ 415604 w 609050"/>
                <a:gd name="connsiteY16" fmla="*/ 333933 h 550128"/>
                <a:gd name="connsiteX17" fmla="*/ 411834 w 609050"/>
                <a:gd name="connsiteY17" fmla="*/ 360866 h 550128"/>
                <a:gd name="connsiteX18" fmla="*/ 400813 w 609050"/>
                <a:gd name="connsiteY18" fmla="*/ 360866 h 550128"/>
                <a:gd name="connsiteX19" fmla="*/ 388197 w 609050"/>
                <a:gd name="connsiteY19" fmla="*/ 374478 h 550128"/>
                <a:gd name="connsiteX20" fmla="*/ 400813 w 609050"/>
                <a:gd name="connsiteY20" fmla="*/ 387800 h 550128"/>
                <a:gd name="connsiteX21" fmla="*/ 408063 w 609050"/>
                <a:gd name="connsiteY21" fmla="*/ 387800 h 550128"/>
                <a:gd name="connsiteX22" fmla="*/ 404583 w 609050"/>
                <a:gd name="connsiteY22" fmla="*/ 412128 h 550128"/>
                <a:gd name="connsiteX23" fmla="*/ 401103 w 609050"/>
                <a:gd name="connsiteY23" fmla="*/ 437179 h 550128"/>
                <a:gd name="connsiteX24" fmla="*/ 395302 w 609050"/>
                <a:gd name="connsiteY24" fmla="*/ 437179 h 550128"/>
                <a:gd name="connsiteX25" fmla="*/ 382251 w 609050"/>
                <a:gd name="connsiteY25" fmla="*/ 451226 h 550128"/>
                <a:gd name="connsiteX26" fmla="*/ 390952 w 609050"/>
                <a:gd name="connsiteY26" fmla="*/ 464837 h 550128"/>
                <a:gd name="connsiteX27" fmla="*/ 395302 w 609050"/>
                <a:gd name="connsiteY27" fmla="*/ 465561 h 550128"/>
                <a:gd name="connsiteX28" fmla="*/ 475059 w 609050"/>
                <a:gd name="connsiteY28" fmla="*/ 465561 h 550128"/>
                <a:gd name="connsiteX29" fmla="*/ 487675 w 609050"/>
                <a:gd name="connsiteY29" fmla="*/ 451226 h 550128"/>
                <a:gd name="connsiteX30" fmla="*/ 475059 w 609050"/>
                <a:gd name="connsiteY30" fmla="*/ 437179 h 550128"/>
                <a:gd name="connsiteX31" fmla="*/ 430250 w 609050"/>
                <a:gd name="connsiteY31" fmla="*/ 437179 h 550128"/>
                <a:gd name="connsiteX32" fmla="*/ 437356 w 609050"/>
                <a:gd name="connsiteY32" fmla="*/ 387800 h 550128"/>
                <a:gd name="connsiteX33" fmla="*/ 464038 w 609050"/>
                <a:gd name="connsiteY33" fmla="*/ 387800 h 550128"/>
                <a:gd name="connsiteX34" fmla="*/ 476219 w 609050"/>
                <a:gd name="connsiteY34" fmla="*/ 374478 h 550128"/>
                <a:gd name="connsiteX35" fmla="*/ 464038 w 609050"/>
                <a:gd name="connsiteY35" fmla="*/ 360866 h 550128"/>
                <a:gd name="connsiteX36" fmla="*/ 441271 w 609050"/>
                <a:gd name="connsiteY36" fmla="*/ 360866 h 550128"/>
                <a:gd name="connsiteX37" fmla="*/ 444751 w 609050"/>
                <a:gd name="connsiteY37" fmla="*/ 336105 h 550128"/>
                <a:gd name="connsiteX38" fmla="*/ 468968 w 609050"/>
                <a:gd name="connsiteY38" fmla="*/ 315397 h 550128"/>
                <a:gd name="connsiteX39" fmla="*/ 474044 w 609050"/>
                <a:gd name="connsiteY39" fmla="*/ 315397 h 550128"/>
                <a:gd name="connsiteX40" fmla="*/ 487675 w 609050"/>
                <a:gd name="connsiteY40" fmla="*/ 301351 h 550128"/>
                <a:gd name="connsiteX41" fmla="*/ 474044 w 609050"/>
                <a:gd name="connsiteY41" fmla="*/ 287305 h 550128"/>
                <a:gd name="connsiteX42" fmla="*/ 435036 w 609050"/>
                <a:gd name="connsiteY42" fmla="*/ 202593 h 550128"/>
                <a:gd name="connsiteX43" fmla="*/ 609050 w 609050"/>
                <a:gd name="connsiteY43" fmla="*/ 376361 h 550128"/>
                <a:gd name="connsiteX44" fmla="*/ 435036 w 609050"/>
                <a:gd name="connsiteY44" fmla="*/ 550128 h 550128"/>
                <a:gd name="connsiteX45" fmla="*/ 317721 w 609050"/>
                <a:gd name="connsiteY45" fmla="*/ 504659 h 550128"/>
                <a:gd name="connsiteX46" fmla="*/ 280888 w 609050"/>
                <a:gd name="connsiteY46" fmla="*/ 457018 h 550128"/>
                <a:gd name="connsiteX47" fmla="*/ 262761 w 609050"/>
                <a:gd name="connsiteY47" fmla="*/ 401267 h 550128"/>
                <a:gd name="connsiteX48" fmla="*/ 261021 w 609050"/>
                <a:gd name="connsiteY48" fmla="*/ 376361 h 550128"/>
                <a:gd name="connsiteX49" fmla="*/ 264066 w 609050"/>
                <a:gd name="connsiteY49" fmla="*/ 343635 h 550128"/>
                <a:gd name="connsiteX50" fmla="*/ 290023 w 609050"/>
                <a:gd name="connsiteY50" fmla="*/ 280499 h 550128"/>
                <a:gd name="connsiteX51" fmla="*/ 405888 w 609050"/>
                <a:gd name="connsiteY51" fmla="*/ 205055 h 550128"/>
                <a:gd name="connsiteX52" fmla="*/ 435036 w 609050"/>
                <a:gd name="connsiteY52" fmla="*/ 202593 h 550128"/>
                <a:gd name="connsiteX53" fmla="*/ 0 w 609050"/>
                <a:gd name="connsiteY53" fmla="*/ 179589 h 550128"/>
                <a:gd name="connsiteX54" fmla="*/ 25955 w 609050"/>
                <a:gd name="connsiteY54" fmla="*/ 194643 h 550128"/>
                <a:gd name="connsiteX55" fmla="*/ 203003 w 609050"/>
                <a:gd name="connsiteY55" fmla="*/ 231700 h 550128"/>
                <a:gd name="connsiteX56" fmla="*/ 256364 w 609050"/>
                <a:gd name="connsiteY56" fmla="*/ 228805 h 550128"/>
                <a:gd name="connsiteX57" fmla="*/ 219968 w 609050"/>
                <a:gd name="connsiteY57" fmla="*/ 289166 h 550128"/>
                <a:gd name="connsiteX58" fmla="*/ 203003 w 609050"/>
                <a:gd name="connsiteY58" fmla="*/ 289600 h 550128"/>
                <a:gd name="connsiteX59" fmla="*/ 0 w 609050"/>
                <a:gd name="connsiteY59" fmla="*/ 202749 h 550128"/>
                <a:gd name="connsiteX60" fmla="*/ 203017 w 609050"/>
                <a:gd name="connsiteY60" fmla="*/ 0 h 550128"/>
                <a:gd name="connsiteX61" fmla="*/ 406034 w 609050"/>
                <a:gd name="connsiteY61" fmla="*/ 86902 h 550128"/>
                <a:gd name="connsiteX62" fmla="*/ 203017 w 609050"/>
                <a:gd name="connsiteY62" fmla="*/ 173804 h 550128"/>
                <a:gd name="connsiteX63" fmla="*/ 0 w 609050"/>
                <a:gd name="connsiteY63" fmla="*/ 86902 h 550128"/>
                <a:gd name="connsiteX64" fmla="*/ 203017 w 609050"/>
                <a:gd name="connsiteY64" fmla="*/ 0 h 55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09050" h="550128">
                  <a:moveTo>
                    <a:pt x="0" y="411255"/>
                  </a:moveTo>
                  <a:cubicBezTo>
                    <a:pt x="7975" y="416611"/>
                    <a:pt x="16529" y="421678"/>
                    <a:pt x="25954" y="426310"/>
                  </a:cubicBezTo>
                  <a:cubicBezTo>
                    <a:pt x="73656" y="450195"/>
                    <a:pt x="136583" y="463368"/>
                    <a:pt x="202990" y="463368"/>
                  </a:cubicBezTo>
                  <a:cubicBezTo>
                    <a:pt x="208644" y="463368"/>
                    <a:pt x="214154" y="463223"/>
                    <a:pt x="219809" y="462933"/>
                  </a:cubicBezTo>
                  <a:cubicBezTo>
                    <a:pt x="227783" y="483054"/>
                    <a:pt x="238658" y="501583"/>
                    <a:pt x="251707" y="518375"/>
                  </a:cubicBezTo>
                  <a:cubicBezTo>
                    <a:pt x="236193" y="520257"/>
                    <a:pt x="219954" y="521125"/>
                    <a:pt x="202990" y="521125"/>
                  </a:cubicBezTo>
                  <a:cubicBezTo>
                    <a:pt x="86851" y="521125"/>
                    <a:pt x="0" y="475382"/>
                    <a:pt x="0" y="434416"/>
                  </a:cubicBezTo>
                  <a:close/>
                  <a:moveTo>
                    <a:pt x="0" y="295387"/>
                  </a:moveTo>
                  <a:cubicBezTo>
                    <a:pt x="7977" y="300747"/>
                    <a:pt x="16533" y="305816"/>
                    <a:pt x="25960" y="310451"/>
                  </a:cubicBezTo>
                  <a:cubicBezTo>
                    <a:pt x="73675" y="334350"/>
                    <a:pt x="136617" y="347531"/>
                    <a:pt x="203041" y="347531"/>
                  </a:cubicBezTo>
                  <a:cubicBezTo>
                    <a:pt x="203621" y="347531"/>
                    <a:pt x="204201" y="347531"/>
                    <a:pt x="204781" y="347531"/>
                  </a:cubicBezTo>
                  <a:cubicBezTo>
                    <a:pt x="203621" y="356946"/>
                    <a:pt x="203041" y="366651"/>
                    <a:pt x="203041" y="376355"/>
                  </a:cubicBezTo>
                  <a:cubicBezTo>
                    <a:pt x="203041" y="386205"/>
                    <a:pt x="203621" y="395909"/>
                    <a:pt x="204781" y="405469"/>
                  </a:cubicBezTo>
                  <a:cubicBezTo>
                    <a:pt x="204201" y="405469"/>
                    <a:pt x="203621" y="405469"/>
                    <a:pt x="203041" y="405469"/>
                  </a:cubicBezTo>
                  <a:cubicBezTo>
                    <a:pt x="86872" y="405469"/>
                    <a:pt x="0" y="359553"/>
                    <a:pt x="0" y="318562"/>
                  </a:cubicBezTo>
                  <a:close/>
                  <a:moveTo>
                    <a:pt x="469983" y="287305"/>
                  </a:moveTo>
                  <a:cubicBezTo>
                    <a:pt x="443301" y="287305"/>
                    <a:pt x="419374" y="307723"/>
                    <a:pt x="415604" y="333933"/>
                  </a:cubicBezTo>
                  <a:lnTo>
                    <a:pt x="411834" y="360866"/>
                  </a:lnTo>
                  <a:lnTo>
                    <a:pt x="400813" y="360866"/>
                  </a:lnTo>
                  <a:cubicBezTo>
                    <a:pt x="393707" y="360866"/>
                    <a:pt x="388197" y="366804"/>
                    <a:pt x="388197" y="374478"/>
                  </a:cubicBezTo>
                  <a:cubicBezTo>
                    <a:pt x="388197" y="382008"/>
                    <a:pt x="393707" y="387800"/>
                    <a:pt x="400813" y="387800"/>
                  </a:cubicBezTo>
                  <a:lnTo>
                    <a:pt x="408063" y="387800"/>
                  </a:lnTo>
                  <a:lnTo>
                    <a:pt x="404583" y="412128"/>
                  </a:lnTo>
                  <a:lnTo>
                    <a:pt x="401103" y="437179"/>
                  </a:lnTo>
                  <a:lnTo>
                    <a:pt x="395302" y="437179"/>
                  </a:lnTo>
                  <a:cubicBezTo>
                    <a:pt x="387762" y="437179"/>
                    <a:pt x="382251" y="443261"/>
                    <a:pt x="382251" y="451226"/>
                  </a:cubicBezTo>
                  <a:cubicBezTo>
                    <a:pt x="382251" y="457887"/>
                    <a:pt x="385731" y="463100"/>
                    <a:pt x="390952" y="464837"/>
                  </a:cubicBezTo>
                  <a:cubicBezTo>
                    <a:pt x="392257" y="465272"/>
                    <a:pt x="393707" y="465561"/>
                    <a:pt x="395302" y="465561"/>
                  </a:cubicBezTo>
                  <a:lnTo>
                    <a:pt x="475059" y="465561"/>
                  </a:lnTo>
                  <a:cubicBezTo>
                    <a:pt x="482309" y="465561"/>
                    <a:pt x="487675" y="459480"/>
                    <a:pt x="487675" y="451226"/>
                  </a:cubicBezTo>
                  <a:cubicBezTo>
                    <a:pt x="487675" y="443261"/>
                    <a:pt x="482309" y="437179"/>
                    <a:pt x="475059" y="437179"/>
                  </a:cubicBezTo>
                  <a:lnTo>
                    <a:pt x="430250" y="437179"/>
                  </a:lnTo>
                  <a:lnTo>
                    <a:pt x="437356" y="387800"/>
                  </a:lnTo>
                  <a:lnTo>
                    <a:pt x="464038" y="387800"/>
                  </a:lnTo>
                  <a:cubicBezTo>
                    <a:pt x="470999" y="387800"/>
                    <a:pt x="476219" y="382008"/>
                    <a:pt x="476219" y="374478"/>
                  </a:cubicBezTo>
                  <a:cubicBezTo>
                    <a:pt x="476219" y="366804"/>
                    <a:pt x="470999" y="360866"/>
                    <a:pt x="464038" y="360866"/>
                  </a:cubicBezTo>
                  <a:lnTo>
                    <a:pt x="441271" y="360866"/>
                  </a:lnTo>
                  <a:lnTo>
                    <a:pt x="444751" y="336105"/>
                  </a:lnTo>
                  <a:cubicBezTo>
                    <a:pt x="446056" y="325968"/>
                    <a:pt x="455482" y="315397"/>
                    <a:pt x="468968" y="315397"/>
                  </a:cubicBezTo>
                  <a:lnTo>
                    <a:pt x="474044" y="315397"/>
                  </a:lnTo>
                  <a:cubicBezTo>
                    <a:pt x="482454" y="315397"/>
                    <a:pt x="487675" y="308157"/>
                    <a:pt x="487675" y="301351"/>
                  </a:cubicBezTo>
                  <a:cubicBezTo>
                    <a:pt x="487675" y="293387"/>
                    <a:pt x="481729" y="287305"/>
                    <a:pt x="474044" y="287305"/>
                  </a:cubicBezTo>
                  <a:close/>
                  <a:moveTo>
                    <a:pt x="435036" y="202593"/>
                  </a:moveTo>
                  <a:cubicBezTo>
                    <a:pt x="530889" y="202593"/>
                    <a:pt x="609050" y="280644"/>
                    <a:pt x="609050" y="376361"/>
                  </a:cubicBezTo>
                  <a:cubicBezTo>
                    <a:pt x="609050" y="472222"/>
                    <a:pt x="530889" y="550128"/>
                    <a:pt x="435036" y="550128"/>
                  </a:cubicBezTo>
                  <a:cubicBezTo>
                    <a:pt x="389792" y="550128"/>
                    <a:pt x="348753" y="532896"/>
                    <a:pt x="317721" y="504659"/>
                  </a:cubicBezTo>
                  <a:cubicBezTo>
                    <a:pt x="302784" y="491192"/>
                    <a:pt x="290313" y="474974"/>
                    <a:pt x="280888" y="457018"/>
                  </a:cubicBezTo>
                  <a:cubicBezTo>
                    <a:pt x="271897" y="439931"/>
                    <a:pt x="265516" y="421106"/>
                    <a:pt x="262761" y="401267"/>
                  </a:cubicBezTo>
                  <a:cubicBezTo>
                    <a:pt x="261601" y="393158"/>
                    <a:pt x="261021" y="384904"/>
                    <a:pt x="261021" y="376361"/>
                  </a:cubicBezTo>
                  <a:cubicBezTo>
                    <a:pt x="261021" y="365211"/>
                    <a:pt x="262036" y="354350"/>
                    <a:pt x="264066" y="343635"/>
                  </a:cubicBezTo>
                  <a:cubicBezTo>
                    <a:pt x="268417" y="320755"/>
                    <a:pt x="277407" y="299324"/>
                    <a:pt x="290023" y="280499"/>
                  </a:cubicBezTo>
                  <a:cubicBezTo>
                    <a:pt x="316126" y="241257"/>
                    <a:pt x="357599" y="213309"/>
                    <a:pt x="405888" y="205055"/>
                  </a:cubicBezTo>
                  <a:cubicBezTo>
                    <a:pt x="415314" y="203462"/>
                    <a:pt x="425030" y="202593"/>
                    <a:pt x="435036" y="202593"/>
                  </a:cubicBezTo>
                  <a:close/>
                  <a:moveTo>
                    <a:pt x="0" y="179589"/>
                  </a:moveTo>
                  <a:cubicBezTo>
                    <a:pt x="7975" y="184945"/>
                    <a:pt x="16530" y="190011"/>
                    <a:pt x="25955" y="194643"/>
                  </a:cubicBezTo>
                  <a:cubicBezTo>
                    <a:pt x="73661" y="218527"/>
                    <a:pt x="136592" y="231700"/>
                    <a:pt x="203003" y="231700"/>
                  </a:cubicBezTo>
                  <a:cubicBezTo>
                    <a:pt x="221128" y="231700"/>
                    <a:pt x="238964" y="230686"/>
                    <a:pt x="256364" y="228805"/>
                  </a:cubicBezTo>
                  <a:cubicBezTo>
                    <a:pt x="241284" y="246754"/>
                    <a:pt x="228959" y="267164"/>
                    <a:pt x="219968" y="289166"/>
                  </a:cubicBezTo>
                  <a:cubicBezTo>
                    <a:pt x="214458" y="289455"/>
                    <a:pt x="208658" y="289600"/>
                    <a:pt x="203003" y="289600"/>
                  </a:cubicBezTo>
                  <a:cubicBezTo>
                    <a:pt x="86856" y="289600"/>
                    <a:pt x="0" y="243714"/>
                    <a:pt x="0" y="202749"/>
                  </a:cubicBezTo>
                  <a:close/>
                  <a:moveTo>
                    <a:pt x="203017" y="0"/>
                  </a:moveTo>
                  <a:cubicBezTo>
                    <a:pt x="315140" y="0"/>
                    <a:pt x="406034" y="38907"/>
                    <a:pt x="406034" y="86902"/>
                  </a:cubicBezTo>
                  <a:cubicBezTo>
                    <a:pt x="406034" y="134897"/>
                    <a:pt x="315140" y="173804"/>
                    <a:pt x="203017" y="173804"/>
                  </a:cubicBezTo>
                  <a:cubicBezTo>
                    <a:pt x="90894" y="173804"/>
                    <a:pt x="0" y="134897"/>
                    <a:pt x="0" y="86902"/>
                  </a:cubicBezTo>
                  <a:cubicBezTo>
                    <a:pt x="0" y="38907"/>
                    <a:pt x="90894" y="0"/>
                    <a:pt x="203017" y="0"/>
                  </a:cubicBezTo>
                  <a:close/>
                </a:path>
              </a:pathLst>
            </a:custGeom>
            <a:solidFill>
              <a:schemeClr val="accent2"/>
            </a:solidFill>
            <a:ln>
              <a:noFill/>
            </a:ln>
            <a:effectLst/>
            <a:extLst>
              <a:ext uri="{91240B29-F687-4f45-9708-019B960494DF}">
                <a14:hiddenLine xmlns:lc="http://schemas.openxmlformats.org/drawingml/2006/lockedCanvas" xmlns:a14="http://schemas.microsoft.com/office/drawing/2010/main" xmlns:p14="http://schemas.microsoft.com/office/powerpoint/2010/main" xmlns:a16="http://schemas.microsoft.com/office/drawing/2014/main" xmlns:mc="http://schemas.openxmlformats.org/markup-compatibility/2006"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p14="http://schemas.microsoft.com/office/powerpoint/2010/main" xmlns:a16="http://schemas.microsoft.com/office/drawing/2014/main" xmlns:mc="http://schemas.openxmlformats.org/markup-compatibility/2006" xmlns="">
                  <a:effectLst>
                    <a:outerShdw blurRad="63500" dist="38099" dir="2700000" algn="ctr" rotWithShape="0">
                      <a:srgbClr val="000000">
                        <a:alpha val="74998"/>
                      </a:srgbClr>
                    </a:outerShdw>
                  </a:effectLst>
                </a14:hiddenEffects>
              </a:ext>
            </a:extLst>
          </p:spPr>
          <p:txBody>
            <a:bodyPr wrap="none"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endParaRPr>
            </a:p>
          </p:txBody>
        </p:sp>
        <p:sp>
          <p:nvSpPr>
            <p:cNvPr id="35" name="îŝḻîḍê">
              <a:extLst>
                <a:ext uri="{FF2B5EF4-FFF2-40B4-BE49-F238E27FC236}">
                  <a16:creationId xmlns:a16="http://schemas.microsoft.com/office/drawing/2014/main" id="{7EC3BE1A-40CF-46C0-8FB0-070C3B8EC247}"/>
                </a:ext>
              </a:extLst>
            </p:cNvPr>
            <p:cNvSpPr/>
            <p:nvPr/>
          </p:nvSpPr>
          <p:spPr>
            <a:xfrm>
              <a:off x="4223376" y="2948488"/>
              <a:ext cx="1868648" cy="446072"/>
            </a:xfrm>
            <a:prstGeom prst="rect">
              <a:avLst/>
            </a:prstGeom>
            <a:noFill/>
            <a:ln>
              <a:noFill/>
            </a:ln>
          </p:spPr>
          <p:txBody>
            <a:bodyPr wrap="square" lIns="91440" tIns="45720" rIns="91440" bIns="45720" anchor="ctr">
              <a:noAutofit/>
            </a:bodyPr>
            <a:lstStyle/>
            <a:p>
              <a:pPr lvl="0" algn="ctr" fontAlgn="base">
                <a:spcBef>
                  <a:spcPct val="0"/>
                </a:spcBef>
                <a:spcAft>
                  <a:spcPct val="0"/>
                </a:spcAft>
                <a:tabLst>
                  <a:tab pos="227965" algn="l"/>
                </a:tabLst>
                <a:defRPr/>
              </a:pPr>
              <a:r>
                <a:rPr lang="en-US" altLang="zh-CN" sz="1600" b="1" kern="0" dirty="0"/>
                <a:t>KEY WORD</a:t>
              </a:r>
            </a:p>
          </p:txBody>
        </p:sp>
      </p:grpSp>
      <p:grpSp>
        <p:nvGrpSpPr>
          <p:cNvPr id="22" name="íṥlïḓè">
            <a:extLst>
              <a:ext uri="{FF2B5EF4-FFF2-40B4-BE49-F238E27FC236}">
                <a16:creationId xmlns:a16="http://schemas.microsoft.com/office/drawing/2014/main" id="{98A98F14-943E-4DE1-ADBE-E11156318AB9}"/>
              </a:ext>
            </a:extLst>
          </p:cNvPr>
          <p:cNvGrpSpPr/>
          <p:nvPr/>
        </p:nvGrpSpPr>
        <p:grpSpPr>
          <a:xfrm>
            <a:off x="673430" y="4446648"/>
            <a:ext cx="2439658" cy="1306568"/>
            <a:chOff x="907971" y="2766785"/>
            <a:chExt cx="1866900" cy="1306568"/>
          </a:xfrm>
        </p:grpSpPr>
        <p:sp>
          <p:nvSpPr>
            <p:cNvPr id="32" name="îṧľîḍê">
              <a:extLst>
                <a:ext uri="{FF2B5EF4-FFF2-40B4-BE49-F238E27FC236}">
                  <a16:creationId xmlns:a16="http://schemas.microsoft.com/office/drawing/2014/main" id="{717ACC49-4483-4B2E-84AA-F3C99CF1B595}"/>
                </a:ext>
              </a:extLst>
            </p:cNvPr>
            <p:cNvSpPr/>
            <p:nvPr/>
          </p:nvSpPr>
          <p:spPr>
            <a:xfrm>
              <a:off x="907971" y="2766785"/>
              <a:ext cx="1866900" cy="446072"/>
            </a:xfrm>
            <a:prstGeom prst="rect">
              <a:avLst/>
            </a:prstGeom>
            <a:noFill/>
            <a:ln>
              <a:noFill/>
            </a:ln>
          </p:spPr>
          <p:txBody>
            <a:bodyPr wrap="square" lIns="91440" tIns="45720" rIns="91440" bIns="45720" anchor="ctr">
              <a:normAutofit/>
            </a:bodyPr>
            <a:lstStyle/>
            <a:p>
              <a:pPr marL="0" marR="0" lvl="0" indent="0" algn="r" defTabSz="914400" eaLnBrk="1" fontAlgn="base" latinLnBrk="0" hangingPunct="1">
                <a:lnSpc>
                  <a:spcPct val="100000"/>
                </a:lnSpc>
                <a:spcBef>
                  <a:spcPct val="0"/>
                </a:spcBef>
                <a:spcAft>
                  <a:spcPct val="0"/>
                </a:spcAft>
                <a:buClrTx/>
                <a:buSzTx/>
                <a:buFontTx/>
                <a:buNone/>
                <a:tabLst>
                  <a:tab pos="227965" algn="l"/>
                </a:tabLst>
                <a:defRPr/>
              </a:pPr>
              <a:r>
                <a:rPr kumimoji="0" lang="zh-CN" altLang="en-US" b="1" i="0" u="none" strike="noStrike" kern="0" cap="none" spc="0" normalizeH="0" baseline="0" noProof="0" dirty="0">
                  <a:ln>
                    <a:noFill/>
                  </a:ln>
                  <a:solidFill>
                    <a:srgbClr val="000000"/>
                  </a:solidFill>
                  <a:effectLst/>
                  <a:uLnTx/>
                  <a:uFillTx/>
                </a:rPr>
                <a:t>Title text presets</a:t>
              </a:r>
              <a:endParaRPr kumimoji="0" lang="en-US" altLang="zh-CN" b="1" i="0" u="none" strike="noStrike" kern="0" cap="none" spc="0" normalizeH="0" baseline="0" noProof="0" dirty="0">
                <a:ln>
                  <a:noFill/>
                </a:ln>
                <a:solidFill>
                  <a:srgbClr val="000000"/>
                </a:solidFill>
                <a:effectLst/>
                <a:uLnTx/>
                <a:uFillTx/>
              </a:endParaRPr>
            </a:p>
          </p:txBody>
        </p:sp>
        <p:sp>
          <p:nvSpPr>
            <p:cNvPr id="33" name="iṣḻîďè">
              <a:extLst>
                <a:ext uri="{FF2B5EF4-FFF2-40B4-BE49-F238E27FC236}">
                  <a16:creationId xmlns:a16="http://schemas.microsoft.com/office/drawing/2014/main" id="{E3E95531-0965-4D9A-86CB-F3656B8212A0}"/>
                </a:ext>
              </a:extLst>
            </p:cNvPr>
            <p:cNvSpPr/>
            <p:nvPr/>
          </p:nvSpPr>
          <p:spPr>
            <a:xfrm>
              <a:off x="907971" y="3212856"/>
              <a:ext cx="1866900" cy="860497"/>
            </a:xfrm>
            <a:prstGeom prst="rect">
              <a:avLst/>
            </a:prstGeom>
            <a:ln>
              <a:noFill/>
            </a:ln>
          </p:spPr>
          <p:txBody>
            <a:bodyPr wrap="square" lIns="91440" tIns="45720" rIns="91440" bIns="45720" anchor="t">
              <a:noAutofit/>
            </a:bodyPr>
            <a:lstStyle/>
            <a:p>
              <a:pPr marL="0" marR="0" lvl="0" indent="0" algn="r" defTabSz="914400" eaLnBrk="1" fontAlgn="auto" latinLnBrk="0" hangingPunct="1">
                <a:lnSpc>
                  <a:spcPct val="120000"/>
                </a:lnSpc>
                <a:spcBef>
                  <a:spcPts val="0"/>
                </a:spcBef>
                <a:spcAft>
                  <a:spcPts val="0"/>
                </a:spcAft>
                <a:buClrTx/>
                <a:buSzTx/>
                <a:buFontTx/>
                <a:buNone/>
                <a:tabLst/>
                <a:defRPr/>
              </a:pPr>
              <a:r>
                <a:rPr kumimoji="0" lang="zh-CN" altLang="en-US" sz="1100" b="0" i="0" u="none" strike="noStrike" kern="0" cap="none" spc="0" normalizeH="0" baseline="0" noProof="0" dirty="0">
                  <a:ln>
                    <a:noFill/>
                  </a:ln>
                  <a:solidFill>
                    <a:srgbClr val="000000"/>
                  </a:solidFill>
                  <a:effectLst/>
                  <a:uLnTx/>
                  <a:uFillTx/>
                </a:rPr>
                <a:t>Enter the text message here, be concise, and pay attention to double-check for text errors</a:t>
              </a:r>
              <a:endParaRPr kumimoji="0" lang="en-US" altLang="zh-CN" sz="1100" b="0" i="0" u="none" strike="noStrike" kern="0" cap="none" spc="0" normalizeH="0" baseline="0" noProof="0" dirty="0">
                <a:ln>
                  <a:noFill/>
                </a:ln>
                <a:solidFill>
                  <a:srgbClr val="000000"/>
                </a:solidFill>
                <a:effectLst/>
                <a:uLnTx/>
                <a:uFillTx/>
              </a:endParaRPr>
            </a:p>
          </p:txBody>
        </p:sp>
      </p:grpSp>
      <p:grpSp>
        <p:nvGrpSpPr>
          <p:cNvPr id="23" name="iS1îḓe">
            <a:extLst>
              <a:ext uri="{FF2B5EF4-FFF2-40B4-BE49-F238E27FC236}">
                <a16:creationId xmlns:a16="http://schemas.microsoft.com/office/drawing/2014/main" id="{0D65E684-1EC8-450A-ABEC-B7F7F430F39A}"/>
              </a:ext>
            </a:extLst>
          </p:cNvPr>
          <p:cNvGrpSpPr/>
          <p:nvPr/>
        </p:nvGrpSpPr>
        <p:grpSpPr>
          <a:xfrm>
            <a:off x="673430" y="2570223"/>
            <a:ext cx="2439658" cy="1306568"/>
            <a:chOff x="907971" y="2766785"/>
            <a:chExt cx="1866900" cy="1306568"/>
          </a:xfrm>
        </p:grpSpPr>
        <p:sp>
          <p:nvSpPr>
            <p:cNvPr id="30" name="ïşḷíďe">
              <a:extLst>
                <a:ext uri="{FF2B5EF4-FFF2-40B4-BE49-F238E27FC236}">
                  <a16:creationId xmlns:a16="http://schemas.microsoft.com/office/drawing/2014/main" id="{A243A4B2-7431-46D8-BF44-030415845377}"/>
                </a:ext>
              </a:extLst>
            </p:cNvPr>
            <p:cNvSpPr/>
            <p:nvPr/>
          </p:nvSpPr>
          <p:spPr>
            <a:xfrm>
              <a:off x="907971" y="2766785"/>
              <a:ext cx="1866900" cy="446072"/>
            </a:xfrm>
            <a:prstGeom prst="rect">
              <a:avLst/>
            </a:prstGeom>
            <a:noFill/>
            <a:ln>
              <a:noFill/>
            </a:ln>
          </p:spPr>
          <p:txBody>
            <a:bodyPr wrap="square" lIns="91440" tIns="45720" rIns="91440" bIns="45720" anchor="ctr">
              <a:normAutofit/>
            </a:bodyPr>
            <a:lstStyle/>
            <a:p>
              <a:pPr marL="0" marR="0" lvl="0" indent="0" algn="r" defTabSz="914400" eaLnBrk="1" fontAlgn="base" latinLnBrk="0" hangingPunct="1">
                <a:lnSpc>
                  <a:spcPct val="100000"/>
                </a:lnSpc>
                <a:spcBef>
                  <a:spcPct val="0"/>
                </a:spcBef>
                <a:spcAft>
                  <a:spcPct val="0"/>
                </a:spcAft>
                <a:buClrTx/>
                <a:buSzTx/>
                <a:buFontTx/>
                <a:buNone/>
                <a:tabLst>
                  <a:tab pos="227965" algn="l"/>
                </a:tabLst>
                <a:defRPr/>
              </a:pPr>
              <a:r>
                <a:rPr kumimoji="0" lang="zh-CN" altLang="en-US" b="1" i="0" u="none" strike="noStrike" kern="0" cap="none" spc="0" normalizeH="0" baseline="0" noProof="0" dirty="0">
                  <a:ln>
                    <a:noFill/>
                  </a:ln>
                  <a:solidFill>
                    <a:srgbClr val="000000"/>
                  </a:solidFill>
                  <a:effectLst/>
                  <a:uLnTx/>
                  <a:uFillTx/>
                </a:rPr>
                <a:t>Title text presets</a:t>
              </a:r>
              <a:endParaRPr kumimoji="0" lang="en-US" altLang="zh-CN" b="1" i="0" u="none" strike="noStrike" kern="0" cap="none" spc="0" normalizeH="0" baseline="0" noProof="0" dirty="0">
                <a:ln>
                  <a:noFill/>
                </a:ln>
                <a:solidFill>
                  <a:srgbClr val="000000"/>
                </a:solidFill>
                <a:effectLst/>
                <a:uLnTx/>
                <a:uFillTx/>
              </a:endParaRPr>
            </a:p>
          </p:txBody>
        </p:sp>
        <p:sp>
          <p:nvSpPr>
            <p:cNvPr id="31" name="ïşļîḑé">
              <a:extLst>
                <a:ext uri="{FF2B5EF4-FFF2-40B4-BE49-F238E27FC236}">
                  <a16:creationId xmlns:a16="http://schemas.microsoft.com/office/drawing/2014/main" id="{D9DA2178-2874-4E52-ABCD-9D8EBB089C58}"/>
                </a:ext>
              </a:extLst>
            </p:cNvPr>
            <p:cNvSpPr/>
            <p:nvPr/>
          </p:nvSpPr>
          <p:spPr>
            <a:xfrm>
              <a:off x="907971" y="3212856"/>
              <a:ext cx="1866900" cy="860497"/>
            </a:xfrm>
            <a:prstGeom prst="rect">
              <a:avLst/>
            </a:prstGeom>
            <a:ln>
              <a:noFill/>
            </a:ln>
          </p:spPr>
          <p:txBody>
            <a:bodyPr wrap="square" lIns="91440" tIns="45720" rIns="91440" bIns="45720" anchor="t">
              <a:noAutofit/>
            </a:bodyPr>
            <a:lstStyle/>
            <a:p>
              <a:pPr marL="0" marR="0" lvl="0" indent="0" algn="r" defTabSz="914400" eaLnBrk="1" fontAlgn="auto" latinLnBrk="0" hangingPunct="1">
                <a:lnSpc>
                  <a:spcPct val="120000"/>
                </a:lnSpc>
                <a:spcBef>
                  <a:spcPts val="0"/>
                </a:spcBef>
                <a:spcAft>
                  <a:spcPts val="0"/>
                </a:spcAft>
                <a:buClrTx/>
                <a:buSzTx/>
                <a:buFontTx/>
                <a:buNone/>
                <a:tabLst/>
                <a:defRPr/>
              </a:pPr>
              <a:r>
                <a:rPr kumimoji="0" lang="zh-CN" altLang="en-US" sz="1100" b="0" i="0" u="none" strike="noStrike" kern="0" cap="none" spc="0" normalizeH="0" baseline="0" noProof="0" dirty="0">
                  <a:ln>
                    <a:noFill/>
                  </a:ln>
                  <a:solidFill>
                    <a:srgbClr val="000000"/>
                  </a:solidFill>
                  <a:effectLst/>
                  <a:uLnTx/>
                  <a:uFillTx/>
                </a:rPr>
                <a:t>Enter the text message here, be concise, and pay attention to double-check for text errors</a:t>
              </a:r>
              <a:endParaRPr kumimoji="0" lang="en-US" altLang="zh-CN" sz="1100" b="0" i="0" u="none" strike="noStrike" kern="0" cap="none" spc="0" normalizeH="0" baseline="0" noProof="0" dirty="0">
                <a:ln>
                  <a:noFill/>
                </a:ln>
                <a:solidFill>
                  <a:srgbClr val="000000"/>
                </a:solidFill>
                <a:effectLst/>
                <a:uLnTx/>
                <a:uFillTx/>
              </a:endParaRPr>
            </a:p>
          </p:txBody>
        </p:sp>
      </p:grpSp>
      <p:grpSp>
        <p:nvGrpSpPr>
          <p:cNvPr id="24" name="î$1ïdè">
            <a:extLst>
              <a:ext uri="{FF2B5EF4-FFF2-40B4-BE49-F238E27FC236}">
                <a16:creationId xmlns:a16="http://schemas.microsoft.com/office/drawing/2014/main" id="{6DF262F9-D4DE-4649-997F-5CA496DF8A9D}"/>
              </a:ext>
            </a:extLst>
          </p:cNvPr>
          <p:cNvGrpSpPr/>
          <p:nvPr/>
        </p:nvGrpSpPr>
        <p:grpSpPr>
          <a:xfrm>
            <a:off x="9093530" y="4446648"/>
            <a:ext cx="2439658" cy="1306568"/>
            <a:chOff x="907971" y="2766785"/>
            <a:chExt cx="1866900" cy="1306568"/>
          </a:xfrm>
        </p:grpSpPr>
        <p:sp>
          <p:nvSpPr>
            <p:cNvPr id="28" name="ï$1îḍè">
              <a:extLst>
                <a:ext uri="{FF2B5EF4-FFF2-40B4-BE49-F238E27FC236}">
                  <a16:creationId xmlns:a16="http://schemas.microsoft.com/office/drawing/2014/main" id="{1776899A-F2CC-45FD-8A9E-DD3303B4882C}"/>
                </a:ext>
              </a:extLst>
            </p:cNvPr>
            <p:cNvSpPr/>
            <p:nvPr/>
          </p:nvSpPr>
          <p:spPr>
            <a:xfrm>
              <a:off x="907971" y="2766785"/>
              <a:ext cx="1866900" cy="446072"/>
            </a:xfrm>
            <a:prstGeom prst="rect">
              <a:avLst/>
            </a:prstGeom>
            <a:noFill/>
            <a:ln>
              <a:noFill/>
            </a:ln>
          </p:spPr>
          <p:txBody>
            <a:bodyPr wrap="square" lIns="91440" tIns="45720" rIns="91440" bIns="45720" anchor="ctr">
              <a:normAutofit/>
            </a:bodyPr>
            <a:lstStyle/>
            <a:p>
              <a:pPr marL="0" marR="0" lvl="0" indent="0" defTabSz="914400" eaLnBrk="1" fontAlgn="base" latinLnBrk="0" hangingPunct="1">
                <a:lnSpc>
                  <a:spcPct val="100000"/>
                </a:lnSpc>
                <a:spcBef>
                  <a:spcPct val="0"/>
                </a:spcBef>
                <a:spcAft>
                  <a:spcPct val="0"/>
                </a:spcAft>
                <a:buClrTx/>
                <a:buSzTx/>
                <a:buFontTx/>
                <a:buNone/>
                <a:tabLst>
                  <a:tab pos="227965" algn="l"/>
                </a:tabLst>
                <a:defRPr/>
              </a:pPr>
              <a:r>
                <a:rPr kumimoji="0" lang="zh-CN" altLang="en-US" b="1" i="0" u="none" strike="noStrike" kern="0" cap="none" spc="0" normalizeH="0" baseline="0" noProof="0" dirty="0">
                  <a:ln>
                    <a:noFill/>
                  </a:ln>
                  <a:solidFill>
                    <a:srgbClr val="000000"/>
                  </a:solidFill>
                  <a:effectLst/>
                  <a:uLnTx/>
                  <a:uFillTx/>
                </a:rPr>
                <a:t>Title text presets</a:t>
              </a:r>
              <a:endParaRPr kumimoji="0" lang="en-US" altLang="zh-CN" b="1" i="0" u="none" strike="noStrike" kern="0" cap="none" spc="0" normalizeH="0" baseline="0" noProof="0" dirty="0">
                <a:ln>
                  <a:noFill/>
                </a:ln>
                <a:solidFill>
                  <a:srgbClr val="000000"/>
                </a:solidFill>
                <a:effectLst/>
                <a:uLnTx/>
                <a:uFillTx/>
              </a:endParaRPr>
            </a:p>
          </p:txBody>
        </p:sp>
        <p:sp>
          <p:nvSpPr>
            <p:cNvPr id="29" name="išliḍe">
              <a:extLst>
                <a:ext uri="{FF2B5EF4-FFF2-40B4-BE49-F238E27FC236}">
                  <a16:creationId xmlns:a16="http://schemas.microsoft.com/office/drawing/2014/main" id="{5BB44579-CDB3-454E-A245-01C2AF3B4AB8}"/>
                </a:ext>
              </a:extLst>
            </p:cNvPr>
            <p:cNvSpPr/>
            <p:nvPr/>
          </p:nvSpPr>
          <p:spPr>
            <a:xfrm>
              <a:off x="907971" y="3212856"/>
              <a:ext cx="1866900" cy="860497"/>
            </a:xfrm>
            <a:prstGeom prst="rect">
              <a:avLst/>
            </a:prstGeom>
            <a:ln>
              <a:noFill/>
            </a:ln>
          </p:spPr>
          <p:txBody>
            <a:bodyPr wrap="square" lIns="91440" tIns="45720" rIns="91440" bIns="45720" anchor="t">
              <a:no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1100" b="0" i="0" u="none" strike="noStrike" kern="0" cap="none" spc="0" normalizeH="0" baseline="0" noProof="0" dirty="0">
                  <a:ln>
                    <a:noFill/>
                  </a:ln>
                  <a:solidFill>
                    <a:srgbClr val="000000"/>
                  </a:solidFill>
                  <a:effectLst/>
                  <a:uLnTx/>
                  <a:uFillTx/>
                </a:rPr>
                <a:t>Enter the text message here, be concise, and pay attention to double-check for text errors</a:t>
              </a:r>
              <a:endParaRPr kumimoji="0" lang="en-US" altLang="zh-CN" sz="1100" b="0" i="0" u="none" strike="noStrike" kern="0" cap="none" spc="0" normalizeH="0" baseline="0" noProof="0" dirty="0">
                <a:ln>
                  <a:noFill/>
                </a:ln>
                <a:solidFill>
                  <a:srgbClr val="000000"/>
                </a:solidFill>
                <a:effectLst/>
                <a:uLnTx/>
                <a:uFillTx/>
              </a:endParaRPr>
            </a:p>
          </p:txBody>
        </p:sp>
      </p:grpSp>
      <p:grpSp>
        <p:nvGrpSpPr>
          <p:cNvPr id="25" name="ïṡlíḑè">
            <a:extLst>
              <a:ext uri="{FF2B5EF4-FFF2-40B4-BE49-F238E27FC236}">
                <a16:creationId xmlns:a16="http://schemas.microsoft.com/office/drawing/2014/main" id="{42602CBA-7614-48D2-BF82-3FB17DEE2B66}"/>
              </a:ext>
            </a:extLst>
          </p:cNvPr>
          <p:cNvGrpSpPr/>
          <p:nvPr/>
        </p:nvGrpSpPr>
        <p:grpSpPr>
          <a:xfrm>
            <a:off x="9093530" y="2570223"/>
            <a:ext cx="2439658" cy="1306568"/>
            <a:chOff x="907971" y="2766785"/>
            <a:chExt cx="1866900" cy="1306568"/>
          </a:xfrm>
        </p:grpSpPr>
        <p:sp>
          <p:nvSpPr>
            <p:cNvPr id="26" name="işļiḓê">
              <a:extLst>
                <a:ext uri="{FF2B5EF4-FFF2-40B4-BE49-F238E27FC236}">
                  <a16:creationId xmlns:a16="http://schemas.microsoft.com/office/drawing/2014/main" id="{E0F4B808-41E6-48E4-A190-958DA5ED545A}"/>
                </a:ext>
              </a:extLst>
            </p:cNvPr>
            <p:cNvSpPr/>
            <p:nvPr/>
          </p:nvSpPr>
          <p:spPr>
            <a:xfrm>
              <a:off x="907971" y="2766785"/>
              <a:ext cx="1866900" cy="446072"/>
            </a:xfrm>
            <a:prstGeom prst="rect">
              <a:avLst/>
            </a:prstGeom>
            <a:noFill/>
            <a:ln>
              <a:noFill/>
            </a:ln>
          </p:spPr>
          <p:txBody>
            <a:bodyPr wrap="square" lIns="91440" tIns="45720" rIns="91440" bIns="45720" anchor="ctr">
              <a:normAutofit/>
            </a:bodyPr>
            <a:lstStyle/>
            <a:p>
              <a:pPr marL="0" marR="0" lvl="0" indent="0" defTabSz="914400" eaLnBrk="1" fontAlgn="base" latinLnBrk="0" hangingPunct="1">
                <a:lnSpc>
                  <a:spcPct val="100000"/>
                </a:lnSpc>
                <a:spcBef>
                  <a:spcPct val="0"/>
                </a:spcBef>
                <a:spcAft>
                  <a:spcPct val="0"/>
                </a:spcAft>
                <a:buClrTx/>
                <a:buSzTx/>
                <a:buFontTx/>
                <a:buNone/>
                <a:tabLst>
                  <a:tab pos="227965" algn="l"/>
                </a:tabLst>
                <a:defRPr/>
              </a:pPr>
              <a:r>
                <a:rPr kumimoji="0" lang="zh-CN" altLang="en-US" b="1" i="0" u="none" strike="noStrike" kern="0" cap="none" spc="0" normalizeH="0" baseline="0" noProof="0" dirty="0">
                  <a:ln>
                    <a:noFill/>
                  </a:ln>
                  <a:solidFill>
                    <a:srgbClr val="000000"/>
                  </a:solidFill>
                  <a:effectLst/>
                  <a:uLnTx/>
                  <a:uFillTx/>
                </a:rPr>
                <a:t>Title text presets</a:t>
              </a:r>
              <a:endParaRPr kumimoji="0" lang="en-US" altLang="zh-CN" b="1" i="0" u="none" strike="noStrike" kern="0" cap="none" spc="0" normalizeH="0" baseline="0" noProof="0" dirty="0">
                <a:ln>
                  <a:noFill/>
                </a:ln>
                <a:solidFill>
                  <a:srgbClr val="000000"/>
                </a:solidFill>
                <a:effectLst/>
                <a:uLnTx/>
                <a:uFillTx/>
              </a:endParaRPr>
            </a:p>
          </p:txBody>
        </p:sp>
        <p:sp>
          <p:nvSpPr>
            <p:cNvPr id="27" name="ï$ľïdè">
              <a:extLst>
                <a:ext uri="{FF2B5EF4-FFF2-40B4-BE49-F238E27FC236}">
                  <a16:creationId xmlns:a16="http://schemas.microsoft.com/office/drawing/2014/main" id="{A747691A-94FC-47AE-90CB-4D6456E21ADF}"/>
                </a:ext>
              </a:extLst>
            </p:cNvPr>
            <p:cNvSpPr/>
            <p:nvPr/>
          </p:nvSpPr>
          <p:spPr>
            <a:xfrm>
              <a:off x="907971" y="3212856"/>
              <a:ext cx="1866900" cy="860497"/>
            </a:xfrm>
            <a:prstGeom prst="rect">
              <a:avLst/>
            </a:prstGeom>
            <a:ln>
              <a:noFill/>
            </a:ln>
          </p:spPr>
          <p:txBody>
            <a:bodyPr wrap="square" lIns="91440" tIns="45720" rIns="91440" bIns="45720" anchor="t">
              <a:no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1100" b="0" i="0" u="none" strike="noStrike" kern="0" cap="none" spc="0" normalizeH="0" baseline="0" noProof="0" dirty="0">
                  <a:ln>
                    <a:noFill/>
                  </a:ln>
                  <a:solidFill>
                    <a:srgbClr val="000000"/>
                  </a:solidFill>
                  <a:effectLst/>
                  <a:uLnTx/>
                  <a:uFillTx/>
                </a:rPr>
                <a:t>Enter the text message here, be concise, and pay attention to double-check for text errors</a:t>
              </a:r>
              <a:endParaRPr kumimoji="0" lang="en-US" altLang="zh-CN" sz="1100" b="0" i="0" u="none" strike="noStrike" kern="0" cap="none" spc="0" normalizeH="0" baseline="0" noProof="0" dirty="0">
                <a:ln>
                  <a:noFill/>
                </a:ln>
                <a:solidFill>
                  <a:srgbClr val="000000"/>
                </a:solidFill>
                <a:effectLst/>
                <a:uLnTx/>
                <a:uFillTx/>
              </a:endParaRPr>
            </a:p>
          </p:txBody>
        </p:sp>
      </p:grpSp>
    </p:spTree>
    <p:extLst>
      <p:ext uri="{BB962C8B-B14F-4D97-AF65-F5344CB8AC3E}">
        <p14:creationId xmlns:p14="http://schemas.microsoft.com/office/powerpoint/2010/main" val="16648521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lc="http://schemas.openxmlformats.org/drawingml/2006/lockedCanvas"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10"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par>
                          <p:cTn id="14" fill="hold">
                            <p:stCondLst>
                              <p:cond delay="125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1750"/>
                            </p:stCondLst>
                            <p:childTnLst>
                              <p:par>
                                <p:cTn id="19" presetID="16" presetClass="entr" presetSubtype="42"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outHorizontal)">
                                      <p:cBhvr>
                                        <p:cTn id="21" dur="750"/>
                                        <p:tgtEl>
                                          <p:spTgt spid="18"/>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par>
                          <p:cTn id="26" fill="hold">
                            <p:stCondLst>
                              <p:cond delay="3000"/>
                            </p:stCondLst>
                            <p:childTnLst>
                              <p:par>
                                <p:cTn id="27" presetID="2" presetClass="entr" presetSubtype="4" fill="hold"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childTnLst>
                          </p:cTn>
                        </p:par>
                        <p:par>
                          <p:cTn id="31" fill="hold">
                            <p:stCondLst>
                              <p:cond delay="3500"/>
                            </p:stCondLst>
                            <p:childTnLst>
                              <p:par>
                                <p:cTn id="32" presetID="10"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par>
                          <p:cTn id="35" fill="hold">
                            <p:stCondLst>
                              <p:cond delay="4000"/>
                            </p:stCondLst>
                            <p:childTnLst>
                              <p:par>
                                <p:cTn id="36" presetID="16" presetClass="entr" presetSubtype="42" fill="hold"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barn(outHorizontal)">
                                      <p:cBhvr>
                                        <p:cTn id="38" dur="750"/>
                                        <p:tgtEl>
                                          <p:spTgt spid="20"/>
                                        </p:tgtEl>
                                      </p:cBhvr>
                                    </p:animEffect>
                                  </p:childTnLst>
                                </p:cTn>
                              </p:par>
                            </p:childTnLst>
                          </p:cTn>
                        </p:par>
                        <p:par>
                          <p:cTn id="39" fill="hold">
                            <p:stCondLst>
                              <p:cond delay="4750"/>
                            </p:stCondLst>
                            <p:childTnLst>
                              <p:par>
                                <p:cTn id="40" presetID="10"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par>
                          <p:cTn id="43" fill="hold">
                            <p:stCondLst>
                              <p:cond delay="5250"/>
                            </p:stCondLst>
                            <p:childTnLst>
                              <p:par>
                                <p:cTn id="44" presetID="2" presetClass="entr" presetSubtype="4"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ppt_x"/>
                                          </p:val>
                                        </p:tav>
                                        <p:tav tm="100000">
                                          <p:val>
                                            <p:strVal val="#ppt_x"/>
                                          </p:val>
                                        </p:tav>
                                      </p:tavLst>
                                    </p:anim>
                                    <p:anim calcmode="lin" valueType="num">
                                      <p:cBhvr additive="base">
                                        <p:cTn id="47" dur="500" fill="hold"/>
                                        <p:tgtEl>
                                          <p:spTgt spid="22"/>
                                        </p:tgtEl>
                                        <p:attrNameLst>
                                          <p:attrName>ppt_y</p:attrName>
                                        </p:attrNameLst>
                                      </p:cBhvr>
                                      <p:tavLst>
                                        <p:tav tm="0">
                                          <p:val>
                                            <p:strVal val="1+#ppt_h/2"/>
                                          </p:val>
                                        </p:tav>
                                        <p:tav tm="100000">
                                          <p:val>
                                            <p:strVal val="#ppt_y"/>
                                          </p:val>
                                        </p:tav>
                                      </p:tavLst>
                                    </p:anim>
                                  </p:childTnLst>
                                </p:cTn>
                              </p:par>
                            </p:childTnLst>
                          </p:cTn>
                        </p:par>
                        <p:par>
                          <p:cTn id="48" fill="hold">
                            <p:stCondLst>
                              <p:cond delay="5750"/>
                            </p:stCondLst>
                            <p:childTnLst>
                              <p:par>
                                <p:cTn id="49" presetID="10" presetClass="entr" presetSubtype="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par>
                          <p:cTn id="52" fill="hold">
                            <p:stCondLst>
                              <p:cond delay="6250"/>
                            </p:stCondLst>
                            <p:childTnLst>
                              <p:par>
                                <p:cTn id="53" presetID="16" presetClass="entr" presetSubtype="42" fill="hold"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barn(outHorizontal)">
                                      <p:cBhvr>
                                        <p:cTn id="55" dur="750"/>
                                        <p:tgtEl>
                                          <p:spTgt spid="21"/>
                                        </p:tgtEl>
                                      </p:cBhvr>
                                    </p:animEffect>
                                  </p:childTnLst>
                                </p:cTn>
                              </p:par>
                            </p:childTnLst>
                          </p:cTn>
                        </p:par>
                        <p:par>
                          <p:cTn id="56" fill="hold">
                            <p:stCondLst>
                              <p:cond delay="7000"/>
                            </p:stCondLst>
                            <p:childTnLst>
                              <p:par>
                                <p:cTn id="57" presetID="10" presetClass="entr" presetSubtype="0" fill="hold"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500"/>
                                        <p:tgtEl>
                                          <p:spTgt spid="15"/>
                                        </p:tgtEl>
                                      </p:cBhvr>
                                    </p:animEffect>
                                  </p:childTnLst>
                                </p:cTn>
                              </p:par>
                            </p:childTnLst>
                          </p:cTn>
                        </p:par>
                        <p:par>
                          <p:cTn id="60" fill="hold">
                            <p:stCondLst>
                              <p:cond delay="7500"/>
                            </p:stCondLst>
                            <p:childTnLst>
                              <p:par>
                                <p:cTn id="61" presetID="2" presetClass="entr" presetSubtype="4" fill="hold"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additive="base">
                                        <p:cTn id="63" dur="500" fill="hold"/>
                                        <p:tgtEl>
                                          <p:spTgt spid="24"/>
                                        </p:tgtEl>
                                        <p:attrNameLst>
                                          <p:attrName>ppt_x</p:attrName>
                                        </p:attrNameLst>
                                      </p:cBhvr>
                                      <p:tavLst>
                                        <p:tav tm="0">
                                          <p:val>
                                            <p:strVal val="#ppt_x"/>
                                          </p:val>
                                        </p:tav>
                                        <p:tav tm="100000">
                                          <p:val>
                                            <p:strVal val="#ppt_x"/>
                                          </p:val>
                                        </p:tav>
                                      </p:tavLst>
                                    </p:anim>
                                    <p:anim calcmode="lin" valueType="num">
                                      <p:cBhvr additive="base">
                                        <p:cTn id="64" dur="500" fill="hold"/>
                                        <p:tgtEl>
                                          <p:spTgt spid="24"/>
                                        </p:tgtEl>
                                        <p:attrNameLst>
                                          <p:attrName>ppt_y</p:attrName>
                                        </p:attrNameLst>
                                      </p:cBhvr>
                                      <p:tavLst>
                                        <p:tav tm="0">
                                          <p:val>
                                            <p:strVal val="1+#ppt_h/2"/>
                                          </p:val>
                                        </p:tav>
                                        <p:tav tm="100000">
                                          <p:val>
                                            <p:strVal val="#ppt_y"/>
                                          </p:val>
                                        </p:tav>
                                      </p:tavLst>
                                    </p:anim>
                                  </p:childTnLst>
                                </p:cTn>
                              </p:par>
                            </p:childTnLst>
                          </p:cTn>
                        </p:par>
                        <p:par>
                          <p:cTn id="65" fill="hold">
                            <p:stCondLst>
                              <p:cond delay="8000"/>
                            </p:stCondLst>
                            <p:childTnLst>
                              <p:par>
                                <p:cTn id="66" presetID="10" presetClass="entr" presetSubtype="0"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fade">
                                      <p:cBhvr>
                                        <p:cTn id="68" dur="500"/>
                                        <p:tgtEl>
                                          <p:spTgt spid="11"/>
                                        </p:tgtEl>
                                      </p:cBhvr>
                                    </p:animEffect>
                                  </p:childTnLst>
                                </p:cTn>
                              </p:par>
                            </p:childTnLst>
                          </p:cTn>
                        </p:par>
                        <p:par>
                          <p:cTn id="69" fill="hold">
                            <p:stCondLst>
                              <p:cond delay="8500"/>
                            </p:stCondLst>
                            <p:childTnLst>
                              <p:par>
                                <p:cTn id="70" presetID="16" presetClass="entr" presetSubtype="4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barn(outHorizontal)">
                                      <p:cBhvr>
                                        <p:cTn id="72" dur="750"/>
                                        <p:tgtEl>
                                          <p:spTgt spid="19"/>
                                        </p:tgtEl>
                                      </p:cBhvr>
                                    </p:animEffect>
                                  </p:childTnLst>
                                </p:cTn>
                              </p:par>
                            </p:childTnLst>
                          </p:cTn>
                        </p:par>
                        <p:par>
                          <p:cTn id="73" fill="hold">
                            <p:stCondLst>
                              <p:cond delay="9250"/>
                            </p:stCondLst>
                            <p:childTnLst>
                              <p:par>
                                <p:cTn id="74" presetID="10" presetClass="entr" presetSubtype="0" fill="hold"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500"/>
                                        <p:tgtEl>
                                          <p:spTgt spid="14"/>
                                        </p:tgtEl>
                                      </p:cBhvr>
                                    </p:animEffect>
                                  </p:childTnLst>
                                </p:cTn>
                              </p:par>
                            </p:childTnLst>
                          </p:cTn>
                        </p:par>
                        <p:par>
                          <p:cTn id="77" fill="hold">
                            <p:stCondLst>
                              <p:cond delay="9750"/>
                            </p:stCondLst>
                            <p:childTnLst>
                              <p:par>
                                <p:cTn id="78" presetID="2" presetClass="entr" presetSubtype="4"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ppt_x"/>
                                          </p:val>
                                        </p:tav>
                                        <p:tav tm="100000">
                                          <p:val>
                                            <p:strVal val="#ppt_x"/>
                                          </p:val>
                                        </p:tav>
                                      </p:tavLst>
                                    </p:anim>
                                    <p:anim calcmode="lin" valueType="num">
                                      <p:cBhvr additive="base">
                                        <p:cTn id="8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a:extLst>
              <a:ext uri="{FF2B5EF4-FFF2-40B4-BE49-F238E27FC236}">
                <a16:creationId xmlns:a16="http://schemas.microsoft.com/office/drawing/2014/main" id="{C77B2905-6295-4227-A73D-0B5F0EA9CE84}"/>
              </a:ext>
            </a:extLst>
          </p:cNvPr>
          <p:cNvSpPr/>
          <p:nvPr/>
        </p:nvSpPr>
        <p:spPr>
          <a:xfrm>
            <a:off x="1162511" y="501649"/>
            <a:ext cx="4133681" cy="5854700"/>
          </a:xfrm>
          <a:prstGeom prst="rect">
            <a:avLst/>
          </a:prstGeom>
          <a:solidFill>
            <a:srgbClr val="EDE9E2"/>
          </a:solidFill>
          <a:ln>
            <a:noFill/>
          </a:ln>
          <a:effectLst>
            <a:outerShdw blurRad="266700" dist="101600" dir="5400000" sx="102000" sy="102000" algn="ctr" rotWithShape="0">
              <a:schemeClr val="bg1">
                <a:lumMod val="50000"/>
                <a:alpha val="4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a:extLst>
              <a:ext uri="{FF2B5EF4-FFF2-40B4-BE49-F238E27FC236}">
                <a16:creationId xmlns:a16="http://schemas.microsoft.com/office/drawing/2014/main" id="{1187A7FB-807F-4F2A-BBF7-F21560B46DB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8187"/>
          <a:stretch/>
        </p:blipFill>
        <p:spPr>
          <a:xfrm>
            <a:off x="1702594" y="-16042"/>
            <a:ext cx="10489406" cy="4924926"/>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pic>
        <p:nvPicPr>
          <p:cNvPr id="12" name="图片 11">
            <a:extLst>
              <a:ext uri="{FF2B5EF4-FFF2-40B4-BE49-F238E27FC236}">
                <a16:creationId xmlns:a16="http://schemas.microsoft.com/office/drawing/2014/main" id="{6174F3FC-1FE6-4D81-81B4-ECE458A04C5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2222"/>
          <a:stretch/>
        </p:blipFill>
        <p:spPr>
          <a:xfrm>
            <a:off x="1702594" y="4267200"/>
            <a:ext cx="10489406" cy="2590800"/>
          </a:xfrm>
          <a:prstGeom prst="rect">
            <a:avLst/>
          </a:prstGeom>
        </p:spPr>
      </p:pic>
      <p:sp>
        <p:nvSpPr>
          <p:cNvPr id="20" name="矩形 19">
            <a:extLst>
              <a:ext uri="{FF2B5EF4-FFF2-40B4-BE49-F238E27FC236}">
                <a16:creationId xmlns:a16="http://schemas.microsoft.com/office/drawing/2014/main" id="{C7BE24AC-E01A-4CD5-9413-50538D239838}"/>
              </a:ext>
            </a:extLst>
          </p:cNvPr>
          <p:cNvSpPr/>
          <p:nvPr/>
        </p:nvSpPr>
        <p:spPr>
          <a:xfrm>
            <a:off x="3140599" y="4036126"/>
            <a:ext cx="1825306" cy="1465401"/>
          </a:xfrm>
          <a:prstGeom prst="rect">
            <a:avLst/>
          </a:prstGeom>
        </p:spPr>
        <p:txBody>
          <a:bodyPr wrap="square">
            <a:spAutoFit/>
          </a:bodyPr>
          <a:lstStyle/>
          <a:p>
            <a:pPr marL="285750" indent="-285750" algn="just">
              <a:lnSpc>
                <a:spcPct val="130000"/>
              </a:lnSpc>
              <a:buFont typeface="Wingdings" panose="05000000000000000000" pitchFamily="2" charset="2"/>
              <a:buChar char="p"/>
            </a:pPr>
            <a:r>
              <a:rPr lang="en-US" altLang="zh-CN" sz="1400" dirty="0">
                <a:solidFill>
                  <a:schemeClr val="accent2"/>
                </a:solidFill>
                <a:latin typeface="方正黑体简体" panose="02000000000000000000" pitchFamily="2" charset="-122"/>
                <a:ea typeface="方正黑体简体" panose="02000000000000000000" pitchFamily="2" charset="-122"/>
              </a:rPr>
              <a:t>【 your text 】</a:t>
            </a:r>
          </a:p>
          <a:p>
            <a:pPr marL="285750" indent="-285750" algn="just">
              <a:lnSpc>
                <a:spcPct val="130000"/>
              </a:lnSpc>
              <a:buFont typeface="Wingdings" panose="05000000000000000000" pitchFamily="2" charset="2"/>
              <a:buChar char="p"/>
            </a:pPr>
            <a:r>
              <a:rPr lang="en-US" altLang="zh-CN" sz="1400" dirty="0">
                <a:solidFill>
                  <a:schemeClr val="accent2"/>
                </a:solidFill>
                <a:latin typeface="方正黑体简体" panose="02000000000000000000" pitchFamily="2" charset="-122"/>
                <a:ea typeface="方正黑体简体" panose="02000000000000000000" pitchFamily="2" charset="-122"/>
              </a:rPr>
              <a:t>【 your text 】</a:t>
            </a:r>
          </a:p>
          <a:p>
            <a:pPr marL="285750" indent="-285750" algn="just">
              <a:lnSpc>
                <a:spcPct val="130000"/>
              </a:lnSpc>
              <a:buFont typeface="Wingdings" panose="05000000000000000000" pitchFamily="2" charset="2"/>
              <a:buChar char="p"/>
            </a:pPr>
            <a:r>
              <a:rPr lang="en-US" altLang="zh-CN" sz="1400" dirty="0">
                <a:solidFill>
                  <a:schemeClr val="accent2"/>
                </a:solidFill>
                <a:latin typeface="方正黑体简体" panose="02000000000000000000" pitchFamily="2" charset="-122"/>
                <a:ea typeface="方正黑体简体" panose="02000000000000000000" pitchFamily="2" charset="-122"/>
              </a:rPr>
              <a:t>【 your text 】</a:t>
            </a:r>
          </a:p>
          <a:p>
            <a:pPr marL="285750" indent="-285750" algn="just">
              <a:lnSpc>
                <a:spcPct val="130000"/>
              </a:lnSpc>
              <a:buFont typeface="Wingdings" panose="05000000000000000000" pitchFamily="2" charset="2"/>
              <a:buChar char="p"/>
            </a:pPr>
            <a:r>
              <a:rPr lang="en-US" altLang="zh-CN" sz="1400" dirty="0">
                <a:solidFill>
                  <a:schemeClr val="accent2"/>
                </a:solidFill>
                <a:latin typeface="方正黑体简体" panose="02000000000000000000" pitchFamily="2" charset="-122"/>
                <a:ea typeface="方正黑体简体" panose="02000000000000000000" pitchFamily="2" charset="-122"/>
              </a:rPr>
              <a:t>【 your text 】</a:t>
            </a:r>
          </a:p>
          <a:p>
            <a:pPr marL="285750" indent="-285750" algn="just">
              <a:lnSpc>
                <a:spcPct val="130000"/>
              </a:lnSpc>
              <a:buFont typeface="Wingdings" panose="05000000000000000000" pitchFamily="2" charset="2"/>
              <a:buChar char="p"/>
            </a:pPr>
            <a:r>
              <a:rPr lang="en-US" altLang="zh-CN" sz="1400" dirty="0">
                <a:solidFill>
                  <a:schemeClr val="accent2"/>
                </a:solidFill>
                <a:latin typeface="方正黑体简体" panose="02000000000000000000" pitchFamily="2" charset="-122"/>
                <a:ea typeface="方正黑体简体" panose="02000000000000000000" pitchFamily="2" charset="-122"/>
              </a:rPr>
              <a:t>【 your text 】</a:t>
            </a:r>
          </a:p>
        </p:txBody>
      </p:sp>
      <p:pic>
        <p:nvPicPr>
          <p:cNvPr id="22" name="图片 21">
            <a:extLst>
              <a:ext uri="{FF2B5EF4-FFF2-40B4-BE49-F238E27FC236}">
                <a16:creationId xmlns:a16="http://schemas.microsoft.com/office/drawing/2014/main" id="{EAAA573E-429E-4CEB-9C97-8C5CC307A6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722002" flipH="1">
            <a:off x="8035179" y="3369666"/>
            <a:ext cx="3973883" cy="2803577"/>
          </a:xfrm>
          <a:prstGeom prst="rect">
            <a:avLst/>
          </a:prstGeom>
        </p:spPr>
      </p:pic>
      <p:pic>
        <p:nvPicPr>
          <p:cNvPr id="23" name="图片 22">
            <a:extLst>
              <a:ext uri="{FF2B5EF4-FFF2-40B4-BE49-F238E27FC236}">
                <a16:creationId xmlns:a16="http://schemas.microsoft.com/office/drawing/2014/main" id="{DC9ED866-C3E0-49FC-8E3A-13867FF6709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060" t="62222" r="30848"/>
          <a:stretch/>
        </p:blipFill>
        <p:spPr>
          <a:xfrm>
            <a:off x="0" y="2564742"/>
            <a:ext cx="5149516" cy="2590800"/>
          </a:xfrm>
          <a:prstGeom prst="rect">
            <a:avLst/>
          </a:prstGeom>
        </p:spPr>
      </p:pic>
      <p:pic>
        <p:nvPicPr>
          <p:cNvPr id="24" name="图片 23">
            <a:extLst>
              <a:ext uri="{FF2B5EF4-FFF2-40B4-BE49-F238E27FC236}">
                <a16:creationId xmlns:a16="http://schemas.microsoft.com/office/drawing/2014/main" id="{05AAD9D0-674A-4CC3-BAE0-65508C57D780}"/>
              </a:ext>
            </a:extLst>
          </p:cNvPr>
          <p:cNvPicPr>
            <a:picLocks noChangeAspect="1"/>
          </p:cNvPicPr>
          <p:nvPr/>
        </p:nvPicPr>
        <p:blipFill rotWithShape="1">
          <a:blip r:embed="rId4" cstate="print">
            <a:biLevel thresh="75000"/>
            <a:extLst>
              <a:ext uri="{28A0092B-C50C-407E-A947-70E740481C1C}">
                <a14:useLocalDpi xmlns:a14="http://schemas.microsoft.com/office/drawing/2010/main" val="0"/>
              </a:ext>
            </a:extLst>
          </a:blip>
          <a:srcRect/>
          <a:stretch/>
        </p:blipFill>
        <p:spPr>
          <a:xfrm>
            <a:off x="124517" y="257713"/>
            <a:ext cx="1800127" cy="1370803"/>
          </a:xfrm>
          <a:prstGeom prst="rect">
            <a:avLst/>
          </a:prstGeom>
        </p:spPr>
      </p:pic>
      <p:pic>
        <p:nvPicPr>
          <p:cNvPr id="26" name="图片 25">
            <a:extLst>
              <a:ext uri="{FF2B5EF4-FFF2-40B4-BE49-F238E27FC236}">
                <a16:creationId xmlns:a16="http://schemas.microsoft.com/office/drawing/2014/main" id="{94F688DB-88A8-47F8-AFDB-029220C50DC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060" t="62222" r="61920"/>
          <a:stretch/>
        </p:blipFill>
        <p:spPr>
          <a:xfrm flipV="1">
            <a:off x="10301704" y="825171"/>
            <a:ext cx="1890296" cy="2590800"/>
          </a:xfrm>
          <a:prstGeom prst="rect">
            <a:avLst/>
          </a:prstGeom>
        </p:spPr>
      </p:pic>
      <p:sp>
        <p:nvSpPr>
          <p:cNvPr id="2" name="文本框 1">
            <a:extLst>
              <a:ext uri="{FF2B5EF4-FFF2-40B4-BE49-F238E27FC236}">
                <a16:creationId xmlns:a16="http://schemas.microsoft.com/office/drawing/2014/main" id="{5E2B1269-1F35-496C-85AC-D9517430C731}"/>
              </a:ext>
            </a:extLst>
          </p:cNvPr>
          <p:cNvSpPr txBox="1"/>
          <p:nvPr/>
        </p:nvSpPr>
        <p:spPr>
          <a:xfrm>
            <a:off x="1263675" y="1495876"/>
            <a:ext cx="1292662" cy="4604333"/>
          </a:xfrm>
          <a:prstGeom prst="rect">
            <a:avLst/>
          </a:prstGeom>
          <a:noFill/>
        </p:spPr>
        <p:txBody>
          <a:bodyPr vert="eaVert" wrap="square" rtlCol="0">
            <a:spAutoFit/>
          </a:bodyPr>
          <a:lstStyle/>
          <a:p>
            <a:r>
              <a:rPr lang="zh-CN" altLang="en-US" sz="5400" b="1" dirty="0">
                <a:solidFill>
                  <a:schemeClr val="accent2"/>
                </a:solidFill>
                <a:latin typeface="方正小标宋简体" panose="02010601030101010101" pitchFamily="2" charset="-122"/>
                <a:ea typeface="方正小标宋简体" panose="02010601030101010101" pitchFamily="2" charset="-122"/>
              </a:rPr>
              <a:t>ADD A TITLE</a:t>
            </a:r>
          </a:p>
          <a:p>
            <a:endParaRPr lang="zh-CN" altLang="en-US" dirty="0"/>
          </a:p>
        </p:txBody>
      </p:sp>
      <p:sp>
        <p:nvSpPr>
          <p:cNvPr id="13" name="TextBox 28">
            <a:hlinkClick r:id="rId5"/>
            <a:extLst>
              <a:ext uri="{FF2B5EF4-FFF2-40B4-BE49-F238E27FC236}">
                <a16:creationId xmlns:a16="http://schemas.microsoft.com/office/drawing/2014/main" id="{1B872801-8167-47BC-AE1E-0A85D295EA7A}"/>
              </a:ext>
            </a:extLst>
          </p:cNvPr>
          <p:cNvSpPr txBox="1"/>
          <p:nvPr/>
        </p:nvSpPr>
        <p:spPr>
          <a:xfrm>
            <a:off x="1076428" y="6449432"/>
            <a:ext cx="5194499" cy="246221"/>
          </a:xfrm>
          <a:prstGeom prst="rect">
            <a:avLst/>
          </a:prstGeom>
          <a:noFill/>
        </p:spPr>
        <p:txBody>
          <a:bodyPr wrap="square" rtlCol="0">
            <a:spAutoFit/>
          </a:bodyPr>
          <a:lstStyle/>
          <a:p>
            <a:r>
              <a:rPr lang="en-US" altLang="zh-CN" sz="1000" dirty="0">
                <a:cs typeface="Arial" pitchFamily="34" charset="0"/>
                <a:hlinkClick r:id="rId5">
                  <a:extLst>
                    <a:ext uri="{A12FA001-AC4F-418D-AE19-62706E023703}">
                      <ahyp:hlinkClr xmlns:ahyp="http://schemas.microsoft.com/office/drawing/2018/hyperlinkcolor" val="tx"/>
                    </a:ext>
                  </a:extLst>
                </a:hlinkClick>
              </a:rPr>
              <a:t>https://www.freeppt7.com</a:t>
            </a:r>
            <a:endParaRPr lang="ko-KR" altLang="en-US" sz="1000" dirty="0">
              <a:cs typeface="Arial" pitchFamily="34" charset="0"/>
            </a:endParaRPr>
          </a:p>
        </p:txBody>
      </p:sp>
      <p:sp>
        <p:nvSpPr>
          <p:cNvPr id="14" name="Rounded Rectangle 7">
            <a:extLst>
              <a:ext uri="{FF2B5EF4-FFF2-40B4-BE49-F238E27FC236}">
                <a16:creationId xmlns:a16="http://schemas.microsoft.com/office/drawing/2014/main" id="{128CF788-73D8-4F76-89DC-4410EBAF9C77}"/>
              </a:ext>
            </a:extLst>
          </p:cNvPr>
          <p:cNvSpPr/>
          <p:nvPr/>
        </p:nvSpPr>
        <p:spPr>
          <a:xfrm>
            <a:off x="1481075" y="736328"/>
            <a:ext cx="1321344" cy="413563"/>
          </a:xfrm>
          <a:prstGeom prst="roundRect">
            <a:avLst>
              <a:gd name="adj" fmla="val 50000"/>
            </a:avLst>
          </a:prstGeom>
          <a:solidFill>
            <a:schemeClr val="bg1">
              <a:alpha val="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t>LOGO</a:t>
            </a:r>
            <a:endParaRPr lang="ko-KR" altLang="en-US" sz="2700" dirty="0"/>
          </a:p>
        </p:txBody>
      </p:sp>
    </p:spTree>
    <p:extLst>
      <p:ext uri="{BB962C8B-B14F-4D97-AF65-F5344CB8AC3E}">
        <p14:creationId xmlns:p14="http://schemas.microsoft.com/office/powerpoint/2010/main" val="30811303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750" fill="hold"/>
                                        <p:tgtEl>
                                          <p:spTgt spid="22"/>
                                        </p:tgtEl>
                                        <p:attrNameLst>
                                          <p:attrName>ppt_w</p:attrName>
                                        </p:attrNameLst>
                                      </p:cBhvr>
                                      <p:tavLst>
                                        <p:tav tm="0">
                                          <p:val>
                                            <p:fltVal val="0"/>
                                          </p:val>
                                        </p:tav>
                                        <p:tav tm="100000">
                                          <p:val>
                                            <p:strVal val="#ppt_w"/>
                                          </p:val>
                                        </p:tav>
                                      </p:tavLst>
                                    </p:anim>
                                    <p:anim calcmode="lin" valueType="num">
                                      <p:cBhvr>
                                        <p:cTn id="8" dur="750" fill="hold"/>
                                        <p:tgtEl>
                                          <p:spTgt spid="22"/>
                                        </p:tgtEl>
                                        <p:attrNameLst>
                                          <p:attrName>ppt_h</p:attrName>
                                        </p:attrNameLst>
                                      </p:cBhvr>
                                      <p:tavLst>
                                        <p:tav tm="0">
                                          <p:val>
                                            <p:fltVal val="0"/>
                                          </p:val>
                                        </p:tav>
                                        <p:tav tm="100000">
                                          <p:val>
                                            <p:strVal val="#ppt_h"/>
                                          </p:val>
                                        </p:tav>
                                      </p:tavLst>
                                    </p:anim>
                                    <p:animEffect transition="in" filter="fade">
                                      <p:cBhvr>
                                        <p:cTn id="9" dur="750"/>
                                        <p:tgtEl>
                                          <p:spTgt spid="22"/>
                                        </p:tgtEl>
                                      </p:cBhvr>
                                    </p:animEffect>
                                  </p:childTnLst>
                                </p:cTn>
                              </p:par>
                              <p:par>
                                <p:cTn id="10" presetID="10" presetClass="entr" presetSubtype="0" fill="hold" nodeType="withEffect">
                                  <p:stCondLst>
                                    <p:cond delay="25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750"/>
                                        <p:tgtEl>
                                          <p:spTgt spid="12"/>
                                        </p:tgtEl>
                                      </p:cBhvr>
                                    </p:animEffect>
                                  </p:childTnLst>
                                </p:cTn>
                              </p:par>
                              <p:par>
                                <p:cTn id="13" presetID="10" presetClass="entr" presetSubtype="0" fill="hold" nodeType="withEffect">
                                  <p:stCondLst>
                                    <p:cond delay="25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750"/>
                                        <p:tgtEl>
                                          <p:spTgt spid="23"/>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750"/>
                                        <p:tgtEl>
                                          <p:spTgt spid="18"/>
                                        </p:tgtEl>
                                      </p:cBhvr>
                                    </p:animEffect>
                                    <p:anim calcmode="lin" valueType="num">
                                      <p:cBhvr>
                                        <p:cTn id="20" dur="750" fill="hold"/>
                                        <p:tgtEl>
                                          <p:spTgt spid="18"/>
                                        </p:tgtEl>
                                        <p:attrNameLst>
                                          <p:attrName>ppt_x</p:attrName>
                                        </p:attrNameLst>
                                      </p:cBhvr>
                                      <p:tavLst>
                                        <p:tav tm="0">
                                          <p:val>
                                            <p:strVal val="#ppt_x"/>
                                          </p:val>
                                        </p:tav>
                                        <p:tav tm="100000">
                                          <p:val>
                                            <p:strVal val="#ppt_x"/>
                                          </p:val>
                                        </p:tav>
                                      </p:tavLst>
                                    </p:anim>
                                    <p:anim calcmode="lin" valueType="num">
                                      <p:cBhvr>
                                        <p:cTn id="21" dur="750" fill="hold"/>
                                        <p:tgtEl>
                                          <p:spTgt spid="18"/>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1" presetClass="entr" presetSubtype="0"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20">
                                            <p:txEl>
                                              <p:pRg st="0" end="0"/>
                                            </p:txEl>
                                          </p:spTgt>
                                        </p:tgtEl>
                                        <p:attrNameLst>
                                          <p:attrName>style.visibility</p:attrName>
                                        </p:attrNameLst>
                                      </p:cBhvr>
                                      <p:to>
                                        <p:strVal val="visible"/>
                                      </p:to>
                                    </p:set>
                                    <p:animEffect transition="in" filter="wipe(left)">
                                      <p:cBhvr>
                                        <p:cTn id="28" dur="500"/>
                                        <p:tgtEl>
                                          <p:spTgt spid="20">
                                            <p:txEl>
                                              <p:pRg st="0" end="0"/>
                                            </p:txEl>
                                          </p:spTgt>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20">
                                            <p:txEl>
                                              <p:pRg st="1" end="1"/>
                                            </p:txEl>
                                          </p:spTgt>
                                        </p:tgtEl>
                                        <p:attrNameLst>
                                          <p:attrName>style.visibility</p:attrName>
                                        </p:attrNameLst>
                                      </p:cBhvr>
                                      <p:to>
                                        <p:strVal val="visible"/>
                                      </p:to>
                                    </p:set>
                                    <p:animEffect transition="in" filter="wipe(left)">
                                      <p:cBhvr>
                                        <p:cTn id="32" dur="500"/>
                                        <p:tgtEl>
                                          <p:spTgt spid="20">
                                            <p:txEl>
                                              <p:pRg st="1" end="1"/>
                                            </p:txEl>
                                          </p:spTgt>
                                        </p:tgtEl>
                                      </p:cBhvr>
                                    </p:animEffect>
                                  </p:childTnLst>
                                </p:cTn>
                              </p:par>
                            </p:childTnLst>
                          </p:cTn>
                        </p:par>
                        <p:par>
                          <p:cTn id="33" fill="hold">
                            <p:stCondLst>
                              <p:cond delay="2750"/>
                            </p:stCondLst>
                            <p:childTnLst>
                              <p:par>
                                <p:cTn id="34" presetID="22" presetClass="entr" presetSubtype="8" fill="hold" grpId="0" nodeType="afterEffect">
                                  <p:stCondLst>
                                    <p:cond delay="0"/>
                                  </p:stCondLst>
                                  <p:childTnLst>
                                    <p:set>
                                      <p:cBhvr>
                                        <p:cTn id="35" dur="1" fill="hold">
                                          <p:stCondLst>
                                            <p:cond delay="0"/>
                                          </p:stCondLst>
                                        </p:cTn>
                                        <p:tgtEl>
                                          <p:spTgt spid="20">
                                            <p:txEl>
                                              <p:pRg st="2" end="2"/>
                                            </p:txEl>
                                          </p:spTgt>
                                        </p:tgtEl>
                                        <p:attrNameLst>
                                          <p:attrName>style.visibility</p:attrName>
                                        </p:attrNameLst>
                                      </p:cBhvr>
                                      <p:to>
                                        <p:strVal val="visible"/>
                                      </p:to>
                                    </p:set>
                                    <p:animEffect transition="in" filter="wipe(left)">
                                      <p:cBhvr>
                                        <p:cTn id="36" dur="500"/>
                                        <p:tgtEl>
                                          <p:spTgt spid="20">
                                            <p:txEl>
                                              <p:pRg st="2" end="2"/>
                                            </p:txEl>
                                          </p:spTgt>
                                        </p:tgtEl>
                                      </p:cBhvr>
                                    </p:animEffect>
                                  </p:childTnLst>
                                </p:cTn>
                              </p:par>
                            </p:childTnLst>
                          </p:cTn>
                        </p:par>
                        <p:par>
                          <p:cTn id="37" fill="hold">
                            <p:stCondLst>
                              <p:cond delay="3250"/>
                            </p:stCondLst>
                            <p:childTnLst>
                              <p:par>
                                <p:cTn id="38" presetID="22" presetClass="entr" presetSubtype="8" fill="hold" grpId="0" nodeType="afterEffect">
                                  <p:stCondLst>
                                    <p:cond delay="0"/>
                                  </p:stCondLst>
                                  <p:childTnLst>
                                    <p:set>
                                      <p:cBhvr>
                                        <p:cTn id="39" dur="1" fill="hold">
                                          <p:stCondLst>
                                            <p:cond delay="0"/>
                                          </p:stCondLst>
                                        </p:cTn>
                                        <p:tgtEl>
                                          <p:spTgt spid="20">
                                            <p:txEl>
                                              <p:pRg st="3" end="3"/>
                                            </p:txEl>
                                          </p:spTgt>
                                        </p:tgtEl>
                                        <p:attrNameLst>
                                          <p:attrName>style.visibility</p:attrName>
                                        </p:attrNameLst>
                                      </p:cBhvr>
                                      <p:to>
                                        <p:strVal val="visible"/>
                                      </p:to>
                                    </p:set>
                                    <p:animEffect transition="in" filter="wipe(left)">
                                      <p:cBhvr>
                                        <p:cTn id="40" dur="500"/>
                                        <p:tgtEl>
                                          <p:spTgt spid="20">
                                            <p:txEl>
                                              <p:pRg st="3" end="3"/>
                                            </p:txEl>
                                          </p:spTgt>
                                        </p:tgtEl>
                                      </p:cBhvr>
                                    </p:animEffect>
                                  </p:childTnLst>
                                </p:cTn>
                              </p:par>
                            </p:childTnLst>
                          </p:cTn>
                        </p:par>
                        <p:par>
                          <p:cTn id="41" fill="hold">
                            <p:stCondLst>
                              <p:cond delay="3750"/>
                            </p:stCondLst>
                            <p:childTnLst>
                              <p:par>
                                <p:cTn id="42" presetID="22" presetClass="entr" presetSubtype="8" fill="hold" grpId="0" nodeType="afterEffect">
                                  <p:stCondLst>
                                    <p:cond delay="0"/>
                                  </p:stCondLst>
                                  <p:childTnLst>
                                    <p:set>
                                      <p:cBhvr>
                                        <p:cTn id="43" dur="1" fill="hold">
                                          <p:stCondLst>
                                            <p:cond delay="0"/>
                                          </p:stCondLst>
                                        </p:cTn>
                                        <p:tgtEl>
                                          <p:spTgt spid="20">
                                            <p:txEl>
                                              <p:pRg st="4" end="4"/>
                                            </p:txEl>
                                          </p:spTgt>
                                        </p:tgtEl>
                                        <p:attrNameLst>
                                          <p:attrName>style.visibility</p:attrName>
                                        </p:attrNameLst>
                                      </p:cBhvr>
                                      <p:to>
                                        <p:strVal val="visible"/>
                                      </p:to>
                                    </p:set>
                                    <p:animEffect transition="in" filter="wipe(left)">
                                      <p:cBhvr>
                                        <p:cTn id="44" dur="500"/>
                                        <p:tgtEl>
                                          <p:spTgt spid="20">
                                            <p:txEl>
                                              <p:pRg st="4" end="4"/>
                                            </p:txEl>
                                          </p:spTgt>
                                        </p:tgtEl>
                                      </p:cBhvr>
                                    </p:animEffect>
                                  </p:childTnLst>
                                </p:cTn>
                              </p:par>
                              <p:par>
                                <p:cTn id="45" presetID="10" presetClass="entr" presetSubtype="0" fill="hold" nodeType="withEffect">
                                  <p:stCondLst>
                                    <p:cond delay="25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821CBEA5-47C8-4A27-A9B9-C0D115FE3DA0}"/>
              </a:ext>
            </a:extLst>
          </p:cNvPr>
          <p:cNvGrpSpPr/>
          <p:nvPr/>
        </p:nvGrpSpPr>
        <p:grpSpPr>
          <a:xfrm>
            <a:off x="-2" y="0"/>
            <a:ext cx="4555962" cy="2614863"/>
            <a:chOff x="-2" y="0"/>
            <a:chExt cx="4555962" cy="2614863"/>
          </a:xfrm>
        </p:grpSpPr>
        <p:sp>
          <p:nvSpPr>
            <p:cNvPr id="4" name="矩形 3">
              <a:extLst>
                <a:ext uri="{FF2B5EF4-FFF2-40B4-BE49-F238E27FC236}">
                  <a16:creationId xmlns:a16="http://schemas.microsoft.com/office/drawing/2014/main" id="{561FE8BD-4581-4206-97F8-CFCA5188DAB3}"/>
                </a:ext>
              </a:extLst>
            </p:cNvPr>
            <p:cNvSpPr/>
            <p:nvPr/>
          </p:nvSpPr>
          <p:spPr>
            <a:xfrm>
              <a:off x="-1" y="471571"/>
              <a:ext cx="4555960" cy="658729"/>
            </a:xfrm>
            <a:prstGeom prst="rect">
              <a:avLst/>
            </a:prstGeom>
            <a:solidFill>
              <a:srgbClr val="EDE9E2"/>
            </a:solidFill>
            <a:ln>
              <a:noFill/>
            </a:ln>
            <a:effectLst>
              <a:outerShdw blurRad="266700" dist="101600" dir="5400000" sx="102000" sy="102000" algn="ctr" rotWithShape="0">
                <a:schemeClr val="bg1">
                  <a:lumMod val="50000"/>
                  <a:alpha val="4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a16="http://schemas.microsoft.com/office/drawing/2014/main" id="{067E7C08-D4D5-4270-A844-46DF81C74C0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r="65241" b="27407"/>
            <a:stretch/>
          </p:blipFill>
          <p:spPr>
            <a:xfrm flipH="1">
              <a:off x="-2" y="0"/>
              <a:ext cx="1915067" cy="2614863"/>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sp>
          <p:nvSpPr>
            <p:cNvPr id="6" name="矩形 5">
              <a:extLst>
                <a:ext uri="{FF2B5EF4-FFF2-40B4-BE49-F238E27FC236}">
                  <a16:creationId xmlns:a16="http://schemas.microsoft.com/office/drawing/2014/main" id="{D1B6E44C-C8F7-4FCF-A76F-F9E86AE10B9B}"/>
                </a:ext>
              </a:extLst>
            </p:cNvPr>
            <p:cNvSpPr/>
            <p:nvPr/>
          </p:nvSpPr>
          <p:spPr>
            <a:xfrm>
              <a:off x="1295274" y="539325"/>
              <a:ext cx="3260686" cy="523220"/>
            </a:xfrm>
            <a:prstGeom prst="rect">
              <a:avLst/>
            </a:prstGeom>
          </p:spPr>
          <p:txBody>
            <a:bodyPr wrap="square">
              <a:spAutoFit/>
            </a:bodyPr>
            <a:lstStyle/>
            <a:p>
              <a:pPr algn="ctr"/>
              <a:r>
                <a:rPr lang="zh-CN" altLang="en-US" sz="2800" spc="600" dirty="0">
                  <a:latin typeface="+mj-ea"/>
                  <a:ea typeface="+mj-ea"/>
                </a:rPr>
                <a:t>Deficiencies</a:t>
              </a:r>
            </a:p>
          </p:txBody>
        </p:sp>
      </p:grpSp>
      <p:grpSp>
        <p:nvGrpSpPr>
          <p:cNvPr id="9" name="i$ḻïḓè">
            <a:extLst>
              <a:ext uri="{FF2B5EF4-FFF2-40B4-BE49-F238E27FC236}">
                <a16:creationId xmlns:a16="http://schemas.microsoft.com/office/drawing/2014/main" id="{E42AB9C8-36F0-473F-BF31-C80ABBFDEDFA}"/>
              </a:ext>
            </a:extLst>
          </p:cNvPr>
          <p:cNvGrpSpPr/>
          <p:nvPr/>
        </p:nvGrpSpPr>
        <p:grpSpPr>
          <a:xfrm>
            <a:off x="4598476" y="2392282"/>
            <a:ext cx="2995049" cy="1446588"/>
            <a:chOff x="2317960" y="4084521"/>
            <a:chExt cx="2995049" cy="1446588"/>
          </a:xfrm>
          <a:effectLst>
            <a:outerShdw blurRad="152400" dist="38100" dir="5400000" algn="t" rotWithShape="0">
              <a:schemeClr val="bg1">
                <a:lumMod val="50000"/>
                <a:alpha val="30000"/>
              </a:schemeClr>
            </a:outerShdw>
          </a:effectLst>
        </p:grpSpPr>
        <p:grpSp>
          <p:nvGrpSpPr>
            <p:cNvPr id="36" name="íSľîďê">
              <a:extLst>
                <a:ext uri="{FF2B5EF4-FFF2-40B4-BE49-F238E27FC236}">
                  <a16:creationId xmlns:a16="http://schemas.microsoft.com/office/drawing/2014/main" id="{7306D968-11DB-489C-9925-9138C9A3C113}"/>
                </a:ext>
              </a:extLst>
            </p:cNvPr>
            <p:cNvGrpSpPr/>
            <p:nvPr/>
          </p:nvGrpSpPr>
          <p:grpSpPr>
            <a:xfrm>
              <a:off x="2317960" y="4084521"/>
              <a:ext cx="2995049" cy="1446588"/>
              <a:chOff x="1104900" y="2895600"/>
              <a:chExt cx="2800350" cy="1352550"/>
            </a:xfrm>
            <a:solidFill>
              <a:srgbClr val="666666">
                <a:alpha val="85000"/>
              </a:srgbClr>
            </a:solidFill>
          </p:grpSpPr>
          <p:sp>
            <p:nvSpPr>
              <p:cNvPr id="38" name="išḻîďe">
                <a:extLst>
                  <a:ext uri="{FF2B5EF4-FFF2-40B4-BE49-F238E27FC236}">
                    <a16:creationId xmlns:a16="http://schemas.microsoft.com/office/drawing/2014/main" id="{3BD8001D-3116-4068-BB3E-A82C99B397BD}"/>
                  </a:ext>
                </a:extLst>
              </p:cNvPr>
              <p:cNvSpPr/>
              <p:nvPr/>
            </p:nvSpPr>
            <p:spPr>
              <a:xfrm>
                <a:off x="2914650" y="3076575"/>
                <a:ext cx="990600" cy="990600"/>
              </a:xfrm>
              <a:prstGeom prst="ellips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2"/>
                  </a:solidFill>
                  <a:effectLst/>
                  <a:uLnTx/>
                  <a:uFillTx/>
                  <a:latin typeface="方正黑体简体"/>
                  <a:ea typeface="方正黑体简体"/>
                  <a:cs typeface="+mn-cs"/>
                </a:endParaRPr>
              </a:p>
            </p:txBody>
          </p:sp>
          <p:sp>
            <p:nvSpPr>
              <p:cNvPr id="39" name="iṣļíḑe">
                <a:extLst>
                  <a:ext uri="{FF2B5EF4-FFF2-40B4-BE49-F238E27FC236}">
                    <a16:creationId xmlns:a16="http://schemas.microsoft.com/office/drawing/2014/main" id="{C186B2C8-5875-45CB-BD8B-C8B8A125B64A}"/>
                  </a:ext>
                </a:extLst>
              </p:cNvPr>
              <p:cNvSpPr/>
              <p:nvPr/>
            </p:nvSpPr>
            <p:spPr>
              <a:xfrm>
                <a:off x="1104900" y="3076575"/>
                <a:ext cx="990600" cy="990600"/>
              </a:xfrm>
              <a:prstGeom prst="ellips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2"/>
                  </a:solidFill>
                  <a:effectLst/>
                  <a:uLnTx/>
                  <a:uFillTx/>
                  <a:latin typeface="方正黑体简体"/>
                  <a:ea typeface="方正黑体简体"/>
                  <a:cs typeface="+mn-cs"/>
                </a:endParaRPr>
              </a:p>
            </p:txBody>
          </p:sp>
          <p:sp>
            <p:nvSpPr>
              <p:cNvPr id="40" name="iš1ïḑè">
                <a:extLst>
                  <a:ext uri="{FF2B5EF4-FFF2-40B4-BE49-F238E27FC236}">
                    <a16:creationId xmlns:a16="http://schemas.microsoft.com/office/drawing/2014/main" id="{490DB174-9D9C-4F39-8304-94AAD46D596B}"/>
                  </a:ext>
                </a:extLst>
              </p:cNvPr>
              <p:cNvSpPr/>
              <p:nvPr/>
            </p:nvSpPr>
            <p:spPr>
              <a:xfrm>
                <a:off x="1828800" y="2895600"/>
                <a:ext cx="1352550" cy="1352550"/>
              </a:xfrm>
              <a:prstGeom prst="ellipse">
                <a:avLst/>
              </a:prstGeom>
              <a:solidFill>
                <a:srgbClr val="EDE9E2">
                  <a:alpha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2"/>
                  </a:solidFill>
                  <a:effectLst/>
                  <a:uLnTx/>
                  <a:uFillTx/>
                  <a:latin typeface="方正黑体简体"/>
                  <a:ea typeface="方正黑体简体"/>
                  <a:cs typeface="+mn-cs"/>
                </a:endParaRPr>
              </a:p>
            </p:txBody>
          </p:sp>
        </p:grpSp>
        <p:sp>
          <p:nvSpPr>
            <p:cNvPr id="37" name="îṣļíḑé">
              <a:extLst>
                <a:ext uri="{FF2B5EF4-FFF2-40B4-BE49-F238E27FC236}">
                  <a16:creationId xmlns:a16="http://schemas.microsoft.com/office/drawing/2014/main" id="{6476D5D8-1E80-44A1-A80E-50D6274A29EC}"/>
                </a:ext>
              </a:extLst>
            </p:cNvPr>
            <p:cNvSpPr/>
            <p:nvPr/>
          </p:nvSpPr>
          <p:spPr bwMode="auto">
            <a:xfrm>
              <a:off x="3608935" y="4638195"/>
              <a:ext cx="413098" cy="339240"/>
            </a:xfrm>
            <a:custGeom>
              <a:avLst/>
              <a:gdLst>
                <a:gd name="connsiteX0" fmla="*/ 1516740 w 1811806"/>
                <a:gd name="connsiteY0" fmla="*/ 880041 h 1898110"/>
                <a:gd name="connsiteX1" fmla="*/ 1607296 w 1811806"/>
                <a:gd name="connsiteY1" fmla="*/ 880041 h 1898110"/>
                <a:gd name="connsiteX2" fmla="*/ 1701441 w 1811806"/>
                <a:gd name="connsiteY2" fmla="*/ 940461 h 1898110"/>
                <a:gd name="connsiteX3" fmla="*/ 1811806 w 1811806"/>
                <a:gd name="connsiteY3" fmla="*/ 1181512 h 1898110"/>
                <a:gd name="connsiteX4" fmla="*/ 1811806 w 1811806"/>
                <a:gd name="connsiteY4" fmla="*/ 1794578 h 1898110"/>
                <a:gd name="connsiteX5" fmla="*/ 1708274 w 1811806"/>
                <a:gd name="connsiteY5" fmla="*/ 1898111 h 1898110"/>
                <a:gd name="connsiteX6" fmla="*/ 103533 w 1811806"/>
                <a:gd name="connsiteY6" fmla="*/ 1898111 h 1898110"/>
                <a:gd name="connsiteX7" fmla="*/ 0 w 1811806"/>
                <a:gd name="connsiteY7" fmla="*/ 1794578 h 1898110"/>
                <a:gd name="connsiteX8" fmla="*/ 0 w 1811806"/>
                <a:gd name="connsiteY8" fmla="*/ 1184342 h 1898110"/>
                <a:gd name="connsiteX9" fmla="*/ 110476 w 1811806"/>
                <a:gd name="connsiteY9" fmla="*/ 940779 h 1898110"/>
                <a:gd name="connsiteX10" fmla="*/ 204760 w 1811806"/>
                <a:gd name="connsiteY10" fmla="*/ 880026 h 1898110"/>
                <a:gd name="connsiteX11" fmla="*/ 295054 w 1811806"/>
                <a:gd name="connsiteY11" fmla="*/ 880026 h 1898110"/>
                <a:gd name="connsiteX12" fmla="*/ 293343 w 1811806"/>
                <a:gd name="connsiteY12" fmla="*/ 862784 h 1898110"/>
                <a:gd name="connsiteX13" fmla="*/ 293343 w 1811806"/>
                <a:gd name="connsiteY13" fmla="*/ 86290 h 1898110"/>
                <a:gd name="connsiteX14" fmla="*/ 379607 w 1811806"/>
                <a:gd name="connsiteY14" fmla="*/ 0 h 1898110"/>
                <a:gd name="connsiteX15" fmla="*/ 465896 w 1811806"/>
                <a:gd name="connsiteY15" fmla="*/ 86264 h 1898110"/>
                <a:gd name="connsiteX16" fmla="*/ 465896 w 1811806"/>
                <a:gd name="connsiteY16" fmla="*/ 86290 h 1898110"/>
                <a:gd name="connsiteX17" fmla="*/ 465896 w 1811806"/>
                <a:gd name="connsiteY17" fmla="*/ 862784 h 1898110"/>
                <a:gd name="connsiteX18" fmla="*/ 464171 w 1811806"/>
                <a:gd name="connsiteY18" fmla="*/ 880041 h 1898110"/>
                <a:gd name="connsiteX19" fmla="*/ 1347650 w 1811806"/>
                <a:gd name="connsiteY19" fmla="*/ 880041 h 1898110"/>
                <a:gd name="connsiteX20" fmla="*/ 1345924 w 1811806"/>
                <a:gd name="connsiteY20" fmla="*/ 862784 h 1898110"/>
                <a:gd name="connsiteX21" fmla="*/ 1345924 w 1811806"/>
                <a:gd name="connsiteY21" fmla="*/ 86290 h 1898110"/>
                <a:gd name="connsiteX22" fmla="*/ 1432215 w 1811806"/>
                <a:gd name="connsiteY22" fmla="*/ 25 h 1898110"/>
                <a:gd name="connsiteX23" fmla="*/ 1518479 w 1811806"/>
                <a:gd name="connsiteY23" fmla="*/ 86290 h 1898110"/>
                <a:gd name="connsiteX24" fmla="*/ 1518479 w 1811806"/>
                <a:gd name="connsiteY24" fmla="*/ 862784 h 1898110"/>
                <a:gd name="connsiteX25" fmla="*/ 1516753 w 1811806"/>
                <a:gd name="connsiteY25" fmla="*/ 880041 h 1898110"/>
                <a:gd name="connsiteX26" fmla="*/ 269489 w 1811806"/>
                <a:gd name="connsiteY26" fmla="*/ 1052594 h 1898110"/>
                <a:gd name="connsiteX27" fmla="*/ 254056 w 1811806"/>
                <a:gd name="connsiteY27" fmla="*/ 1062134 h 1898110"/>
                <a:gd name="connsiteX28" fmla="*/ 202290 w 1811806"/>
                <a:gd name="connsiteY28" fmla="*/ 1165666 h 1898110"/>
                <a:gd name="connsiteX29" fmla="*/ 210006 w 1811806"/>
                <a:gd name="connsiteY29" fmla="*/ 1188816 h 1898110"/>
                <a:gd name="connsiteX30" fmla="*/ 217721 w 1811806"/>
                <a:gd name="connsiteY30" fmla="*/ 1190638 h 1898110"/>
                <a:gd name="connsiteX31" fmla="*/ 1597094 w 1811806"/>
                <a:gd name="connsiteY31" fmla="*/ 1190638 h 1898110"/>
                <a:gd name="connsiteX32" fmla="*/ 1614345 w 1811806"/>
                <a:gd name="connsiteY32" fmla="*/ 1173377 h 1898110"/>
                <a:gd name="connsiteX33" fmla="*/ 1613245 w 1811806"/>
                <a:gd name="connsiteY33" fmla="*/ 1167322 h 1898110"/>
                <a:gd name="connsiteX34" fmla="*/ 1574427 w 1811806"/>
                <a:gd name="connsiteY34" fmla="*/ 1063789 h 1898110"/>
                <a:gd name="connsiteX35" fmla="*/ 1558276 w 1811806"/>
                <a:gd name="connsiteY35" fmla="*/ 1052594 h 1898110"/>
                <a:gd name="connsiteX36" fmla="*/ 269489 w 1811806"/>
                <a:gd name="connsiteY36" fmla="*/ 1052594 h 1898110"/>
                <a:gd name="connsiteX37" fmla="*/ 1268260 w 1811806"/>
                <a:gd name="connsiteY37" fmla="*/ 1466725 h 1898110"/>
                <a:gd name="connsiteX38" fmla="*/ 1190611 w 1811806"/>
                <a:gd name="connsiteY38" fmla="*/ 1544374 h 1898110"/>
                <a:gd name="connsiteX39" fmla="*/ 1268260 w 1811806"/>
                <a:gd name="connsiteY39" fmla="*/ 1622023 h 1898110"/>
                <a:gd name="connsiteX40" fmla="*/ 1458070 w 1811806"/>
                <a:gd name="connsiteY40" fmla="*/ 1622023 h 1898110"/>
                <a:gd name="connsiteX41" fmla="*/ 1535719 w 1811806"/>
                <a:gd name="connsiteY41" fmla="*/ 1544374 h 1898110"/>
                <a:gd name="connsiteX42" fmla="*/ 1458070 w 1811806"/>
                <a:gd name="connsiteY42" fmla="*/ 1466725 h 1898110"/>
                <a:gd name="connsiteX43" fmla="*/ 1268260 w 1811806"/>
                <a:gd name="connsiteY43" fmla="*/ 1466725 h 1898110"/>
                <a:gd name="connsiteX44" fmla="*/ 992174 w 1811806"/>
                <a:gd name="connsiteY44" fmla="*/ 1466725 h 1898110"/>
                <a:gd name="connsiteX45" fmla="*/ 914523 w 1811806"/>
                <a:gd name="connsiteY45" fmla="*/ 1544374 h 1898110"/>
                <a:gd name="connsiteX46" fmla="*/ 992174 w 1811806"/>
                <a:gd name="connsiteY46" fmla="*/ 1622023 h 1898110"/>
                <a:gd name="connsiteX47" fmla="*/ 1026684 w 1811806"/>
                <a:gd name="connsiteY47" fmla="*/ 1622023 h 1898110"/>
                <a:gd name="connsiteX48" fmla="*/ 1104333 w 1811806"/>
                <a:gd name="connsiteY48" fmla="*/ 1544374 h 1898110"/>
                <a:gd name="connsiteX49" fmla="*/ 1026684 w 1811806"/>
                <a:gd name="connsiteY49" fmla="*/ 1466725 h 1898110"/>
                <a:gd name="connsiteX50" fmla="*/ 992174 w 1811806"/>
                <a:gd name="connsiteY50" fmla="*/ 1466725 h 1898110"/>
                <a:gd name="connsiteX51" fmla="*/ 716087 w 1811806"/>
                <a:gd name="connsiteY51" fmla="*/ 1466725 h 1898110"/>
                <a:gd name="connsiteX52" fmla="*/ 638438 w 1811806"/>
                <a:gd name="connsiteY52" fmla="*/ 1544374 h 1898110"/>
                <a:gd name="connsiteX53" fmla="*/ 716087 w 1811806"/>
                <a:gd name="connsiteY53" fmla="*/ 1622023 h 1898110"/>
                <a:gd name="connsiteX54" fmla="*/ 750598 w 1811806"/>
                <a:gd name="connsiteY54" fmla="*/ 1622023 h 1898110"/>
                <a:gd name="connsiteX55" fmla="*/ 828248 w 1811806"/>
                <a:gd name="connsiteY55" fmla="*/ 1544374 h 1898110"/>
                <a:gd name="connsiteX56" fmla="*/ 750598 w 1811806"/>
                <a:gd name="connsiteY56" fmla="*/ 1466725 h 1898110"/>
                <a:gd name="connsiteX57" fmla="*/ 716087 w 1811806"/>
                <a:gd name="connsiteY57" fmla="*/ 1466725 h 1898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811806" h="1898110">
                  <a:moveTo>
                    <a:pt x="1516740" y="880041"/>
                  </a:moveTo>
                  <a:lnTo>
                    <a:pt x="1607296" y="880041"/>
                  </a:lnTo>
                  <a:cubicBezTo>
                    <a:pt x="1647794" y="880033"/>
                    <a:pt x="1684577" y="903641"/>
                    <a:pt x="1701441" y="940461"/>
                  </a:cubicBezTo>
                  <a:lnTo>
                    <a:pt x="1811806" y="1181512"/>
                  </a:lnTo>
                  <a:lnTo>
                    <a:pt x="1811806" y="1794578"/>
                  </a:lnTo>
                  <a:cubicBezTo>
                    <a:pt x="1811806" y="1851758"/>
                    <a:pt x="1765454" y="1898111"/>
                    <a:pt x="1708274" y="1898111"/>
                  </a:cubicBezTo>
                  <a:lnTo>
                    <a:pt x="103533" y="1898111"/>
                  </a:lnTo>
                  <a:cubicBezTo>
                    <a:pt x="46353" y="1898111"/>
                    <a:pt x="0" y="1851758"/>
                    <a:pt x="0" y="1794578"/>
                  </a:cubicBezTo>
                  <a:lnTo>
                    <a:pt x="0" y="1184342"/>
                  </a:lnTo>
                  <a:lnTo>
                    <a:pt x="110476" y="940779"/>
                  </a:lnTo>
                  <a:cubicBezTo>
                    <a:pt x="127263" y="903784"/>
                    <a:pt x="164134" y="880026"/>
                    <a:pt x="204760" y="880026"/>
                  </a:cubicBezTo>
                  <a:lnTo>
                    <a:pt x="295054" y="880026"/>
                  </a:lnTo>
                  <a:cubicBezTo>
                    <a:pt x="293908" y="874350"/>
                    <a:pt x="293335" y="868575"/>
                    <a:pt x="293343" y="862784"/>
                  </a:cubicBezTo>
                  <a:lnTo>
                    <a:pt x="293343" y="86290"/>
                  </a:lnTo>
                  <a:cubicBezTo>
                    <a:pt x="293335" y="38640"/>
                    <a:pt x="331958" y="7"/>
                    <a:pt x="379607" y="0"/>
                  </a:cubicBezTo>
                  <a:cubicBezTo>
                    <a:pt x="427256" y="-7"/>
                    <a:pt x="465890" y="38615"/>
                    <a:pt x="465896" y="86264"/>
                  </a:cubicBezTo>
                  <a:cubicBezTo>
                    <a:pt x="465896" y="86273"/>
                    <a:pt x="465896" y="86281"/>
                    <a:pt x="465896" y="86290"/>
                  </a:cubicBezTo>
                  <a:lnTo>
                    <a:pt x="465896" y="862784"/>
                  </a:lnTo>
                  <a:cubicBezTo>
                    <a:pt x="465896" y="868692"/>
                    <a:pt x="465317" y="874463"/>
                    <a:pt x="464171" y="880041"/>
                  </a:cubicBezTo>
                  <a:lnTo>
                    <a:pt x="1347650" y="880041"/>
                  </a:lnTo>
                  <a:cubicBezTo>
                    <a:pt x="1346499" y="874361"/>
                    <a:pt x="1345920" y="868579"/>
                    <a:pt x="1345924" y="862784"/>
                  </a:cubicBezTo>
                  <a:lnTo>
                    <a:pt x="1345924" y="86290"/>
                  </a:lnTo>
                  <a:cubicBezTo>
                    <a:pt x="1345931" y="38640"/>
                    <a:pt x="1384564" y="18"/>
                    <a:pt x="1432215" y="25"/>
                  </a:cubicBezTo>
                  <a:cubicBezTo>
                    <a:pt x="1479853" y="32"/>
                    <a:pt x="1518472" y="38650"/>
                    <a:pt x="1518479" y="86290"/>
                  </a:cubicBezTo>
                  <a:lnTo>
                    <a:pt x="1518479" y="862784"/>
                  </a:lnTo>
                  <a:cubicBezTo>
                    <a:pt x="1518479" y="868692"/>
                    <a:pt x="1517899" y="874463"/>
                    <a:pt x="1516753" y="880041"/>
                  </a:cubicBezTo>
                  <a:close/>
                  <a:moveTo>
                    <a:pt x="269489" y="1052594"/>
                  </a:moveTo>
                  <a:cubicBezTo>
                    <a:pt x="262952" y="1052594"/>
                    <a:pt x="256978" y="1056287"/>
                    <a:pt x="254056" y="1062134"/>
                  </a:cubicBezTo>
                  <a:lnTo>
                    <a:pt x="202290" y="1165666"/>
                  </a:lnTo>
                  <a:cubicBezTo>
                    <a:pt x="198028" y="1174190"/>
                    <a:pt x="201482" y="1184554"/>
                    <a:pt x="210006" y="1188816"/>
                  </a:cubicBezTo>
                  <a:cubicBezTo>
                    <a:pt x="212402" y="1190014"/>
                    <a:pt x="215044" y="1190638"/>
                    <a:pt x="217721" y="1190638"/>
                  </a:cubicBezTo>
                  <a:lnTo>
                    <a:pt x="1597094" y="1190638"/>
                  </a:lnTo>
                  <a:cubicBezTo>
                    <a:pt x="1606624" y="1190636"/>
                    <a:pt x="1614347" y="1182908"/>
                    <a:pt x="1614345" y="1173377"/>
                  </a:cubicBezTo>
                  <a:cubicBezTo>
                    <a:pt x="1614343" y="1171308"/>
                    <a:pt x="1613971" y="1169258"/>
                    <a:pt x="1613245" y="1167322"/>
                  </a:cubicBezTo>
                  <a:lnTo>
                    <a:pt x="1574427" y="1063789"/>
                  </a:lnTo>
                  <a:cubicBezTo>
                    <a:pt x="1571903" y="1057057"/>
                    <a:pt x="1565466" y="1052596"/>
                    <a:pt x="1558276" y="1052594"/>
                  </a:cubicBezTo>
                  <a:lnTo>
                    <a:pt x="269489" y="1052594"/>
                  </a:lnTo>
                  <a:close/>
                  <a:moveTo>
                    <a:pt x="1268260" y="1466725"/>
                  </a:moveTo>
                  <a:cubicBezTo>
                    <a:pt x="1225375" y="1466725"/>
                    <a:pt x="1190611" y="1501489"/>
                    <a:pt x="1190611" y="1544374"/>
                  </a:cubicBezTo>
                  <a:cubicBezTo>
                    <a:pt x="1190611" y="1587259"/>
                    <a:pt x="1225375" y="1622023"/>
                    <a:pt x="1268260" y="1622023"/>
                  </a:cubicBezTo>
                  <a:lnTo>
                    <a:pt x="1458070" y="1622023"/>
                  </a:lnTo>
                  <a:cubicBezTo>
                    <a:pt x="1500955" y="1622023"/>
                    <a:pt x="1535719" y="1587259"/>
                    <a:pt x="1535719" y="1544374"/>
                  </a:cubicBezTo>
                  <a:cubicBezTo>
                    <a:pt x="1535719" y="1501489"/>
                    <a:pt x="1500955" y="1466725"/>
                    <a:pt x="1458070" y="1466725"/>
                  </a:cubicBezTo>
                  <a:lnTo>
                    <a:pt x="1268260" y="1466725"/>
                  </a:lnTo>
                  <a:close/>
                  <a:moveTo>
                    <a:pt x="992174" y="1466725"/>
                  </a:moveTo>
                  <a:cubicBezTo>
                    <a:pt x="949290" y="1466725"/>
                    <a:pt x="914523" y="1501489"/>
                    <a:pt x="914523" y="1544374"/>
                  </a:cubicBezTo>
                  <a:cubicBezTo>
                    <a:pt x="914523" y="1587259"/>
                    <a:pt x="949290" y="1622023"/>
                    <a:pt x="992174" y="1622023"/>
                  </a:cubicBezTo>
                  <a:lnTo>
                    <a:pt x="1026684" y="1622023"/>
                  </a:lnTo>
                  <a:cubicBezTo>
                    <a:pt x="1069569" y="1622023"/>
                    <a:pt x="1104333" y="1587259"/>
                    <a:pt x="1104333" y="1544374"/>
                  </a:cubicBezTo>
                  <a:cubicBezTo>
                    <a:pt x="1104333" y="1501489"/>
                    <a:pt x="1069569" y="1466725"/>
                    <a:pt x="1026684" y="1466725"/>
                  </a:cubicBezTo>
                  <a:lnTo>
                    <a:pt x="992174" y="1466725"/>
                  </a:lnTo>
                  <a:close/>
                  <a:moveTo>
                    <a:pt x="716087" y="1466725"/>
                  </a:moveTo>
                  <a:cubicBezTo>
                    <a:pt x="673202" y="1466725"/>
                    <a:pt x="638438" y="1501489"/>
                    <a:pt x="638438" y="1544374"/>
                  </a:cubicBezTo>
                  <a:cubicBezTo>
                    <a:pt x="638438" y="1587259"/>
                    <a:pt x="673202" y="1622023"/>
                    <a:pt x="716087" y="1622023"/>
                  </a:cubicBezTo>
                  <a:lnTo>
                    <a:pt x="750598" y="1622023"/>
                  </a:lnTo>
                  <a:cubicBezTo>
                    <a:pt x="793481" y="1622023"/>
                    <a:pt x="828248" y="1587259"/>
                    <a:pt x="828248" y="1544374"/>
                  </a:cubicBezTo>
                  <a:cubicBezTo>
                    <a:pt x="828248" y="1501489"/>
                    <a:pt x="793481" y="1466725"/>
                    <a:pt x="750598" y="1466725"/>
                  </a:cubicBezTo>
                  <a:lnTo>
                    <a:pt x="716087" y="1466725"/>
                  </a:lnTo>
                  <a:close/>
                </a:path>
              </a:pathLst>
            </a:custGeom>
            <a:solidFill>
              <a:schemeClr val="accent2"/>
            </a:solidFill>
            <a:ln>
              <a:noFill/>
            </a:ln>
          </p:spPr>
        </p:sp>
      </p:grpSp>
      <p:grpSp>
        <p:nvGrpSpPr>
          <p:cNvPr id="10" name="iṩļiďe">
            <a:extLst>
              <a:ext uri="{FF2B5EF4-FFF2-40B4-BE49-F238E27FC236}">
                <a16:creationId xmlns:a16="http://schemas.microsoft.com/office/drawing/2014/main" id="{6763400E-0611-42F6-8207-99FD56D0B6D9}"/>
              </a:ext>
            </a:extLst>
          </p:cNvPr>
          <p:cNvGrpSpPr/>
          <p:nvPr/>
        </p:nvGrpSpPr>
        <p:grpSpPr>
          <a:xfrm>
            <a:off x="1444675" y="2556170"/>
            <a:ext cx="2316413" cy="1118812"/>
            <a:chOff x="2317960" y="4084521"/>
            <a:chExt cx="2995049" cy="1446588"/>
          </a:xfrm>
          <a:effectLst>
            <a:outerShdw blurRad="152400" dist="38100" dir="5400000" algn="t" rotWithShape="0">
              <a:schemeClr val="bg1">
                <a:lumMod val="50000"/>
                <a:alpha val="30000"/>
              </a:schemeClr>
            </a:outerShdw>
          </a:effectLst>
        </p:grpSpPr>
        <p:grpSp>
          <p:nvGrpSpPr>
            <p:cNvPr id="31" name="ïSliḋè">
              <a:extLst>
                <a:ext uri="{FF2B5EF4-FFF2-40B4-BE49-F238E27FC236}">
                  <a16:creationId xmlns:a16="http://schemas.microsoft.com/office/drawing/2014/main" id="{8342D629-2830-48D2-B70C-B695FAC8415A}"/>
                </a:ext>
              </a:extLst>
            </p:cNvPr>
            <p:cNvGrpSpPr/>
            <p:nvPr/>
          </p:nvGrpSpPr>
          <p:grpSpPr>
            <a:xfrm>
              <a:off x="2317960" y="4084521"/>
              <a:ext cx="2995049" cy="1446588"/>
              <a:chOff x="1104900" y="2895600"/>
              <a:chExt cx="2800350" cy="1352550"/>
            </a:xfrm>
            <a:solidFill>
              <a:srgbClr val="666666">
                <a:alpha val="85000"/>
              </a:srgbClr>
            </a:solidFill>
          </p:grpSpPr>
          <p:sp>
            <p:nvSpPr>
              <p:cNvPr id="33" name="îṧľiḋê">
                <a:extLst>
                  <a:ext uri="{FF2B5EF4-FFF2-40B4-BE49-F238E27FC236}">
                    <a16:creationId xmlns:a16="http://schemas.microsoft.com/office/drawing/2014/main" id="{F08427C7-1F6E-4CEA-87B5-CDC1B643C386}"/>
                  </a:ext>
                </a:extLst>
              </p:cNvPr>
              <p:cNvSpPr/>
              <p:nvPr/>
            </p:nvSpPr>
            <p:spPr>
              <a:xfrm>
                <a:off x="2914650" y="3076575"/>
                <a:ext cx="990600" cy="990600"/>
              </a:xfrm>
              <a:prstGeom prst="ellips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2"/>
                  </a:solidFill>
                  <a:effectLst/>
                  <a:uLnTx/>
                  <a:uFillTx/>
                  <a:latin typeface="方正黑体简体"/>
                  <a:ea typeface="方正黑体简体"/>
                  <a:cs typeface="+mn-cs"/>
                </a:endParaRPr>
              </a:p>
            </p:txBody>
          </p:sp>
          <p:sp>
            <p:nvSpPr>
              <p:cNvPr id="34" name="íślîde">
                <a:extLst>
                  <a:ext uri="{FF2B5EF4-FFF2-40B4-BE49-F238E27FC236}">
                    <a16:creationId xmlns:a16="http://schemas.microsoft.com/office/drawing/2014/main" id="{972E755B-793A-433F-80D3-F5D7199F7312}"/>
                  </a:ext>
                </a:extLst>
              </p:cNvPr>
              <p:cNvSpPr/>
              <p:nvPr/>
            </p:nvSpPr>
            <p:spPr>
              <a:xfrm>
                <a:off x="1104900" y="3076575"/>
                <a:ext cx="990600" cy="990600"/>
              </a:xfrm>
              <a:prstGeom prst="ellips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2"/>
                  </a:solidFill>
                  <a:effectLst/>
                  <a:uLnTx/>
                  <a:uFillTx/>
                  <a:latin typeface="方正黑体简体"/>
                  <a:ea typeface="方正黑体简体"/>
                  <a:cs typeface="+mn-cs"/>
                </a:endParaRPr>
              </a:p>
            </p:txBody>
          </p:sp>
          <p:sp>
            <p:nvSpPr>
              <p:cNvPr id="35" name="i$liḓè">
                <a:extLst>
                  <a:ext uri="{FF2B5EF4-FFF2-40B4-BE49-F238E27FC236}">
                    <a16:creationId xmlns:a16="http://schemas.microsoft.com/office/drawing/2014/main" id="{71B1709B-0915-441E-9106-D87ED4680545}"/>
                  </a:ext>
                </a:extLst>
              </p:cNvPr>
              <p:cNvSpPr/>
              <p:nvPr/>
            </p:nvSpPr>
            <p:spPr>
              <a:xfrm>
                <a:off x="1828800" y="2895600"/>
                <a:ext cx="1352550" cy="1352550"/>
              </a:xfrm>
              <a:prstGeom prst="ellipse">
                <a:avLst/>
              </a:prstGeom>
              <a:solidFill>
                <a:srgbClr val="000000">
                  <a:lumMod val="75000"/>
                  <a:lumOff val="25000"/>
                  <a:alpha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2"/>
                  </a:solidFill>
                  <a:effectLst/>
                  <a:uLnTx/>
                  <a:uFillTx/>
                  <a:latin typeface="方正黑体简体"/>
                  <a:ea typeface="方正黑体简体"/>
                  <a:cs typeface="+mn-cs"/>
                </a:endParaRPr>
              </a:p>
            </p:txBody>
          </p:sp>
        </p:grpSp>
        <p:sp>
          <p:nvSpPr>
            <p:cNvPr id="32" name="îs1idê">
              <a:extLst>
                <a:ext uri="{FF2B5EF4-FFF2-40B4-BE49-F238E27FC236}">
                  <a16:creationId xmlns:a16="http://schemas.microsoft.com/office/drawing/2014/main" id="{964CD616-5D8A-48D2-8D2A-8C14EBF51ADD}"/>
                </a:ext>
              </a:extLst>
            </p:cNvPr>
            <p:cNvSpPr/>
            <p:nvPr/>
          </p:nvSpPr>
          <p:spPr bwMode="auto">
            <a:xfrm>
              <a:off x="3608935" y="4638195"/>
              <a:ext cx="413098" cy="339240"/>
            </a:xfrm>
            <a:custGeom>
              <a:avLst/>
              <a:gdLst>
                <a:gd name="connsiteX0" fmla="*/ 1516740 w 1811806"/>
                <a:gd name="connsiteY0" fmla="*/ 880041 h 1898110"/>
                <a:gd name="connsiteX1" fmla="*/ 1607296 w 1811806"/>
                <a:gd name="connsiteY1" fmla="*/ 880041 h 1898110"/>
                <a:gd name="connsiteX2" fmla="*/ 1701441 w 1811806"/>
                <a:gd name="connsiteY2" fmla="*/ 940461 h 1898110"/>
                <a:gd name="connsiteX3" fmla="*/ 1811806 w 1811806"/>
                <a:gd name="connsiteY3" fmla="*/ 1181512 h 1898110"/>
                <a:gd name="connsiteX4" fmla="*/ 1811806 w 1811806"/>
                <a:gd name="connsiteY4" fmla="*/ 1794578 h 1898110"/>
                <a:gd name="connsiteX5" fmla="*/ 1708274 w 1811806"/>
                <a:gd name="connsiteY5" fmla="*/ 1898111 h 1898110"/>
                <a:gd name="connsiteX6" fmla="*/ 103533 w 1811806"/>
                <a:gd name="connsiteY6" fmla="*/ 1898111 h 1898110"/>
                <a:gd name="connsiteX7" fmla="*/ 0 w 1811806"/>
                <a:gd name="connsiteY7" fmla="*/ 1794578 h 1898110"/>
                <a:gd name="connsiteX8" fmla="*/ 0 w 1811806"/>
                <a:gd name="connsiteY8" fmla="*/ 1184342 h 1898110"/>
                <a:gd name="connsiteX9" fmla="*/ 110476 w 1811806"/>
                <a:gd name="connsiteY9" fmla="*/ 940779 h 1898110"/>
                <a:gd name="connsiteX10" fmla="*/ 204760 w 1811806"/>
                <a:gd name="connsiteY10" fmla="*/ 880026 h 1898110"/>
                <a:gd name="connsiteX11" fmla="*/ 295054 w 1811806"/>
                <a:gd name="connsiteY11" fmla="*/ 880026 h 1898110"/>
                <a:gd name="connsiteX12" fmla="*/ 293343 w 1811806"/>
                <a:gd name="connsiteY12" fmla="*/ 862784 h 1898110"/>
                <a:gd name="connsiteX13" fmla="*/ 293343 w 1811806"/>
                <a:gd name="connsiteY13" fmla="*/ 86290 h 1898110"/>
                <a:gd name="connsiteX14" fmla="*/ 379607 w 1811806"/>
                <a:gd name="connsiteY14" fmla="*/ 0 h 1898110"/>
                <a:gd name="connsiteX15" fmla="*/ 465896 w 1811806"/>
                <a:gd name="connsiteY15" fmla="*/ 86264 h 1898110"/>
                <a:gd name="connsiteX16" fmla="*/ 465896 w 1811806"/>
                <a:gd name="connsiteY16" fmla="*/ 86290 h 1898110"/>
                <a:gd name="connsiteX17" fmla="*/ 465896 w 1811806"/>
                <a:gd name="connsiteY17" fmla="*/ 862784 h 1898110"/>
                <a:gd name="connsiteX18" fmla="*/ 464171 w 1811806"/>
                <a:gd name="connsiteY18" fmla="*/ 880041 h 1898110"/>
                <a:gd name="connsiteX19" fmla="*/ 1347650 w 1811806"/>
                <a:gd name="connsiteY19" fmla="*/ 880041 h 1898110"/>
                <a:gd name="connsiteX20" fmla="*/ 1345924 w 1811806"/>
                <a:gd name="connsiteY20" fmla="*/ 862784 h 1898110"/>
                <a:gd name="connsiteX21" fmla="*/ 1345924 w 1811806"/>
                <a:gd name="connsiteY21" fmla="*/ 86290 h 1898110"/>
                <a:gd name="connsiteX22" fmla="*/ 1432215 w 1811806"/>
                <a:gd name="connsiteY22" fmla="*/ 25 h 1898110"/>
                <a:gd name="connsiteX23" fmla="*/ 1518479 w 1811806"/>
                <a:gd name="connsiteY23" fmla="*/ 86290 h 1898110"/>
                <a:gd name="connsiteX24" fmla="*/ 1518479 w 1811806"/>
                <a:gd name="connsiteY24" fmla="*/ 862784 h 1898110"/>
                <a:gd name="connsiteX25" fmla="*/ 1516753 w 1811806"/>
                <a:gd name="connsiteY25" fmla="*/ 880041 h 1898110"/>
                <a:gd name="connsiteX26" fmla="*/ 269489 w 1811806"/>
                <a:gd name="connsiteY26" fmla="*/ 1052594 h 1898110"/>
                <a:gd name="connsiteX27" fmla="*/ 254056 w 1811806"/>
                <a:gd name="connsiteY27" fmla="*/ 1062134 h 1898110"/>
                <a:gd name="connsiteX28" fmla="*/ 202290 w 1811806"/>
                <a:gd name="connsiteY28" fmla="*/ 1165666 h 1898110"/>
                <a:gd name="connsiteX29" fmla="*/ 210006 w 1811806"/>
                <a:gd name="connsiteY29" fmla="*/ 1188816 h 1898110"/>
                <a:gd name="connsiteX30" fmla="*/ 217721 w 1811806"/>
                <a:gd name="connsiteY30" fmla="*/ 1190638 h 1898110"/>
                <a:gd name="connsiteX31" fmla="*/ 1597094 w 1811806"/>
                <a:gd name="connsiteY31" fmla="*/ 1190638 h 1898110"/>
                <a:gd name="connsiteX32" fmla="*/ 1614345 w 1811806"/>
                <a:gd name="connsiteY32" fmla="*/ 1173377 h 1898110"/>
                <a:gd name="connsiteX33" fmla="*/ 1613245 w 1811806"/>
                <a:gd name="connsiteY33" fmla="*/ 1167322 h 1898110"/>
                <a:gd name="connsiteX34" fmla="*/ 1574427 w 1811806"/>
                <a:gd name="connsiteY34" fmla="*/ 1063789 h 1898110"/>
                <a:gd name="connsiteX35" fmla="*/ 1558276 w 1811806"/>
                <a:gd name="connsiteY35" fmla="*/ 1052594 h 1898110"/>
                <a:gd name="connsiteX36" fmla="*/ 269489 w 1811806"/>
                <a:gd name="connsiteY36" fmla="*/ 1052594 h 1898110"/>
                <a:gd name="connsiteX37" fmla="*/ 1268260 w 1811806"/>
                <a:gd name="connsiteY37" fmla="*/ 1466725 h 1898110"/>
                <a:gd name="connsiteX38" fmla="*/ 1190611 w 1811806"/>
                <a:gd name="connsiteY38" fmla="*/ 1544374 h 1898110"/>
                <a:gd name="connsiteX39" fmla="*/ 1268260 w 1811806"/>
                <a:gd name="connsiteY39" fmla="*/ 1622023 h 1898110"/>
                <a:gd name="connsiteX40" fmla="*/ 1458070 w 1811806"/>
                <a:gd name="connsiteY40" fmla="*/ 1622023 h 1898110"/>
                <a:gd name="connsiteX41" fmla="*/ 1535719 w 1811806"/>
                <a:gd name="connsiteY41" fmla="*/ 1544374 h 1898110"/>
                <a:gd name="connsiteX42" fmla="*/ 1458070 w 1811806"/>
                <a:gd name="connsiteY42" fmla="*/ 1466725 h 1898110"/>
                <a:gd name="connsiteX43" fmla="*/ 1268260 w 1811806"/>
                <a:gd name="connsiteY43" fmla="*/ 1466725 h 1898110"/>
                <a:gd name="connsiteX44" fmla="*/ 992174 w 1811806"/>
                <a:gd name="connsiteY44" fmla="*/ 1466725 h 1898110"/>
                <a:gd name="connsiteX45" fmla="*/ 914523 w 1811806"/>
                <a:gd name="connsiteY45" fmla="*/ 1544374 h 1898110"/>
                <a:gd name="connsiteX46" fmla="*/ 992174 w 1811806"/>
                <a:gd name="connsiteY46" fmla="*/ 1622023 h 1898110"/>
                <a:gd name="connsiteX47" fmla="*/ 1026684 w 1811806"/>
                <a:gd name="connsiteY47" fmla="*/ 1622023 h 1898110"/>
                <a:gd name="connsiteX48" fmla="*/ 1104333 w 1811806"/>
                <a:gd name="connsiteY48" fmla="*/ 1544374 h 1898110"/>
                <a:gd name="connsiteX49" fmla="*/ 1026684 w 1811806"/>
                <a:gd name="connsiteY49" fmla="*/ 1466725 h 1898110"/>
                <a:gd name="connsiteX50" fmla="*/ 992174 w 1811806"/>
                <a:gd name="connsiteY50" fmla="*/ 1466725 h 1898110"/>
                <a:gd name="connsiteX51" fmla="*/ 716087 w 1811806"/>
                <a:gd name="connsiteY51" fmla="*/ 1466725 h 1898110"/>
                <a:gd name="connsiteX52" fmla="*/ 638438 w 1811806"/>
                <a:gd name="connsiteY52" fmla="*/ 1544374 h 1898110"/>
                <a:gd name="connsiteX53" fmla="*/ 716087 w 1811806"/>
                <a:gd name="connsiteY53" fmla="*/ 1622023 h 1898110"/>
                <a:gd name="connsiteX54" fmla="*/ 750598 w 1811806"/>
                <a:gd name="connsiteY54" fmla="*/ 1622023 h 1898110"/>
                <a:gd name="connsiteX55" fmla="*/ 828248 w 1811806"/>
                <a:gd name="connsiteY55" fmla="*/ 1544374 h 1898110"/>
                <a:gd name="connsiteX56" fmla="*/ 750598 w 1811806"/>
                <a:gd name="connsiteY56" fmla="*/ 1466725 h 1898110"/>
                <a:gd name="connsiteX57" fmla="*/ 716087 w 1811806"/>
                <a:gd name="connsiteY57" fmla="*/ 1466725 h 1898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811806" h="1898110">
                  <a:moveTo>
                    <a:pt x="1516740" y="880041"/>
                  </a:moveTo>
                  <a:lnTo>
                    <a:pt x="1607296" y="880041"/>
                  </a:lnTo>
                  <a:cubicBezTo>
                    <a:pt x="1647794" y="880033"/>
                    <a:pt x="1684577" y="903641"/>
                    <a:pt x="1701441" y="940461"/>
                  </a:cubicBezTo>
                  <a:lnTo>
                    <a:pt x="1811806" y="1181512"/>
                  </a:lnTo>
                  <a:lnTo>
                    <a:pt x="1811806" y="1794578"/>
                  </a:lnTo>
                  <a:cubicBezTo>
                    <a:pt x="1811806" y="1851758"/>
                    <a:pt x="1765454" y="1898111"/>
                    <a:pt x="1708274" y="1898111"/>
                  </a:cubicBezTo>
                  <a:lnTo>
                    <a:pt x="103533" y="1898111"/>
                  </a:lnTo>
                  <a:cubicBezTo>
                    <a:pt x="46353" y="1898111"/>
                    <a:pt x="0" y="1851758"/>
                    <a:pt x="0" y="1794578"/>
                  </a:cubicBezTo>
                  <a:lnTo>
                    <a:pt x="0" y="1184342"/>
                  </a:lnTo>
                  <a:lnTo>
                    <a:pt x="110476" y="940779"/>
                  </a:lnTo>
                  <a:cubicBezTo>
                    <a:pt x="127263" y="903784"/>
                    <a:pt x="164134" y="880026"/>
                    <a:pt x="204760" y="880026"/>
                  </a:cubicBezTo>
                  <a:lnTo>
                    <a:pt x="295054" y="880026"/>
                  </a:lnTo>
                  <a:cubicBezTo>
                    <a:pt x="293908" y="874350"/>
                    <a:pt x="293335" y="868575"/>
                    <a:pt x="293343" y="862784"/>
                  </a:cubicBezTo>
                  <a:lnTo>
                    <a:pt x="293343" y="86290"/>
                  </a:lnTo>
                  <a:cubicBezTo>
                    <a:pt x="293335" y="38640"/>
                    <a:pt x="331958" y="7"/>
                    <a:pt x="379607" y="0"/>
                  </a:cubicBezTo>
                  <a:cubicBezTo>
                    <a:pt x="427256" y="-7"/>
                    <a:pt x="465890" y="38615"/>
                    <a:pt x="465896" y="86264"/>
                  </a:cubicBezTo>
                  <a:cubicBezTo>
                    <a:pt x="465896" y="86273"/>
                    <a:pt x="465896" y="86281"/>
                    <a:pt x="465896" y="86290"/>
                  </a:cubicBezTo>
                  <a:lnTo>
                    <a:pt x="465896" y="862784"/>
                  </a:lnTo>
                  <a:cubicBezTo>
                    <a:pt x="465896" y="868692"/>
                    <a:pt x="465317" y="874463"/>
                    <a:pt x="464171" y="880041"/>
                  </a:cubicBezTo>
                  <a:lnTo>
                    <a:pt x="1347650" y="880041"/>
                  </a:lnTo>
                  <a:cubicBezTo>
                    <a:pt x="1346499" y="874361"/>
                    <a:pt x="1345920" y="868579"/>
                    <a:pt x="1345924" y="862784"/>
                  </a:cubicBezTo>
                  <a:lnTo>
                    <a:pt x="1345924" y="86290"/>
                  </a:lnTo>
                  <a:cubicBezTo>
                    <a:pt x="1345931" y="38640"/>
                    <a:pt x="1384564" y="18"/>
                    <a:pt x="1432215" y="25"/>
                  </a:cubicBezTo>
                  <a:cubicBezTo>
                    <a:pt x="1479853" y="32"/>
                    <a:pt x="1518472" y="38650"/>
                    <a:pt x="1518479" y="86290"/>
                  </a:cubicBezTo>
                  <a:lnTo>
                    <a:pt x="1518479" y="862784"/>
                  </a:lnTo>
                  <a:cubicBezTo>
                    <a:pt x="1518479" y="868692"/>
                    <a:pt x="1517899" y="874463"/>
                    <a:pt x="1516753" y="880041"/>
                  </a:cubicBezTo>
                  <a:close/>
                  <a:moveTo>
                    <a:pt x="269489" y="1052594"/>
                  </a:moveTo>
                  <a:cubicBezTo>
                    <a:pt x="262952" y="1052594"/>
                    <a:pt x="256978" y="1056287"/>
                    <a:pt x="254056" y="1062134"/>
                  </a:cubicBezTo>
                  <a:lnTo>
                    <a:pt x="202290" y="1165666"/>
                  </a:lnTo>
                  <a:cubicBezTo>
                    <a:pt x="198028" y="1174190"/>
                    <a:pt x="201482" y="1184554"/>
                    <a:pt x="210006" y="1188816"/>
                  </a:cubicBezTo>
                  <a:cubicBezTo>
                    <a:pt x="212402" y="1190014"/>
                    <a:pt x="215044" y="1190638"/>
                    <a:pt x="217721" y="1190638"/>
                  </a:cubicBezTo>
                  <a:lnTo>
                    <a:pt x="1597094" y="1190638"/>
                  </a:lnTo>
                  <a:cubicBezTo>
                    <a:pt x="1606624" y="1190636"/>
                    <a:pt x="1614347" y="1182908"/>
                    <a:pt x="1614345" y="1173377"/>
                  </a:cubicBezTo>
                  <a:cubicBezTo>
                    <a:pt x="1614343" y="1171308"/>
                    <a:pt x="1613971" y="1169258"/>
                    <a:pt x="1613245" y="1167322"/>
                  </a:cubicBezTo>
                  <a:lnTo>
                    <a:pt x="1574427" y="1063789"/>
                  </a:lnTo>
                  <a:cubicBezTo>
                    <a:pt x="1571903" y="1057057"/>
                    <a:pt x="1565466" y="1052596"/>
                    <a:pt x="1558276" y="1052594"/>
                  </a:cubicBezTo>
                  <a:lnTo>
                    <a:pt x="269489" y="1052594"/>
                  </a:lnTo>
                  <a:close/>
                  <a:moveTo>
                    <a:pt x="1268260" y="1466725"/>
                  </a:moveTo>
                  <a:cubicBezTo>
                    <a:pt x="1225375" y="1466725"/>
                    <a:pt x="1190611" y="1501489"/>
                    <a:pt x="1190611" y="1544374"/>
                  </a:cubicBezTo>
                  <a:cubicBezTo>
                    <a:pt x="1190611" y="1587259"/>
                    <a:pt x="1225375" y="1622023"/>
                    <a:pt x="1268260" y="1622023"/>
                  </a:cubicBezTo>
                  <a:lnTo>
                    <a:pt x="1458070" y="1622023"/>
                  </a:lnTo>
                  <a:cubicBezTo>
                    <a:pt x="1500955" y="1622023"/>
                    <a:pt x="1535719" y="1587259"/>
                    <a:pt x="1535719" y="1544374"/>
                  </a:cubicBezTo>
                  <a:cubicBezTo>
                    <a:pt x="1535719" y="1501489"/>
                    <a:pt x="1500955" y="1466725"/>
                    <a:pt x="1458070" y="1466725"/>
                  </a:cubicBezTo>
                  <a:lnTo>
                    <a:pt x="1268260" y="1466725"/>
                  </a:lnTo>
                  <a:close/>
                  <a:moveTo>
                    <a:pt x="992174" y="1466725"/>
                  </a:moveTo>
                  <a:cubicBezTo>
                    <a:pt x="949290" y="1466725"/>
                    <a:pt x="914523" y="1501489"/>
                    <a:pt x="914523" y="1544374"/>
                  </a:cubicBezTo>
                  <a:cubicBezTo>
                    <a:pt x="914523" y="1587259"/>
                    <a:pt x="949290" y="1622023"/>
                    <a:pt x="992174" y="1622023"/>
                  </a:cubicBezTo>
                  <a:lnTo>
                    <a:pt x="1026684" y="1622023"/>
                  </a:lnTo>
                  <a:cubicBezTo>
                    <a:pt x="1069569" y="1622023"/>
                    <a:pt x="1104333" y="1587259"/>
                    <a:pt x="1104333" y="1544374"/>
                  </a:cubicBezTo>
                  <a:cubicBezTo>
                    <a:pt x="1104333" y="1501489"/>
                    <a:pt x="1069569" y="1466725"/>
                    <a:pt x="1026684" y="1466725"/>
                  </a:cubicBezTo>
                  <a:lnTo>
                    <a:pt x="992174" y="1466725"/>
                  </a:lnTo>
                  <a:close/>
                  <a:moveTo>
                    <a:pt x="716087" y="1466725"/>
                  </a:moveTo>
                  <a:cubicBezTo>
                    <a:pt x="673202" y="1466725"/>
                    <a:pt x="638438" y="1501489"/>
                    <a:pt x="638438" y="1544374"/>
                  </a:cubicBezTo>
                  <a:cubicBezTo>
                    <a:pt x="638438" y="1587259"/>
                    <a:pt x="673202" y="1622023"/>
                    <a:pt x="716087" y="1622023"/>
                  </a:cubicBezTo>
                  <a:lnTo>
                    <a:pt x="750598" y="1622023"/>
                  </a:lnTo>
                  <a:cubicBezTo>
                    <a:pt x="793481" y="1622023"/>
                    <a:pt x="828248" y="1587259"/>
                    <a:pt x="828248" y="1544374"/>
                  </a:cubicBezTo>
                  <a:cubicBezTo>
                    <a:pt x="828248" y="1501489"/>
                    <a:pt x="793481" y="1466725"/>
                    <a:pt x="750598" y="1466725"/>
                  </a:cubicBezTo>
                  <a:lnTo>
                    <a:pt x="716087" y="1466725"/>
                  </a:lnTo>
                  <a:close/>
                </a:path>
              </a:pathLst>
            </a:custGeom>
            <a:solidFill>
              <a:srgbClr val="EDE9E2"/>
            </a:solidFill>
            <a:ln>
              <a:noFill/>
            </a:ln>
          </p:spPr>
        </p:sp>
      </p:grpSp>
      <p:grpSp>
        <p:nvGrpSpPr>
          <p:cNvPr id="11" name="íṩļîḓe">
            <a:extLst>
              <a:ext uri="{FF2B5EF4-FFF2-40B4-BE49-F238E27FC236}">
                <a16:creationId xmlns:a16="http://schemas.microsoft.com/office/drawing/2014/main" id="{A1E2875D-175B-4837-988D-F807847ECA9E}"/>
              </a:ext>
            </a:extLst>
          </p:cNvPr>
          <p:cNvGrpSpPr/>
          <p:nvPr/>
        </p:nvGrpSpPr>
        <p:grpSpPr>
          <a:xfrm>
            <a:off x="8430909" y="2556170"/>
            <a:ext cx="2316413" cy="1118812"/>
            <a:chOff x="2317960" y="4084521"/>
            <a:chExt cx="2995049" cy="1446588"/>
          </a:xfrm>
          <a:effectLst>
            <a:outerShdw blurRad="152400" dist="38100" dir="5400000" algn="t" rotWithShape="0">
              <a:schemeClr val="bg1">
                <a:lumMod val="50000"/>
                <a:alpha val="30000"/>
              </a:schemeClr>
            </a:outerShdw>
          </a:effectLst>
        </p:grpSpPr>
        <p:grpSp>
          <p:nvGrpSpPr>
            <p:cNvPr id="26" name="iṩliḍê">
              <a:extLst>
                <a:ext uri="{FF2B5EF4-FFF2-40B4-BE49-F238E27FC236}">
                  <a16:creationId xmlns:a16="http://schemas.microsoft.com/office/drawing/2014/main" id="{C95E3205-9E9B-4B66-AAF8-54873B52ABB1}"/>
                </a:ext>
              </a:extLst>
            </p:cNvPr>
            <p:cNvGrpSpPr/>
            <p:nvPr/>
          </p:nvGrpSpPr>
          <p:grpSpPr>
            <a:xfrm>
              <a:off x="2317960" y="4084521"/>
              <a:ext cx="2995049" cy="1446588"/>
              <a:chOff x="1104900" y="2895600"/>
              <a:chExt cx="2800350" cy="1352550"/>
            </a:xfrm>
            <a:solidFill>
              <a:srgbClr val="666666">
                <a:alpha val="85000"/>
              </a:srgbClr>
            </a:solidFill>
          </p:grpSpPr>
          <p:sp>
            <p:nvSpPr>
              <p:cNvPr id="28" name="îšľïḓê">
                <a:extLst>
                  <a:ext uri="{FF2B5EF4-FFF2-40B4-BE49-F238E27FC236}">
                    <a16:creationId xmlns:a16="http://schemas.microsoft.com/office/drawing/2014/main" id="{0272B277-1345-4C03-A26A-F183EE5540DF}"/>
                  </a:ext>
                </a:extLst>
              </p:cNvPr>
              <p:cNvSpPr/>
              <p:nvPr/>
            </p:nvSpPr>
            <p:spPr>
              <a:xfrm>
                <a:off x="2914650" y="3076575"/>
                <a:ext cx="990600" cy="990600"/>
              </a:xfrm>
              <a:prstGeom prst="ellips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2"/>
                  </a:solidFill>
                  <a:effectLst/>
                  <a:uLnTx/>
                  <a:uFillTx/>
                  <a:latin typeface="方正黑体简体"/>
                  <a:ea typeface="方正黑体简体"/>
                  <a:cs typeface="+mn-cs"/>
                </a:endParaRPr>
              </a:p>
            </p:txBody>
          </p:sp>
          <p:sp>
            <p:nvSpPr>
              <p:cNvPr id="29" name="îṧlíďe">
                <a:extLst>
                  <a:ext uri="{FF2B5EF4-FFF2-40B4-BE49-F238E27FC236}">
                    <a16:creationId xmlns:a16="http://schemas.microsoft.com/office/drawing/2014/main" id="{0EBCF86D-CF8E-4412-A177-525714305758}"/>
                  </a:ext>
                </a:extLst>
              </p:cNvPr>
              <p:cNvSpPr/>
              <p:nvPr/>
            </p:nvSpPr>
            <p:spPr>
              <a:xfrm>
                <a:off x="1104900" y="3076575"/>
                <a:ext cx="990600" cy="990600"/>
              </a:xfrm>
              <a:prstGeom prst="ellips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2"/>
                  </a:solidFill>
                  <a:effectLst/>
                  <a:uLnTx/>
                  <a:uFillTx/>
                  <a:latin typeface="方正黑体简体"/>
                  <a:ea typeface="方正黑体简体"/>
                  <a:cs typeface="+mn-cs"/>
                </a:endParaRPr>
              </a:p>
            </p:txBody>
          </p:sp>
          <p:sp>
            <p:nvSpPr>
              <p:cNvPr id="30" name="îşľïdè">
                <a:extLst>
                  <a:ext uri="{FF2B5EF4-FFF2-40B4-BE49-F238E27FC236}">
                    <a16:creationId xmlns:a16="http://schemas.microsoft.com/office/drawing/2014/main" id="{3A84156B-4C40-47A0-A2C6-D5F78FCF8F47}"/>
                  </a:ext>
                </a:extLst>
              </p:cNvPr>
              <p:cNvSpPr/>
              <p:nvPr/>
            </p:nvSpPr>
            <p:spPr>
              <a:xfrm>
                <a:off x="1828800" y="2895600"/>
                <a:ext cx="1352550" cy="1352550"/>
              </a:xfrm>
              <a:prstGeom prst="ellipse">
                <a:avLst/>
              </a:prstGeom>
              <a:solidFill>
                <a:srgbClr val="000000">
                  <a:lumMod val="75000"/>
                  <a:lumOff val="25000"/>
                  <a:alpha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2"/>
                  </a:solidFill>
                  <a:effectLst/>
                  <a:uLnTx/>
                  <a:uFillTx/>
                  <a:latin typeface="方正黑体简体"/>
                  <a:ea typeface="方正黑体简体"/>
                  <a:cs typeface="+mn-cs"/>
                </a:endParaRPr>
              </a:p>
            </p:txBody>
          </p:sp>
        </p:grpSp>
        <p:sp>
          <p:nvSpPr>
            <p:cNvPr id="27" name="ïṩḷïḓè">
              <a:extLst>
                <a:ext uri="{FF2B5EF4-FFF2-40B4-BE49-F238E27FC236}">
                  <a16:creationId xmlns:a16="http://schemas.microsoft.com/office/drawing/2014/main" id="{C7DC16C0-092A-47E0-A23C-86E3204B1F20}"/>
                </a:ext>
              </a:extLst>
            </p:cNvPr>
            <p:cNvSpPr/>
            <p:nvPr/>
          </p:nvSpPr>
          <p:spPr bwMode="auto">
            <a:xfrm>
              <a:off x="3608935" y="4638195"/>
              <a:ext cx="413098" cy="339240"/>
            </a:xfrm>
            <a:custGeom>
              <a:avLst/>
              <a:gdLst>
                <a:gd name="connsiteX0" fmla="*/ 1516740 w 1811806"/>
                <a:gd name="connsiteY0" fmla="*/ 880041 h 1898110"/>
                <a:gd name="connsiteX1" fmla="*/ 1607296 w 1811806"/>
                <a:gd name="connsiteY1" fmla="*/ 880041 h 1898110"/>
                <a:gd name="connsiteX2" fmla="*/ 1701441 w 1811806"/>
                <a:gd name="connsiteY2" fmla="*/ 940461 h 1898110"/>
                <a:gd name="connsiteX3" fmla="*/ 1811806 w 1811806"/>
                <a:gd name="connsiteY3" fmla="*/ 1181512 h 1898110"/>
                <a:gd name="connsiteX4" fmla="*/ 1811806 w 1811806"/>
                <a:gd name="connsiteY4" fmla="*/ 1794578 h 1898110"/>
                <a:gd name="connsiteX5" fmla="*/ 1708274 w 1811806"/>
                <a:gd name="connsiteY5" fmla="*/ 1898111 h 1898110"/>
                <a:gd name="connsiteX6" fmla="*/ 103533 w 1811806"/>
                <a:gd name="connsiteY6" fmla="*/ 1898111 h 1898110"/>
                <a:gd name="connsiteX7" fmla="*/ 0 w 1811806"/>
                <a:gd name="connsiteY7" fmla="*/ 1794578 h 1898110"/>
                <a:gd name="connsiteX8" fmla="*/ 0 w 1811806"/>
                <a:gd name="connsiteY8" fmla="*/ 1184342 h 1898110"/>
                <a:gd name="connsiteX9" fmla="*/ 110476 w 1811806"/>
                <a:gd name="connsiteY9" fmla="*/ 940779 h 1898110"/>
                <a:gd name="connsiteX10" fmla="*/ 204760 w 1811806"/>
                <a:gd name="connsiteY10" fmla="*/ 880026 h 1898110"/>
                <a:gd name="connsiteX11" fmla="*/ 295054 w 1811806"/>
                <a:gd name="connsiteY11" fmla="*/ 880026 h 1898110"/>
                <a:gd name="connsiteX12" fmla="*/ 293343 w 1811806"/>
                <a:gd name="connsiteY12" fmla="*/ 862784 h 1898110"/>
                <a:gd name="connsiteX13" fmla="*/ 293343 w 1811806"/>
                <a:gd name="connsiteY13" fmla="*/ 86290 h 1898110"/>
                <a:gd name="connsiteX14" fmla="*/ 379607 w 1811806"/>
                <a:gd name="connsiteY14" fmla="*/ 0 h 1898110"/>
                <a:gd name="connsiteX15" fmla="*/ 465896 w 1811806"/>
                <a:gd name="connsiteY15" fmla="*/ 86264 h 1898110"/>
                <a:gd name="connsiteX16" fmla="*/ 465896 w 1811806"/>
                <a:gd name="connsiteY16" fmla="*/ 86290 h 1898110"/>
                <a:gd name="connsiteX17" fmla="*/ 465896 w 1811806"/>
                <a:gd name="connsiteY17" fmla="*/ 862784 h 1898110"/>
                <a:gd name="connsiteX18" fmla="*/ 464171 w 1811806"/>
                <a:gd name="connsiteY18" fmla="*/ 880041 h 1898110"/>
                <a:gd name="connsiteX19" fmla="*/ 1347650 w 1811806"/>
                <a:gd name="connsiteY19" fmla="*/ 880041 h 1898110"/>
                <a:gd name="connsiteX20" fmla="*/ 1345924 w 1811806"/>
                <a:gd name="connsiteY20" fmla="*/ 862784 h 1898110"/>
                <a:gd name="connsiteX21" fmla="*/ 1345924 w 1811806"/>
                <a:gd name="connsiteY21" fmla="*/ 86290 h 1898110"/>
                <a:gd name="connsiteX22" fmla="*/ 1432215 w 1811806"/>
                <a:gd name="connsiteY22" fmla="*/ 25 h 1898110"/>
                <a:gd name="connsiteX23" fmla="*/ 1518479 w 1811806"/>
                <a:gd name="connsiteY23" fmla="*/ 86290 h 1898110"/>
                <a:gd name="connsiteX24" fmla="*/ 1518479 w 1811806"/>
                <a:gd name="connsiteY24" fmla="*/ 862784 h 1898110"/>
                <a:gd name="connsiteX25" fmla="*/ 1516753 w 1811806"/>
                <a:gd name="connsiteY25" fmla="*/ 880041 h 1898110"/>
                <a:gd name="connsiteX26" fmla="*/ 269489 w 1811806"/>
                <a:gd name="connsiteY26" fmla="*/ 1052594 h 1898110"/>
                <a:gd name="connsiteX27" fmla="*/ 254056 w 1811806"/>
                <a:gd name="connsiteY27" fmla="*/ 1062134 h 1898110"/>
                <a:gd name="connsiteX28" fmla="*/ 202290 w 1811806"/>
                <a:gd name="connsiteY28" fmla="*/ 1165666 h 1898110"/>
                <a:gd name="connsiteX29" fmla="*/ 210006 w 1811806"/>
                <a:gd name="connsiteY29" fmla="*/ 1188816 h 1898110"/>
                <a:gd name="connsiteX30" fmla="*/ 217721 w 1811806"/>
                <a:gd name="connsiteY30" fmla="*/ 1190638 h 1898110"/>
                <a:gd name="connsiteX31" fmla="*/ 1597094 w 1811806"/>
                <a:gd name="connsiteY31" fmla="*/ 1190638 h 1898110"/>
                <a:gd name="connsiteX32" fmla="*/ 1614345 w 1811806"/>
                <a:gd name="connsiteY32" fmla="*/ 1173377 h 1898110"/>
                <a:gd name="connsiteX33" fmla="*/ 1613245 w 1811806"/>
                <a:gd name="connsiteY33" fmla="*/ 1167322 h 1898110"/>
                <a:gd name="connsiteX34" fmla="*/ 1574427 w 1811806"/>
                <a:gd name="connsiteY34" fmla="*/ 1063789 h 1898110"/>
                <a:gd name="connsiteX35" fmla="*/ 1558276 w 1811806"/>
                <a:gd name="connsiteY35" fmla="*/ 1052594 h 1898110"/>
                <a:gd name="connsiteX36" fmla="*/ 269489 w 1811806"/>
                <a:gd name="connsiteY36" fmla="*/ 1052594 h 1898110"/>
                <a:gd name="connsiteX37" fmla="*/ 1268260 w 1811806"/>
                <a:gd name="connsiteY37" fmla="*/ 1466725 h 1898110"/>
                <a:gd name="connsiteX38" fmla="*/ 1190611 w 1811806"/>
                <a:gd name="connsiteY38" fmla="*/ 1544374 h 1898110"/>
                <a:gd name="connsiteX39" fmla="*/ 1268260 w 1811806"/>
                <a:gd name="connsiteY39" fmla="*/ 1622023 h 1898110"/>
                <a:gd name="connsiteX40" fmla="*/ 1458070 w 1811806"/>
                <a:gd name="connsiteY40" fmla="*/ 1622023 h 1898110"/>
                <a:gd name="connsiteX41" fmla="*/ 1535719 w 1811806"/>
                <a:gd name="connsiteY41" fmla="*/ 1544374 h 1898110"/>
                <a:gd name="connsiteX42" fmla="*/ 1458070 w 1811806"/>
                <a:gd name="connsiteY42" fmla="*/ 1466725 h 1898110"/>
                <a:gd name="connsiteX43" fmla="*/ 1268260 w 1811806"/>
                <a:gd name="connsiteY43" fmla="*/ 1466725 h 1898110"/>
                <a:gd name="connsiteX44" fmla="*/ 992174 w 1811806"/>
                <a:gd name="connsiteY44" fmla="*/ 1466725 h 1898110"/>
                <a:gd name="connsiteX45" fmla="*/ 914523 w 1811806"/>
                <a:gd name="connsiteY45" fmla="*/ 1544374 h 1898110"/>
                <a:gd name="connsiteX46" fmla="*/ 992174 w 1811806"/>
                <a:gd name="connsiteY46" fmla="*/ 1622023 h 1898110"/>
                <a:gd name="connsiteX47" fmla="*/ 1026684 w 1811806"/>
                <a:gd name="connsiteY47" fmla="*/ 1622023 h 1898110"/>
                <a:gd name="connsiteX48" fmla="*/ 1104333 w 1811806"/>
                <a:gd name="connsiteY48" fmla="*/ 1544374 h 1898110"/>
                <a:gd name="connsiteX49" fmla="*/ 1026684 w 1811806"/>
                <a:gd name="connsiteY49" fmla="*/ 1466725 h 1898110"/>
                <a:gd name="connsiteX50" fmla="*/ 992174 w 1811806"/>
                <a:gd name="connsiteY50" fmla="*/ 1466725 h 1898110"/>
                <a:gd name="connsiteX51" fmla="*/ 716087 w 1811806"/>
                <a:gd name="connsiteY51" fmla="*/ 1466725 h 1898110"/>
                <a:gd name="connsiteX52" fmla="*/ 638438 w 1811806"/>
                <a:gd name="connsiteY52" fmla="*/ 1544374 h 1898110"/>
                <a:gd name="connsiteX53" fmla="*/ 716087 w 1811806"/>
                <a:gd name="connsiteY53" fmla="*/ 1622023 h 1898110"/>
                <a:gd name="connsiteX54" fmla="*/ 750598 w 1811806"/>
                <a:gd name="connsiteY54" fmla="*/ 1622023 h 1898110"/>
                <a:gd name="connsiteX55" fmla="*/ 828248 w 1811806"/>
                <a:gd name="connsiteY55" fmla="*/ 1544374 h 1898110"/>
                <a:gd name="connsiteX56" fmla="*/ 750598 w 1811806"/>
                <a:gd name="connsiteY56" fmla="*/ 1466725 h 1898110"/>
                <a:gd name="connsiteX57" fmla="*/ 716087 w 1811806"/>
                <a:gd name="connsiteY57" fmla="*/ 1466725 h 1898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811806" h="1898110">
                  <a:moveTo>
                    <a:pt x="1516740" y="880041"/>
                  </a:moveTo>
                  <a:lnTo>
                    <a:pt x="1607296" y="880041"/>
                  </a:lnTo>
                  <a:cubicBezTo>
                    <a:pt x="1647794" y="880033"/>
                    <a:pt x="1684577" y="903641"/>
                    <a:pt x="1701441" y="940461"/>
                  </a:cubicBezTo>
                  <a:lnTo>
                    <a:pt x="1811806" y="1181512"/>
                  </a:lnTo>
                  <a:lnTo>
                    <a:pt x="1811806" y="1794578"/>
                  </a:lnTo>
                  <a:cubicBezTo>
                    <a:pt x="1811806" y="1851758"/>
                    <a:pt x="1765454" y="1898111"/>
                    <a:pt x="1708274" y="1898111"/>
                  </a:cubicBezTo>
                  <a:lnTo>
                    <a:pt x="103533" y="1898111"/>
                  </a:lnTo>
                  <a:cubicBezTo>
                    <a:pt x="46353" y="1898111"/>
                    <a:pt x="0" y="1851758"/>
                    <a:pt x="0" y="1794578"/>
                  </a:cubicBezTo>
                  <a:lnTo>
                    <a:pt x="0" y="1184342"/>
                  </a:lnTo>
                  <a:lnTo>
                    <a:pt x="110476" y="940779"/>
                  </a:lnTo>
                  <a:cubicBezTo>
                    <a:pt x="127263" y="903784"/>
                    <a:pt x="164134" y="880026"/>
                    <a:pt x="204760" y="880026"/>
                  </a:cubicBezTo>
                  <a:lnTo>
                    <a:pt x="295054" y="880026"/>
                  </a:lnTo>
                  <a:cubicBezTo>
                    <a:pt x="293908" y="874350"/>
                    <a:pt x="293335" y="868575"/>
                    <a:pt x="293343" y="862784"/>
                  </a:cubicBezTo>
                  <a:lnTo>
                    <a:pt x="293343" y="86290"/>
                  </a:lnTo>
                  <a:cubicBezTo>
                    <a:pt x="293335" y="38640"/>
                    <a:pt x="331958" y="7"/>
                    <a:pt x="379607" y="0"/>
                  </a:cubicBezTo>
                  <a:cubicBezTo>
                    <a:pt x="427256" y="-7"/>
                    <a:pt x="465890" y="38615"/>
                    <a:pt x="465896" y="86264"/>
                  </a:cubicBezTo>
                  <a:cubicBezTo>
                    <a:pt x="465896" y="86273"/>
                    <a:pt x="465896" y="86281"/>
                    <a:pt x="465896" y="86290"/>
                  </a:cubicBezTo>
                  <a:lnTo>
                    <a:pt x="465896" y="862784"/>
                  </a:lnTo>
                  <a:cubicBezTo>
                    <a:pt x="465896" y="868692"/>
                    <a:pt x="465317" y="874463"/>
                    <a:pt x="464171" y="880041"/>
                  </a:cubicBezTo>
                  <a:lnTo>
                    <a:pt x="1347650" y="880041"/>
                  </a:lnTo>
                  <a:cubicBezTo>
                    <a:pt x="1346499" y="874361"/>
                    <a:pt x="1345920" y="868579"/>
                    <a:pt x="1345924" y="862784"/>
                  </a:cubicBezTo>
                  <a:lnTo>
                    <a:pt x="1345924" y="86290"/>
                  </a:lnTo>
                  <a:cubicBezTo>
                    <a:pt x="1345931" y="38640"/>
                    <a:pt x="1384564" y="18"/>
                    <a:pt x="1432215" y="25"/>
                  </a:cubicBezTo>
                  <a:cubicBezTo>
                    <a:pt x="1479853" y="32"/>
                    <a:pt x="1518472" y="38650"/>
                    <a:pt x="1518479" y="86290"/>
                  </a:cubicBezTo>
                  <a:lnTo>
                    <a:pt x="1518479" y="862784"/>
                  </a:lnTo>
                  <a:cubicBezTo>
                    <a:pt x="1518479" y="868692"/>
                    <a:pt x="1517899" y="874463"/>
                    <a:pt x="1516753" y="880041"/>
                  </a:cubicBezTo>
                  <a:close/>
                  <a:moveTo>
                    <a:pt x="269489" y="1052594"/>
                  </a:moveTo>
                  <a:cubicBezTo>
                    <a:pt x="262952" y="1052594"/>
                    <a:pt x="256978" y="1056287"/>
                    <a:pt x="254056" y="1062134"/>
                  </a:cubicBezTo>
                  <a:lnTo>
                    <a:pt x="202290" y="1165666"/>
                  </a:lnTo>
                  <a:cubicBezTo>
                    <a:pt x="198028" y="1174190"/>
                    <a:pt x="201482" y="1184554"/>
                    <a:pt x="210006" y="1188816"/>
                  </a:cubicBezTo>
                  <a:cubicBezTo>
                    <a:pt x="212402" y="1190014"/>
                    <a:pt x="215044" y="1190638"/>
                    <a:pt x="217721" y="1190638"/>
                  </a:cubicBezTo>
                  <a:lnTo>
                    <a:pt x="1597094" y="1190638"/>
                  </a:lnTo>
                  <a:cubicBezTo>
                    <a:pt x="1606624" y="1190636"/>
                    <a:pt x="1614347" y="1182908"/>
                    <a:pt x="1614345" y="1173377"/>
                  </a:cubicBezTo>
                  <a:cubicBezTo>
                    <a:pt x="1614343" y="1171308"/>
                    <a:pt x="1613971" y="1169258"/>
                    <a:pt x="1613245" y="1167322"/>
                  </a:cubicBezTo>
                  <a:lnTo>
                    <a:pt x="1574427" y="1063789"/>
                  </a:lnTo>
                  <a:cubicBezTo>
                    <a:pt x="1571903" y="1057057"/>
                    <a:pt x="1565466" y="1052596"/>
                    <a:pt x="1558276" y="1052594"/>
                  </a:cubicBezTo>
                  <a:lnTo>
                    <a:pt x="269489" y="1052594"/>
                  </a:lnTo>
                  <a:close/>
                  <a:moveTo>
                    <a:pt x="1268260" y="1466725"/>
                  </a:moveTo>
                  <a:cubicBezTo>
                    <a:pt x="1225375" y="1466725"/>
                    <a:pt x="1190611" y="1501489"/>
                    <a:pt x="1190611" y="1544374"/>
                  </a:cubicBezTo>
                  <a:cubicBezTo>
                    <a:pt x="1190611" y="1587259"/>
                    <a:pt x="1225375" y="1622023"/>
                    <a:pt x="1268260" y="1622023"/>
                  </a:cubicBezTo>
                  <a:lnTo>
                    <a:pt x="1458070" y="1622023"/>
                  </a:lnTo>
                  <a:cubicBezTo>
                    <a:pt x="1500955" y="1622023"/>
                    <a:pt x="1535719" y="1587259"/>
                    <a:pt x="1535719" y="1544374"/>
                  </a:cubicBezTo>
                  <a:cubicBezTo>
                    <a:pt x="1535719" y="1501489"/>
                    <a:pt x="1500955" y="1466725"/>
                    <a:pt x="1458070" y="1466725"/>
                  </a:cubicBezTo>
                  <a:lnTo>
                    <a:pt x="1268260" y="1466725"/>
                  </a:lnTo>
                  <a:close/>
                  <a:moveTo>
                    <a:pt x="992174" y="1466725"/>
                  </a:moveTo>
                  <a:cubicBezTo>
                    <a:pt x="949290" y="1466725"/>
                    <a:pt x="914523" y="1501489"/>
                    <a:pt x="914523" y="1544374"/>
                  </a:cubicBezTo>
                  <a:cubicBezTo>
                    <a:pt x="914523" y="1587259"/>
                    <a:pt x="949290" y="1622023"/>
                    <a:pt x="992174" y="1622023"/>
                  </a:cubicBezTo>
                  <a:lnTo>
                    <a:pt x="1026684" y="1622023"/>
                  </a:lnTo>
                  <a:cubicBezTo>
                    <a:pt x="1069569" y="1622023"/>
                    <a:pt x="1104333" y="1587259"/>
                    <a:pt x="1104333" y="1544374"/>
                  </a:cubicBezTo>
                  <a:cubicBezTo>
                    <a:pt x="1104333" y="1501489"/>
                    <a:pt x="1069569" y="1466725"/>
                    <a:pt x="1026684" y="1466725"/>
                  </a:cubicBezTo>
                  <a:lnTo>
                    <a:pt x="992174" y="1466725"/>
                  </a:lnTo>
                  <a:close/>
                  <a:moveTo>
                    <a:pt x="716087" y="1466725"/>
                  </a:moveTo>
                  <a:cubicBezTo>
                    <a:pt x="673202" y="1466725"/>
                    <a:pt x="638438" y="1501489"/>
                    <a:pt x="638438" y="1544374"/>
                  </a:cubicBezTo>
                  <a:cubicBezTo>
                    <a:pt x="638438" y="1587259"/>
                    <a:pt x="673202" y="1622023"/>
                    <a:pt x="716087" y="1622023"/>
                  </a:cubicBezTo>
                  <a:lnTo>
                    <a:pt x="750598" y="1622023"/>
                  </a:lnTo>
                  <a:cubicBezTo>
                    <a:pt x="793481" y="1622023"/>
                    <a:pt x="828248" y="1587259"/>
                    <a:pt x="828248" y="1544374"/>
                  </a:cubicBezTo>
                  <a:cubicBezTo>
                    <a:pt x="828248" y="1501489"/>
                    <a:pt x="793481" y="1466725"/>
                    <a:pt x="750598" y="1466725"/>
                  </a:cubicBezTo>
                  <a:lnTo>
                    <a:pt x="716087" y="1466725"/>
                  </a:lnTo>
                  <a:close/>
                </a:path>
              </a:pathLst>
            </a:custGeom>
            <a:solidFill>
              <a:srgbClr val="EDE9E2"/>
            </a:solidFill>
            <a:ln>
              <a:noFill/>
            </a:ln>
          </p:spPr>
        </p:sp>
      </p:grpSp>
      <p:sp>
        <p:nvSpPr>
          <p:cNvPr id="12" name="ïṣḻiḓé">
            <a:extLst>
              <a:ext uri="{FF2B5EF4-FFF2-40B4-BE49-F238E27FC236}">
                <a16:creationId xmlns:a16="http://schemas.microsoft.com/office/drawing/2014/main" id="{21A24DE3-32AD-43AF-A638-6E1218E90AB0}"/>
              </a:ext>
            </a:extLst>
          </p:cNvPr>
          <p:cNvSpPr/>
          <p:nvPr/>
        </p:nvSpPr>
        <p:spPr>
          <a:xfrm>
            <a:off x="5208489" y="1823829"/>
            <a:ext cx="1775022" cy="471674"/>
          </a:xfrm>
          <a:prstGeom prst="rect">
            <a:avLst/>
          </a:prstGeom>
          <a:noFill/>
          <a:ln>
            <a:noFill/>
          </a:ln>
        </p:spPr>
        <p:txBody>
          <a:bodyPr wrap="square" lIns="91440" tIns="45720" rIns="91440" bIns="45720" anchor="ctr">
            <a:normAutofit fontScale="85000" lnSpcReduction="20000"/>
          </a:bodyPr>
          <a:lstStyle/>
          <a:p>
            <a:pPr lvl="0" algn="ctr" fontAlgn="base">
              <a:spcBef>
                <a:spcPct val="0"/>
              </a:spcBef>
              <a:spcAft>
                <a:spcPct val="0"/>
              </a:spcAft>
              <a:tabLst>
                <a:tab pos="227965" algn="l"/>
              </a:tabLst>
              <a:defRPr/>
            </a:pPr>
            <a:r>
              <a:rPr lang="zh-CN" altLang="en-US" b="1" kern="0" dirty="0">
                <a:solidFill>
                  <a:schemeClr val="accent2"/>
                </a:solidFill>
              </a:rPr>
              <a:t>Title text presets</a:t>
            </a:r>
            <a:endParaRPr kumimoji="0" lang="en-US" altLang="zh-CN" b="1" i="0" u="none" strike="noStrike" kern="0" cap="none" spc="0" normalizeH="0" baseline="0" noProof="0" dirty="0">
              <a:ln>
                <a:noFill/>
              </a:ln>
              <a:solidFill>
                <a:schemeClr val="accent2"/>
              </a:solidFill>
              <a:uLnTx/>
              <a:uFillTx/>
            </a:endParaRPr>
          </a:p>
        </p:txBody>
      </p:sp>
      <p:sp>
        <p:nvSpPr>
          <p:cNvPr id="13" name="íṩļîḍè">
            <a:extLst>
              <a:ext uri="{FF2B5EF4-FFF2-40B4-BE49-F238E27FC236}">
                <a16:creationId xmlns:a16="http://schemas.microsoft.com/office/drawing/2014/main" id="{53B28859-D29C-4772-92ED-FD7AD50E5849}"/>
              </a:ext>
            </a:extLst>
          </p:cNvPr>
          <p:cNvSpPr/>
          <p:nvPr/>
        </p:nvSpPr>
        <p:spPr>
          <a:xfrm>
            <a:off x="1715372" y="1938129"/>
            <a:ext cx="1775022" cy="471674"/>
          </a:xfrm>
          <a:prstGeom prst="rect">
            <a:avLst/>
          </a:prstGeom>
          <a:noFill/>
          <a:ln>
            <a:noFill/>
          </a:ln>
        </p:spPr>
        <p:txBody>
          <a:bodyPr wrap="square" lIns="91440" tIns="45720" rIns="91440" bIns="45720" anchor="ctr">
            <a:normAutofit fontScale="85000" lnSpcReduction="20000"/>
          </a:bodyPr>
          <a:lstStyle/>
          <a:p>
            <a:pPr lvl="0" algn="ctr" fontAlgn="base">
              <a:spcBef>
                <a:spcPct val="0"/>
              </a:spcBef>
              <a:spcAft>
                <a:spcPct val="0"/>
              </a:spcAft>
              <a:tabLst>
                <a:tab pos="227965" algn="l"/>
              </a:tabLst>
              <a:defRPr/>
            </a:pPr>
            <a:r>
              <a:rPr lang="zh-CN" altLang="en-US" b="1" kern="0" dirty="0">
                <a:solidFill>
                  <a:schemeClr val="accent2"/>
                </a:solidFill>
              </a:rPr>
              <a:t>Title text presets</a:t>
            </a:r>
            <a:endParaRPr kumimoji="0" lang="en-US" altLang="zh-CN" b="1" i="0" u="none" strike="noStrike" kern="0" cap="none" spc="0" normalizeH="0" baseline="0" noProof="0" dirty="0">
              <a:ln>
                <a:noFill/>
              </a:ln>
              <a:solidFill>
                <a:schemeClr val="accent2"/>
              </a:solidFill>
              <a:effectLst/>
              <a:uLnTx/>
              <a:uFillTx/>
            </a:endParaRPr>
          </a:p>
        </p:txBody>
      </p:sp>
      <p:sp>
        <p:nvSpPr>
          <p:cNvPr id="14" name="íṩļíďè">
            <a:extLst>
              <a:ext uri="{FF2B5EF4-FFF2-40B4-BE49-F238E27FC236}">
                <a16:creationId xmlns:a16="http://schemas.microsoft.com/office/drawing/2014/main" id="{A14C0705-14A5-44BA-83FC-99135273F9AA}"/>
              </a:ext>
            </a:extLst>
          </p:cNvPr>
          <p:cNvSpPr/>
          <p:nvPr/>
        </p:nvSpPr>
        <p:spPr>
          <a:xfrm>
            <a:off x="8701606" y="1938129"/>
            <a:ext cx="1775022" cy="471674"/>
          </a:xfrm>
          <a:prstGeom prst="rect">
            <a:avLst/>
          </a:prstGeom>
          <a:noFill/>
          <a:ln>
            <a:noFill/>
          </a:ln>
        </p:spPr>
        <p:txBody>
          <a:bodyPr wrap="square" lIns="91440" tIns="45720" rIns="91440" bIns="45720" anchor="ctr">
            <a:normAutofit fontScale="85000" lnSpcReduction="20000"/>
          </a:bodyPr>
          <a:lstStyle/>
          <a:p>
            <a:pPr lvl="0" algn="ctr" fontAlgn="base">
              <a:spcBef>
                <a:spcPct val="0"/>
              </a:spcBef>
              <a:spcAft>
                <a:spcPct val="0"/>
              </a:spcAft>
              <a:tabLst>
                <a:tab pos="227965" algn="l"/>
              </a:tabLst>
              <a:defRPr/>
            </a:pPr>
            <a:r>
              <a:rPr lang="zh-CN" altLang="en-US" b="1" kern="0" dirty="0">
                <a:solidFill>
                  <a:schemeClr val="accent2"/>
                </a:solidFill>
              </a:rPr>
              <a:t>Title text presets</a:t>
            </a:r>
            <a:endParaRPr kumimoji="0" lang="en-US" altLang="zh-CN" b="1" i="0" u="none" strike="noStrike" kern="0" cap="none" spc="0" normalizeH="0" baseline="0" noProof="0" dirty="0">
              <a:ln>
                <a:noFill/>
              </a:ln>
              <a:solidFill>
                <a:schemeClr val="accent2"/>
              </a:solidFill>
              <a:effectLst/>
              <a:uLnTx/>
              <a:uFillTx/>
            </a:endParaRPr>
          </a:p>
        </p:txBody>
      </p:sp>
      <p:grpSp>
        <p:nvGrpSpPr>
          <p:cNvPr id="2" name="组合 1">
            <a:extLst>
              <a:ext uri="{FF2B5EF4-FFF2-40B4-BE49-F238E27FC236}">
                <a16:creationId xmlns:a16="http://schemas.microsoft.com/office/drawing/2014/main" id="{95D648BD-CE77-4F0D-89DC-28BA33690FCC}"/>
              </a:ext>
            </a:extLst>
          </p:cNvPr>
          <p:cNvGrpSpPr/>
          <p:nvPr/>
        </p:nvGrpSpPr>
        <p:grpSpPr>
          <a:xfrm>
            <a:off x="1364064" y="4029752"/>
            <a:ext cx="2477637" cy="2280357"/>
            <a:chOff x="1364064" y="4029752"/>
            <a:chExt cx="2477637" cy="2280357"/>
          </a:xfrm>
        </p:grpSpPr>
        <p:sp>
          <p:nvSpPr>
            <p:cNvPr id="15" name="ïṧliḍê">
              <a:extLst>
                <a:ext uri="{FF2B5EF4-FFF2-40B4-BE49-F238E27FC236}">
                  <a16:creationId xmlns:a16="http://schemas.microsoft.com/office/drawing/2014/main" id="{7A11CCF3-EDDB-4188-824B-4BE0C6A25870}"/>
                </a:ext>
              </a:extLst>
            </p:cNvPr>
            <p:cNvSpPr/>
            <p:nvPr/>
          </p:nvSpPr>
          <p:spPr>
            <a:xfrm>
              <a:off x="1364064" y="4029752"/>
              <a:ext cx="2477637" cy="669543"/>
            </a:xfrm>
            <a:prstGeom prst="rect">
              <a:avLst/>
            </a:prstGeom>
            <a:ln>
              <a:noFill/>
            </a:ln>
          </p:spPr>
          <p:txBody>
            <a:bodyPr wrap="square" lIns="91440" tIns="45720" rIns="91440" bIns="45720" anchor="t">
              <a:noAutofit/>
            </a:bodyPr>
            <a:lstStyle/>
            <a:p>
              <a:pPr lvl="0" algn="ctr">
                <a:lnSpc>
                  <a:spcPct val="120000"/>
                </a:lnSpc>
                <a:defRPr/>
              </a:pPr>
              <a:r>
                <a:rPr lang="zh-CN" altLang="en-US" sz="1100" kern="0" dirty="0">
                  <a:solidFill>
                    <a:schemeClr val="accent2"/>
                  </a:solidFill>
                </a:rPr>
                <a:t>Enter the text message here, be concise, and pay attention to double-check</a:t>
              </a:r>
              <a:endParaRPr kumimoji="0" lang="en-US" altLang="zh-CN" sz="1100" b="0" i="0" u="none" strike="noStrike" kern="0" cap="none" spc="0" normalizeH="0" baseline="0" noProof="0" dirty="0">
                <a:ln>
                  <a:noFill/>
                </a:ln>
                <a:solidFill>
                  <a:schemeClr val="accent2"/>
                </a:solidFill>
                <a:effectLst/>
                <a:uLnTx/>
                <a:uFillTx/>
              </a:endParaRPr>
            </a:p>
          </p:txBody>
        </p:sp>
        <p:sp>
          <p:nvSpPr>
            <p:cNvPr id="16" name="iṧ1ïḍé">
              <a:extLst>
                <a:ext uri="{FF2B5EF4-FFF2-40B4-BE49-F238E27FC236}">
                  <a16:creationId xmlns:a16="http://schemas.microsoft.com/office/drawing/2014/main" id="{3412DFD7-A3FA-4CE8-84DC-18A52534C87C}"/>
                </a:ext>
              </a:extLst>
            </p:cNvPr>
            <p:cNvSpPr/>
            <p:nvPr/>
          </p:nvSpPr>
          <p:spPr>
            <a:xfrm>
              <a:off x="1364064" y="4835159"/>
              <a:ext cx="2477637" cy="669543"/>
            </a:xfrm>
            <a:prstGeom prst="rect">
              <a:avLst/>
            </a:prstGeom>
            <a:ln>
              <a:noFill/>
            </a:ln>
          </p:spPr>
          <p:txBody>
            <a:bodyPr wrap="square" lIns="91440" tIns="45720" rIns="91440" bIns="45720" anchor="t">
              <a:noAutofit/>
            </a:bodyPr>
            <a:lstStyle/>
            <a:p>
              <a:pPr lvl="0" algn="ctr">
                <a:lnSpc>
                  <a:spcPct val="120000"/>
                </a:lnSpc>
                <a:defRPr/>
              </a:pPr>
              <a:r>
                <a:rPr lang="zh-CN" altLang="en-US" sz="1100" kern="0" dirty="0">
                  <a:solidFill>
                    <a:schemeClr val="accent2"/>
                  </a:solidFill>
                </a:rPr>
                <a:t>Enter the text message here, be concise, and pay attention to double-check</a:t>
              </a:r>
              <a:endParaRPr lang="en-US" altLang="zh-CN" sz="1100" kern="0" dirty="0">
                <a:solidFill>
                  <a:schemeClr val="accent2"/>
                </a:solidFill>
              </a:endParaRPr>
            </a:p>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altLang="zh-CN" sz="1100" b="0" i="0" u="none" strike="noStrike" kern="0" cap="none" spc="0" normalizeH="0" baseline="0" noProof="0" dirty="0">
                <a:ln>
                  <a:noFill/>
                </a:ln>
                <a:solidFill>
                  <a:schemeClr val="accent2"/>
                </a:solidFill>
                <a:effectLst/>
                <a:uLnTx/>
                <a:uFillTx/>
              </a:endParaRPr>
            </a:p>
          </p:txBody>
        </p:sp>
        <p:sp>
          <p:nvSpPr>
            <p:cNvPr id="17" name="iṣ1iďe">
              <a:extLst>
                <a:ext uri="{FF2B5EF4-FFF2-40B4-BE49-F238E27FC236}">
                  <a16:creationId xmlns:a16="http://schemas.microsoft.com/office/drawing/2014/main" id="{2FCE86BE-C784-4D7C-996D-F1532002282A}"/>
                </a:ext>
              </a:extLst>
            </p:cNvPr>
            <p:cNvSpPr/>
            <p:nvPr/>
          </p:nvSpPr>
          <p:spPr>
            <a:xfrm>
              <a:off x="1364064" y="5640566"/>
              <a:ext cx="2477637" cy="669543"/>
            </a:xfrm>
            <a:prstGeom prst="rect">
              <a:avLst/>
            </a:prstGeom>
            <a:ln>
              <a:noFill/>
            </a:ln>
          </p:spPr>
          <p:txBody>
            <a:bodyPr wrap="square" lIns="91440" tIns="45720" rIns="91440" bIns="45720" anchor="t">
              <a:noAutofit/>
            </a:bodyPr>
            <a:lstStyle/>
            <a:p>
              <a:pPr lvl="0" algn="ctr">
                <a:lnSpc>
                  <a:spcPct val="120000"/>
                </a:lnSpc>
                <a:defRPr/>
              </a:pPr>
              <a:r>
                <a:rPr lang="zh-CN" altLang="en-US" sz="1100" kern="0" dirty="0">
                  <a:solidFill>
                    <a:schemeClr val="accent2"/>
                  </a:solidFill>
                </a:rPr>
                <a:t>Enter the text message here, be concise, and pay attention to double-check</a:t>
              </a:r>
              <a:endParaRPr lang="en-US" altLang="zh-CN" sz="1100" kern="0" dirty="0">
                <a:solidFill>
                  <a:schemeClr val="accent2"/>
                </a:solidFill>
              </a:endParaRPr>
            </a:p>
          </p:txBody>
        </p:sp>
      </p:grpSp>
      <p:grpSp>
        <p:nvGrpSpPr>
          <p:cNvPr id="18" name="iś1ïḑe">
            <a:extLst>
              <a:ext uri="{FF2B5EF4-FFF2-40B4-BE49-F238E27FC236}">
                <a16:creationId xmlns:a16="http://schemas.microsoft.com/office/drawing/2014/main" id="{CB2E3DC5-AAC9-4C92-97E7-90186BFB8B98}"/>
              </a:ext>
            </a:extLst>
          </p:cNvPr>
          <p:cNvGrpSpPr/>
          <p:nvPr/>
        </p:nvGrpSpPr>
        <p:grpSpPr>
          <a:xfrm>
            <a:off x="4857182" y="4029752"/>
            <a:ext cx="2477637" cy="2280357"/>
            <a:chOff x="4857181" y="3644900"/>
            <a:chExt cx="2477637" cy="2280357"/>
          </a:xfrm>
        </p:grpSpPr>
        <p:sp>
          <p:nvSpPr>
            <p:cNvPr id="23" name="iṩ1îďè">
              <a:extLst>
                <a:ext uri="{FF2B5EF4-FFF2-40B4-BE49-F238E27FC236}">
                  <a16:creationId xmlns:a16="http://schemas.microsoft.com/office/drawing/2014/main" id="{D5CEAF71-821D-4BBF-A816-C2E5B1AFC1AB}"/>
                </a:ext>
              </a:extLst>
            </p:cNvPr>
            <p:cNvSpPr/>
            <p:nvPr/>
          </p:nvSpPr>
          <p:spPr>
            <a:xfrm>
              <a:off x="4857181" y="3644900"/>
              <a:ext cx="2477637" cy="669543"/>
            </a:xfrm>
            <a:prstGeom prst="rect">
              <a:avLst/>
            </a:prstGeom>
            <a:ln>
              <a:noFill/>
            </a:ln>
          </p:spPr>
          <p:txBody>
            <a:bodyPr wrap="square" lIns="91440" tIns="45720" rIns="91440" bIns="45720" anchor="t">
              <a:noAutofit/>
            </a:bodyPr>
            <a:lstStyle/>
            <a:p>
              <a:pPr lvl="0" algn="ctr">
                <a:lnSpc>
                  <a:spcPct val="120000"/>
                </a:lnSpc>
                <a:defRPr/>
              </a:pPr>
              <a:r>
                <a:rPr lang="zh-CN" altLang="en-US" sz="1100" kern="0" dirty="0">
                  <a:solidFill>
                    <a:schemeClr val="accent2"/>
                  </a:solidFill>
                </a:rPr>
                <a:t>Enter the text message here, be concise, and pay attention to double-check</a:t>
              </a:r>
              <a:endParaRPr lang="en-US" altLang="zh-CN" sz="1100" kern="0" dirty="0">
                <a:solidFill>
                  <a:schemeClr val="accent2"/>
                </a:solidFill>
              </a:endParaRPr>
            </a:p>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altLang="zh-CN" sz="1100" b="0" i="0" u="none" strike="noStrike" kern="0" cap="none" spc="0" normalizeH="0" baseline="0" noProof="0" dirty="0">
                <a:ln>
                  <a:noFill/>
                </a:ln>
                <a:solidFill>
                  <a:schemeClr val="accent2"/>
                </a:solidFill>
                <a:effectLst/>
                <a:uLnTx/>
                <a:uFillTx/>
              </a:endParaRPr>
            </a:p>
          </p:txBody>
        </p:sp>
        <p:sp>
          <p:nvSpPr>
            <p:cNvPr id="24" name="ísľiḍé">
              <a:extLst>
                <a:ext uri="{FF2B5EF4-FFF2-40B4-BE49-F238E27FC236}">
                  <a16:creationId xmlns:a16="http://schemas.microsoft.com/office/drawing/2014/main" id="{573A49E1-C279-43DE-86A7-70DA755B9C28}"/>
                </a:ext>
              </a:extLst>
            </p:cNvPr>
            <p:cNvSpPr/>
            <p:nvPr/>
          </p:nvSpPr>
          <p:spPr>
            <a:xfrm>
              <a:off x="4857181" y="4450307"/>
              <a:ext cx="2477637" cy="669543"/>
            </a:xfrm>
            <a:prstGeom prst="rect">
              <a:avLst/>
            </a:prstGeom>
            <a:ln>
              <a:noFill/>
            </a:ln>
          </p:spPr>
          <p:txBody>
            <a:bodyPr wrap="square" lIns="91440" tIns="45720" rIns="91440" bIns="45720" anchor="t">
              <a:noAutofit/>
            </a:bodyPr>
            <a:lstStyle/>
            <a:p>
              <a:pPr lvl="0" algn="ctr">
                <a:lnSpc>
                  <a:spcPct val="120000"/>
                </a:lnSpc>
                <a:defRPr/>
              </a:pPr>
              <a:r>
                <a:rPr lang="zh-CN" altLang="en-US" sz="1100" kern="0" dirty="0">
                  <a:solidFill>
                    <a:schemeClr val="accent2"/>
                  </a:solidFill>
                </a:rPr>
                <a:t>Enter the text message here, be concise, and pay attention to double-check</a:t>
              </a:r>
              <a:endParaRPr lang="en-US" altLang="zh-CN" sz="1100" kern="0" dirty="0">
                <a:solidFill>
                  <a:schemeClr val="accent2"/>
                </a:solidFill>
              </a:endParaRPr>
            </a:p>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altLang="zh-CN" sz="1100" b="0" i="0" u="none" strike="noStrike" kern="0" cap="none" spc="0" normalizeH="0" baseline="0" noProof="0" dirty="0">
                <a:ln>
                  <a:noFill/>
                </a:ln>
                <a:solidFill>
                  <a:schemeClr val="accent2"/>
                </a:solidFill>
                <a:effectLst/>
                <a:uLnTx/>
                <a:uFillTx/>
              </a:endParaRPr>
            </a:p>
          </p:txBody>
        </p:sp>
        <p:sp>
          <p:nvSpPr>
            <p:cNvPr id="25" name="ïṥļîdê">
              <a:extLst>
                <a:ext uri="{FF2B5EF4-FFF2-40B4-BE49-F238E27FC236}">
                  <a16:creationId xmlns:a16="http://schemas.microsoft.com/office/drawing/2014/main" id="{304507F6-141A-41EF-B83C-25CE0A993642}"/>
                </a:ext>
              </a:extLst>
            </p:cNvPr>
            <p:cNvSpPr/>
            <p:nvPr/>
          </p:nvSpPr>
          <p:spPr>
            <a:xfrm>
              <a:off x="4857181" y="5255714"/>
              <a:ext cx="2477637" cy="669543"/>
            </a:xfrm>
            <a:prstGeom prst="rect">
              <a:avLst/>
            </a:prstGeom>
            <a:ln>
              <a:noFill/>
            </a:ln>
          </p:spPr>
          <p:txBody>
            <a:bodyPr wrap="square" lIns="91440" tIns="45720" rIns="91440" bIns="45720" anchor="t">
              <a:noAutofit/>
            </a:bodyPr>
            <a:lstStyle/>
            <a:p>
              <a:pPr lvl="0" algn="ctr">
                <a:lnSpc>
                  <a:spcPct val="120000"/>
                </a:lnSpc>
                <a:defRPr/>
              </a:pPr>
              <a:r>
                <a:rPr lang="zh-CN" altLang="en-US" sz="1100" kern="0" dirty="0">
                  <a:solidFill>
                    <a:schemeClr val="accent2"/>
                  </a:solidFill>
                </a:rPr>
                <a:t>Enter the text message here, be concise, and pay attention to double-check</a:t>
              </a:r>
              <a:endParaRPr lang="en-US" altLang="zh-CN" sz="1100" kern="0" dirty="0">
                <a:solidFill>
                  <a:schemeClr val="accent2"/>
                </a:solidFill>
              </a:endParaRPr>
            </a:p>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altLang="zh-CN" sz="1100" b="0" i="0" u="none" strike="noStrike" kern="0" cap="none" spc="0" normalizeH="0" baseline="0" noProof="0" dirty="0">
                <a:ln>
                  <a:noFill/>
                </a:ln>
                <a:solidFill>
                  <a:schemeClr val="accent2"/>
                </a:solidFill>
                <a:effectLst/>
                <a:uLnTx/>
                <a:uFillTx/>
              </a:endParaRPr>
            </a:p>
          </p:txBody>
        </p:sp>
      </p:grpSp>
      <p:grpSp>
        <p:nvGrpSpPr>
          <p:cNvPr id="19" name="îşļiďe">
            <a:extLst>
              <a:ext uri="{FF2B5EF4-FFF2-40B4-BE49-F238E27FC236}">
                <a16:creationId xmlns:a16="http://schemas.microsoft.com/office/drawing/2014/main" id="{4A42E522-256B-45BD-9E9D-D0EE10659844}"/>
              </a:ext>
            </a:extLst>
          </p:cNvPr>
          <p:cNvGrpSpPr/>
          <p:nvPr/>
        </p:nvGrpSpPr>
        <p:grpSpPr>
          <a:xfrm>
            <a:off x="8350298" y="4029752"/>
            <a:ext cx="2477637" cy="2280357"/>
            <a:chOff x="4857181" y="3644900"/>
            <a:chExt cx="2477637" cy="2280357"/>
          </a:xfrm>
        </p:grpSpPr>
        <p:sp>
          <p:nvSpPr>
            <p:cNvPr id="20" name="iṧlidê">
              <a:extLst>
                <a:ext uri="{FF2B5EF4-FFF2-40B4-BE49-F238E27FC236}">
                  <a16:creationId xmlns:a16="http://schemas.microsoft.com/office/drawing/2014/main" id="{FF848D86-0145-4E20-BA36-EC3A908F0253}"/>
                </a:ext>
              </a:extLst>
            </p:cNvPr>
            <p:cNvSpPr/>
            <p:nvPr/>
          </p:nvSpPr>
          <p:spPr>
            <a:xfrm>
              <a:off x="4857181" y="3644900"/>
              <a:ext cx="2477637" cy="669543"/>
            </a:xfrm>
            <a:prstGeom prst="rect">
              <a:avLst/>
            </a:prstGeom>
            <a:ln>
              <a:noFill/>
            </a:ln>
          </p:spPr>
          <p:txBody>
            <a:bodyPr wrap="square" lIns="91440" tIns="45720" rIns="91440" bIns="45720" anchor="t">
              <a:noAutofit/>
            </a:bodyPr>
            <a:lstStyle/>
            <a:p>
              <a:pPr lvl="0" algn="ctr">
                <a:lnSpc>
                  <a:spcPct val="120000"/>
                </a:lnSpc>
                <a:defRPr/>
              </a:pPr>
              <a:r>
                <a:rPr lang="zh-CN" altLang="en-US" sz="1100" kern="0" dirty="0">
                  <a:solidFill>
                    <a:schemeClr val="accent2"/>
                  </a:solidFill>
                </a:rPr>
                <a:t>Enter the text message here, be concise, and pay attention to double-check</a:t>
              </a:r>
              <a:endParaRPr lang="en-US" altLang="zh-CN" sz="1100" kern="0" dirty="0">
                <a:solidFill>
                  <a:schemeClr val="accent2"/>
                </a:solidFill>
              </a:endParaRPr>
            </a:p>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altLang="zh-CN" sz="1100" b="0" i="0" u="none" strike="noStrike" kern="0" cap="none" spc="0" normalizeH="0" baseline="0" noProof="0" dirty="0">
                <a:ln>
                  <a:noFill/>
                </a:ln>
                <a:solidFill>
                  <a:schemeClr val="accent2"/>
                </a:solidFill>
                <a:effectLst/>
                <a:uLnTx/>
                <a:uFillTx/>
              </a:endParaRPr>
            </a:p>
          </p:txBody>
        </p:sp>
        <p:sp>
          <p:nvSpPr>
            <p:cNvPr id="21" name="íṣ1iḑê">
              <a:extLst>
                <a:ext uri="{FF2B5EF4-FFF2-40B4-BE49-F238E27FC236}">
                  <a16:creationId xmlns:a16="http://schemas.microsoft.com/office/drawing/2014/main" id="{82EB4A2F-AA89-49A5-9492-240056691C7F}"/>
                </a:ext>
              </a:extLst>
            </p:cNvPr>
            <p:cNvSpPr/>
            <p:nvPr/>
          </p:nvSpPr>
          <p:spPr>
            <a:xfrm>
              <a:off x="4857181" y="4450307"/>
              <a:ext cx="2477637" cy="669543"/>
            </a:xfrm>
            <a:prstGeom prst="rect">
              <a:avLst/>
            </a:prstGeom>
            <a:ln>
              <a:noFill/>
            </a:ln>
          </p:spPr>
          <p:txBody>
            <a:bodyPr wrap="square" lIns="91440" tIns="45720" rIns="91440" bIns="45720" anchor="t">
              <a:noAutofit/>
            </a:bodyPr>
            <a:lstStyle/>
            <a:p>
              <a:pPr lvl="0" algn="ctr">
                <a:lnSpc>
                  <a:spcPct val="120000"/>
                </a:lnSpc>
                <a:defRPr/>
              </a:pPr>
              <a:r>
                <a:rPr lang="zh-CN" altLang="en-US" sz="1100" kern="0" dirty="0">
                  <a:solidFill>
                    <a:schemeClr val="accent2"/>
                  </a:solidFill>
                </a:rPr>
                <a:t>Enter the text message here, be concise, and pay attention to double-check</a:t>
              </a:r>
              <a:endParaRPr lang="en-US" altLang="zh-CN" sz="1100" kern="0" dirty="0">
                <a:solidFill>
                  <a:schemeClr val="accent2"/>
                </a:solidFill>
              </a:endParaRPr>
            </a:p>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altLang="zh-CN" sz="1100" b="0" i="0" u="none" strike="noStrike" kern="0" cap="none" spc="0" normalizeH="0" baseline="0" noProof="0" dirty="0">
                <a:ln>
                  <a:noFill/>
                </a:ln>
                <a:solidFill>
                  <a:schemeClr val="accent2"/>
                </a:solidFill>
                <a:effectLst/>
                <a:uLnTx/>
                <a:uFillTx/>
              </a:endParaRPr>
            </a:p>
          </p:txBody>
        </p:sp>
        <p:sp>
          <p:nvSpPr>
            <p:cNvPr id="22" name="iśļíḋè">
              <a:extLst>
                <a:ext uri="{FF2B5EF4-FFF2-40B4-BE49-F238E27FC236}">
                  <a16:creationId xmlns:a16="http://schemas.microsoft.com/office/drawing/2014/main" id="{058DD28F-EE2D-4BD5-99AD-02890F2D1B9A}"/>
                </a:ext>
              </a:extLst>
            </p:cNvPr>
            <p:cNvSpPr/>
            <p:nvPr/>
          </p:nvSpPr>
          <p:spPr>
            <a:xfrm>
              <a:off x="4857181" y="5255714"/>
              <a:ext cx="2477637" cy="669543"/>
            </a:xfrm>
            <a:prstGeom prst="rect">
              <a:avLst/>
            </a:prstGeom>
            <a:ln>
              <a:noFill/>
            </a:ln>
          </p:spPr>
          <p:txBody>
            <a:bodyPr wrap="square" lIns="91440" tIns="45720" rIns="91440" bIns="45720" anchor="t">
              <a:noAutofit/>
            </a:bodyPr>
            <a:lstStyle/>
            <a:p>
              <a:pPr lvl="0" algn="ctr">
                <a:lnSpc>
                  <a:spcPct val="120000"/>
                </a:lnSpc>
                <a:defRPr/>
              </a:pPr>
              <a:r>
                <a:rPr lang="zh-CN" altLang="en-US" sz="1100" kern="0" dirty="0">
                  <a:solidFill>
                    <a:schemeClr val="accent2"/>
                  </a:solidFill>
                </a:rPr>
                <a:t>Enter the text message here, be concise, and pay attention to double-check</a:t>
              </a:r>
              <a:endParaRPr lang="en-US" altLang="zh-CN" sz="1100" kern="0" dirty="0">
                <a:solidFill>
                  <a:schemeClr val="accent2"/>
                </a:solidFill>
              </a:endParaRPr>
            </a:p>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altLang="zh-CN" sz="1100" b="0" i="0" u="none" strike="noStrike" kern="0" cap="none" spc="0" normalizeH="0" baseline="0" noProof="0" dirty="0">
                <a:ln>
                  <a:noFill/>
                </a:ln>
                <a:solidFill>
                  <a:schemeClr val="accent2"/>
                </a:solidFill>
                <a:effectLst/>
                <a:uLnTx/>
                <a:uFillTx/>
              </a:endParaRPr>
            </a:p>
          </p:txBody>
        </p:sp>
      </p:grpSp>
    </p:spTree>
    <p:extLst>
      <p:ext uri="{BB962C8B-B14F-4D97-AF65-F5344CB8AC3E}">
        <p14:creationId xmlns:p14="http://schemas.microsoft.com/office/powerpoint/2010/main" val="24402111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750"/>
                                        <p:tgtEl>
                                          <p:spTgt spid="13"/>
                                        </p:tgtEl>
                                      </p:cBhvr>
                                    </p:animEffect>
                                    <p:anim calcmode="lin" valueType="num">
                                      <p:cBhvr>
                                        <p:cTn id="14" dur="750" fill="hold"/>
                                        <p:tgtEl>
                                          <p:spTgt spid="13"/>
                                        </p:tgtEl>
                                        <p:attrNameLst>
                                          <p:attrName>ppt_x</p:attrName>
                                        </p:attrNameLst>
                                      </p:cBhvr>
                                      <p:tavLst>
                                        <p:tav tm="0">
                                          <p:val>
                                            <p:strVal val="#ppt_x"/>
                                          </p:val>
                                        </p:tav>
                                        <p:tav tm="100000">
                                          <p:val>
                                            <p:strVal val="#ppt_x"/>
                                          </p:val>
                                        </p:tav>
                                      </p:tavLst>
                                    </p:anim>
                                    <p:anim calcmode="lin" valueType="num">
                                      <p:cBhvr>
                                        <p:cTn id="15" dur="75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750" fill="hold"/>
                                        <p:tgtEl>
                                          <p:spTgt spid="10"/>
                                        </p:tgtEl>
                                        <p:attrNameLst>
                                          <p:attrName>ppt_w</p:attrName>
                                        </p:attrNameLst>
                                      </p:cBhvr>
                                      <p:tavLst>
                                        <p:tav tm="0">
                                          <p:val>
                                            <p:fltVal val="0"/>
                                          </p:val>
                                        </p:tav>
                                        <p:tav tm="100000">
                                          <p:val>
                                            <p:strVal val="#ppt_w"/>
                                          </p:val>
                                        </p:tav>
                                      </p:tavLst>
                                    </p:anim>
                                    <p:anim calcmode="lin" valueType="num">
                                      <p:cBhvr>
                                        <p:cTn id="20" dur="750" fill="hold"/>
                                        <p:tgtEl>
                                          <p:spTgt spid="10"/>
                                        </p:tgtEl>
                                        <p:attrNameLst>
                                          <p:attrName>ppt_h</p:attrName>
                                        </p:attrNameLst>
                                      </p:cBhvr>
                                      <p:tavLst>
                                        <p:tav tm="0">
                                          <p:val>
                                            <p:fltVal val="0"/>
                                          </p:val>
                                        </p:tav>
                                        <p:tav tm="100000">
                                          <p:val>
                                            <p:strVal val="#ppt_h"/>
                                          </p:val>
                                        </p:tav>
                                      </p:tavLst>
                                    </p:anim>
                                    <p:animEffect transition="in" filter="fade">
                                      <p:cBhvr>
                                        <p:cTn id="21" dur="750"/>
                                        <p:tgtEl>
                                          <p:spTgt spid="10"/>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750"/>
                                        <p:tgtEl>
                                          <p:spTgt spid="2"/>
                                        </p:tgtEl>
                                      </p:cBhvr>
                                    </p:animEffect>
                                    <p:anim calcmode="lin" valueType="num">
                                      <p:cBhvr>
                                        <p:cTn id="26" dur="750" fill="hold"/>
                                        <p:tgtEl>
                                          <p:spTgt spid="2"/>
                                        </p:tgtEl>
                                        <p:attrNameLst>
                                          <p:attrName>ppt_x</p:attrName>
                                        </p:attrNameLst>
                                      </p:cBhvr>
                                      <p:tavLst>
                                        <p:tav tm="0">
                                          <p:val>
                                            <p:strVal val="#ppt_x"/>
                                          </p:val>
                                        </p:tav>
                                        <p:tav tm="100000">
                                          <p:val>
                                            <p:strVal val="#ppt_x"/>
                                          </p:val>
                                        </p:tav>
                                      </p:tavLst>
                                    </p:anim>
                                    <p:anim calcmode="lin" valueType="num">
                                      <p:cBhvr>
                                        <p:cTn id="27" dur="750" fill="hold"/>
                                        <p:tgtEl>
                                          <p:spTgt spid="2"/>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750"/>
                                        <p:tgtEl>
                                          <p:spTgt spid="12"/>
                                        </p:tgtEl>
                                      </p:cBhvr>
                                    </p:animEffect>
                                    <p:anim calcmode="lin" valueType="num">
                                      <p:cBhvr>
                                        <p:cTn id="32" dur="750" fill="hold"/>
                                        <p:tgtEl>
                                          <p:spTgt spid="12"/>
                                        </p:tgtEl>
                                        <p:attrNameLst>
                                          <p:attrName>ppt_x</p:attrName>
                                        </p:attrNameLst>
                                      </p:cBhvr>
                                      <p:tavLst>
                                        <p:tav tm="0">
                                          <p:val>
                                            <p:strVal val="#ppt_x"/>
                                          </p:val>
                                        </p:tav>
                                        <p:tav tm="100000">
                                          <p:val>
                                            <p:strVal val="#ppt_x"/>
                                          </p:val>
                                        </p:tav>
                                      </p:tavLst>
                                    </p:anim>
                                    <p:anim calcmode="lin" valueType="num">
                                      <p:cBhvr>
                                        <p:cTn id="33" dur="750" fill="hold"/>
                                        <p:tgtEl>
                                          <p:spTgt spid="12"/>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53" presetClass="entr" presetSubtype="16"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750" fill="hold"/>
                                        <p:tgtEl>
                                          <p:spTgt spid="9"/>
                                        </p:tgtEl>
                                        <p:attrNameLst>
                                          <p:attrName>ppt_w</p:attrName>
                                        </p:attrNameLst>
                                      </p:cBhvr>
                                      <p:tavLst>
                                        <p:tav tm="0">
                                          <p:val>
                                            <p:fltVal val="0"/>
                                          </p:val>
                                        </p:tav>
                                        <p:tav tm="100000">
                                          <p:val>
                                            <p:strVal val="#ppt_w"/>
                                          </p:val>
                                        </p:tav>
                                      </p:tavLst>
                                    </p:anim>
                                    <p:anim calcmode="lin" valueType="num">
                                      <p:cBhvr>
                                        <p:cTn id="38" dur="750" fill="hold"/>
                                        <p:tgtEl>
                                          <p:spTgt spid="9"/>
                                        </p:tgtEl>
                                        <p:attrNameLst>
                                          <p:attrName>ppt_h</p:attrName>
                                        </p:attrNameLst>
                                      </p:cBhvr>
                                      <p:tavLst>
                                        <p:tav tm="0">
                                          <p:val>
                                            <p:fltVal val="0"/>
                                          </p:val>
                                        </p:tav>
                                        <p:tav tm="100000">
                                          <p:val>
                                            <p:strVal val="#ppt_h"/>
                                          </p:val>
                                        </p:tav>
                                      </p:tavLst>
                                    </p:anim>
                                    <p:animEffect transition="in" filter="fade">
                                      <p:cBhvr>
                                        <p:cTn id="39" dur="750"/>
                                        <p:tgtEl>
                                          <p:spTgt spid="9"/>
                                        </p:tgtEl>
                                      </p:cBhvr>
                                    </p:animEffect>
                                  </p:childTnLst>
                                </p:cTn>
                              </p:par>
                            </p:childTnLst>
                          </p:cTn>
                        </p:par>
                        <p:par>
                          <p:cTn id="40" fill="hold">
                            <p:stCondLst>
                              <p:cond delay="4500"/>
                            </p:stCondLst>
                            <p:childTnLst>
                              <p:par>
                                <p:cTn id="41" presetID="42" presetClass="entr" presetSubtype="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750"/>
                                        <p:tgtEl>
                                          <p:spTgt spid="18"/>
                                        </p:tgtEl>
                                      </p:cBhvr>
                                    </p:animEffect>
                                    <p:anim calcmode="lin" valueType="num">
                                      <p:cBhvr>
                                        <p:cTn id="44" dur="750" fill="hold"/>
                                        <p:tgtEl>
                                          <p:spTgt spid="18"/>
                                        </p:tgtEl>
                                        <p:attrNameLst>
                                          <p:attrName>ppt_x</p:attrName>
                                        </p:attrNameLst>
                                      </p:cBhvr>
                                      <p:tavLst>
                                        <p:tav tm="0">
                                          <p:val>
                                            <p:strVal val="#ppt_x"/>
                                          </p:val>
                                        </p:tav>
                                        <p:tav tm="100000">
                                          <p:val>
                                            <p:strVal val="#ppt_x"/>
                                          </p:val>
                                        </p:tav>
                                      </p:tavLst>
                                    </p:anim>
                                    <p:anim calcmode="lin" valueType="num">
                                      <p:cBhvr>
                                        <p:cTn id="45" dur="75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5250"/>
                            </p:stCondLst>
                            <p:childTnLst>
                              <p:par>
                                <p:cTn id="47" presetID="42" presetClass="entr" presetSubtype="0"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750"/>
                                        <p:tgtEl>
                                          <p:spTgt spid="14"/>
                                        </p:tgtEl>
                                      </p:cBhvr>
                                    </p:animEffect>
                                    <p:anim calcmode="lin" valueType="num">
                                      <p:cBhvr>
                                        <p:cTn id="50" dur="750" fill="hold"/>
                                        <p:tgtEl>
                                          <p:spTgt spid="14"/>
                                        </p:tgtEl>
                                        <p:attrNameLst>
                                          <p:attrName>ppt_x</p:attrName>
                                        </p:attrNameLst>
                                      </p:cBhvr>
                                      <p:tavLst>
                                        <p:tav tm="0">
                                          <p:val>
                                            <p:strVal val="#ppt_x"/>
                                          </p:val>
                                        </p:tav>
                                        <p:tav tm="100000">
                                          <p:val>
                                            <p:strVal val="#ppt_x"/>
                                          </p:val>
                                        </p:tav>
                                      </p:tavLst>
                                    </p:anim>
                                    <p:anim calcmode="lin" valueType="num">
                                      <p:cBhvr>
                                        <p:cTn id="51" dur="750" fill="hold"/>
                                        <p:tgtEl>
                                          <p:spTgt spid="14"/>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750" fill="hold"/>
                                        <p:tgtEl>
                                          <p:spTgt spid="11"/>
                                        </p:tgtEl>
                                        <p:attrNameLst>
                                          <p:attrName>ppt_w</p:attrName>
                                        </p:attrNameLst>
                                      </p:cBhvr>
                                      <p:tavLst>
                                        <p:tav tm="0">
                                          <p:val>
                                            <p:fltVal val="0"/>
                                          </p:val>
                                        </p:tav>
                                        <p:tav tm="100000">
                                          <p:val>
                                            <p:strVal val="#ppt_w"/>
                                          </p:val>
                                        </p:tav>
                                      </p:tavLst>
                                    </p:anim>
                                    <p:anim calcmode="lin" valueType="num">
                                      <p:cBhvr>
                                        <p:cTn id="56" dur="750" fill="hold"/>
                                        <p:tgtEl>
                                          <p:spTgt spid="11"/>
                                        </p:tgtEl>
                                        <p:attrNameLst>
                                          <p:attrName>ppt_h</p:attrName>
                                        </p:attrNameLst>
                                      </p:cBhvr>
                                      <p:tavLst>
                                        <p:tav tm="0">
                                          <p:val>
                                            <p:fltVal val="0"/>
                                          </p:val>
                                        </p:tav>
                                        <p:tav tm="100000">
                                          <p:val>
                                            <p:strVal val="#ppt_h"/>
                                          </p:val>
                                        </p:tav>
                                      </p:tavLst>
                                    </p:anim>
                                    <p:animEffect transition="in" filter="fade">
                                      <p:cBhvr>
                                        <p:cTn id="57" dur="750"/>
                                        <p:tgtEl>
                                          <p:spTgt spid="11"/>
                                        </p:tgtEl>
                                      </p:cBhvr>
                                    </p:animEffect>
                                  </p:childTnLst>
                                </p:cTn>
                              </p:par>
                            </p:childTnLst>
                          </p:cTn>
                        </p:par>
                        <p:par>
                          <p:cTn id="58" fill="hold">
                            <p:stCondLst>
                              <p:cond delay="6750"/>
                            </p:stCondLst>
                            <p:childTnLst>
                              <p:par>
                                <p:cTn id="59" presetID="42" presetClass="entr" presetSubtype="0"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750"/>
                                        <p:tgtEl>
                                          <p:spTgt spid="19"/>
                                        </p:tgtEl>
                                      </p:cBhvr>
                                    </p:animEffect>
                                    <p:anim calcmode="lin" valueType="num">
                                      <p:cBhvr>
                                        <p:cTn id="62" dur="750" fill="hold"/>
                                        <p:tgtEl>
                                          <p:spTgt spid="19"/>
                                        </p:tgtEl>
                                        <p:attrNameLst>
                                          <p:attrName>ppt_x</p:attrName>
                                        </p:attrNameLst>
                                      </p:cBhvr>
                                      <p:tavLst>
                                        <p:tav tm="0">
                                          <p:val>
                                            <p:strVal val="#ppt_x"/>
                                          </p:val>
                                        </p:tav>
                                        <p:tav tm="100000">
                                          <p:val>
                                            <p:strVal val="#ppt_x"/>
                                          </p:val>
                                        </p:tav>
                                      </p:tavLst>
                                    </p:anim>
                                    <p:anim calcmode="lin" valueType="num">
                                      <p:cBhvr>
                                        <p:cTn id="63" dur="7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821CBEA5-47C8-4A27-A9B9-C0D115FE3DA0}"/>
              </a:ext>
            </a:extLst>
          </p:cNvPr>
          <p:cNvGrpSpPr/>
          <p:nvPr/>
        </p:nvGrpSpPr>
        <p:grpSpPr>
          <a:xfrm>
            <a:off x="-2" y="0"/>
            <a:ext cx="4555961" cy="2614863"/>
            <a:chOff x="-2" y="0"/>
            <a:chExt cx="4555961" cy="2614863"/>
          </a:xfrm>
        </p:grpSpPr>
        <p:sp>
          <p:nvSpPr>
            <p:cNvPr id="4" name="矩形 3">
              <a:extLst>
                <a:ext uri="{FF2B5EF4-FFF2-40B4-BE49-F238E27FC236}">
                  <a16:creationId xmlns:a16="http://schemas.microsoft.com/office/drawing/2014/main" id="{561FE8BD-4581-4206-97F8-CFCA5188DAB3}"/>
                </a:ext>
              </a:extLst>
            </p:cNvPr>
            <p:cNvSpPr/>
            <p:nvPr/>
          </p:nvSpPr>
          <p:spPr>
            <a:xfrm>
              <a:off x="-1" y="471571"/>
              <a:ext cx="4555960" cy="658729"/>
            </a:xfrm>
            <a:prstGeom prst="rect">
              <a:avLst/>
            </a:prstGeom>
            <a:solidFill>
              <a:srgbClr val="EDE9E2"/>
            </a:solidFill>
            <a:ln>
              <a:noFill/>
            </a:ln>
            <a:effectLst>
              <a:outerShdw blurRad="266700" dist="101600" dir="5400000" sx="102000" sy="102000" algn="ctr" rotWithShape="0">
                <a:schemeClr val="bg1">
                  <a:lumMod val="50000"/>
                  <a:alpha val="4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a16="http://schemas.microsoft.com/office/drawing/2014/main" id="{067E7C08-D4D5-4270-A844-46DF81C74C0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r="65241" b="27407"/>
            <a:stretch/>
          </p:blipFill>
          <p:spPr>
            <a:xfrm flipH="1">
              <a:off x="-2" y="0"/>
              <a:ext cx="1915067" cy="2614863"/>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sp>
          <p:nvSpPr>
            <p:cNvPr id="6" name="矩形 5">
              <a:extLst>
                <a:ext uri="{FF2B5EF4-FFF2-40B4-BE49-F238E27FC236}">
                  <a16:creationId xmlns:a16="http://schemas.microsoft.com/office/drawing/2014/main" id="{D1B6E44C-C8F7-4FCF-A76F-F9E86AE10B9B}"/>
                </a:ext>
              </a:extLst>
            </p:cNvPr>
            <p:cNvSpPr/>
            <p:nvPr/>
          </p:nvSpPr>
          <p:spPr>
            <a:xfrm>
              <a:off x="1295273" y="471570"/>
              <a:ext cx="3260686" cy="707886"/>
            </a:xfrm>
            <a:prstGeom prst="rect">
              <a:avLst/>
            </a:prstGeom>
          </p:spPr>
          <p:txBody>
            <a:bodyPr wrap="square">
              <a:spAutoFit/>
            </a:bodyPr>
            <a:lstStyle/>
            <a:p>
              <a:pPr algn="ctr"/>
              <a:r>
                <a:rPr lang="zh-CN" altLang="en-US" sz="2000" dirty="0">
                  <a:latin typeface="+mj-ea"/>
                  <a:ea typeface="+mj-ea"/>
                </a:rPr>
                <a:t>Ways to improve measures</a:t>
              </a:r>
            </a:p>
          </p:txBody>
        </p:sp>
      </p:grpSp>
      <p:grpSp>
        <p:nvGrpSpPr>
          <p:cNvPr id="33" name="组合 32">
            <a:extLst>
              <a:ext uri="{FF2B5EF4-FFF2-40B4-BE49-F238E27FC236}">
                <a16:creationId xmlns:a16="http://schemas.microsoft.com/office/drawing/2014/main" id="{3D91925D-15A5-457D-A9B6-29A2E3CDF7A6}"/>
              </a:ext>
            </a:extLst>
          </p:cNvPr>
          <p:cNvGrpSpPr/>
          <p:nvPr/>
        </p:nvGrpSpPr>
        <p:grpSpPr>
          <a:xfrm>
            <a:off x="681216" y="2553369"/>
            <a:ext cx="5049392" cy="1553613"/>
            <a:chOff x="681216" y="2553369"/>
            <a:chExt cx="5049392" cy="1553613"/>
          </a:xfrm>
        </p:grpSpPr>
        <p:sp>
          <p:nvSpPr>
            <p:cNvPr id="9" name="íṧḻíḑê">
              <a:extLst>
                <a:ext uri="{FF2B5EF4-FFF2-40B4-BE49-F238E27FC236}">
                  <a16:creationId xmlns:a16="http://schemas.microsoft.com/office/drawing/2014/main" id="{B1E42508-C25E-4262-A293-4299089EF175}"/>
                </a:ext>
              </a:extLst>
            </p:cNvPr>
            <p:cNvSpPr/>
            <p:nvPr/>
          </p:nvSpPr>
          <p:spPr bwMode="auto">
            <a:xfrm>
              <a:off x="681216" y="2553369"/>
              <a:ext cx="471197" cy="544464"/>
            </a:xfrm>
            <a:custGeom>
              <a:avLst/>
              <a:gdLst>
                <a:gd name="connsiteX0" fmla="*/ 382817 w 525077"/>
                <a:gd name="connsiteY0" fmla="*/ 436659 h 606722"/>
                <a:gd name="connsiteX1" fmla="*/ 409138 w 525077"/>
                <a:gd name="connsiteY1" fmla="*/ 462945 h 606722"/>
                <a:gd name="connsiteX2" fmla="*/ 382817 w 525077"/>
                <a:gd name="connsiteY2" fmla="*/ 489231 h 606722"/>
                <a:gd name="connsiteX3" fmla="*/ 356496 w 525077"/>
                <a:gd name="connsiteY3" fmla="*/ 462945 h 606722"/>
                <a:gd name="connsiteX4" fmla="*/ 382817 w 525077"/>
                <a:gd name="connsiteY4" fmla="*/ 436659 h 606722"/>
                <a:gd name="connsiteX5" fmla="*/ 145718 w 525077"/>
                <a:gd name="connsiteY5" fmla="*/ 436659 h 606722"/>
                <a:gd name="connsiteX6" fmla="*/ 172039 w 525077"/>
                <a:gd name="connsiteY6" fmla="*/ 462945 h 606722"/>
                <a:gd name="connsiteX7" fmla="*/ 145718 w 525077"/>
                <a:gd name="connsiteY7" fmla="*/ 489231 h 606722"/>
                <a:gd name="connsiteX8" fmla="*/ 119397 w 525077"/>
                <a:gd name="connsiteY8" fmla="*/ 462945 h 606722"/>
                <a:gd name="connsiteX9" fmla="*/ 145718 w 525077"/>
                <a:gd name="connsiteY9" fmla="*/ 436659 h 606722"/>
                <a:gd name="connsiteX10" fmla="*/ 382817 w 525077"/>
                <a:gd name="connsiteY10" fmla="*/ 122713 h 606722"/>
                <a:gd name="connsiteX11" fmla="*/ 409138 w 525077"/>
                <a:gd name="connsiteY11" fmla="*/ 149020 h 606722"/>
                <a:gd name="connsiteX12" fmla="*/ 409138 w 525077"/>
                <a:gd name="connsiteY12" fmla="*/ 359474 h 606722"/>
                <a:gd name="connsiteX13" fmla="*/ 382817 w 525077"/>
                <a:gd name="connsiteY13" fmla="*/ 385781 h 606722"/>
                <a:gd name="connsiteX14" fmla="*/ 356496 w 525077"/>
                <a:gd name="connsiteY14" fmla="*/ 359474 h 606722"/>
                <a:gd name="connsiteX15" fmla="*/ 356496 w 525077"/>
                <a:gd name="connsiteY15" fmla="*/ 149020 h 606722"/>
                <a:gd name="connsiteX16" fmla="*/ 382817 w 525077"/>
                <a:gd name="connsiteY16" fmla="*/ 122713 h 606722"/>
                <a:gd name="connsiteX17" fmla="*/ 145718 w 525077"/>
                <a:gd name="connsiteY17" fmla="*/ 122713 h 606722"/>
                <a:gd name="connsiteX18" fmla="*/ 172039 w 525077"/>
                <a:gd name="connsiteY18" fmla="*/ 149020 h 606722"/>
                <a:gd name="connsiteX19" fmla="*/ 172039 w 525077"/>
                <a:gd name="connsiteY19" fmla="*/ 359474 h 606722"/>
                <a:gd name="connsiteX20" fmla="*/ 145718 w 525077"/>
                <a:gd name="connsiteY20" fmla="*/ 385781 h 606722"/>
                <a:gd name="connsiteX21" fmla="*/ 119397 w 525077"/>
                <a:gd name="connsiteY21" fmla="*/ 359474 h 606722"/>
                <a:gd name="connsiteX22" fmla="*/ 119397 w 525077"/>
                <a:gd name="connsiteY22" fmla="*/ 149020 h 606722"/>
                <a:gd name="connsiteX23" fmla="*/ 145718 w 525077"/>
                <a:gd name="connsiteY23" fmla="*/ 122713 h 606722"/>
                <a:gd name="connsiteX24" fmla="*/ 289731 w 525077"/>
                <a:gd name="connsiteY24" fmla="*/ 52611 h 606722"/>
                <a:gd name="connsiteX25" fmla="*/ 289731 w 525077"/>
                <a:gd name="connsiteY25" fmla="*/ 554111 h 606722"/>
                <a:gd name="connsiteX26" fmla="*/ 474163 w 525077"/>
                <a:gd name="connsiteY26" fmla="*/ 554111 h 606722"/>
                <a:gd name="connsiteX27" fmla="*/ 474163 w 525077"/>
                <a:gd name="connsiteY27" fmla="*/ 52611 h 606722"/>
                <a:gd name="connsiteX28" fmla="*/ 52695 w 525077"/>
                <a:gd name="connsiteY28" fmla="*/ 52611 h 606722"/>
                <a:gd name="connsiteX29" fmla="*/ 52695 w 525077"/>
                <a:gd name="connsiteY29" fmla="*/ 554111 h 606722"/>
                <a:gd name="connsiteX30" fmla="*/ 237037 w 525077"/>
                <a:gd name="connsiteY30" fmla="*/ 554111 h 606722"/>
                <a:gd name="connsiteX31" fmla="*/ 237037 w 525077"/>
                <a:gd name="connsiteY31" fmla="*/ 52611 h 606722"/>
                <a:gd name="connsiteX32" fmla="*/ 26347 w 525077"/>
                <a:gd name="connsiteY32" fmla="*/ 0 h 606722"/>
                <a:gd name="connsiteX33" fmla="*/ 498730 w 525077"/>
                <a:gd name="connsiteY33" fmla="*/ 0 h 606722"/>
                <a:gd name="connsiteX34" fmla="*/ 525077 w 525077"/>
                <a:gd name="connsiteY34" fmla="*/ 26306 h 606722"/>
                <a:gd name="connsiteX35" fmla="*/ 525077 w 525077"/>
                <a:gd name="connsiteY35" fmla="*/ 580416 h 606722"/>
                <a:gd name="connsiteX36" fmla="*/ 498730 w 525077"/>
                <a:gd name="connsiteY36" fmla="*/ 606722 h 606722"/>
                <a:gd name="connsiteX37" fmla="*/ 26347 w 525077"/>
                <a:gd name="connsiteY37" fmla="*/ 606722 h 606722"/>
                <a:gd name="connsiteX38" fmla="*/ 0 w 525077"/>
                <a:gd name="connsiteY38" fmla="*/ 580416 h 606722"/>
                <a:gd name="connsiteX39" fmla="*/ 0 w 525077"/>
                <a:gd name="connsiteY39" fmla="*/ 26306 h 606722"/>
                <a:gd name="connsiteX40" fmla="*/ 26347 w 525077"/>
                <a:gd name="connsiteY40"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25077" h="606722">
                  <a:moveTo>
                    <a:pt x="382817" y="436659"/>
                  </a:moveTo>
                  <a:cubicBezTo>
                    <a:pt x="397354" y="436659"/>
                    <a:pt x="409138" y="448428"/>
                    <a:pt x="409138" y="462945"/>
                  </a:cubicBezTo>
                  <a:cubicBezTo>
                    <a:pt x="409138" y="477462"/>
                    <a:pt x="397354" y="489231"/>
                    <a:pt x="382817" y="489231"/>
                  </a:cubicBezTo>
                  <a:cubicBezTo>
                    <a:pt x="368280" y="489231"/>
                    <a:pt x="356496" y="477462"/>
                    <a:pt x="356496" y="462945"/>
                  </a:cubicBezTo>
                  <a:cubicBezTo>
                    <a:pt x="356496" y="448428"/>
                    <a:pt x="368280" y="436659"/>
                    <a:pt x="382817" y="436659"/>
                  </a:cubicBezTo>
                  <a:close/>
                  <a:moveTo>
                    <a:pt x="145718" y="436659"/>
                  </a:moveTo>
                  <a:cubicBezTo>
                    <a:pt x="160255" y="436659"/>
                    <a:pt x="172039" y="448428"/>
                    <a:pt x="172039" y="462945"/>
                  </a:cubicBezTo>
                  <a:cubicBezTo>
                    <a:pt x="172039" y="477462"/>
                    <a:pt x="160255" y="489231"/>
                    <a:pt x="145718" y="489231"/>
                  </a:cubicBezTo>
                  <a:cubicBezTo>
                    <a:pt x="131181" y="489231"/>
                    <a:pt x="119397" y="477462"/>
                    <a:pt x="119397" y="462945"/>
                  </a:cubicBezTo>
                  <a:cubicBezTo>
                    <a:pt x="119397" y="448428"/>
                    <a:pt x="131181" y="436659"/>
                    <a:pt x="145718" y="436659"/>
                  </a:cubicBezTo>
                  <a:close/>
                  <a:moveTo>
                    <a:pt x="382817" y="122713"/>
                  </a:moveTo>
                  <a:cubicBezTo>
                    <a:pt x="397311" y="122713"/>
                    <a:pt x="409138" y="134534"/>
                    <a:pt x="409138" y="149020"/>
                  </a:cubicBezTo>
                  <a:lnTo>
                    <a:pt x="409138" y="359474"/>
                  </a:lnTo>
                  <a:cubicBezTo>
                    <a:pt x="409138" y="373961"/>
                    <a:pt x="397311" y="385781"/>
                    <a:pt x="382817" y="385781"/>
                  </a:cubicBezTo>
                  <a:cubicBezTo>
                    <a:pt x="368234" y="385781"/>
                    <a:pt x="356496" y="373961"/>
                    <a:pt x="356496" y="359474"/>
                  </a:cubicBezTo>
                  <a:lnTo>
                    <a:pt x="356496" y="149020"/>
                  </a:lnTo>
                  <a:cubicBezTo>
                    <a:pt x="356496" y="134534"/>
                    <a:pt x="368234" y="122713"/>
                    <a:pt x="382817" y="122713"/>
                  </a:cubicBezTo>
                  <a:close/>
                  <a:moveTo>
                    <a:pt x="145718" y="122713"/>
                  </a:moveTo>
                  <a:cubicBezTo>
                    <a:pt x="160301" y="122713"/>
                    <a:pt x="172039" y="134534"/>
                    <a:pt x="172039" y="149020"/>
                  </a:cubicBezTo>
                  <a:lnTo>
                    <a:pt x="172039" y="359474"/>
                  </a:lnTo>
                  <a:cubicBezTo>
                    <a:pt x="172039" y="373961"/>
                    <a:pt x="160301" y="385781"/>
                    <a:pt x="145718" y="385781"/>
                  </a:cubicBezTo>
                  <a:cubicBezTo>
                    <a:pt x="131224" y="385781"/>
                    <a:pt x="119397" y="373961"/>
                    <a:pt x="119397" y="359474"/>
                  </a:cubicBezTo>
                  <a:lnTo>
                    <a:pt x="119397" y="149020"/>
                  </a:lnTo>
                  <a:cubicBezTo>
                    <a:pt x="119397" y="134534"/>
                    <a:pt x="131224" y="122713"/>
                    <a:pt x="145718" y="122713"/>
                  </a:cubicBezTo>
                  <a:close/>
                  <a:moveTo>
                    <a:pt x="289731" y="52611"/>
                  </a:moveTo>
                  <a:lnTo>
                    <a:pt x="289731" y="554111"/>
                  </a:lnTo>
                  <a:lnTo>
                    <a:pt x="474163" y="554111"/>
                  </a:lnTo>
                  <a:lnTo>
                    <a:pt x="474163" y="52611"/>
                  </a:lnTo>
                  <a:close/>
                  <a:moveTo>
                    <a:pt x="52695" y="52611"/>
                  </a:moveTo>
                  <a:lnTo>
                    <a:pt x="52695" y="554111"/>
                  </a:lnTo>
                  <a:lnTo>
                    <a:pt x="237037" y="554111"/>
                  </a:lnTo>
                  <a:lnTo>
                    <a:pt x="237037" y="52611"/>
                  </a:lnTo>
                  <a:close/>
                  <a:moveTo>
                    <a:pt x="26347" y="0"/>
                  </a:moveTo>
                  <a:lnTo>
                    <a:pt x="498730" y="0"/>
                  </a:lnTo>
                  <a:cubicBezTo>
                    <a:pt x="513239" y="0"/>
                    <a:pt x="525077" y="11820"/>
                    <a:pt x="525077" y="26306"/>
                  </a:cubicBezTo>
                  <a:lnTo>
                    <a:pt x="525077" y="580416"/>
                  </a:lnTo>
                  <a:cubicBezTo>
                    <a:pt x="525077" y="594902"/>
                    <a:pt x="513328" y="606722"/>
                    <a:pt x="498730" y="606722"/>
                  </a:cubicBezTo>
                  <a:lnTo>
                    <a:pt x="26347" y="606722"/>
                  </a:lnTo>
                  <a:cubicBezTo>
                    <a:pt x="11749" y="606722"/>
                    <a:pt x="0" y="594902"/>
                    <a:pt x="0" y="580416"/>
                  </a:cubicBezTo>
                  <a:lnTo>
                    <a:pt x="0" y="26306"/>
                  </a:lnTo>
                  <a:cubicBezTo>
                    <a:pt x="0" y="11820"/>
                    <a:pt x="11749" y="0"/>
                    <a:pt x="26347" y="0"/>
                  </a:cubicBezTo>
                  <a:close/>
                </a:path>
              </a:pathLst>
            </a:custGeom>
            <a:solidFill>
              <a:srgbClr val="EDE9E2"/>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accent2"/>
                </a:solidFill>
                <a:effectLst/>
                <a:uLnTx/>
                <a:uFillTx/>
              </a:endParaRPr>
            </a:p>
          </p:txBody>
        </p:sp>
        <p:sp>
          <p:nvSpPr>
            <p:cNvPr id="10" name="ï$ľïďe">
              <a:extLst>
                <a:ext uri="{FF2B5EF4-FFF2-40B4-BE49-F238E27FC236}">
                  <a16:creationId xmlns:a16="http://schemas.microsoft.com/office/drawing/2014/main" id="{0899F698-ADA2-4447-84F3-BEC8D5302A62}"/>
                </a:ext>
              </a:extLst>
            </p:cNvPr>
            <p:cNvSpPr/>
            <p:nvPr/>
          </p:nvSpPr>
          <p:spPr bwMode="auto">
            <a:xfrm>
              <a:off x="681216" y="3137589"/>
              <a:ext cx="5049392" cy="969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171450" lvl="0" indent="-171450">
                <a:lnSpc>
                  <a:spcPct val="150000"/>
                </a:lnSpc>
                <a:buFont typeface="Arial" panose="020B0604020202020204" pitchFamily="34" charset="0"/>
                <a:buChar char="•"/>
              </a:pPr>
              <a:r>
                <a:rPr lang="zh-CN" altLang="en-US" sz="1100" dirty="0">
                  <a:solidFill>
                    <a:schemeClr val="accent2"/>
                  </a:solidFill>
                </a:rPr>
                <a:t>Enter the text message here, for a brief</a:t>
              </a:r>
            </a:p>
            <a:p>
              <a:pPr marL="171450" lvl="0" indent="-171450">
                <a:lnSpc>
                  <a:spcPct val="150000"/>
                </a:lnSpc>
                <a:buFont typeface="Arial" panose="020B0604020202020204" pitchFamily="34" charset="0"/>
                <a:buChar char="•"/>
              </a:pPr>
              <a:r>
                <a:rPr lang="zh-CN" altLang="en-US" sz="1100" dirty="0">
                  <a:solidFill>
                    <a:schemeClr val="accent2"/>
                  </a:solidFill>
                </a:rPr>
                <a:t>Enter the text message here, be concise, and pay attention to double-check for text errors</a:t>
              </a:r>
              <a:endParaRPr lang="en-US" altLang="zh-CN" sz="1100" dirty="0">
                <a:solidFill>
                  <a:schemeClr val="accent2"/>
                </a:solidFill>
              </a:endParaRPr>
            </a:p>
          </p:txBody>
        </p:sp>
        <p:sp>
          <p:nvSpPr>
            <p:cNvPr id="11" name="iṩļîḍe">
              <a:extLst>
                <a:ext uri="{FF2B5EF4-FFF2-40B4-BE49-F238E27FC236}">
                  <a16:creationId xmlns:a16="http://schemas.microsoft.com/office/drawing/2014/main" id="{AD81CE53-FE98-43B5-B079-927822DA7B45}"/>
                </a:ext>
              </a:extLst>
            </p:cNvPr>
            <p:cNvSpPr txBox="1"/>
            <p:nvPr/>
          </p:nvSpPr>
          <p:spPr bwMode="auto">
            <a:xfrm>
              <a:off x="681216" y="2684953"/>
              <a:ext cx="5049392"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0" marR="0" lvl="0" indent="0" algn="r" defTabSz="914377" rtl="0" eaLnBrk="1" fontAlgn="auto" latinLnBrk="0" hangingPunct="1">
                <a:lnSpc>
                  <a:spcPct val="100000"/>
                </a:lnSpc>
                <a:spcBef>
                  <a:spcPct val="0"/>
                </a:spcBef>
                <a:spcAft>
                  <a:spcPts val="0"/>
                </a:spcAft>
                <a:buClrTx/>
                <a:buSzTx/>
                <a:buFontTx/>
                <a:buNone/>
                <a:tabLst/>
                <a:defRPr/>
              </a:pPr>
              <a:r>
                <a:rPr kumimoji="0" lang="zh-CN" altLang="en-US" sz="1800" b="1" i="0" u="none" strike="noStrike" kern="1200" cap="none" spc="0" normalizeH="0" baseline="0" noProof="0" dirty="0">
                  <a:ln>
                    <a:noFill/>
                  </a:ln>
                  <a:solidFill>
                    <a:schemeClr val="accent2"/>
                  </a:solidFill>
                  <a:effectLst/>
                  <a:uLnTx/>
                  <a:uFillTx/>
                </a:rPr>
                <a:t>Title text presets</a:t>
              </a:r>
              <a:endParaRPr kumimoji="0" lang="en-US" altLang="zh-CN" sz="1800" b="1" i="0" u="none" strike="noStrike" kern="1200" cap="none" spc="0" normalizeH="0" baseline="0" noProof="0" dirty="0">
                <a:ln>
                  <a:noFill/>
                </a:ln>
                <a:solidFill>
                  <a:schemeClr val="accent2"/>
                </a:solidFill>
                <a:effectLst/>
                <a:uLnTx/>
                <a:uFillTx/>
              </a:endParaRPr>
            </a:p>
          </p:txBody>
        </p:sp>
        <p:cxnSp>
          <p:nvCxnSpPr>
            <p:cNvPr id="12" name="直接连接符 11">
              <a:extLst>
                <a:ext uri="{FF2B5EF4-FFF2-40B4-BE49-F238E27FC236}">
                  <a16:creationId xmlns:a16="http://schemas.microsoft.com/office/drawing/2014/main" id="{88C6BB0E-A0D3-4CBB-9261-BCFD4BCCB33C}"/>
                </a:ext>
              </a:extLst>
            </p:cNvPr>
            <p:cNvCxnSpPr/>
            <p:nvPr/>
          </p:nvCxnSpPr>
          <p:spPr>
            <a:xfrm>
              <a:off x="681216" y="3137589"/>
              <a:ext cx="5049392" cy="0"/>
            </a:xfrm>
            <a:prstGeom prst="line">
              <a:avLst/>
            </a:prstGeom>
            <a:noFill/>
            <a:ln w="3175" cap="rnd" cmpd="sng" algn="ctr">
              <a:solidFill>
                <a:srgbClr val="EDE9E2"/>
              </a:solidFill>
              <a:prstDash val="solid"/>
              <a:round/>
              <a:headEnd type="none"/>
              <a:tailEnd type="none" w="med" len="med"/>
            </a:ln>
            <a:effectLst/>
          </p:spPr>
        </p:cxnSp>
      </p:grpSp>
      <p:grpSp>
        <p:nvGrpSpPr>
          <p:cNvPr id="34" name="组合 33">
            <a:extLst>
              <a:ext uri="{FF2B5EF4-FFF2-40B4-BE49-F238E27FC236}">
                <a16:creationId xmlns:a16="http://schemas.microsoft.com/office/drawing/2014/main" id="{90C56674-A704-423E-B7FE-C749312D1A4F}"/>
              </a:ext>
            </a:extLst>
          </p:cNvPr>
          <p:cNvGrpSpPr/>
          <p:nvPr/>
        </p:nvGrpSpPr>
        <p:grpSpPr>
          <a:xfrm>
            <a:off x="681216" y="4331189"/>
            <a:ext cx="5049392" cy="1553613"/>
            <a:chOff x="681216" y="4331189"/>
            <a:chExt cx="5049392" cy="1553613"/>
          </a:xfrm>
        </p:grpSpPr>
        <p:sp>
          <p:nvSpPr>
            <p:cNvPr id="16" name="ïş1iḍè">
              <a:extLst>
                <a:ext uri="{FF2B5EF4-FFF2-40B4-BE49-F238E27FC236}">
                  <a16:creationId xmlns:a16="http://schemas.microsoft.com/office/drawing/2014/main" id="{5208D2A4-B58B-4C8E-8B1C-CBC58D29F68D}"/>
                </a:ext>
              </a:extLst>
            </p:cNvPr>
            <p:cNvSpPr/>
            <p:nvPr/>
          </p:nvSpPr>
          <p:spPr bwMode="auto">
            <a:xfrm>
              <a:off x="681216" y="4331189"/>
              <a:ext cx="471197" cy="544464"/>
            </a:xfrm>
            <a:custGeom>
              <a:avLst/>
              <a:gdLst>
                <a:gd name="connsiteX0" fmla="*/ 382817 w 525077"/>
                <a:gd name="connsiteY0" fmla="*/ 436659 h 606722"/>
                <a:gd name="connsiteX1" fmla="*/ 409138 w 525077"/>
                <a:gd name="connsiteY1" fmla="*/ 462945 h 606722"/>
                <a:gd name="connsiteX2" fmla="*/ 382817 w 525077"/>
                <a:gd name="connsiteY2" fmla="*/ 489231 h 606722"/>
                <a:gd name="connsiteX3" fmla="*/ 356496 w 525077"/>
                <a:gd name="connsiteY3" fmla="*/ 462945 h 606722"/>
                <a:gd name="connsiteX4" fmla="*/ 382817 w 525077"/>
                <a:gd name="connsiteY4" fmla="*/ 436659 h 606722"/>
                <a:gd name="connsiteX5" fmla="*/ 145718 w 525077"/>
                <a:gd name="connsiteY5" fmla="*/ 436659 h 606722"/>
                <a:gd name="connsiteX6" fmla="*/ 172039 w 525077"/>
                <a:gd name="connsiteY6" fmla="*/ 462945 h 606722"/>
                <a:gd name="connsiteX7" fmla="*/ 145718 w 525077"/>
                <a:gd name="connsiteY7" fmla="*/ 489231 h 606722"/>
                <a:gd name="connsiteX8" fmla="*/ 119397 w 525077"/>
                <a:gd name="connsiteY8" fmla="*/ 462945 h 606722"/>
                <a:gd name="connsiteX9" fmla="*/ 145718 w 525077"/>
                <a:gd name="connsiteY9" fmla="*/ 436659 h 606722"/>
                <a:gd name="connsiteX10" fmla="*/ 382817 w 525077"/>
                <a:gd name="connsiteY10" fmla="*/ 122713 h 606722"/>
                <a:gd name="connsiteX11" fmla="*/ 409138 w 525077"/>
                <a:gd name="connsiteY11" fmla="*/ 149020 h 606722"/>
                <a:gd name="connsiteX12" fmla="*/ 409138 w 525077"/>
                <a:gd name="connsiteY12" fmla="*/ 359474 h 606722"/>
                <a:gd name="connsiteX13" fmla="*/ 382817 w 525077"/>
                <a:gd name="connsiteY13" fmla="*/ 385781 h 606722"/>
                <a:gd name="connsiteX14" fmla="*/ 356496 w 525077"/>
                <a:gd name="connsiteY14" fmla="*/ 359474 h 606722"/>
                <a:gd name="connsiteX15" fmla="*/ 356496 w 525077"/>
                <a:gd name="connsiteY15" fmla="*/ 149020 h 606722"/>
                <a:gd name="connsiteX16" fmla="*/ 382817 w 525077"/>
                <a:gd name="connsiteY16" fmla="*/ 122713 h 606722"/>
                <a:gd name="connsiteX17" fmla="*/ 145718 w 525077"/>
                <a:gd name="connsiteY17" fmla="*/ 122713 h 606722"/>
                <a:gd name="connsiteX18" fmla="*/ 172039 w 525077"/>
                <a:gd name="connsiteY18" fmla="*/ 149020 h 606722"/>
                <a:gd name="connsiteX19" fmla="*/ 172039 w 525077"/>
                <a:gd name="connsiteY19" fmla="*/ 359474 h 606722"/>
                <a:gd name="connsiteX20" fmla="*/ 145718 w 525077"/>
                <a:gd name="connsiteY20" fmla="*/ 385781 h 606722"/>
                <a:gd name="connsiteX21" fmla="*/ 119397 w 525077"/>
                <a:gd name="connsiteY21" fmla="*/ 359474 h 606722"/>
                <a:gd name="connsiteX22" fmla="*/ 119397 w 525077"/>
                <a:gd name="connsiteY22" fmla="*/ 149020 h 606722"/>
                <a:gd name="connsiteX23" fmla="*/ 145718 w 525077"/>
                <a:gd name="connsiteY23" fmla="*/ 122713 h 606722"/>
                <a:gd name="connsiteX24" fmla="*/ 289731 w 525077"/>
                <a:gd name="connsiteY24" fmla="*/ 52611 h 606722"/>
                <a:gd name="connsiteX25" fmla="*/ 289731 w 525077"/>
                <a:gd name="connsiteY25" fmla="*/ 554111 h 606722"/>
                <a:gd name="connsiteX26" fmla="*/ 474163 w 525077"/>
                <a:gd name="connsiteY26" fmla="*/ 554111 h 606722"/>
                <a:gd name="connsiteX27" fmla="*/ 474163 w 525077"/>
                <a:gd name="connsiteY27" fmla="*/ 52611 h 606722"/>
                <a:gd name="connsiteX28" fmla="*/ 52695 w 525077"/>
                <a:gd name="connsiteY28" fmla="*/ 52611 h 606722"/>
                <a:gd name="connsiteX29" fmla="*/ 52695 w 525077"/>
                <a:gd name="connsiteY29" fmla="*/ 554111 h 606722"/>
                <a:gd name="connsiteX30" fmla="*/ 237037 w 525077"/>
                <a:gd name="connsiteY30" fmla="*/ 554111 h 606722"/>
                <a:gd name="connsiteX31" fmla="*/ 237037 w 525077"/>
                <a:gd name="connsiteY31" fmla="*/ 52611 h 606722"/>
                <a:gd name="connsiteX32" fmla="*/ 26347 w 525077"/>
                <a:gd name="connsiteY32" fmla="*/ 0 h 606722"/>
                <a:gd name="connsiteX33" fmla="*/ 498730 w 525077"/>
                <a:gd name="connsiteY33" fmla="*/ 0 h 606722"/>
                <a:gd name="connsiteX34" fmla="*/ 525077 w 525077"/>
                <a:gd name="connsiteY34" fmla="*/ 26306 h 606722"/>
                <a:gd name="connsiteX35" fmla="*/ 525077 w 525077"/>
                <a:gd name="connsiteY35" fmla="*/ 580416 h 606722"/>
                <a:gd name="connsiteX36" fmla="*/ 498730 w 525077"/>
                <a:gd name="connsiteY36" fmla="*/ 606722 h 606722"/>
                <a:gd name="connsiteX37" fmla="*/ 26347 w 525077"/>
                <a:gd name="connsiteY37" fmla="*/ 606722 h 606722"/>
                <a:gd name="connsiteX38" fmla="*/ 0 w 525077"/>
                <a:gd name="connsiteY38" fmla="*/ 580416 h 606722"/>
                <a:gd name="connsiteX39" fmla="*/ 0 w 525077"/>
                <a:gd name="connsiteY39" fmla="*/ 26306 h 606722"/>
                <a:gd name="connsiteX40" fmla="*/ 26347 w 525077"/>
                <a:gd name="connsiteY40"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25077" h="606722">
                  <a:moveTo>
                    <a:pt x="382817" y="436659"/>
                  </a:moveTo>
                  <a:cubicBezTo>
                    <a:pt x="397354" y="436659"/>
                    <a:pt x="409138" y="448428"/>
                    <a:pt x="409138" y="462945"/>
                  </a:cubicBezTo>
                  <a:cubicBezTo>
                    <a:pt x="409138" y="477462"/>
                    <a:pt x="397354" y="489231"/>
                    <a:pt x="382817" y="489231"/>
                  </a:cubicBezTo>
                  <a:cubicBezTo>
                    <a:pt x="368280" y="489231"/>
                    <a:pt x="356496" y="477462"/>
                    <a:pt x="356496" y="462945"/>
                  </a:cubicBezTo>
                  <a:cubicBezTo>
                    <a:pt x="356496" y="448428"/>
                    <a:pt x="368280" y="436659"/>
                    <a:pt x="382817" y="436659"/>
                  </a:cubicBezTo>
                  <a:close/>
                  <a:moveTo>
                    <a:pt x="145718" y="436659"/>
                  </a:moveTo>
                  <a:cubicBezTo>
                    <a:pt x="160255" y="436659"/>
                    <a:pt x="172039" y="448428"/>
                    <a:pt x="172039" y="462945"/>
                  </a:cubicBezTo>
                  <a:cubicBezTo>
                    <a:pt x="172039" y="477462"/>
                    <a:pt x="160255" y="489231"/>
                    <a:pt x="145718" y="489231"/>
                  </a:cubicBezTo>
                  <a:cubicBezTo>
                    <a:pt x="131181" y="489231"/>
                    <a:pt x="119397" y="477462"/>
                    <a:pt x="119397" y="462945"/>
                  </a:cubicBezTo>
                  <a:cubicBezTo>
                    <a:pt x="119397" y="448428"/>
                    <a:pt x="131181" y="436659"/>
                    <a:pt x="145718" y="436659"/>
                  </a:cubicBezTo>
                  <a:close/>
                  <a:moveTo>
                    <a:pt x="382817" y="122713"/>
                  </a:moveTo>
                  <a:cubicBezTo>
                    <a:pt x="397311" y="122713"/>
                    <a:pt x="409138" y="134534"/>
                    <a:pt x="409138" y="149020"/>
                  </a:cubicBezTo>
                  <a:lnTo>
                    <a:pt x="409138" y="359474"/>
                  </a:lnTo>
                  <a:cubicBezTo>
                    <a:pt x="409138" y="373961"/>
                    <a:pt x="397311" y="385781"/>
                    <a:pt x="382817" y="385781"/>
                  </a:cubicBezTo>
                  <a:cubicBezTo>
                    <a:pt x="368234" y="385781"/>
                    <a:pt x="356496" y="373961"/>
                    <a:pt x="356496" y="359474"/>
                  </a:cubicBezTo>
                  <a:lnTo>
                    <a:pt x="356496" y="149020"/>
                  </a:lnTo>
                  <a:cubicBezTo>
                    <a:pt x="356496" y="134534"/>
                    <a:pt x="368234" y="122713"/>
                    <a:pt x="382817" y="122713"/>
                  </a:cubicBezTo>
                  <a:close/>
                  <a:moveTo>
                    <a:pt x="145718" y="122713"/>
                  </a:moveTo>
                  <a:cubicBezTo>
                    <a:pt x="160301" y="122713"/>
                    <a:pt x="172039" y="134534"/>
                    <a:pt x="172039" y="149020"/>
                  </a:cubicBezTo>
                  <a:lnTo>
                    <a:pt x="172039" y="359474"/>
                  </a:lnTo>
                  <a:cubicBezTo>
                    <a:pt x="172039" y="373961"/>
                    <a:pt x="160301" y="385781"/>
                    <a:pt x="145718" y="385781"/>
                  </a:cubicBezTo>
                  <a:cubicBezTo>
                    <a:pt x="131224" y="385781"/>
                    <a:pt x="119397" y="373961"/>
                    <a:pt x="119397" y="359474"/>
                  </a:cubicBezTo>
                  <a:lnTo>
                    <a:pt x="119397" y="149020"/>
                  </a:lnTo>
                  <a:cubicBezTo>
                    <a:pt x="119397" y="134534"/>
                    <a:pt x="131224" y="122713"/>
                    <a:pt x="145718" y="122713"/>
                  </a:cubicBezTo>
                  <a:close/>
                  <a:moveTo>
                    <a:pt x="289731" y="52611"/>
                  </a:moveTo>
                  <a:lnTo>
                    <a:pt x="289731" y="554111"/>
                  </a:lnTo>
                  <a:lnTo>
                    <a:pt x="474163" y="554111"/>
                  </a:lnTo>
                  <a:lnTo>
                    <a:pt x="474163" y="52611"/>
                  </a:lnTo>
                  <a:close/>
                  <a:moveTo>
                    <a:pt x="52695" y="52611"/>
                  </a:moveTo>
                  <a:lnTo>
                    <a:pt x="52695" y="554111"/>
                  </a:lnTo>
                  <a:lnTo>
                    <a:pt x="237037" y="554111"/>
                  </a:lnTo>
                  <a:lnTo>
                    <a:pt x="237037" y="52611"/>
                  </a:lnTo>
                  <a:close/>
                  <a:moveTo>
                    <a:pt x="26347" y="0"/>
                  </a:moveTo>
                  <a:lnTo>
                    <a:pt x="498730" y="0"/>
                  </a:lnTo>
                  <a:cubicBezTo>
                    <a:pt x="513239" y="0"/>
                    <a:pt x="525077" y="11820"/>
                    <a:pt x="525077" y="26306"/>
                  </a:cubicBezTo>
                  <a:lnTo>
                    <a:pt x="525077" y="580416"/>
                  </a:lnTo>
                  <a:cubicBezTo>
                    <a:pt x="525077" y="594902"/>
                    <a:pt x="513328" y="606722"/>
                    <a:pt x="498730" y="606722"/>
                  </a:cubicBezTo>
                  <a:lnTo>
                    <a:pt x="26347" y="606722"/>
                  </a:lnTo>
                  <a:cubicBezTo>
                    <a:pt x="11749" y="606722"/>
                    <a:pt x="0" y="594902"/>
                    <a:pt x="0" y="580416"/>
                  </a:cubicBezTo>
                  <a:lnTo>
                    <a:pt x="0" y="26306"/>
                  </a:lnTo>
                  <a:cubicBezTo>
                    <a:pt x="0" y="11820"/>
                    <a:pt x="11749" y="0"/>
                    <a:pt x="26347" y="0"/>
                  </a:cubicBezTo>
                  <a:close/>
                </a:path>
              </a:pathLst>
            </a:custGeom>
            <a:solidFill>
              <a:schemeClr val="accent2"/>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accent2"/>
                </a:solidFill>
                <a:effectLst/>
                <a:uLnTx/>
                <a:uFillTx/>
              </a:endParaRPr>
            </a:p>
          </p:txBody>
        </p:sp>
        <p:sp>
          <p:nvSpPr>
            <p:cNvPr id="17" name="iṥḷïḓè">
              <a:extLst>
                <a:ext uri="{FF2B5EF4-FFF2-40B4-BE49-F238E27FC236}">
                  <a16:creationId xmlns:a16="http://schemas.microsoft.com/office/drawing/2014/main" id="{F9DA6441-07B7-44B5-89A0-14B4DDEB18F9}"/>
                </a:ext>
              </a:extLst>
            </p:cNvPr>
            <p:cNvSpPr/>
            <p:nvPr/>
          </p:nvSpPr>
          <p:spPr bwMode="auto">
            <a:xfrm>
              <a:off x="681216" y="4915409"/>
              <a:ext cx="5049392" cy="969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171450" lvl="0" indent="-171450">
                <a:lnSpc>
                  <a:spcPct val="150000"/>
                </a:lnSpc>
                <a:buFont typeface="Arial" panose="020B0604020202020204" pitchFamily="34" charset="0"/>
                <a:buChar char="•"/>
              </a:pPr>
              <a:r>
                <a:rPr lang="zh-CN" altLang="en-US" sz="1100" dirty="0">
                  <a:solidFill>
                    <a:schemeClr val="accent2"/>
                  </a:solidFill>
                </a:rPr>
                <a:t>Enter the text message here, for a brief</a:t>
              </a:r>
            </a:p>
            <a:p>
              <a:pPr marL="171450" lvl="0" indent="-171450">
                <a:lnSpc>
                  <a:spcPct val="150000"/>
                </a:lnSpc>
                <a:buFont typeface="Arial" panose="020B0604020202020204" pitchFamily="34" charset="0"/>
                <a:buChar char="•"/>
              </a:pPr>
              <a:r>
                <a:rPr lang="zh-CN" altLang="en-US" sz="1100" dirty="0">
                  <a:solidFill>
                    <a:schemeClr val="accent2"/>
                  </a:solidFill>
                </a:rPr>
                <a:t>Enter the text message here, be concise, and pay attention to double-check for text errors</a:t>
              </a:r>
              <a:endParaRPr kumimoji="0" lang="en-US" altLang="zh-CN" sz="1100" b="0" i="0" u="none" strike="noStrike" kern="1200" cap="none" spc="0" normalizeH="0" baseline="0" noProof="0" dirty="0">
                <a:ln>
                  <a:noFill/>
                </a:ln>
                <a:solidFill>
                  <a:schemeClr val="accent2"/>
                </a:solidFill>
                <a:effectLst/>
                <a:uLnTx/>
                <a:uFillTx/>
              </a:endParaRPr>
            </a:p>
          </p:txBody>
        </p:sp>
        <p:sp>
          <p:nvSpPr>
            <p:cNvPr id="18" name="i$1ïḓe">
              <a:extLst>
                <a:ext uri="{FF2B5EF4-FFF2-40B4-BE49-F238E27FC236}">
                  <a16:creationId xmlns:a16="http://schemas.microsoft.com/office/drawing/2014/main" id="{408C360C-6F18-4330-8730-EFFD3109CD1A}"/>
                </a:ext>
              </a:extLst>
            </p:cNvPr>
            <p:cNvSpPr txBox="1"/>
            <p:nvPr/>
          </p:nvSpPr>
          <p:spPr bwMode="auto">
            <a:xfrm>
              <a:off x="681216" y="4462773"/>
              <a:ext cx="5049392"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0" marR="0" lvl="0" indent="0" algn="r" defTabSz="914377" rtl="0" eaLnBrk="1" fontAlgn="auto" latinLnBrk="0" hangingPunct="1">
                <a:lnSpc>
                  <a:spcPct val="100000"/>
                </a:lnSpc>
                <a:spcBef>
                  <a:spcPct val="0"/>
                </a:spcBef>
                <a:spcAft>
                  <a:spcPts val="0"/>
                </a:spcAft>
                <a:buClrTx/>
                <a:buSzTx/>
                <a:buFontTx/>
                <a:buNone/>
                <a:tabLst/>
                <a:defRPr/>
              </a:pPr>
              <a:r>
                <a:rPr kumimoji="0" lang="zh-CN" altLang="en-US" sz="1800" b="1" i="0" u="none" strike="noStrike" kern="1200" cap="none" spc="0" normalizeH="0" baseline="0" noProof="0" dirty="0">
                  <a:ln>
                    <a:noFill/>
                  </a:ln>
                  <a:solidFill>
                    <a:schemeClr val="accent2"/>
                  </a:solidFill>
                  <a:effectLst/>
                  <a:uLnTx/>
                  <a:uFillTx/>
                </a:rPr>
                <a:t>Title text presets</a:t>
              </a:r>
              <a:endParaRPr kumimoji="0" lang="en-US" altLang="zh-CN" sz="1800" b="1" i="0" u="none" strike="noStrike" kern="1200" cap="none" spc="0" normalizeH="0" baseline="0" noProof="0" dirty="0">
                <a:ln>
                  <a:noFill/>
                </a:ln>
                <a:solidFill>
                  <a:schemeClr val="accent2"/>
                </a:solidFill>
                <a:effectLst/>
                <a:uLnTx/>
                <a:uFillTx/>
              </a:endParaRPr>
            </a:p>
          </p:txBody>
        </p:sp>
        <p:cxnSp>
          <p:nvCxnSpPr>
            <p:cNvPr id="19" name="直接连接符 18">
              <a:extLst>
                <a:ext uri="{FF2B5EF4-FFF2-40B4-BE49-F238E27FC236}">
                  <a16:creationId xmlns:a16="http://schemas.microsoft.com/office/drawing/2014/main" id="{89484092-E399-479C-B46A-360E27A9D6D3}"/>
                </a:ext>
              </a:extLst>
            </p:cNvPr>
            <p:cNvCxnSpPr/>
            <p:nvPr/>
          </p:nvCxnSpPr>
          <p:spPr>
            <a:xfrm>
              <a:off x="681216" y="4915409"/>
              <a:ext cx="5049392" cy="0"/>
            </a:xfrm>
            <a:prstGeom prst="line">
              <a:avLst/>
            </a:prstGeom>
            <a:noFill/>
            <a:ln w="3175" cap="rnd" cmpd="sng" algn="ctr">
              <a:solidFill>
                <a:schemeClr val="accent2"/>
              </a:solidFill>
              <a:prstDash val="solid"/>
              <a:round/>
              <a:headEnd type="none"/>
              <a:tailEnd type="none" w="med" len="med"/>
            </a:ln>
            <a:effectLst/>
          </p:spPr>
        </p:cxnSp>
      </p:grpSp>
      <p:grpSp>
        <p:nvGrpSpPr>
          <p:cNvPr id="2" name="组合 1">
            <a:extLst>
              <a:ext uri="{FF2B5EF4-FFF2-40B4-BE49-F238E27FC236}">
                <a16:creationId xmlns:a16="http://schemas.microsoft.com/office/drawing/2014/main" id="{054933CA-2CC9-4F79-AD4B-0CB158E3B451}"/>
              </a:ext>
            </a:extLst>
          </p:cNvPr>
          <p:cNvGrpSpPr/>
          <p:nvPr/>
        </p:nvGrpSpPr>
        <p:grpSpPr>
          <a:xfrm>
            <a:off x="6483796" y="2553369"/>
            <a:ext cx="5049392" cy="1553613"/>
            <a:chOff x="6483796" y="2553369"/>
            <a:chExt cx="5049392" cy="1553613"/>
          </a:xfrm>
        </p:grpSpPr>
        <p:sp>
          <p:nvSpPr>
            <p:cNvPr id="13" name="îṡļiḋe">
              <a:extLst>
                <a:ext uri="{FF2B5EF4-FFF2-40B4-BE49-F238E27FC236}">
                  <a16:creationId xmlns:a16="http://schemas.microsoft.com/office/drawing/2014/main" id="{D0614FC0-264B-46AA-A27D-B3EEB4CE34A9}"/>
                </a:ext>
              </a:extLst>
            </p:cNvPr>
            <p:cNvSpPr/>
            <p:nvPr/>
          </p:nvSpPr>
          <p:spPr bwMode="auto">
            <a:xfrm>
              <a:off x="6483796" y="3137589"/>
              <a:ext cx="5049392" cy="969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171450" lvl="0" indent="-171450">
                <a:lnSpc>
                  <a:spcPct val="150000"/>
                </a:lnSpc>
                <a:buFont typeface="Arial" panose="020B0604020202020204" pitchFamily="34" charset="0"/>
                <a:buChar char="•"/>
              </a:pPr>
              <a:r>
                <a:rPr lang="zh-CN" altLang="en-US" sz="1100" dirty="0">
                  <a:solidFill>
                    <a:schemeClr val="accent2"/>
                  </a:solidFill>
                </a:rPr>
                <a:t>Enter the text message here, for a brief</a:t>
              </a:r>
            </a:p>
            <a:p>
              <a:pPr marL="171450" lvl="0" indent="-171450">
                <a:lnSpc>
                  <a:spcPct val="150000"/>
                </a:lnSpc>
                <a:buFont typeface="Arial" panose="020B0604020202020204" pitchFamily="34" charset="0"/>
                <a:buChar char="•"/>
              </a:pPr>
              <a:r>
                <a:rPr lang="zh-CN" altLang="en-US" sz="1100" dirty="0">
                  <a:solidFill>
                    <a:schemeClr val="accent2"/>
                  </a:solidFill>
                </a:rPr>
                <a:t>Enter the text message here, be concise, and pay attention to double-check for text errors</a:t>
              </a:r>
              <a:endParaRPr lang="en-US" altLang="zh-CN" sz="1100" dirty="0">
                <a:solidFill>
                  <a:schemeClr val="accent2"/>
                </a:solidFill>
              </a:endParaRPr>
            </a:p>
          </p:txBody>
        </p:sp>
        <p:sp>
          <p:nvSpPr>
            <p:cNvPr id="14" name="iṣ1íḋe">
              <a:extLst>
                <a:ext uri="{FF2B5EF4-FFF2-40B4-BE49-F238E27FC236}">
                  <a16:creationId xmlns:a16="http://schemas.microsoft.com/office/drawing/2014/main" id="{CC32F982-877C-488F-A1F3-76F7D108FFF4}"/>
                </a:ext>
              </a:extLst>
            </p:cNvPr>
            <p:cNvSpPr txBox="1"/>
            <p:nvPr/>
          </p:nvSpPr>
          <p:spPr bwMode="auto">
            <a:xfrm>
              <a:off x="6483796" y="2684953"/>
              <a:ext cx="5049392"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0" marR="0" lvl="0" indent="0" algn="l" defTabSz="914377" rtl="0" eaLnBrk="1" fontAlgn="auto" latinLnBrk="0" hangingPunct="1">
                <a:lnSpc>
                  <a:spcPct val="100000"/>
                </a:lnSpc>
                <a:spcBef>
                  <a:spcPct val="0"/>
                </a:spcBef>
                <a:spcAft>
                  <a:spcPts val="0"/>
                </a:spcAft>
                <a:buClrTx/>
                <a:buSzTx/>
                <a:buFontTx/>
                <a:buNone/>
                <a:tabLst/>
                <a:defRPr/>
              </a:pPr>
              <a:r>
                <a:rPr kumimoji="0" lang="zh-CN" altLang="en-US" sz="1800" b="1" i="0" u="none" strike="noStrike" kern="1200" cap="none" spc="0" normalizeH="0" baseline="0" noProof="0" dirty="0">
                  <a:ln>
                    <a:noFill/>
                  </a:ln>
                  <a:solidFill>
                    <a:schemeClr val="accent2"/>
                  </a:solidFill>
                  <a:effectLst/>
                  <a:uLnTx/>
                  <a:uFillTx/>
                </a:rPr>
                <a:t>Title text presets</a:t>
              </a:r>
              <a:endParaRPr kumimoji="0" lang="en-US" altLang="zh-CN" sz="1800" b="1" i="0" u="none" strike="noStrike" kern="1200" cap="none" spc="0" normalizeH="0" baseline="0" noProof="0" dirty="0">
                <a:ln>
                  <a:noFill/>
                </a:ln>
                <a:solidFill>
                  <a:schemeClr val="accent2"/>
                </a:solidFill>
                <a:effectLst/>
                <a:uLnTx/>
                <a:uFillTx/>
              </a:endParaRPr>
            </a:p>
          </p:txBody>
        </p:sp>
        <p:cxnSp>
          <p:nvCxnSpPr>
            <p:cNvPr id="15" name="直接连接符 14">
              <a:extLst>
                <a:ext uri="{FF2B5EF4-FFF2-40B4-BE49-F238E27FC236}">
                  <a16:creationId xmlns:a16="http://schemas.microsoft.com/office/drawing/2014/main" id="{2BABA10D-FA80-4698-8142-C867D7C65FC8}"/>
                </a:ext>
              </a:extLst>
            </p:cNvPr>
            <p:cNvCxnSpPr/>
            <p:nvPr/>
          </p:nvCxnSpPr>
          <p:spPr>
            <a:xfrm>
              <a:off x="6483796" y="3137589"/>
              <a:ext cx="5049392" cy="0"/>
            </a:xfrm>
            <a:prstGeom prst="line">
              <a:avLst/>
            </a:prstGeom>
            <a:noFill/>
            <a:ln w="3175" cap="rnd" cmpd="sng" algn="ctr">
              <a:solidFill>
                <a:srgbClr val="EDE9E2"/>
              </a:solidFill>
              <a:prstDash val="solid"/>
              <a:round/>
              <a:headEnd type="none"/>
              <a:tailEnd type="none" w="med" len="med"/>
            </a:ln>
            <a:effectLst/>
          </p:spPr>
        </p:cxnSp>
        <p:sp>
          <p:nvSpPr>
            <p:cNvPr id="30" name="ï$lïde">
              <a:extLst>
                <a:ext uri="{FF2B5EF4-FFF2-40B4-BE49-F238E27FC236}">
                  <a16:creationId xmlns:a16="http://schemas.microsoft.com/office/drawing/2014/main" id="{FD7238B3-8560-43E3-9136-FC274677E1B5}"/>
                </a:ext>
              </a:extLst>
            </p:cNvPr>
            <p:cNvSpPr/>
            <p:nvPr/>
          </p:nvSpPr>
          <p:spPr bwMode="auto">
            <a:xfrm>
              <a:off x="11052413" y="2553369"/>
              <a:ext cx="471197" cy="544464"/>
            </a:xfrm>
            <a:custGeom>
              <a:avLst/>
              <a:gdLst>
                <a:gd name="connsiteX0" fmla="*/ 382817 w 525077"/>
                <a:gd name="connsiteY0" fmla="*/ 436659 h 606722"/>
                <a:gd name="connsiteX1" fmla="*/ 409138 w 525077"/>
                <a:gd name="connsiteY1" fmla="*/ 462945 h 606722"/>
                <a:gd name="connsiteX2" fmla="*/ 382817 w 525077"/>
                <a:gd name="connsiteY2" fmla="*/ 489231 h 606722"/>
                <a:gd name="connsiteX3" fmla="*/ 356496 w 525077"/>
                <a:gd name="connsiteY3" fmla="*/ 462945 h 606722"/>
                <a:gd name="connsiteX4" fmla="*/ 382817 w 525077"/>
                <a:gd name="connsiteY4" fmla="*/ 436659 h 606722"/>
                <a:gd name="connsiteX5" fmla="*/ 145718 w 525077"/>
                <a:gd name="connsiteY5" fmla="*/ 436659 h 606722"/>
                <a:gd name="connsiteX6" fmla="*/ 172039 w 525077"/>
                <a:gd name="connsiteY6" fmla="*/ 462945 h 606722"/>
                <a:gd name="connsiteX7" fmla="*/ 145718 w 525077"/>
                <a:gd name="connsiteY7" fmla="*/ 489231 h 606722"/>
                <a:gd name="connsiteX8" fmla="*/ 119397 w 525077"/>
                <a:gd name="connsiteY8" fmla="*/ 462945 h 606722"/>
                <a:gd name="connsiteX9" fmla="*/ 145718 w 525077"/>
                <a:gd name="connsiteY9" fmla="*/ 436659 h 606722"/>
                <a:gd name="connsiteX10" fmla="*/ 382817 w 525077"/>
                <a:gd name="connsiteY10" fmla="*/ 122713 h 606722"/>
                <a:gd name="connsiteX11" fmla="*/ 409138 w 525077"/>
                <a:gd name="connsiteY11" fmla="*/ 149020 h 606722"/>
                <a:gd name="connsiteX12" fmla="*/ 409138 w 525077"/>
                <a:gd name="connsiteY12" fmla="*/ 359474 h 606722"/>
                <a:gd name="connsiteX13" fmla="*/ 382817 w 525077"/>
                <a:gd name="connsiteY13" fmla="*/ 385781 h 606722"/>
                <a:gd name="connsiteX14" fmla="*/ 356496 w 525077"/>
                <a:gd name="connsiteY14" fmla="*/ 359474 h 606722"/>
                <a:gd name="connsiteX15" fmla="*/ 356496 w 525077"/>
                <a:gd name="connsiteY15" fmla="*/ 149020 h 606722"/>
                <a:gd name="connsiteX16" fmla="*/ 382817 w 525077"/>
                <a:gd name="connsiteY16" fmla="*/ 122713 h 606722"/>
                <a:gd name="connsiteX17" fmla="*/ 145718 w 525077"/>
                <a:gd name="connsiteY17" fmla="*/ 122713 h 606722"/>
                <a:gd name="connsiteX18" fmla="*/ 172039 w 525077"/>
                <a:gd name="connsiteY18" fmla="*/ 149020 h 606722"/>
                <a:gd name="connsiteX19" fmla="*/ 172039 w 525077"/>
                <a:gd name="connsiteY19" fmla="*/ 359474 h 606722"/>
                <a:gd name="connsiteX20" fmla="*/ 145718 w 525077"/>
                <a:gd name="connsiteY20" fmla="*/ 385781 h 606722"/>
                <a:gd name="connsiteX21" fmla="*/ 119397 w 525077"/>
                <a:gd name="connsiteY21" fmla="*/ 359474 h 606722"/>
                <a:gd name="connsiteX22" fmla="*/ 119397 w 525077"/>
                <a:gd name="connsiteY22" fmla="*/ 149020 h 606722"/>
                <a:gd name="connsiteX23" fmla="*/ 145718 w 525077"/>
                <a:gd name="connsiteY23" fmla="*/ 122713 h 606722"/>
                <a:gd name="connsiteX24" fmla="*/ 289731 w 525077"/>
                <a:gd name="connsiteY24" fmla="*/ 52611 h 606722"/>
                <a:gd name="connsiteX25" fmla="*/ 289731 w 525077"/>
                <a:gd name="connsiteY25" fmla="*/ 554111 h 606722"/>
                <a:gd name="connsiteX26" fmla="*/ 474163 w 525077"/>
                <a:gd name="connsiteY26" fmla="*/ 554111 h 606722"/>
                <a:gd name="connsiteX27" fmla="*/ 474163 w 525077"/>
                <a:gd name="connsiteY27" fmla="*/ 52611 h 606722"/>
                <a:gd name="connsiteX28" fmla="*/ 52695 w 525077"/>
                <a:gd name="connsiteY28" fmla="*/ 52611 h 606722"/>
                <a:gd name="connsiteX29" fmla="*/ 52695 w 525077"/>
                <a:gd name="connsiteY29" fmla="*/ 554111 h 606722"/>
                <a:gd name="connsiteX30" fmla="*/ 237037 w 525077"/>
                <a:gd name="connsiteY30" fmla="*/ 554111 h 606722"/>
                <a:gd name="connsiteX31" fmla="*/ 237037 w 525077"/>
                <a:gd name="connsiteY31" fmla="*/ 52611 h 606722"/>
                <a:gd name="connsiteX32" fmla="*/ 26347 w 525077"/>
                <a:gd name="connsiteY32" fmla="*/ 0 h 606722"/>
                <a:gd name="connsiteX33" fmla="*/ 498730 w 525077"/>
                <a:gd name="connsiteY33" fmla="*/ 0 h 606722"/>
                <a:gd name="connsiteX34" fmla="*/ 525077 w 525077"/>
                <a:gd name="connsiteY34" fmla="*/ 26306 h 606722"/>
                <a:gd name="connsiteX35" fmla="*/ 525077 w 525077"/>
                <a:gd name="connsiteY35" fmla="*/ 580416 h 606722"/>
                <a:gd name="connsiteX36" fmla="*/ 498730 w 525077"/>
                <a:gd name="connsiteY36" fmla="*/ 606722 h 606722"/>
                <a:gd name="connsiteX37" fmla="*/ 26347 w 525077"/>
                <a:gd name="connsiteY37" fmla="*/ 606722 h 606722"/>
                <a:gd name="connsiteX38" fmla="*/ 0 w 525077"/>
                <a:gd name="connsiteY38" fmla="*/ 580416 h 606722"/>
                <a:gd name="connsiteX39" fmla="*/ 0 w 525077"/>
                <a:gd name="connsiteY39" fmla="*/ 26306 h 606722"/>
                <a:gd name="connsiteX40" fmla="*/ 26347 w 525077"/>
                <a:gd name="connsiteY40"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25077" h="606722">
                  <a:moveTo>
                    <a:pt x="382817" y="436659"/>
                  </a:moveTo>
                  <a:cubicBezTo>
                    <a:pt x="397354" y="436659"/>
                    <a:pt x="409138" y="448428"/>
                    <a:pt x="409138" y="462945"/>
                  </a:cubicBezTo>
                  <a:cubicBezTo>
                    <a:pt x="409138" y="477462"/>
                    <a:pt x="397354" y="489231"/>
                    <a:pt x="382817" y="489231"/>
                  </a:cubicBezTo>
                  <a:cubicBezTo>
                    <a:pt x="368280" y="489231"/>
                    <a:pt x="356496" y="477462"/>
                    <a:pt x="356496" y="462945"/>
                  </a:cubicBezTo>
                  <a:cubicBezTo>
                    <a:pt x="356496" y="448428"/>
                    <a:pt x="368280" y="436659"/>
                    <a:pt x="382817" y="436659"/>
                  </a:cubicBezTo>
                  <a:close/>
                  <a:moveTo>
                    <a:pt x="145718" y="436659"/>
                  </a:moveTo>
                  <a:cubicBezTo>
                    <a:pt x="160255" y="436659"/>
                    <a:pt x="172039" y="448428"/>
                    <a:pt x="172039" y="462945"/>
                  </a:cubicBezTo>
                  <a:cubicBezTo>
                    <a:pt x="172039" y="477462"/>
                    <a:pt x="160255" y="489231"/>
                    <a:pt x="145718" y="489231"/>
                  </a:cubicBezTo>
                  <a:cubicBezTo>
                    <a:pt x="131181" y="489231"/>
                    <a:pt x="119397" y="477462"/>
                    <a:pt x="119397" y="462945"/>
                  </a:cubicBezTo>
                  <a:cubicBezTo>
                    <a:pt x="119397" y="448428"/>
                    <a:pt x="131181" y="436659"/>
                    <a:pt x="145718" y="436659"/>
                  </a:cubicBezTo>
                  <a:close/>
                  <a:moveTo>
                    <a:pt x="382817" y="122713"/>
                  </a:moveTo>
                  <a:cubicBezTo>
                    <a:pt x="397311" y="122713"/>
                    <a:pt x="409138" y="134534"/>
                    <a:pt x="409138" y="149020"/>
                  </a:cubicBezTo>
                  <a:lnTo>
                    <a:pt x="409138" y="359474"/>
                  </a:lnTo>
                  <a:cubicBezTo>
                    <a:pt x="409138" y="373961"/>
                    <a:pt x="397311" y="385781"/>
                    <a:pt x="382817" y="385781"/>
                  </a:cubicBezTo>
                  <a:cubicBezTo>
                    <a:pt x="368234" y="385781"/>
                    <a:pt x="356496" y="373961"/>
                    <a:pt x="356496" y="359474"/>
                  </a:cubicBezTo>
                  <a:lnTo>
                    <a:pt x="356496" y="149020"/>
                  </a:lnTo>
                  <a:cubicBezTo>
                    <a:pt x="356496" y="134534"/>
                    <a:pt x="368234" y="122713"/>
                    <a:pt x="382817" y="122713"/>
                  </a:cubicBezTo>
                  <a:close/>
                  <a:moveTo>
                    <a:pt x="145718" y="122713"/>
                  </a:moveTo>
                  <a:cubicBezTo>
                    <a:pt x="160301" y="122713"/>
                    <a:pt x="172039" y="134534"/>
                    <a:pt x="172039" y="149020"/>
                  </a:cubicBezTo>
                  <a:lnTo>
                    <a:pt x="172039" y="359474"/>
                  </a:lnTo>
                  <a:cubicBezTo>
                    <a:pt x="172039" y="373961"/>
                    <a:pt x="160301" y="385781"/>
                    <a:pt x="145718" y="385781"/>
                  </a:cubicBezTo>
                  <a:cubicBezTo>
                    <a:pt x="131224" y="385781"/>
                    <a:pt x="119397" y="373961"/>
                    <a:pt x="119397" y="359474"/>
                  </a:cubicBezTo>
                  <a:lnTo>
                    <a:pt x="119397" y="149020"/>
                  </a:lnTo>
                  <a:cubicBezTo>
                    <a:pt x="119397" y="134534"/>
                    <a:pt x="131224" y="122713"/>
                    <a:pt x="145718" y="122713"/>
                  </a:cubicBezTo>
                  <a:close/>
                  <a:moveTo>
                    <a:pt x="289731" y="52611"/>
                  </a:moveTo>
                  <a:lnTo>
                    <a:pt x="289731" y="554111"/>
                  </a:lnTo>
                  <a:lnTo>
                    <a:pt x="474163" y="554111"/>
                  </a:lnTo>
                  <a:lnTo>
                    <a:pt x="474163" y="52611"/>
                  </a:lnTo>
                  <a:close/>
                  <a:moveTo>
                    <a:pt x="52695" y="52611"/>
                  </a:moveTo>
                  <a:lnTo>
                    <a:pt x="52695" y="554111"/>
                  </a:lnTo>
                  <a:lnTo>
                    <a:pt x="237037" y="554111"/>
                  </a:lnTo>
                  <a:lnTo>
                    <a:pt x="237037" y="52611"/>
                  </a:lnTo>
                  <a:close/>
                  <a:moveTo>
                    <a:pt x="26347" y="0"/>
                  </a:moveTo>
                  <a:lnTo>
                    <a:pt x="498730" y="0"/>
                  </a:lnTo>
                  <a:cubicBezTo>
                    <a:pt x="513239" y="0"/>
                    <a:pt x="525077" y="11820"/>
                    <a:pt x="525077" y="26306"/>
                  </a:cubicBezTo>
                  <a:lnTo>
                    <a:pt x="525077" y="580416"/>
                  </a:lnTo>
                  <a:cubicBezTo>
                    <a:pt x="525077" y="594902"/>
                    <a:pt x="513328" y="606722"/>
                    <a:pt x="498730" y="606722"/>
                  </a:cubicBezTo>
                  <a:lnTo>
                    <a:pt x="26347" y="606722"/>
                  </a:lnTo>
                  <a:cubicBezTo>
                    <a:pt x="11749" y="606722"/>
                    <a:pt x="0" y="594902"/>
                    <a:pt x="0" y="580416"/>
                  </a:cubicBezTo>
                  <a:lnTo>
                    <a:pt x="0" y="26306"/>
                  </a:lnTo>
                  <a:cubicBezTo>
                    <a:pt x="0" y="11820"/>
                    <a:pt x="11749" y="0"/>
                    <a:pt x="26347" y="0"/>
                  </a:cubicBezTo>
                  <a:close/>
                </a:path>
              </a:pathLst>
            </a:custGeom>
            <a:solidFill>
              <a:srgbClr val="EDE9E2"/>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accent2"/>
                </a:solidFill>
                <a:effectLst/>
                <a:uLnTx/>
                <a:uFillTx/>
              </a:endParaRPr>
            </a:p>
          </p:txBody>
        </p:sp>
      </p:grpSp>
      <p:grpSp>
        <p:nvGrpSpPr>
          <p:cNvPr id="5" name="组合 4">
            <a:extLst>
              <a:ext uri="{FF2B5EF4-FFF2-40B4-BE49-F238E27FC236}">
                <a16:creationId xmlns:a16="http://schemas.microsoft.com/office/drawing/2014/main" id="{1068EB75-A92A-4D56-8386-166425D7ACF5}"/>
              </a:ext>
            </a:extLst>
          </p:cNvPr>
          <p:cNvGrpSpPr/>
          <p:nvPr/>
        </p:nvGrpSpPr>
        <p:grpSpPr>
          <a:xfrm>
            <a:off x="6483796" y="4331189"/>
            <a:ext cx="5049392" cy="1553613"/>
            <a:chOff x="6483796" y="4331189"/>
            <a:chExt cx="5049392" cy="1553613"/>
          </a:xfrm>
        </p:grpSpPr>
        <p:sp>
          <p:nvSpPr>
            <p:cNvPr id="20" name="íŝlidê">
              <a:extLst>
                <a:ext uri="{FF2B5EF4-FFF2-40B4-BE49-F238E27FC236}">
                  <a16:creationId xmlns:a16="http://schemas.microsoft.com/office/drawing/2014/main" id="{9F961B8D-A2A6-48DB-B280-3F72EC708C68}"/>
                </a:ext>
              </a:extLst>
            </p:cNvPr>
            <p:cNvSpPr/>
            <p:nvPr/>
          </p:nvSpPr>
          <p:spPr bwMode="auto">
            <a:xfrm>
              <a:off x="6483796" y="4915409"/>
              <a:ext cx="5049392" cy="969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171450" lvl="0" indent="-171450">
                <a:lnSpc>
                  <a:spcPct val="150000"/>
                </a:lnSpc>
                <a:buFont typeface="Arial" panose="020B0604020202020204" pitchFamily="34" charset="0"/>
                <a:buChar char="•"/>
              </a:pPr>
              <a:r>
                <a:rPr lang="zh-CN" altLang="en-US" sz="1100" dirty="0">
                  <a:solidFill>
                    <a:schemeClr val="accent2"/>
                  </a:solidFill>
                </a:rPr>
                <a:t>Enter the text message here, for a brief</a:t>
              </a:r>
            </a:p>
            <a:p>
              <a:pPr marL="171450" lvl="0" indent="-171450">
                <a:lnSpc>
                  <a:spcPct val="150000"/>
                </a:lnSpc>
                <a:buFont typeface="Arial" panose="020B0604020202020204" pitchFamily="34" charset="0"/>
                <a:buChar char="•"/>
              </a:pPr>
              <a:r>
                <a:rPr lang="zh-CN" altLang="en-US" sz="1100" dirty="0">
                  <a:solidFill>
                    <a:schemeClr val="accent2"/>
                  </a:solidFill>
                </a:rPr>
                <a:t>Enter the text message here, be concise, and pay attention to double-check for text errors</a:t>
              </a:r>
              <a:endParaRPr lang="en-US" altLang="zh-CN" sz="1100" dirty="0">
                <a:solidFill>
                  <a:schemeClr val="accent2"/>
                </a:solidFill>
              </a:endParaRPr>
            </a:p>
          </p:txBody>
        </p:sp>
        <p:sp>
          <p:nvSpPr>
            <p:cNvPr id="21" name="isļïḋê">
              <a:extLst>
                <a:ext uri="{FF2B5EF4-FFF2-40B4-BE49-F238E27FC236}">
                  <a16:creationId xmlns:a16="http://schemas.microsoft.com/office/drawing/2014/main" id="{9B019EF8-285F-4BEC-B448-1828734EDEB2}"/>
                </a:ext>
              </a:extLst>
            </p:cNvPr>
            <p:cNvSpPr txBox="1"/>
            <p:nvPr/>
          </p:nvSpPr>
          <p:spPr bwMode="auto">
            <a:xfrm>
              <a:off x="6483796" y="4462773"/>
              <a:ext cx="5049392"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0" marR="0" lvl="0" indent="0" algn="l" defTabSz="914377" rtl="0" eaLnBrk="1" fontAlgn="auto" latinLnBrk="0" hangingPunct="1">
                <a:lnSpc>
                  <a:spcPct val="100000"/>
                </a:lnSpc>
                <a:spcBef>
                  <a:spcPct val="0"/>
                </a:spcBef>
                <a:spcAft>
                  <a:spcPts val="0"/>
                </a:spcAft>
                <a:buClrTx/>
                <a:buSzTx/>
                <a:buFontTx/>
                <a:buNone/>
                <a:tabLst/>
                <a:defRPr/>
              </a:pPr>
              <a:r>
                <a:rPr kumimoji="0" lang="zh-CN" altLang="en-US" sz="1800" b="1" i="0" u="none" strike="noStrike" kern="1200" cap="none" spc="0" normalizeH="0" baseline="0" noProof="0" dirty="0">
                  <a:ln>
                    <a:noFill/>
                  </a:ln>
                  <a:solidFill>
                    <a:schemeClr val="accent2"/>
                  </a:solidFill>
                  <a:effectLst/>
                  <a:uLnTx/>
                  <a:uFillTx/>
                </a:rPr>
                <a:t>Title text presets</a:t>
              </a:r>
              <a:endParaRPr kumimoji="0" lang="en-US" altLang="zh-CN" sz="1800" b="1" i="0" u="none" strike="noStrike" kern="1200" cap="none" spc="0" normalizeH="0" baseline="0" noProof="0" dirty="0">
                <a:ln>
                  <a:noFill/>
                </a:ln>
                <a:solidFill>
                  <a:schemeClr val="accent2"/>
                </a:solidFill>
                <a:effectLst/>
                <a:uLnTx/>
                <a:uFillTx/>
              </a:endParaRPr>
            </a:p>
          </p:txBody>
        </p:sp>
        <p:cxnSp>
          <p:nvCxnSpPr>
            <p:cNvPr id="22" name="直接连接符 21">
              <a:extLst>
                <a:ext uri="{FF2B5EF4-FFF2-40B4-BE49-F238E27FC236}">
                  <a16:creationId xmlns:a16="http://schemas.microsoft.com/office/drawing/2014/main" id="{93792B92-269D-4E5E-BAED-8CDD28AB14CC}"/>
                </a:ext>
              </a:extLst>
            </p:cNvPr>
            <p:cNvCxnSpPr/>
            <p:nvPr/>
          </p:nvCxnSpPr>
          <p:spPr>
            <a:xfrm>
              <a:off x="6483796" y="4915409"/>
              <a:ext cx="5049392" cy="0"/>
            </a:xfrm>
            <a:prstGeom prst="line">
              <a:avLst/>
            </a:prstGeom>
            <a:noFill/>
            <a:ln w="3175" cap="rnd" cmpd="sng" algn="ctr">
              <a:solidFill>
                <a:schemeClr val="accent2"/>
              </a:solidFill>
              <a:prstDash val="solid"/>
              <a:round/>
              <a:headEnd type="none"/>
              <a:tailEnd type="none" w="med" len="med"/>
            </a:ln>
            <a:effectLst/>
          </p:spPr>
        </p:cxnSp>
        <p:sp>
          <p:nvSpPr>
            <p:cNvPr id="31" name="îŝliḓé">
              <a:extLst>
                <a:ext uri="{FF2B5EF4-FFF2-40B4-BE49-F238E27FC236}">
                  <a16:creationId xmlns:a16="http://schemas.microsoft.com/office/drawing/2014/main" id="{8AF87F82-3834-4FF0-943E-2DF506523E41}"/>
                </a:ext>
              </a:extLst>
            </p:cNvPr>
            <p:cNvSpPr/>
            <p:nvPr/>
          </p:nvSpPr>
          <p:spPr bwMode="auto">
            <a:xfrm>
              <a:off x="11052413" y="4331189"/>
              <a:ext cx="471197" cy="544464"/>
            </a:xfrm>
            <a:custGeom>
              <a:avLst/>
              <a:gdLst>
                <a:gd name="connsiteX0" fmla="*/ 382817 w 525077"/>
                <a:gd name="connsiteY0" fmla="*/ 436659 h 606722"/>
                <a:gd name="connsiteX1" fmla="*/ 409138 w 525077"/>
                <a:gd name="connsiteY1" fmla="*/ 462945 h 606722"/>
                <a:gd name="connsiteX2" fmla="*/ 382817 w 525077"/>
                <a:gd name="connsiteY2" fmla="*/ 489231 h 606722"/>
                <a:gd name="connsiteX3" fmla="*/ 356496 w 525077"/>
                <a:gd name="connsiteY3" fmla="*/ 462945 h 606722"/>
                <a:gd name="connsiteX4" fmla="*/ 382817 w 525077"/>
                <a:gd name="connsiteY4" fmla="*/ 436659 h 606722"/>
                <a:gd name="connsiteX5" fmla="*/ 145718 w 525077"/>
                <a:gd name="connsiteY5" fmla="*/ 436659 h 606722"/>
                <a:gd name="connsiteX6" fmla="*/ 172039 w 525077"/>
                <a:gd name="connsiteY6" fmla="*/ 462945 h 606722"/>
                <a:gd name="connsiteX7" fmla="*/ 145718 w 525077"/>
                <a:gd name="connsiteY7" fmla="*/ 489231 h 606722"/>
                <a:gd name="connsiteX8" fmla="*/ 119397 w 525077"/>
                <a:gd name="connsiteY8" fmla="*/ 462945 h 606722"/>
                <a:gd name="connsiteX9" fmla="*/ 145718 w 525077"/>
                <a:gd name="connsiteY9" fmla="*/ 436659 h 606722"/>
                <a:gd name="connsiteX10" fmla="*/ 382817 w 525077"/>
                <a:gd name="connsiteY10" fmla="*/ 122713 h 606722"/>
                <a:gd name="connsiteX11" fmla="*/ 409138 w 525077"/>
                <a:gd name="connsiteY11" fmla="*/ 149020 h 606722"/>
                <a:gd name="connsiteX12" fmla="*/ 409138 w 525077"/>
                <a:gd name="connsiteY12" fmla="*/ 359474 h 606722"/>
                <a:gd name="connsiteX13" fmla="*/ 382817 w 525077"/>
                <a:gd name="connsiteY13" fmla="*/ 385781 h 606722"/>
                <a:gd name="connsiteX14" fmla="*/ 356496 w 525077"/>
                <a:gd name="connsiteY14" fmla="*/ 359474 h 606722"/>
                <a:gd name="connsiteX15" fmla="*/ 356496 w 525077"/>
                <a:gd name="connsiteY15" fmla="*/ 149020 h 606722"/>
                <a:gd name="connsiteX16" fmla="*/ 382817 w 525077"/>
                <a:gd name="connsiteY16" fmla="*/ 122713 h 606722"/>
                <a:gd name="connsiteX17" fmla="*/ 145718 w 525077"/>
                <a:gd name="connsiteY17" fmla="*/ 122713 h 606722"/>
                <a:gd name="connsiteX18" fmla="*/ 172039 w 525077"/>
                <a:gd name="connsiteY18" fmla="*/ 149020 h 606722"/>
                <a:gd name="connsiteX19" fmla="*/ 172039 w 525077"/>
                <a:gd name="connsiteY19" fmla="*/ 359474 h 606722"/>
                <a:gd name="connsiteX20" fmla="*/ 145718 w 525077"/>
                <a:gd name="connsiteY20" fmla="*/ 385781 h 606722"/>
                <a:gd name="connsiteX21" fmla="*/ 119397 w 525077"/>
                <a:gd name="connsiteY21" fmla="*/ 359474 h 606722"/>
                <a:gd name="connsiteX22" fmla="*/ 119397 w 525077"/>
                <a:gd name="connsiteY22" fmla="*/ 149020 h 606722"/>
                <a:gd name="connsiteX23" fmla="*/ 145718 w 525077"/>
                <a:gd name="connsiteY23" fmla="*/ 122713 h 606722"/>
                <a:gd name="connsiteX24" fmla="*/ 289731 w 525077"/>
                <a:gd name="connsiteY24" fmla="*/ 52611 h 606722"/>
                <a:gd name="connsiteX25" fmla="*/ 289731 w 525077"/>
                <a:gd name="connsiteY25" fmla="*/ 554111 h 606722"/>
                <a:gd name="connsiteX26" fmla="*/ 474163 w 525077"/>
                <a:gd name="connsiteY26" fmla="*/ 554111 h 606722"/>
                <a:gd name="connsiteX27" fmla="*/ 474163 w 525077"/>
                <a:gd name="connsiteY27" fmla="*/ 52611 h 606722"/>
                <a:gd name="connsiteX28" fmla="*/ 52695 w 525077"/>
                <a:gd name="connsiteY28" fmla="*/ 52611 h 606722"/>
                <a:gd name="connsiteX29" fmla="*/ 52695 w 525077"/>
                <a:gd name="connsiteY29" fmla="*/ 554111 h 606722"/>
                <a:gd name="connsiteX30" fmla="*/ 237037 w 525077"/>
                <a:gd name="connsiteY30" fmla="*/ 554111 h 606722"/>
                <a:gd name="connsiteX31" fmla="*/ 237037 w 525077"/>
                <a:gd name="connsiteY31" fmla="*/ 52611 h 606722"/>
                <a:gd name="connsiteX32" fmla="*/ 26347 w 525077"/>
                <a:gd name="connsiteY32" fmla="*/ 0 h 606722"/>
                <a:gd name="connsiteX33" fmla="*/ 498730 w 525077"/>
                <a:gd name="connsiteY33" fmla="*/ 0 h 606722"/>
                <a:gd name="connsiteX34" fmla="*/ 525077 w 525077"/>
                <a:gd name="connsiteY34" fmla="*/ 26306 h 606722"/>
                <a:gd name="connsiteX35" fmla="*/ 525077 w 525077"/>
                <a:gd name="connsiteY35" fmla="*/ 580416 h 606722"/>
                <a:gd name="connsiteX36" fmla="*/ 498730 w 525077"/>
                <a:gd name="connsiteY36" fmla="*/ 606722 h 606722"/>
                <a:gd name="connsiteX37" fmla="*/ 26347 w 525077"/>
                <a:gd name="connsiteY37" fmla="*/ 606722 h 606722"/>
                <a:gd name="connsiteX38" fmla="*/ 0 w 525077"/>
                <a:gd name="connsiteY38" fmla="*/ 580416 h 606722"/>
                <a:gd name="connsiteX39" fmla="*/ 0 w 525077"/>
                <a:gd name="connsiteY39" fmla="*/ 26306 h 606722"/>
                <a:gd name="connsiteX40" fmla="*/ 26347 w 525077"/>
                <a:gd name="connsiteY40"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25077" h="606722">
                  <a:moveTo>
                    <a:pt x="382817" y="436659"/>
                  </a:moveTo>
                  <a:cubicBezTo>
                    <a:pt x="397354" y="436659"/>
                    <a:pt x="409138" y="448428"/>
                    <a:pt x="409138" y="462945"/>
                  </a:cubicBezTo>
                  <a:cubicBezTo>
                    <a:pt x="409138" y="477462"/>
                    <a:pt x="397354" y="489231"/>
                    <a:pt x="382817" y="489231"/>
                  </a:cubicBezTo>
                  <a:cubicBezTo>
                    <a:pt x="368280" y="489231"/>
                    <a:pt x="356496" y="477462"/>
                    <a:pt x="356496" y="462945"/>
                  </a:cubicBezTo>
                  <a:cubicBezTo>
                    <a:pt x="356496" y="448428"/>
                    <a:pt x="368280" y="436659"/>
                    <a:pt x="382817" y="436659"/>
                  </a:cubicBezTo>
                  <a:close/>
                  <a:moveTo>
                    <a:pt x="145718" y="436659"/>
                  </a:moveTo>
                  <a:cubicBezTo>
                    <a:pt x="160255" y="436659"/>
                    <a:pt x="172039" y="448428"/>
                    <a:pt x="172039" y="462945"/>
                  </a:cubicBezTo>
                  <a:cubicBezTo>
                    <a:pt x="172039" y="477462"/>
                    <a:pt x="160255" y="489231"/>
                    <a:pt x="145718" y="489231"/>
                  </a:cubicBezTo>
                  <a:cubicBezTo>
                    <a:pt x="131181" y="489231"/>
                    <a:pt x="119397" y="477462"/>
                    <a:pt x="119397" y="462945"/>
                  </a:cubicBezTo>
                  <a:cubicBezTo>
                    <a:pt x="119397" y="448428"/>
                    <a:pt x="131181" y="436659"/>
                    <a:pt x="145718" y="436659"/>
                  </a:cubicBezTo>
                  <a:close/>
                  <a:moveTo>
                    <a:pt x="382817" y="122713"/>
                  </a:moveTo>
                  <a:cubicBezTo>
                    <a:pt x="397311" y="122713"/>
                    <a:pt x="409138" y="134534"/>
                    <a:pt x="409138" y="149020"/>
                  </a:cubicBezTo>
                  <a:lnTo>
                    <a:pt x="409138" y="359474"/>
                  </a:lnTo>
                  <a:cubicBezTo>
                    <a:pt x="409138" y="373961"/>
                    <a:pt x="397311" y="385781"/>
                    <a:pt x="382817" y="385781"/>
                  </a:cubicBezTo>
                  <a:cubicBezTo>
                    <a:pt x="368234" y="385781"/>
                    <a:pt x="356496" y="373961"/>
                    <a:pt x="356496" y="359474"/>
                  </a:cubicBezTo>
                  <a:lnTo>
                    <a:pt x="356496" y="149020"/>
                  </a:lnTo>
                  <a:cubicBezTo>
                    <a:pt x="356496" y="134534"/>
                    <a:pt x="368234" y="122713"/>
                    <a:pt x="382817" y="122713"/>
                  </a:cubicBezTo>
                  <a:close/>
                  <a:moveTo>
                    <a:pt x="145718" y="122713"/>
                  </a:moveTo>
                  <a:cubicBezTo>
                    <a:pt x="160301" y="122713"/>
                    <a:pt x="172039" y="134534"/>
                    <a:pt x="172039" y="149020"/>
                  </a:cubicBezTo>
                  <a:lnTo>
                    <a:pt x="172039" y="359474"/>
                  </a:lnTo>
                  <a:cubicBezTo>
                    <a:pt x="172039" y="373961"/>
                    <a:pt x="160301" y="385781"/>
                    <a:pt x="145718" y="385781"/>
                  </a:cubicBezTo>
                  <a:cubicBezTo>
                    <a:pt x="131224" y="385781"/>
                    <a:pt x="119397" y="373961"/>
                    <a:pt x="119397" y="359474"/>
                  </a:cubicBezTo>
                  <a:lnTo>
                    <a:pt x="119397" y="149020"/>
                  </a:lnTo>
                  <a:cubicBezTo>
                    <a:pt x="119397" y="134534"/>
                    <a:pt x="131224" y="122713"/>
                    <a:pt x="145718" y="122713"/>
                  </a:cubicBezTo>
                  <a:close/>
                  <a:moveTo>
                    <a:pt x="289731" y="52611"/>
                  </a:moveTo>
                  <a:lnTo>
                    <a:pt x="289731" y="554111"/>
                  </a:lnTo>
                  <a:lnTo>
                    <a:pt x="474163" y="554111"/>
                  </a:lnTo>
                  <a:lnTo>
                    <a:pt x="474163" y="52611"/>
                  </a:lnTo>
                  <a:close/>
                  <a:moveTo>
                    <a:pt x="52695" y="52611"/>
                  </a:moveTo>
                  <a:lnTo>
                    <a:pt x="52695" y="554111"/>
                  </a:lnTo>
                  <a:lnTo>
                    <a:pt x="237037" y="554111"/>
                  </a:lnTo>
                  <a:lnTo>
                    <a:pt x="237037" y="52611"/>
                  </a:lnTo>
                  <a:close/>
                  <a:moveTo>
                    <a:pt x="26347" y="0"/>
                  </a:moveTo>
                  <a:lnTo>
                    <a:pt x="498730" y="0"/>
                  </a:lnTo>
                  <a:cubicBezTo>
                    <a:pt x="513239" y="0"/>
                    <a:pt x="525077" y="11820"/>
                    <a:pt x="525077" y="26306"/>
                  </a:cubicBezTo>
                  <a:lnTo>
                    <a:pt x="525077" y="580416"/>
                  </a:lnTo>
                  <a:cubicBezTo>
                    <a:pt x="525077" y="594902"/>
                    <a:pt x="513328" y="606722"/>
                    <a:pt x="498730" y="606722"/>
                  </a:cubicBezTo>
                  <a:lnTo>
                    <a:pt x="26347" y="606722"/>
                  </a:lnTo>
                  <a:cubicBezTo>
                    <a:pt x="11749" y="606722"/>
                    <a:pt x="0" y="594902"/>
                    <a:pt x="0" y="580416"/>
                  </a:cubicBezTo>
                  <a:lnTo>
                    <a:pt x="0" y="26306"/>
                  </a:lnTo>
                  <a:cubicBezTo>
                    <a:pt x="0" y="11820"/>
                    <a:pt x="11749" y="0"/>
                    <a:pt x="26347" y="0"/>
                  </a:cubicBezTo>
                  <a:close/>
                </a:path>
              </a:pathLst>
            </a:custGeom>
            <a:solidFill>
              <a:schemeClr val="accent2"/>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accent2"/>
                </a:solidFill>
                <a:effectLst/>
                <a:uLnTx/>
                <a:uFillTx/>
              </a:endParaRPr>
            </a:p>
          </p:txBody>
        </p:sp>
      </p:grpSp>
    </p:spTree>
    <p:extLst>
      <p:ext uri="{BB962C8B-B14F-4D97-AF65-F5344CB8AC3E}">
        <p14:creationId xmlns:p14="http://schemas.microsoft.com/office/powerpoint/2010/main" val="25075663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37" presetClass="entr" presetSubtype="0" fill="hold"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750"/>
                                        <p:tgtEl>
                                          <p:spTgt spid="33"/>
                                        </p:tgtEl>
                                      </p:cBhvr>
                                    </p:animEffect>
                                    <p:anim calcmode="lin" valueType="num">
                                      <p:cBhvr>
                                        <p:cTn id="14" dur="750" fill="hold"/>
                                        <p:tgtEl>
                                          <p:spTgt spid="33"/>
                                        </p:tgtEl>
                                        <p:attrNameLst>
                                          <p:attrName>ppt_x</p:attrName>
                                        </p:attrNameLst>
                                      </p:cBhvr>
                                      <p:tavLst>
                                        <p:tav tm="0">
                                          <p:val>
                                            <p:strVal val="#ppt_x"/>
                                          </p:val>
                                        </p:tav>
                                        <p:tav tm="100000">
                                          <p:val>
                                            <p:strVal val="#ppt_x"/>
                                          </p:val>
                                        </p:tav>
                                      </p:tavLst>
                                    </p:anim>
                                    <p:anim calcmode="lin" valueType="num">
                                      <p:cBhvr>
                                        <p:cTn id="15" dur="675" decel="100000" fill="hold"/>
                                        <p:tgtEl>
                                          <p:spTgt spid="33"/>
                                        </p:tgtEl>
                                        <p:attrNameLst>
                                          <p:attrName>ppt_y</p:attrName>
                                        </p:attrNameLst>
                                      </p:cBhvr>
                                      <p:tavLst>
                                        <p:tav tm="0">
                                          <p:val>
                                            <p:strVal val="#ppt_y+1"/>
                                          </p:val>
                                        </p:tav>
                                        <p:tav tm="100000">
                                          <p:val>
                                            <p:strVal val="#ppt_y-.03"/>
                                          </p:val>
                                        </p:tav>
                                      </p:tavLst>
                                    </p:anim>
                                    <p:anim calcmode="lin" valueType="num">
                                      <p:cBhvr>
                                        <p:cTn id="16" dur="75" accel="100000" fill="hold">
                                          <p:stCondLst>
                                            <p:cond delay="675"/>
                                          </p:stCondLst>
                                        </p:cTn>
                                        <p:tgtEl>
                                          <p:spTgt spid="33"/>
                                        </p:tgtEl>
                                        <p:attrNameLst>
                                          <p:attrName>ppt_y</p:attrName>
                                        </p:attrNameLst>
                                      </p:cBhvr>
                                      <p:tavLst>
                                        <p:tav tm="0">
                                          <p:val>
                                            <p:strVal val="#ppt_y-.03"/>
                                          </p:val>
                                        </p:tav>
                                        <p:tav tm="100000">
                                          <p:val>
                                            <p:strVal val="#ppt_y"/>
                                          </p:val>
                                        </p:tav>
                                      </p:tavLst>
                                    </p:anim>
                                  </p:childTnLst>
                                </p:cTn>
                              </p:par>
                            </p:childTnLst>
                          </p:cTn>
                        </p:par>
                        <p:par>
                          <p:cTn id="17" fill="hold">
                            <p:stCondLst>
                              <p:cond delay="1500"/>
                            </p:stCondLst>
                            <p:childTnLst>
                              <p:par>
                                <p:cTn id="18" presetID="37" presetClass="entr" presetSubtype="0" fill="hold"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750"/>
                                        <p:tgtEl>
                                          <p:spTgt spid="34"/>
                                        </p:tgtEl>
                                      </p:cBhvr>
                                    </p:animEffect>
                                    <p:anim calcmode="lin" valueType="num">
                                      <p:cBhvr>
                                        <p:cTn id="21" dur="750" fill="hold"/>
                                        <p:tgtEl>
                                          <p:spTgt spid="34"/>
                                        </p:tgtEl>
                                        <p:attrNameLst>
                                          <p:attrName>ppt_x</p:attrName>
                                        </p:attrNameLst>
                                      </p:cBhvr>
                                      <p:tavLst>
                                        <p:tav tm="0">
                                          <p:val>
                                            <p:strVal val="#ppt_x"/>
                                          </p:val>
                                        </p:tav>
                                        <p:tav tm="100000">
                                          <p:val>
                                            <p:strVal val="#ppt_x"/>
                                          </p:val>
                                        </p:tav>
                                      </p:tavLst>
                                    </p:anim>
                                    <p:anim calcmode="lin" valueType="num">
                                      <p:cBhvr>
                                        <p:cTn id="22" dur="675" decel="100000" fill="hold"/>
                                        <p:tgtEl>
                                          <p:spTgt spid="34"/>
                                        </p:tgtEl>
                                        <p:attrNameLst>
                                          <p:attrName>ppt_y</p:attrName>
                                        </p:attrNameLst>
                                      </p:cBhvr>
                                      <p:tavLst>
                                        <p:tav tm="0">
                                          <p:val>
                                            <p:strVal val="#ppt_y+1"/>
                                          </p:val>
                                        </p:tav>
                                        <p:tav tm="100000">
                                          <p:val>
                                            <p:strVal val="#ppt_y-.03"/>
                                          </p:val>
                                        </p:tav>
                                      </p:tavLst>
                                    </p:anim>
                                    <p:anim calcmode="lin" valueType="num">
                                      <p:cBhvr>
                                        <p:cTn id="23" dur="75" accel="100000" fill="hold">
                                          <p:stCondLst>
                                            <p:cond delay="675"/>
                                          </p:stCondLst>
                                        </p:cTn>
                                        <p:tgtEl>
                                          <p:spTgt spid="34"/>
                                        </p:tgtEl>
                                        <p:attrNameLst>
                                          <p:attrName>ppt_y</p:attrName>
                                        </p:attrNameLst>
                                      </p:cBhvr>
                                      <p:tavLst>
                                        <p:tav tm="0">
                                          <p:val>
                                            <p:strVal val="#ppt_y-.03"/>
                                          </p:val>
                                        </p:tav>
                                        <p:tav tm="100000">
                                          <p:val>
                                            <p:strVal val="#ppt_y"/>
                                          </p:val>
                                        </p:tav>
                                      </p:tavLst>
                                    </p:anim>
                                  </p:childTnLst>
                                </p:cTn>
                              </p:par>
                            </p:childTnLst>
                          </p:cTn>
                        </p:par>
                        <p:par>
                          <p:cTn id="24" fill="hold">
                            <p:stCondLst>
                              <p:cond delay="2250"/>
                            </p:stCondLst>
                            <p:childTnLst>
                              <p:par>
                                <p:cTn id="25" presetID="37" presetClass="entr" presetSubtype="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750"/>
                                        <p:tgtEl>
                                          <p:spTgt spid="2"/>
                                        </p:tgtEl>
                                      </p:cBhvr>
                                    </p:animEffect>
                                    <p:anim calcmode="lin" valueType="num">
                                      <p:cBhvr>
                                        <p:cTn id="28" dur="750" fill="hold"/>
                                        <p:tgtEl>
                                          <p:spTgt spid="2"/>
                                        </p:tgtEl>
                                        <p:attrNameLst>
                                          <p:attrName>ppt_x</p:attrName>
                                        </p:attrNameLst>
                                      </p:cBhvr>
                                      <p:tavLst>
                                        <p:tav tm="0">
                                          <p:val>
                                            <p:strVal val="#ppt_x"/>
                                          </p:val>
                                        </p:tav>
                                        <p:tav tm="100000">
                                          <p:val>
                                            <p:strVal val="#ppt_x"/>
                                          </p:val>
                                        </p:tav>
                                      </p:tavLst>
                                    </p:anim>
                                    <p:anim calcmode="lin" valueType="num">
                                      <p:cBhvr>
                                        <p:cTn id="29" dur="675" decel="100000" fill="hold"/>
                                        <p:tgtEl>
                                          <p:spTgt spid="2"/>
                                        </p:tgtEl>
                                        <p:attrNameLst>
                                          <p:attrName>ppt_y</p:attrName>
                                        </p:attrNameLst>
                                      </p:cBhvr>
                                      <p:tavLst>
                                        <p:tav tm="0">
                                          <p:val>
                                            <p:strVal val="#ppt_y+1"/>
                                          </p:val>
                                        </p:tav>
                                        <p:tav tm="100000">
                                          <p:val>
                                            <p:strVal val="#ppt_y-.03"/>
                                          </p:val>
                                        </p:tav>
                                      </p:tavLst>
                                    </p:anim>
                                    <p:anim calcmode="lin" valueType="num">
                                      <p:cBhvr>
                                        <p:cTn id="30" dur="75" accel="100000" fill="hold">
                                          <p:stCondLst>
                                            <p:cond delay="675"/>
                                          </p:stCondLst>
                                        </p:cTn>
                                        <p:tgtEl>
                                          <p:spTgt spid="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37" presetClass="entr" presetSubtype="0"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750"/>
                                        <p:tgtEl>
                                          <p:spTgt spid="5"/>
                                        </p:tgtEl>
                                      </p:cBhvr>
                                    </p:animEffect>
                                    <p:anim calcmode="lin" valueType="num">
                                      <p:cBhvr>
                                        <p:cTn id="35" dur="750" fill="hold"/>
                                        <p:tgtEl>
                                          <p:spTgt spid="5"/>
                                        </p:tgtEl>
                                        <p:attrNameLst>
                                          <p:attrName>ppt_x</p:attrName>
                                        </p:attrNameLst>
                                      </p:cBhvr>
                                      <p:tavLst>
                                        <p:tav tm="0">
                                          <p:val>
                                            <p:strVal val="#ppt_x"/>
                                          </p:val>
                                        </p:tav>
                                        <p:tav tm="100000">
                                          <p:val>
                                            <p:strVal val="#ppt_x"/>
                                          </p:val>
                                        </p:tav>
                                      </p:tavLst>
                                    </p:anim>
                                    <p:anim calcmode="lin" valueType="num">
                                      <p:cBhvr>
                                        <p:cTn id="36" dur="675" decel="100000" fill="hold"/>
                                        <p:tgtEl>
                                          <p:spTgt spid="5"/>
                                        </p:tgtEl>
                                        <p:attrNameLst>
                                          <p:attrName>ppt_y</p:attrName>
                                        </p:attrNameLst>
                                      </p:cBhvr>
                                      <p:tavLst>
                                        <p:tav tm="0">
                                          <p:val>
                                            <p:strVal val="#ppt_y+1"/>
                                          </p:val>
                                        </p:tav>
                                        <p:tav tm="100000">
                                          <p:val>
                                            <p:strVal val="#ppt_y-.03"/>
                                          </p:val>
                                        </p:tav>
                                      </p:tavLst>
                                    </p:anim>
                                    <p:anim calcmode="lin" valueType="num">
                                      <p:cBhvr>
                                        <p:cTn id="37"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821CBEA5-47C8-4A27-A9B9-C0D115FE3DA0}"/>
              </a:ext>
            </a:extLst>
          </p:cNvPr>
          <p:cNvGrpSpPr/>
          <p:nvPr/>
        </p:nvGrpSpPr>
        <p:grpSpPr>
          <a:xfrm>
            <a:off x="-2" y="0"/>
            <a:ext cx="4806761" cy="2614863"/>
            <a:chOff x="-2" y="0"/>
            <a:chExt cx="4806761" cy="2614863"/>
          </a:xfrm>
        </p:grpSpPr>
        <p:sp>
          <p:nvSpPr>
            <p:cNvPr id="4" name="矩形 3">
              <a:extLst>
                <a:ext uri="{FF2B5EF4-FFF2-40B4-BE49-F238E27FC236}">
                  <a16:creationId xmlns:a16="http://schemas.microsoft.com/office/drawing/2014/main" id="{561FE8BD-4581-4206-97F8-CFCA5188DAB3}"/>
                </a:ext>
              </a:extLst>
            </p:cNvPr>
            <p:cNvSpPr/>
            <p:nvPr/>
          </p:nvSpPr>
          <p:spPr>
            <a:xfrm>
              <a:off x="-1" y="471571"/>
              <a:ext cx="4555960" cy="658729"/>
            </a:xfrm>
            <a:prstGeom prst="rect">
              <a:avLst/>
            </a:prstGeom>
            <a:solidFill>
              <a:srgbClr val="EDE9E2"/>
            </a:solidFill>
            <a:ln>
              <a:noFill/>
            </a:ln>
            <a:effectLst>
              <a:outerShdw blurRad="266700" dist="101600" dir="5400000" sx="102000" sy="102000" algn="ctr" rotWithShape="0">
                <a:schemeClr val="bg1">
                  <a:lumMod val="50000"/>
                  <a:alpha val="4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a16="http://schemas.microsoft.com/office/drawing/2014/main" id="{067E7C08-D4D5-4270-A844-46DF81C74C0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r="65241" b="27407"/>
            <a:stretch/>
          </p:blipFill>
          <p:spPr>
            <a:xfrm flipH="1">
              <a:off x="-2" y="0"/>
              <a:ext cx="1915067" cy="2614863"/>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sp>
          <p:nvSpPr>
            <p:cNvPr id="6" name="矩形 5">
              <a:extLst>
                <a:ext uri="{FF2B5EF4-FFF2-40B4-BE49-F238E27FC236}">
                  <a16:creationId xmlns:a16="http://schemas.microsoft.com/office/drawing/2014/main" id="{D1B6E44C-C8F7-4FCF-A76F-F9E86AE10B9B}"/>
                </a:ext>
              </a:extLst>
            </p:cNvPr>
            <p:cNvSpPr/>
            <p:nvPr/>
          </p:nvSpPr>
          <p:spPr>
            <a:xfrm>
              <a:off x="1057250" y="600880"/>
              <a:ext cx="3749509" cy="400110"/>
            </a:xfrm>
            <a:prstGeom prst="rect">
              <a:avLst/>
            </a:prstGeom>
          </p:spPr>
          <p:txBody>
            <a:bodyPr wrap="square">
              <a:spAutoFit/>
            </a:bodyPr>
            <a:lstStyle/>
            <a:p>
              <a:pPr algn="ctr"/>
              <a:r>
                <a:rPr lang="zh-CN" altLang="en-US" sz="2000" dirty="0">
                  <a:latin typeface="+mj-ea"/>
                  <a:ea typeface="+mj-ea"/>
                </a:rPr>
                <a:t>Advice to the department</a:t>
              </a:r>
            </a:p>
          </p:txBody>
        </p:sp>
      </p:grpSp>
      <p:cxnSp>
        <p:nvCxnSpPr>
          <p:cNvPr id="9" name="直接连接符 8">
            <a:extLst>
              <a:ext uri="{FF2B5EF4-FFF2-40B4-BE49-F238E27FC236}">
                <a16:creationId xmlns:a16="http://schemas.microsoft.com/office/drawing/2014/main" id="{FD20E637-A1DB-4CBA-80C3-0817D8B77D18}"/>
              </a:ext>
            </a:extLst>
          </p:cNvPr>
          <p:cNvCxnSpPr/>
          <p:nvPr/>
        </p:nvCxnSpPr>
        <p:spPr>
          <a:xfrm>
            <a:off x="673100" y="5022852"/>
            <a:ext cx="10845800" cy="0"/>
          </a:xfrm>
          <a:prstGeom prst="line">
            <a:avLst/>
          </a:prstGeom>
          <a:noFill/>
          <a:ln w="22225" cap="flat" cmpd="sng" algn="ctr">
            <a:solidFill>
              <a:srgbClr val="EDE9E2"/>
            </a:solidFill>
            <a:prstDash val="solid"/>
            <a:miter lim="800000"/>
          </a:ln>
          <a:effectLst/>
        </p:spPr>
      </p:cxnSp>
      <p:grpSp>
        <p:nvGrpSpPr>
          <p:cNvPr id="2" name="组合 1">
            <a:extLst>
              <a:ext uri="{FF2B5EF4-FFF2-40B4-BE49-F238E27FC236}">
                <a16:creationId xmlns:a16="http://schemas.microsoft.com/office/drawing/2014/main" id="{B1D98FB1-640B-407F-93A7-318140BF0E2B}"/>
              </a:ext>
            </a:extLst>
          </p:cNvPr>
          <p:cNvGrpSpPr/>
          <p:nvPr/>
        </p:nvGrpSpPr>
        <p:grpSpPr>
          <a:xfrm>
            <a:off x="550987" y="3245455"/>
            <a:ext cx="3424244" cy="2749254"/>
            <a:chOff x="550987" y="3245455"/>
            <a:chExt cx="3424244" cy="2749254"/>
          </a:xfrm>
        </p:grpSpPr>
        <p:sp>
          <p:nvSpPr>
            <p:cNvPr id="10" name="îṡḷídé">
              <a:extLst>
                <a:ext uri="{FF2B5EF4-FFF2-40B4-BE49-F238E27FC236}">
                  <a16:creationId xmlns:a16="http://schemas.microsoft.com/office/drawing/2014/main" id="{1CDD02DB-DDEE-4046-85F8-A6CD20BFF11D}"/>
                </a:ext>
              </a:extLst>
            </p:cNvPr>
            <p:cNvSpPr/>
            <p:nvPr/>
          </p:nvSpPr>
          <p:spPr>
            <a:xfrm>
              <a:off x="1671231" y="3891786"/>
              <a:ext cx="2304000" cy="370061"/>
            </a:xfrm>
            <a:custGeom>
              <a:avLst/>
              <a:gdLst>
                <a:gd name="connsiteX0" fmla="*/ 0 w 2279981"/>
                <a:gd name="connsiteY0" fmla="*/ 0 h 370061"/>
                <a:gd name="connsiteX1" fmla="*/ 2279981 w 2279981"/>
                <a:gd name="connsiteY1" fmla="*/ 0 h 370061"/>
                <a:gd name="connsiteX2" fmla="*/ 2042324 w 2279981"/>
                <a:gd name="connsiteY2" fmla="*/ 370061 h 370061"/>
                <a:gd name="connsiteX3" fmla="*/ 370061 w 2279981"/>
                <a:gd name="connsiteY3" fmla="*/ 370061 h 370061"/>
              </a:gdLst>
              <a:ahLst/>
              <a:cxnLst>
                <a:cxn ang="0">
                  <a:pos x="connsiteX0" y="connsiteY0"/>
                </a:cxn>
                <a:cxn ang="0">
                  <a:pos x="connsiteX1" y="connsiteY1"/>
                </a:cxn>
                <a:cxn ang="0">
                  <a:pos x="connsiteX2" y="connsiteY2"/>
                </a:cxn>
                <a:cxn ang="0">
                  <a:pos x="connsiteX3" y="connsiteY3"/>
                </a:cxn>
              </a:cxnLst>
              <a:rect l="l" t="t" r="r" b="b"/>
              <a:pathLst>
                <a:path w="2279981" h="370061">
                  <a:moveTo>
                    <a:pt x="0" y="0"/>
                  </a:moveTo>
                  <a:lnTo>
                    <a:pt x="2279981" y="0"/>
                  </a:lnTo>
                  <a:lnTo>
                    <a:pt x="2042324" y="370061"/>
                  </a:lnTo>
                  <a:lnTo>
                    <a:pt x="370061" y="370061"/>
                  </a:lnTo>
                  <a:close/>
                </a:path>
              </a:pathLst>
            </a:custGeom>
            <a:solidFill>
              <a:srgbClr val="EDE9E2"/>
            </a:solidFill>
            <a:ln w="12700" cap="flat" cmpd="sng" algn="ctr">
              <a:noFill/>
              <a:prstDash val="solid"/>
              <a:miter lim="800000"/>
            </a:ln>
            <a:effectLst/>
          </p:spPr>
          <p:txBody>
            <a:bodyPr wrap="square" lIns="91440" tIns="45720" rIns="91440" bIns="45720" rtlCol="0" anchor="ctr">
              <a:normAutofit/>
            </a:bodyPr>
            <a:lstStyle>
              <a:defPPr>
                <a:defRPr lang="en-US"/>
              </a:defPPr>
              <a:lvl1pPr marL="0" algn="l" defTabSz="914377" rtl="0" eaLnBrk="1" latinLnBrk="0" hangingPunct="1">
                <a:defRPr sz="1800" kern="1200">
                  <a:solidFill>
                    <a:schemeClr val="lt1"/>
                  </a:solidFill>
                </a:defRPr>
              </a:lvl1pPr>
              <a:lvl2pPr marL="457189" algn="l" defTabSz="914377" rtl="0" eaLnBrk="1" latinLnBrk="0" hangingPunct="1">
                <a:defRPr sz="1800" kern="1200">
                  <a:solidFill>
                    <a:schemeClr val="lt1"/>
                  </a:solidFill>
                </a:defRPr>
              </a:lvl2pPr>
              <a:lvl3pPr marL="914377" algn="l" defTabSz="914377" rtl="0" eaLnBrk="1" latinLnBrk="0" hangingPunct="1">
                <a:defRPr sz="1800" kern="1200">
                  <a:solidFill>
                    <a:schemeClr val="lt1"/>
                  </a:solidFill>
                </a:defRPr>
              </a:lvl3pPr>
              <a:lvl4pPr marL="1371566" algn="l" defTabSz="914377" rtl="0" eaLnBrk="1" latinLnBrk="0" hangingPunct="1">
                <a:defRPr sz="1800" kern="1200">
                  <a:solidFill>
                    <a:schemeClr val="lt1"/>
                  </a:solidFill>
                </a:defRPr>
              </a:lvl4pPr>
              <a:lvl5pPr marL="1828754" algn="l" defTabSz="914377" rtl="0" eaLnBrk="1" latinLnBrk="0" hangingPunct="1">
                <a:defRPr sz="1800" kern="1200">
                  <a:solidFill>
                    <a:schemeClr val="lt1"/>
                  </a:solidFill>
                </a:defRPr>
              </a:lvl5pPr>
              <a:lvl6pPr marL="2285943" algn="l" defTabSz="914377" rtl="0" eaLnBrk="1" latinLnBrk="0" hangingPunct="1">
                <a:defRPr sz="1800" kern="1200">
                  <a:solidFill>
                    <a:schemeClr val="lt1"/>
                  </a:solidFill>
                </a:defRPr>
              </a:lvl6pPr>
              <a:lvl7pPr marL="2743131" algn="l" defTabSz="914377" rtl="0" eaLnBrk="1" latinLnBrk="0" hangingPunct="1">
                <a:defRPr sz="1800" kern="1200">
                  <a:solidFill>
                    <a:schemeClr val="lt1"/>
                  </a:solidFill>
                </a:defRPr>
              </a:lvl7pPr>
              <a:lvl8pPr marL="3200320" algn="l" defTabSz="914377" rtl="0" eaLnBrk="1" latinLnBrk="0" hangingPunct="1">
                <a:defRPr sz="1800" kern="1200">
                  <a:solidFill>
                    <a:schemeClr val="lt1"/>
                  </a:solidFill>
                </a:defRPr>
              </a:lvl8pPr>
              <a:lvl9pPr marL="3657509" algn="l" defTabSz="914377" rtl="0" eaLnBrk="1" latinLnBrk="0" hangingPunct="1">
                <a:defRPr sz="1800" kern="1200">
                  <a:solidFill>
                    <a:schemeClr val="lt1"/>
                  </a:solidFill>
                </a:defRPr>
              </a:lvl9pPr>
            </a:lstStyle>
            <a:p>
              <a:pPr marL="0" marR="0" lvl="0" indent="0" algn="ctr" defTabSz="914377" rtl="0" eaLnBrk="1" fontAlgn="auto" latinLnBrk="0" hangingPunct="1">
                <a:lnSpc>
                  <a:spcPct val="100000"/>
                </a:lnSpc>
                <a:spcBef>
                  <a:spcPct val="0"/>
                </a:spcBef>
                <a:spcAft>
                  <a:spcPts val="0"/>
                </a:spcAft>
                <a:buClrTx/>
                <a:buSzTx/>
                <a:buFontTx/>
                <a:buNone/>
                <a:tabLst/>
                <a:defRPr/>
              </a:pPr>
              <a:r>
                <a:rPr kumimoji="0" lang="zh-CN" altLang="en-US" sz="1800" b="1" i="0" u="none" strike="noStrike" kern="1200" cap="none" spc="0" normalizeH="0" baseline="0" noProof="0" dirty="0">
                  <a:ln>
                    <a:noFill/>
                  </a:ln>
                  <a:solidFill>
                    <a:schemeClr val="tx1"/>
                  </a:solidFill>
                  <a:effectLst/>
                  <a:uLnTx/>
                  <a:uFillTx/>
                  <a:latin typeface="方正黑体简体"/>
                  <a:ea typeface="方正黑体简体"/>
                  <a:cs typeface="+mn-cs"/>
                </a:rPr>
                <a:t>Title text presets</a:t>
              </a:r>
              <a:endParaRPr kumimoji="0" lang="en-US" altLang="zh-CN" sz="1800" b="1" i="0" u="none" strike="noStrike" kern="1200" cap="none" spc="0" normalizeH="0" baseline="0" noProof="0" dirty="0">
                <a:ln>
                  <a:noFill/>
                </a:ln>
                <a:solidFill>
                  <a:schemeClr val="tx1"/>
                </a:solidFill>
                <a:effectLst/>
                <a:uLnTx/>
                <a:uFillTx/>
                <a:latin typeface="方正黑体简体"/>
                <a:ea typeface="方正黑体简体"/>
                <a:cs typeface="+mn-cs"/>
              </a:endParaRPr>
            </a:p>
          </p:txBody>
        </p:sp>
        <p:sp>
          <p:nvSpPr>
            <p:cNvPr id="11" name="isļíḋè">
              <a:extLst>
                <a:ext uri="{FF2B5EF4-FFF2-40B4-BE49-F238E27FC236}">
                  <a16:creationId xmlns:a16="http://schemas.microsoft.com/office/drawing/2014/main" id="{771DDAFD-622F-4AF5-855F-A4B9C6C04134}"/>
                </a:ext>
              </a:extLst>
            </p:cNvPr>
            <p:cNvSpPr txBox="1"/>
            <p:nvPr/>
          </p:nvSpPr>
          <p:spPr>
            <a:xfrm>
              <a:off x="1671231" y="3245455"/>
              <a:ext cx="697627" cy="646331"/>
            </a:xfrm>
            <a:prstGeom prst="rect">
              <a:avLst/>
            </a:prstGeom>
          </p:spPr>
          <p:txBody>
            <a:bodyPr vert="horz" wrap="square" lIns="91440" tIns="45720" rIns="91440" bIns="45720" rtlCol="0" anchor="b">
              <a:normAutofit fontScale="85000" lnSpcReduction="10000"/>
            </a:bodyPr>
            <a:lstStyle>
              <a:defPPr>
                <a:defRPr lang="en-US"/>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EDE9E2"/>
                  </a:solidFill>
                  <a:effectLst/>
                  <a:uLnTx/>
                  <a:uFillTx/>
                </a:rPr>
                <a:t>01</a:t>
              </a:r>
            </a:p>
          </p:txBody>
        </p:sp>
        <p:cxnSp>
          <p:nvCxnSpPr>
            <p:cNvPr id="12" name="直接连接符 11">
              <a:extLst>
                <a:ext uri="{FF2B5EF4-FFF2-40B4-BE49-F238E27FC236}">
                  <a16:creationId xmlns:a16="http://schemas.microsoft.com/office/drawing/2014/main" id="{7198C811-7966-437C-A52D-9B6D04F720FC}"/>
                </a:ext>
              </a:extLst>
            </p:cNvPr>
            <p:cNvCxnSpPr>
              <a:endCxn id="13" idx="1"/>
            </p:cNvCxnSpPr>
            <p:nvPr/>
          </p:nvCxnSpPr>
          <p:spPr>
            <a:xfrm>
              <a:off x="1357817" y="3584475"/>
              <a:ext cx="1388499" cy="1361462"/>
            </a:xfrm>
            <a:prstGeom prst="line">
              <a:avLst/>
            </a:prstGeom>
            <a:noFill/>
            <a:ln w="3175" cap="rnd" cmpd="sng" algn="ctr">
              <a:solidFill>
                <a:srgbClr val="EDE9E2"/>
              </a:solidFill>
              <a:prstDash val="solid"/>
              <a:round/>
            </a:ln>
            <a:effectLst/>
          </p:spPr>
        </p:cxnSp>
        <p:sp>
          <p:nvSpPr>
            <p:cNvPr id="13" name="íśḻiḓê">
              <a:extLst>
                <a:ext uri="{FF2B5EF4-FFF2-40B4-BE49-F238E27FC236}">
                  <a16:creationId xmlns:a16="http://schemas.microsoft.com/office/drawing/2014/main" id="{A1D1B2EC-51C9-4124-9817-D80C390E2199}"/>
                </a:ext>
              </a:extLst>
            </p:cNvPr>
            <p:cNvSpPr/>
            <p:nvPr/>
          </p:nvSpPr>
          <p:spPr>
            <a:xfrm>
              <a:off x="2714457" y="4914078"/>
              <a:ext cx="217548" cy="217548"/>
            </a:xfrm>
            <a:prstGeom prst="ellipse">
              <a:avLst/>
            </a:prstGeom>
            <a:solidFill>
              <a:srgbClr val="EDE9E2"/>
            </a:solidFill>
            <a:ln w="12700" cap="flat" cmpd="sng" algn="ctr">
              <a:noFill/>
              <a:prstDash val="solid"/>
              <a:miter lim="800000"/>
            </a:ln>
            <a:effectLst/>
          </p:spPr>
          <p:txBody>
            <a:bodyPr wrap="square" lIns="91440" tIns="45720" rIns="91440" bIns="45720" rtlCol="0" anchor="ctr">
              <a:normAutofit fontScale="25000" lnSpcReduction="20000"/>
            </a:bodyPr>
            <a:lstStyle>
              <a:defPPr>
                <a:defRPr lang="en-US"/>
              </a:defPPr>
              <a:lvl1pPr marL="0" algn="l" defTabSz="914377" rtl="0" eaLnBrk="1" latinLnBrk="0" hangingPunct="1">
                <a:defRPr sz="1800" kern="1200">
                  <a:solidFill>
                    <a:schemeClr val="lt1"/>
                  </a:solidFill>
                </a:defRPr>
              </a:lvl1pPr>
              <a:lvl2pPr marL="457189" algn="l" defTabSz="914377" rtl="0" eaLnBrk="1" latinLnBrk="0" hangingPunct="1">
                <a:defRPr sz="1800" kern="1200">
                  <a:solidFill>
                    <a:schemeClr val="lt1"/>
                  </a:solidFill>
                </a:defRPr>
              </a:lvl2pPr>
              <a:lvl3pPr marL="914377" algn="l" defTabSz="914377" rtl="0" eaLnBrk="1" latinLnBrk="0" hangingPunct="1">
                <a:defRPr sz="1800" kern="1200">
                  <a:solidFill>
                    <a:schemeClr val="lt1"/>
                  </a:solidFill>
                </a:defRPr>
              </a:lvl3pPr>
              <a:lvl4pPr marL="1371566" algn="l" defTabSz="914377" rtl="0" eaLnBrk="1" latinLnBrk="0" hangingPunct="1">
                <a:defRPr sz="1800" kern="1200">
                  <a:solidFill>
                    <a:schemeClr val="lt1"/>
                  </a:solidFill>
                </a:defRPr>
              </a:lvl4pPr>
              <a:lvl5pPr marL="1828754" algn="l" defTabSz="914377" rtl="0" eaLnBrk="1" latinLnBrk="0" hangingPunct="1">
                <a:defRPr sz="1800" kern="1200">
                  <a:solidFill>
                    <a:schemeClr val="lt1"/>
                  </a:solidFill>
                </a:defRPr>
              </a:lvl5pPr>
              <a:lvl6pPr marL="2285943" algn="l" defTabSz="914377" rtl="0" eaLnBrk="1" latinLnBrk="0" hangingPunct="1">
                <a:defRPr sz="1800" kern="1200">
                  <a:solidFill>
                    <a:schemeClr val="lt1"/>
                  </a:solidFill>
                </a:defRPr>
              </a:lvl6pPr>
              <a:lvl7pPr marL="2743131" algn="l" defTabSz="914377" rtl="0" eaLnBrk="1" latinLnBrk="0" hangingPunct="1">
                <a:defRPr sz="1800" kern="1200">
                  <a:solidFill>
                    <a:schemeClr val="lt1"/>
                  </a:solidFill>
                </a:defRPr>
              </a:lvl7pPr>
              <a:lvl8pPr marL="3200320" algn="l" defTabSz="914377" rtl="0" eaLnBrk="1" latinLnBrk="0" hangingPunct="1">
                <a:defRPr sz="1800" kern="1200">
                  <a:solidFill>
                    <a:schemeClr val="lt1"/>
                  </a:solidFill>
                </a:defRPr>
              </a:lvl8pPr>
              <a:lvl9pPr marL="3657509" algn="l" defTabSz="914377" rtl="0" eaLnBrk="1" latinLnBrk="0" hangingPunct="1">
                <a:defRPr sz="1800" kern="1200">
                  <a:solidFill>
                    <a:schemeClr val="lt1"/>
                  </a:solidFill>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方正黑体简体"/>
                <a:ea typeface="方正黑体简体"/>
                <a:cs typeface="+mn-cs"/>
              </a:endParaRPr>
            </a:p>
          </p:txBody>
        </p:sp>
        <p:sp>
          <p:nvSpPr>
            <p:cNvPr id="14" name="ï$ḻïḑè">
              <a:extLst>
                <a:ext uri="{FF2B5EF4-FFF2-40B4-BE49-F238E27FC236}">
                  <a16:creationId xmlns:a16="http://schemas.microsoft.com/office/drawing/2014/main" id="{8176BE56-2607-4BD2-979C-1860BF7A6A26}"/>
                </a:ext>
              </a:extLst>
            </p:cNvPr>
            <p:cNvSpPr/>
            <p:nvPr/>
          </p:nvSpPr>
          <p:spPr bwMode="auto">
            <a:xfrm>
              <a:off x="550987" y="5131626"/>
              <a:ext cx="2095510" cy="863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92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1100" b="0" i="0" u="none" strike="noStrike" kern="1200" cap="none" spc="0" normalizeH="0" baseline="0" noProof="0" dirty="0">
                  <a:ln>
                    <a:noFill/>
                  </a:ln>
                  <a:solidFill>
                    <a:schemeClr val="accent2"/>
                  </a:solidFill>
                  <a:effectLst/>
                  <a:uLnTx/>
                  <a:uFillTx/>
                </a:rPr>
                <a:t>Enter the text message here, be concise, and pay attention to double-check for text errors</a:t>
              </a:r>
              <a:endParaRPr kumimoji="0" lang="en-US" altLang="zh-CN" sz="1100" b="0" i="0" u="none" strike="noStrike" kern="1200" cap="none" spc="0" normalizeH="0" baseline="0" noProof="0" dirty="0">
                <a:ln>
                  <a:noFill/>
                </a:ln>
                <a:solidFill>
                  <a:schemeClr val="accent2"/>
                </a:solidFill>
                <a:effectLst/>
                <a:uLnTx/>
                <a:uFillTx/>
              </a:endParaRPr>
            </a:p>
          </p:txBody>
        </p:sp>
        <p:sp>
          <p:nvSpPr>
            <p:cNvPr id="15" name="íṣľïḍe">
              <a:extLst>
                <a:ext uri="{FF2B5EF4-FFF2-40B4-BE49-F238E27FC236}">
                  <a16:creationId xmlns:a16="http://schemas.microsoft.com/office/drawing/2014/main" id="{623D1CAD-9049-463B-9658-B8914F529BEF}"/>
                </a:ext>
              </a:extLst>
            </p:cNvPr>
            <p:cNvSpPr/>
            <p:nvPr/>
          </p:nvSpPr>
          <p:spPr>
            <a:xfrm>
              <a:off x="2646496" y="5224524"/>
              <a:ext cx="353468" cy="370678"/>
            </a:xfrm>
            <a:custGeom>
              <a:avLst/>
              <a:gdLst>
                <a:gd name="connsiteX0" fmla="*/ 271981 w 578354"/>
                <a:gd name="connsiteY0" fmla="*/ 340887 h 606510"/>
                <a:gd name="connsiteX1" fmla="*/ 256365 w 578354"/>
                <a:gd name="connsiteY1" fmla="*/ 346409 h 606510"/>
                <a:gd name="connsiteX2" fmla="*/ 251051 w 578354"/>
                <a:gd name="connsiteY2" fmla="*/ 352798 h 606510"/>
                <a:gd name="connsiteX3" fmla="*/ 251051 w 578354"/>
                <a:gd name="connsiteY3" fmla="*/ 368716 h 606510"/>
                <a:gd name="connsiteX4" fmla="*/ 248665 w 578354"/>
                <a:gd name="connsiteY4" fmla="*/ 370449 h 606510"/>
                <a:gd name="connsiteX5" fmla="*/ 247038 w 578354"/>
                <a:gd name="connsiteY5" fmla="*/ 375322 h 606510"/>
                <a:gd name="connsiteX6" fmla="*/ 250509 w 578354"/>
                <a:gd name="connsiteY6" fmla="*/ 409431 h 606510"/>
                <a:gd name="connsiteX7" fmla="*/ 255172 w 578354"/>
                <a:gd name="connsiteY7" fmla="*/ 414954 h 606510"/>
                <a:gd name="connsiteX8" fmla="*/ 256907 w 578354"/>
                <a:gd name="connsiteY8" fmla="*/ 415170 h 606510"/>
                <a:gd name="connsiteX9" fmla="*/ 262004 w 578354"/>
                <a:gd name="connsiteY9" fmla="*/ 412572 h 606510"/>
                <a:gd name="connsiteX10" fmla="*/ 280114 w 578354"/>
                <a:gd name="connsiteY10" fmla="*/ 388749 h 606510"/>
                <a:gd name="connsiteX11" fmla="*/ 281307 w 578354"/>
                <a:gd name="connsiteY11" fmla="*/ 384851 h 606510"/>
                <a:gd name="connsiteX12" fmla="*/ 281307 w 578354"/>
                <a:gd name="connsiteY12" fmla="*/ 346626 h 606510"/>
                <a:gd name="connsiteX13" fmla="*/ 278270 w 578354"/>
                <a:gd name="connsiteY13" fmla="*/ 341104 h 606510"/>
                <a:gd name="connsiteX14" fmla="*/ 271981 w 578354"/>
                <a:gd name="connsiteY14" fmla="*/ 340887 h 606510"/>
                <a:gd name="connsiteX15" fmla="*/ 190755 w 578354"/>
                <a:gd name="connsiteY15" fmla="*/ 340887 h 606510"/>
                <a:gd name="connsiteX16" fmla="*/ 184357 w 578354"/>
                <a:gd name="connsiteY16" fmla="*/ 341104 h 606510"/>
                <a:gd name="connsiteX17" fmla="*/ 181321 w 578354"/>
                <a:gd name="connsiteY17" fmla="*/ 346626 h 606510"/>
                <a:gd name="connsiteX18" fmla="*/ 181212 w 578354"/>
                <a:gd name="connsiteY18" fmla="*/ 384851 h 606510"/>
                <a:gd name="connsiteX19" fmla="*/ 182513 w 578354"/>
                <a:gd name="connsiteY19" fmla="*/ 388749 h 606510"/>
                <a:gd name="connsiteX20" fmla="*/ 200624 w 578354"/>
                <a:gd name="connsiteY20" fmla="*/ 412680 h 606510"/>
                <a:gd name="connsiteX21" fmla="*/ 205721 w 578354"/>
                <a:gd name="connsiteY21" fmla="*/ 415170 h 606510"/>
                <a:gd name="connsiteX22" fmla="*/ 207456 w 578354"/>
                <a:gd name="connsiteY22" fmla="*/ 414954 h 606510"/>
                <a:gd name="connsiteX23" fmla="*/ 212119 w 578354"/>
                <a:gd name="connsiteY23" fmla="*/ 409431 h 606510"/>
                <a:gd name="connsiteX24" fmla="*/ 215589 w 578354"/>
                <a:gd name="connsiteY24" fmla="*/ 375322 h 606510"/>
                <a:gd name="connsiteX25" fmla="*/ 213963 w 578354"/>
                <a:gd name="connsiteY25" fmla="*/ 370449 h 606510"/>
                <a:gd name="connsiteX26" fmla="*/ 211577 w 578354"/>
                <a:gd name="connsiteY26" fmla="*/ 368716 h 606510"/>
                <a:gd name="connsiteX27" fmla="*/ 211577 w 578354"/>
                <a:gd name="connsiteY27" fmla="*/ 352798 h 606510"/>
                <a:gd name="connsiteX28" fmla="*/ 206263 w 578354"/>
                <a:gd name="connsiteY28" fmla="*/ 346409 h 606510"/>
                <a:gd name="connsiteX29" fmla="*/ 190755 w 578354"/>
                <a:gd name="connsiteY29" fmla="*/ 340887 h 606510"/>
                <a:gd name="connsiteX30" fmla="*/ 200624 w 578354"/>
                <a:gd name="connsiteY30" fmla="*/ 168497 h 606510"/>
                <a:gd name="connsiteX31" fmla="*/ 156161 w 578354"/>
                <a:gd name="connsiteY31" fmla="*/ 180300 h 606510"/>
                <a:gd name="connsiteX32" fmla="*/ 152583 w 578354"/>
                <a:gd name="connsiteY32" fmla="*/ 186039 h 606510"/>
                <a:gd name="connsiteX33" fmla="*/ 152583 w 578354"/>
                <a:gd name="connsiteY33" fmla="*/ 197518 h 606510"/>
                <a:gd name="connsiteX34" fmla="*/ 149980 w 578354"/>
                <a:gd name="connsiteY34" fmla="*/ 197518 h 606510"/>
                <a:gd name="connsiteX35" fmla="*/ 143473 w 578354"/>
                <a:gd name="connsiteY35" fmla="*/ 203906 h 606510"/>
                <a:gd name="connsiteX36" fmla="*/ 143473 w 578354"/>
                <a:gd name="connsiteY36" fmla="*/ 214410 h 606510"/>
                <a:gd name="connsiteX37" fmla="*/ 146401 w 578354"/>
                <a:gd name="connsiteY37" fmla="*/ 219824 h 606510"/>
                <a:gd name="connsiteX38" fmla="*/ 152691 w 578354"/>
                <a:gd name="connsiteY38" fmla="*/ 223831 h 606510"/>
                <a:gd name="connsiteX39" fmla="*/ 153016 w 578354"/>
                <a:gd name="connsiteY39" fmla="*/ 226538 h 606510"/>
                <a:gd name="connsiteX40" fmla="*/ 176007 w 578354"/>
                <a:gd name="connsiteY40" fmla="*/ 279598 h 606510"/>
                <a:gd name="connsiteX41" fmla="*/ 214071 w 578354"/>
                <a:gd name="connsiteY41" fmla="*/ 312516 h 606510"/>
                <a:gd name="connsiteX42" fmla="*/ 248557 w 578354"/>
                <a:gd name="connsiteY42" fmla="*/ 312516 h 606510"/>
                <a:gd name="connsiteX43" fmla="*/ 286621 w 578354"/>
                <a:gd name="connsiteY43" fmla="*/ 279598 h 606510"/>
                <a:gd name="connsiteX44" fmla="*/ 309611 w 578354"/>
                <a:gd name="connsiteY44" fmla="*/ 226538 h 606510"/>
                <a:gd name="connsiteX45" fmla="*/ 309936 w 578354"/>
                <a:gd name="connsiteY45" fmla="*/ 223831 h 606510"/>
                <a:gd name="connsiteX46" fmla="*/ 316226 w 578354"/>
                <a:gd name="connsiteY46" fmla="*/ 219824 h 606510"/>
                <a:gd name="connsiteX47" fmla="*/ 319154 w 578354"/>
                <a:gd name="connsiteY47" fmla="*/ 214410 h 606510"/>
                <a:gd name="connsiteX48" fmla="*/ 319154 w 578354"/>
                <a:gd name="connsiteY48" fmla="*/ 203906 h 606510"/>
                <a:gd name="connsiteX49" fmla="*/ 312756 w 578354"/>
                <a:gd name="connsiteY49" fmla="*/ 197518 h 606510"/>
                <a:gd name="connsiteX50" fmla="*/ 309177 w 578354"/>
                <a:gd name="connsiteY50" fmla="*/ 197518 h 606510"/>
                <a:gd name="connsiteX51" fmla="*/ 307117 w 578354"/>
                <a:gd name="connsiteY51" fmla="*/ 195352 h 606510"/>
                <a:gd name="connsiteX52" fmla="*/ 301044 w 578354"/>
                <a:gd name="connsiteY52" fmla="*/ 194919 h 606510"/>
                <a:gd name="connsiteX53" fmla="*/ 275668 w 578354"/>
                <a:gd name="connsiteY53" fmla="*/ 200658 h 606510"/>
                <a:gd name="connsiteX54" fmla="*/ 236302 w 578354"/>
                <a:gd name="connsiteY54" fmla="*/ 182791 h 606510"/>
                <a:gd name="connsiteX55" fmla="*/ 200624 w 578354"/>
                <a:gd name="connsiteY55" fmla="*/ 168497 h 606510"/>
                <a:gd name="connsiteX56" fmla="*/ 426321 w 578354"/>
                <a:gd name="connsiteY56" fmla="*/ 71765 h 606510"/>
                <a:gd name="connsiteX57" fmla="*/ 439012 w 578354"/>
                <a:gd name="connsiteY57" fmla="*/ 84331 h 606510"/>
                <a:gd name="connsiteX58" fmla="*/ 439012 w 578354"/>
                <a:gd name="connsiteY58" fmla="*/ 99173 h 606510"/>
                <a:gd name="connsiteX59" fmla="*/ 464721 w 578354"/>
                <a:gd name="connsiteY59" fmla="*/ 112498 h 606510"/>
                <a:gd name="connsiteX60" fmla="*/ 467758 w 578354"/>
                <a:gd name="connsiteY60" fmla="*/ 124306 h 606510"/>
                <a:gd name="connsiteX61" fmla="*/ 459297 w 578354"/>
                <a:gd name="connsiteY61" fmla="*/ 133080 h 606510"/>
                <a:gd name="connsiteX62" fmla="*/ 452789 w 578354"/>
                <a:gd name="connsiteY62" fmla="*/ 135139 h 606510"/>
                <a:gd name="connsiteX63" fmla="*/ 439555 w 578354"/>
                <a:gd name="connsiteY63" fmla="*/ 131455 h 606510"/>
                <a:gd name="connsiteX64" fmla="*/ 425019 w 578354"/>
                <a:gd name="connsiteY64" fmla="*/ 125931 h 606510"/>
                <a:gd name="connsiteX65" fmla="*/ 413738 w 578354"/>
                <a:gd name="connsiteY65" fmla="*/ 132972 h 606510"/>
                <a:gd name="connsiteX66" fmla="*/ 415582 w 578354"/>
                <a:gd name="connsiteY66" fmla="*/ 137197 h 606510"/>
                <a:gd name="connsiteX67" fmla="*/ 426429 w 578354"/>
                <a:gd name="connsiteY67" fmla="*/ 140989 h 606510"/>
                <a:gd name="connsiteX68" fmla="*/ 456043 w 578354"/>
                <a:gd name="connsiteY68" fmla="*/ 149113 h 606510"/>
                <a:gd name="connsiteX69" fmla="*/ 471230 w 578354"/>
                <a:gd name="connsiteY69" fmla="*/ 161355 h 606510"/>
                <a:gd name="connsiteX70" fmla="*/ 477304 w 578354"/>
                <a:gd name="connsiteY70" fmla="*/ 181829 h 606510"/>
                <a:gd name="connsiteX71" fmla="*/ 465480 w 578354"/>
                <a:gd name="connsiteY71" fmla="*/ 209454 h 606510"/>
                <a:gd name="connsiteX72" fmla="*/ 439012 w 578354"/>
                <a:gd name="connsiteY72" fmla="*/ 222020 h 606510"/>
                <a:gd name="connsiteX73" fmla="*/ 439012 w 578354"/>
                <a:gd name="connsiteY73" fmla="*/ 242278 h 606510"/>
                <a:gd name="connsiteX74" fmla="*/ 426321 w 578354"/>
                <a:gd name="connsiteY74" fmla="*/ 254953 h 606510"/>
                <a:gd name="connsiteX75" fmla="*/ 413738 w 578354"/>
                <a:gd name="connsiteY75" fmla="*/ 242278 h 606510"/>
                <a:gd name="connsiteX76" fmla="*/ 413738 w 578354"/>
                <a:gd name="connsiteY76" fmla="*/ 222670 h 606510"/>
                <a:gd name="connsiteX77" fmla="*/ 378158 w 578354"/>
                <a:gd name="connsiteY77" fmla="*/ 202087 h 606510"/>
                <a:gd name="connsiteX78" fmla="*/ 377073 w 578354"/>
                <a:gd name="connsiteY78" fmla="*/ 190171 h 606510"/>
                <a:gd name="connsiteX79" fmla="*/ 386402 w 578354"/>
                <a:gd name="connsiteY79" fmla="*/ 182696 h 606510"/>
                <a:gd name="connsiteX80" fmla="*/ 395948 w 578354"/>
                <a:gd name="connsiteY80" fmla="*/ 180963 h 606510"/>
                <a:gd name="connsiteX81" fmla="*/ 408531 w 578354"/>
                <a:gd name="connsiteY81" fmla="*/ 186163 h 606510"/>
                <a:gd name="connsiteX82" fmla="*/ 426646 w 578354"/>
                <a:gd name="connsiteY82" fmla="*/ 193963 h 606510"/>
                <a:gd name="connsiteX83" fmla="*/ 439555 w 578354"/>
                <a:gd name="connsiteY83" fmla="*/ 187138 h 606510"/>
                <a:gd name="connsiteX84" fmla="*/ 436626 w 578354"/>
                <a:gd name="connsiteY84" fmla="*/ 181504 h 606510"/>
                <a:gd name="connsiteX85" fmla="*/ 425778 w 578354"/>
                <a:gd name="connsiteY85" fmla="*/ 177821 h 606510"/>
                <a:gd name="connsiteX86" fmla="*/ 385534 w 578354"/>
                <a:gd name="connsiteY86" fmla="*/ 161355 h 606510"/>
                <a:gd name="connsiteX87" fmla="*/ 376964 w 578354"/>
                <a:gd name="connsiteY87" fmla="*/ 138280 h 606510"/>
                <a:gd name="connsiteX88" fmla="*/ 386402 w 578354"/>
                <a:gd name="connsiteY88" fmla="*/ 112714 h 606510"/>
                <a:gd name="connsiteX89" fmla="*/ 413738 w 578354"/>
                <a:gd name="connsiteY89" fmla="*/ 98848 h 606510"/>
                <a:gd name="connsiteX90" fmla="*/ 413738 w 578354"/>
                <a:gd name="connsiteY90" fmla="*/ 84331 h 606510"/>
                <a:gd name="connsiteX91" fmla="*/ 426321 w 578354"/>
                <a:gd name="connsiteY91" fmla="*/ 71765 h 606510"/>
                <a:gd name="connsiteX92" fmla="*/ 215047 w 578354"/>
                <a:gd name="connsiteY92" fmla="*/ 46785 h 606510"/>
                <a:gd name="connsiteX93" fmla="*/ 247581 w 578354"/>
                <a:gd name="connsiteY93" fmla="*/ 46785 h 606510"/>
                <a:gd name="connsiteX94" fmla="*/ 347675 w 578354"/>
                <a:gd name="connsiteY94" fmla="*/ 146840 h 606510"/>
                <a:gd name="connsiteX95" fmla="*/ 347675 w 578354"/>
                <a:gd name="connsiteY95" fmla="*/ 178243 h 606510"/>
                <a:gd name="connsiteX96" fmla="*/ 353423 w 578354"/>
                <a:gd name="connsiteY96" fmla="*/ 196110 h 606510"/>
                <a:gd name="connsiteX97" fmla="*/ 353423 w 578354"/>
                <a:gd name="connsiteY97" fmla="*/ 218525 h 606510"/>
                <a:gd name="connsiteX98" fmla="*/ 342362 w 578354"/>
                <a:gd name="connsiteY98" fmla="*/ 242131 h 606510"/>
                <a:gd name="connsiteX99" fmla="*/ 335963 w 578354"/>
                <a:gd name="connsiteY99" fmla="*/ 259132 h 606510"/>
                <a:gd name="connsiteX100" fmla="*/ 314383 w 578354"/>
                <a:gd name="connsiteY100" fmla="*/ 299522 h 606510"/>
                <a:gd name="connsiteX101" fmla="*/ 299743 w 578354"/>
                <a:gd name="connsiteY101" fmla="*/ 318147 h 606510"/>
                <a:gd name="connsiteX102" fmla="*/ 310587 w 578354"/>
                <a:gd name="connsiteY102" fmla="*/ 331683 h 606510"/>
                <a:gd name="connsiteX103" fmla="*/ 382052 w 578354"/>
                <a:gd name="connsiteY103" fmla="*/ 353231 h 606510"/>
                <a:gd name="connsiteX104" fmla="*/ 462627 w 578354"/>
                <a:gd name="connsiteY104" fmla="*/ 587560 h 606510"/>
                <a:gd name="connsiteX105" fmla="*/ 443758 w 578354"/>
                <a:gd name="connsiteY105" fmla="*/ 606510 h 606510"/>
                <a:gd name="connsiteX106" fmla="*/ 18978 w 578354"/>
                <a:gd name="connsiteY106" fmla="*/ 606510 h 606510"/>
                <a:gd name="connsiteX107" fmla="*/ 0 w 578354"/>
                <a:gd name="connsiteY107" fmla="*/ 587560 h 606510"/>
                <a:gd name="connsiteX108" fmla="*/ 217 w 578354"/>
                <a:gd name="connsiteY108" fmla="*/ 584636 h 606510"/>
                <a:gd name="connsiteX109" fmla="*/ 80575 w 578354"/>
                <a:gd name="connsiteY109" fmla="*/ 353231 h 606510"/>
                <a:gd name="connsiteX110" fmla="*/ 152040 w 578354"/>
                <a:gd name="connsiteY110" fmla="*/ 331683 h 606510"/>
                <a:gd name="connsiteX111" fmla="*/ 162885 w 578354"/>
                <a:gd name="connsiteY111" fmla="*/ 318147 h 606510"/>
                <a:gd name="connsiteX112" fmla="*/ 148353 w 578354"/>
                <a:gd name="connsiteY112" fmla="*/ 299522 h 606510"/>
                <a:gd name="connsiteX113" fmla="*/ 126664 w 578354"/>
                <a:gd name="connsiteY113" fmla="*/ 259132 h 606510"/>
                <a:gd name="connsiteX114" fmla="*/ 120266 w 578354"/>
                <a:gd name="connsiteY114" fmla="*/ 242131 h 606510"/>
                <a:gd name="connsiteX115" fmla="*/ 109205 w 578354"/>
                <a:gd name="connsiteY115" fmla="*/ 218525 h 606510"/>
                <a:gd name="connsiteX116" fmla="*/ 109205 w 578354"/>
                <a:gd name="connsiteY116" fmla="*/ 196110 h 606510"/>
                <a:gd name="connsiteX117" fmla="*/ 114952 w 578354"/>
                <a:gd name="connsiteY117" fmla="*/ 178243 h 606510"/>
                <a:gd name="connsiteX118" fmla="*/ 114952 w 578354"/>
                <a:gd name="connsiteY118" fmla="*/ 146840 h 606510"/>
                <a:gd name="connsiteX119" fmla="*/ 215047 w 578354"/>
                <a:gd name="connsiteY119" fmla="*/ 46785 h 606510"/>
                <a:gd name="connsiteX120" fmla="*/ 414825 w 578354"/>
                <a:gd name="connsiteY120" fmla="*/ 0 h 606510"/>
                <a:gd name="connsiteX121" fmla="*/ 578354 w 578354"/>
                <a:gd name="connsiteY121" fmla="*/ 163305 h 606510"/>
                <a:gd name="connsiteX122" fmla="*/ 414825 w 578354"/>
                <a:gd name="connsiteY122" fmla="*/ 326718 h 606510"/>
                <a:gd name="connsiteX123" fmla="*/ 344664 w 578354"/>
                <a:gd name="connsiteY123" fmla="*/ 310907 h 606510"/>
                <a:gd name="connsiteX124" fmla="*/ 360063 w 578354"/>
                <a:gd name="connsiteY124" fmla="*/ 279719 h 606510"/>
                <a:gd name="connsiteX125" fmla="*/ 414825 w 578354"/>
                <a:gd name="connsiteY125" fmla="*/ 291956 h 606510"/>
                <a:gd name="connsiteX126" fmla="*/ 543545 w 578354"/>
                <a:gd name="connsiteY126" fmla="*/ 163305 h 606510"/>
                <a:gd name="connsiteX127" fmla="*/ 414825 w 578354"/>
                <a:gd name="connsiteY127" fmla="*/ 34762 h 606510"/>
                <a:gd name="connsiteX128" fmla="*/ 338808 w 578354"/>
                <a:gd name="connsiteY128" fmla="*/ 59561 h 606510"/>
                <a:gd name="connsiteX129" fmla="*/ 311264 w 578354"/>
                <a:gd name="connsiteY129" fmla="*/ 37036 h 606510"/>
                <a:gd name="connsiteX130" fmla="*/ 414825 w 578354"/>
                <a:gd name="connsiteY130" fmla="*/ 0 h 606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578354" h="606510">
                  <a:moveTo>
                    <a:pt x="271981" y="340887"/>
                  </a:moveTo>
                  <a:cubicBezTo>
                    <a:pt x="266667" y="343702"/>
                    <a:pt x="261461" y="345543"/>
                    <a:pt x="256365" y="346409"/>
                  </a:cubicBezTo>
                  <a:cubicBezTo>
                    <a:pt x="253328" y="346951"/>
                    <a:pt x="251051" y="349658"/>
                    <a:pt x="251051" y="352798"/>
                  </a:cubicBezTo>
                  <a:lnTo>
                    <a:pt x="251051" y="368716"/>
                  </a:lnTo>
                  <a:cubicBezTo>
                    <a:pt x="250183" y="369149"/>
                    <a:pt x="249316" y="369691"/>
                    <a:pt x="248665" y="370449"/>
                  </a:cubicBezTo>
                  <a:cubicBezTo>
                    <a:pt x="247472" y="371748"/>
                    <a:pt x="246821" y="373589"/>
                    <a:pt x="247038" y="375322"/>
                  </a:cubicBezTo>
                  <a:lnTo>
                    <a:pt x="250509" y="409431"/>
                  </a:lnTo>
                  <a:cubicBezTo>
                    <a:pt x="250834" y="412030"/>
                    <a:pt x="252677" y="414196"/>
                    <a:pt x="255172" y="414954"/>
                  </a:cubicBezTo>
                  <a:cubicBezTo>
                    <a:pt x="255822" y="415062"/>
                    <a:pt x="256365" y="415170"/>
                    <a:pt x="256907" y="415170"/>
                  </a:cubicBezTo>
                  <a:cubicBezTo>
                    <a:pt x="258859" y="415170"/>
                    <a:pt x="260811" y="414304"/>
                    <a:pt x="262004" y="412572"/>
                  </a:cubicBezTo>
                  <a:lnTo>
                    <a:pt x="280114" y="388749"/>
                  </a:lnTo>
                  <a:cubicBezTo>
                    <a:pt x="280873" y="387666"/>
                    <a:pt x="281307" y="386258"/>
                    <a:pt x="281307" y="384851"/>
                  </a:cubicBezTo>
                  <a:lnTo>
                    <a:pt x="281307" y="346626"/>
                  </a:lnTo>
                  <a:cubicBezTo>
                    <a:pt x="281307" y="344352"/>
                    <a:pt x="280222" y="342295"/>
                    <a:pt x="278270" y="341104"/>
                  </a:cubicBezTo>
                  <a:cubicBezTo>
                    <a:pt x="276318" y="339912"/>
                    <a:pt x="273933" y="339912"/>
                    <a:pt x="271981" y="340887"/>
                  </a:cubicBezTo>
                  <a:close/>
                  <a:moveTo>
                    <a:pt x="190755" y="340887"/>
                  </a:moveTo>
                  <a:cubicBezTo>
                    <a:pt x="188695" y="339912"/>
                    <a:pt x="186309" y="339912"/>
                    <a:pt x="184357" y="341104"/>
                  </a:cubicBezTo>
                  <a:cubicBezTo>
                    <a:pt x="182513" y="342295"/>
                    <a:pt x="181321" y="344352"/>
                    <a:pt x="181321" y="346626"/>
                  </a:cubicBezTo>
                  <a:lnTo>
                    <a:pt x="181212" y="384851"/>
                  </a:lnTo>
                  <a:cubicBezTo>
                    <a:pt x="181212" y="386258"/>
                    <a:pt x="181754" y="387666"/>
                    <a:pt x="182513" y="388749"/>
                  </a:cubicBezTo>
                  <a:lnTo>
                    <a:pt x="200624" y="412680"/>
                  </a:lnTo>
                  <a:cubicBezTo>
                    <a:pt x="201817" y="414304"/>
                    <a:pt x="203769" y="415170"/>
                    <a:pt x="205721" y="415170"/>
                  </a:cubicBezTo>
                  <a:cubicBezTo>
                    <a:pt x="206263" y="415170"/>
                    <a:pt x="206914" y="415062"/>
                    <a:pt x="207456" y="414954"/>
                  </a:cubicBezTo>
                  <a:cubicBezTo>
                    <a:pt x="209950" y="414196"/>
                    <a:pt x="211794" y="412030"/>
                    <a:pt x="212119" y="409431"/>
                  </a:cubicBezTo>
                  <a:lnTo>
                    <a:pt x="215589" y="375322"/>
                  </a:lnTo>
                  <a:cubicBezTo>
                    <a:pt x="215806" y="373589"/>
                    <a:pt x="215264" y="371748"/>
                    <a:pt x="213963" y="370449"/>
                  </a:cubicBezTo>
                  <a:cubicBezTo>
                    <a:pt x="213312" y="369691"/>
                    <a:pt x="212553" y="369149"/>
                    <a:pt x="211577" y="368716"/>
                  </a:cubicBezTo>
                  <a:lnTo>
                    <a:pt x="211577" y="352798"/>
                  </a:lnTo>
                  <a:cubicBezTo>
                    <a:pt x="211577" y="349658"/>
                    <a:pt x="209299" y="346951"/>
                    <a:pt x="206263" y="346409"/>
                  </a:cubicBezTo>
                  <a:cubicBezTo>
                    <a:pt x="201166" y="345543"/>
                    <a:pt x="195961" y="343702"/>
                    <a:pt x="190755" y="340887"/>
                  </a:cubicBezTo>
                  <a:close/>
                  <a:moveTo>
                    <a:pt x="200624" y="168497"/>
                  </a:moveTo>
                  <a:cubicBezTo>
                    <a:pt x="182513" y="168497"/>
                    <a:pt x="164945" y="175861"/>
                    <a:pt x="156161" y="180300"/>
                  </a:cubicBezTo>
                  <a:cubicBezTo>
                    <a:pt x="153884" y="181383"/>
                    <a:pt x="152583" y="183657"/>
                    <a:pt x="152583" y="186039"/>
                  </a:cubicBezTo>
                  <a:lnTo>
                    <a:pt x="152583" y="197518"/>
                  </a:lnTo>
                  <a:lnTo>
                    <a:pt x="149980" y="197518"/>
                  </a:lnTo>
                  <a:cubicBezTo>
                    <a:pt x="146401" y="197518"/>
                    <a:pt x="143473" y="200333"/>
                    <a:pt x="143473" y="203906"/>
                  </a:cubicBezTo>
                  <a:lnTo>
                    <a:pt x="143473" y="214410"/>
                  </a:lnTo>
                  <a:cubicBezTo>
                    <a:pt x="143473" y="216576"/>
                    <a:pt x="144666" y="218633"/>
                    <a:pt x="146401" y="219824"/>
                  </a:cubicBezTo>
                  <a:lnTo>
                    <a:pt x="152691" y="223831"/>
                  </a:lnTo>
                  <a:lnTo>
                    <a:pt x="153016" y="226538"/>
                  </a:lnTo>
                  <a:cubicBezTo>
                    <a:pt x="155077" y="241806"/>
                    <a:pt x="163644" y="261731"/>
                    <a:pt x="176007" y="279598"/>
                  </a:cubicBezTo>
                  <a:cubicBezTo>
                    <a:pt x="191731" y="302338"/>
                    <a:pt x="206480" y="312516"/>
                    <a:pt x="214071" y="312516"/>
                  </a:cubicBezTo>
                  <a:lnTo>
                    <a:pt x="248557" y="312516"/>
                  </a:lnTo>
                  <a:cubicBezTo>
                    <a:pt x="256148" y="312516"/>
                    <a:pt x="270896" y="302338"/>
                    <a:pt x="286621" y="279598"/>
                  </a:cubicBezTo>
                  <a:cubicBezTo>
                    <a:pt x="298984" y="261731"/>
                    <a:pt x="307551" y="241806"/>
                    <a:pt x="309611" y="226538"/>
                  </a:cubicBezTo>
                  <a:lnTo>
                    <a:pt x="309936" y="223831"/>
                  </a:lnTo>
                  <a:lnTo>
                    <a:pt x="316226" y="219824"/>
                  </a:lnTo>
                  <a:cubicBezTo>
                    <a:pt x="318070" y="218633"/>
                    <a:pt x="319154" y="216576"/>
                    <a:pt x="319154" y="214410"/>
                  </a:cubicBezTo>
                  <a:lnTo>
                    <a:pt x="319154" y="203906"/>
                  </a:lnTo>
                  <a:cubicBezTo>
                    <a:pt x="319154" y="200333"/>
                    <a:pt x="316226" y="197518"/>
                    <a:pt x="312756" y="197518"/>
                  </a:cubicBezTo>
                  <a:lnTo>
                    <a:pt x="309177" y="197518"/>
                  </a:lnTo>
                  <a:cubicBezTo>
                    <a:pt x="308744" y="196651"/>
                    <a:pt x="307984" y="195893"/>
                    <a:pt x="307117" y="195352"/>
                  </a:cubicBezTo>
                  <a:cubicBezTo>
                    <a:pt x="305382" y="194161"/>
                    <a:pt x="302996" y="193944"/>
                    <a:pt x="301044" y="194919"/>
                  </a:cubicBezTo>
                  <a:cubicBezTo>
                    <a:pt x="292477" y="198709"/>
                    <a:pt x="283910" y="200658"/>
                    <a:pt x="275668" y="200658"/>
                  </a:cubicBezTo>
                  <a:cubicBezTo>
                    <a:pt x="261028" y="200658"/>
                    <a:pt x="247797" y="194702"/>
                    <a:pt x="236302" y="182791"/>
                  </a:cubicBezTo>
                  <a:cubicBezTo>
                    <a:pt x="227193" y="173370"/>
                    <a:pt x="215155" y="168497"/>
                    <a:pt x="200624" y="168497"/>
                  </a:cubicBezTo>
                  <a:close/>
                  <a:moveTo>
                    <a:pt x="426321" y="71765"/>
                  </a:moveTo>
                  <a:cubicBezTo>
                    <a:pt x="433372" y="71765"/>
                    <a:pt x="439012" y="77398"/>
                    <a:pt x="439012" y="84331"/>
                  </a:cubicBezTo>
                  <a:lnTo>
                    <a:pt x="439012" y="99173"/>
                  </a:lnTo>
                  <a:cubicBezTo>
                    <a:pt x="449860" y="101231"/>
                    <a:pt x="458321" y="105564"/>
                    <a:pt x="464721" y="112498"/>
                  </a:cubicBezTo>
                  <a:cubicBezTo>
                    <a:pt x="467650" y="115639"/>
                    <a:pt x="468843" y="120081"/>
                    <a:pt x="467758" y="124306"/>
                  </a:cubicBezTo>
                  <a:cubicBezTo>
                    <a:pt x="466565" y="128531"/>
                    <a:pt x="463419" y="131780"/>
                    <a:pt x="459297" y="133080"/>
                  </a:cubicBezTo>
                  <a:lnTo>
                    <a:pt x="452789" y="135139"/>
                  </a:lnTo>
                  <a:cubicBezTo>
                    <a:pt x="448016" y="136655"/>
                    <a:pt x="442809" y="135247"/>
                    <a:pt x="439555" y="131455"/>
                  </a:cubicBezTo>
                  <a:cubicBezTo>
                    <a:pt x="436192" y="127772"/>
                    <a:pt x="431311" y="125931"/>
                    <a:pt x="425019" y="125931"/>
                  </a:cubicBezTo>
                  <a:cubicBezTo>
                    <a:pt x="419921" y="125931"/>
                    <a:pt x="413738" y="127122"/>
                    <a:pt x="413738" y="132972"/>
                  </a:cubicBezTo>
                  <a:cubicBezTo>
                    <a:pt x="413738" y="134597"/>
                    <a:pt x="414388" y="136005"/>
                    <a:pt x="415582" y="137197"/>
                  </a:cubicBezTo>
                  <a:cubicBezTo>
                    <a:pt x="416883" y="138389"/>
                    <a:pt x="420463" y="139689"/>
                    <a:pt x="426429" y="140989"/>
                  </a:cubicBezTo>
                  <a:cubicBezTo>
                    <a:pt x="440097" y="144022"/>
                    <a:pt x="450077" y="146730"/>
                    <a:pt x="456043" y="149113"/>
                  </a:cubicBezTo>
                  <a:cubicBezTo>
                    <a:pt x="462118" y="151497"/>
                    <a:pt x="467216" y="155613"/>
                    <a:pt x="471230" y="161355"/>
                  </a:cubicBezTo>
                  <a:cubicBezTo>
                    <a:pt x="475243" y="167096"/>
                    <a:pt x="477304" y="174030"/>
                    <a:pt x="477304" y="181829"/>
                  </a:cubicBezTo>
                  <a:cubicBezTo>
                    <a:pt x="477304" y="192771"/>
                    <a:pt x="473291" y="202087"/>
                    <a:pt x="465480" y="209454"/>
                  </a:cubicBezTo>
                  <a:cubicBezTo>
                    <a:pt x="458863" y="215737"/>
                    <a:pt x="449968" y="219962"/>
                    <a:pt x="439012" y="222020"/>
                  </a:cubicBezTo>
                  <a:lnTo>
                    <a:pt x="439012" y="242278"/>
                  </a:lnTo>
                  <a:cubicBezTo>
                    <a:pt x="439012" y="249320"/>
                    <a:pt x="433372" y="254953"/>
                    <a:pt x="426321" y="254953"/>
                  </a:cubicBezTo>
                  <a:cubicBezTo>
                    <a:pt x="419378" y="254953"/>
                    <a:pt x="413738" y="249320"/>
                    <a:pt x="413738" y="242278"/>
                  </a:cubicBezTo>
                  <a:lnTo>
                    <a:pt x="413738" y="222670"/>
                  </a:lnTo>
                  <a:cubicBezTo>
                    <a:pt x="397683" y="220504"/>
                    <a:pt x="385751" y="213571"/>
                    <a:pt x="378158" y="202087"/>
                  </a:cubicBezTo>
                  <a:cubicBezTo>
                    <a:pt x="375771" y="198512"/>
                    <a:pt x="375337" y="194071"/>
                    <a:pt x="377073" y="190171"/>
                  </a:cubicBezTo>
                  <a:cubicBezTo>
                    <a:pt x="378700" y="186271"/>
                    <a:pt x="382171" y="183454"/>
                    <a:pt x="386402" y="182696"/>
                  </a:cubicBezTo>
                  <a:lnTo>
                    <a:pt x="395948" y="180963"/>
                  </a:lnTo>
                  <a:cubicBezTo>
                    <a:pt x="400721" y="180096"/>
                    <a:pt x="405710" y="182046"/>
                    <a:pt x="408531" y="186163"/>
                  </a:cubicBezTo>
                  <a:cubicBezTo>
                    <a:pt x="412110" y="191254"/>
                    <a:pt x="418185" y="193963"/>
                    <a:pt x="426646" y="193963"/>
                  </a:cubicBezTo>
                  <a:cubicBezTo>
                    <a:pt x="439555" y="193963"/>
                    <a:pt x="439555" y="188763"/>
                    <a:pt x="439555" y="187138"/>
                  </a:cubicBezTo>
                  <a:cubicBezTo>
                    <a:pt x="439555" y="184646"/>
                    <a:pt x="438578" y="182913"/>
                    <a:pt x="436626" y="181504"/>
                  </a:cubicBezTo>
                  <a:cubicBezTo>
                    <a:pt x="434673" y="180096"/>
                    <a:pt x="430985" y="178905"/>
                    <a:pt x="425778" y="177821"/>
                  </a:cubicBezTo>
                  <a:cubicBezTo>
                    <a:pt x="404734" y="173488"/>
                    <a:pt x="391283" y="167963"/>
                    <a:pt x="385534" y="161355"/>
                  </a:cubicBezTo>
                  <a:cubicBezTo>
                    <a:pt x="379785" y="154530"/>
                    <a:pt x="376964" y="147055"/>
                    <a:pt x="376964" y="138280"/>
                  </a:cubicBezTo>
                  <a:cubicBezTo>
                    <a:pt x="376964" y="128639"/>
                    <a:pt x="380110" y="120081"/>
                    <a:pt x="386402" y="112714"/>
                  </a:cubicBezTo>
                  <a:cubicBezTo>
                    <a:pt x="392368" y="105564"/>
                    <a:pt x="401588" y="100906"/>
                    <a:pt x="413738" y="98848"/>
                  </a:cubicBezTo>
                  <a:lnTo>
                    <a:pt x="413738" y="84331"/>
                  </a:lnTo>
                  <a:cubicBezTo>
                    <a:pt x="413738" y="77398"/>
                    <a:pt x="419378" y="71765"/>
                    <a:pt x="426321" y="71765"/>
                  </a:cubicBezTo>
                  <a:close/>
                  <a:moveTo>
                    <a:pt x="215047" y="46785"/>
                  </a:moveTo>
                  <a:lnTo>
                    <a:pt x="247581" y="46785"/>
                  </a:lnTo>
                  <a:cubicBezTo>
                    <a:pt x="302779" y="46785"/>
                    <a:pt x="347675" y="91723"/>
                    <a:pt x="347675" y="146840"/>
                  </a:cubicBezTo>
                  <a:lnTo>
                    <a:pt x="347675" y="178243"/>
                  </a:lnTo>
                  <a:cubicBezTo>
                    <a:pt x="351471" y="183441"/>
                    <a:pt x="353423" y="189721"/>
                    <a:pt x="353423" y="196110"/>
                  </a:cubicBezTo>
                  <a:lnTo>
                    <a:pt x="353423" y="218525"/>
                  </a:lnTo>
                  <a:cubicBezTo>
                    <a:pt x="353423" y="227621"/>
                    <a:pt x="349302" y="236284"/>
                    <a:pt x="342362" y="242131"/>
                  </a:cubicBezTo>
                  <a:cubicBezTo>
                    <a:pt x="340626" y="247654"/>
                    <a:pt x="338458" y="253393"/>
                    <a:pt x="335963" y="259132"/>
                  </a:cubicBezTo>
                  <a:cubicBezTo>
                    <a:pt x="330758" y="272559"/>
                    <a:pt x="323275" y="286528"/>
                    <a:pt x="314383" y="299522"/>
                  </a:cubicBezTo>
                  <a:cubicBezTo>
                    <a:pt x="310587" y="305045"/>
                    <a:pt x="305599" y="311650"/>
                    <a:pt x="299743" y="318147"/>
                  </a:cubicBezTo>
                  <a:cubicBezTo>
                    <a:pt x="305056" y="321937"/>
                    <a:pt x="308852" y="326485"/>
                    <a:pt x="310587" y="331683"/>
                  </a:cubicBezTo>
                  <a:lnTo>
                    <a:pt x="382052" y="353231"/>
                  </a:lnTo>
                  <a:cubicBezTo>
                    <a:pt x="432263" y="367742"/>
                    <a:pt x="462627" y="578464"/>
                    <a:pt x="462627" y="587560"/>
                  </a:cubicBezTo>
                  <a:cubicBezTo>
                    <a:pt x="462627" y="598064"/>
                    <a:pt x="454169" y="606510"/>
                    <a:pt x="443758" y="606510"/>
                  </a:cubicBezTo>
                  <a:lnTo>
                    <a:pt x="18978" y="606510"/>
                  </a:lnTo>
                  <a:cubicBezTo>
                    <a:pt x="8459" y="606510"/>
                    <a:pt x="0" y="598064"/>
                    <a:pt x="0" y="587560"/>
                  </a:cubicBezTo>
                  <a:cubicBezTo>
                    <a:pt x="0" y="586586"/>
                    <a:pt x="109" y="585611"/>
                    <a:pt x="217" y="584636"/>
                  </a:cubicBezTo>
                  <a:cubicBezTo>
                    <a:pt x="217" y="584636"/>
                    <a:pt x="30365" y="367742"/>
                    <a:pt x="80575" y="353231"/>
                  </a:cubicBezTo>
                  <a:lnTo>
                    <a:pt x="152040" y="331683"/>
                  </a:lnTo>
                  <a:cubicBezTo>
                    <a:pt x="153775" y="326485"/>
                    <a:pt x="157571" y="321937"/>
                    <a:pt x="162885" y="318147"/>
                  </a:cubicBezTo>
                  <a:cubicBezTo>
                    <a:pt x="157029" y="311650"/>
                    <a:pt x="152040" y="305045"/>
                    <a:pt x="148353" y="299522"/>
                  </a:cubicBezTo>
                  <a:cubicBezTo>
                    <a:pt x="139352" y="286528"/>
                    <a:pt x="131870" y="272559"/>
                    <a:pt x="126664" y="259132"/>
                  </a:cubicBezTo>
                  <a:cubicBezTo>
                    <a:pt x="124170" y="253393"/>
                    <a:pt x="122001" y="247654"/>
                    <a:pt x="120266" y="242131"/>
                  </a:cubicBezTo>
                  <a:cubicBezTo>
                    <a:pt x="113325" y="236284"/>
                    <a:pt x="109205" y="227621"/>
                    <a:pt x="109205" y="218525"/>
                  </a:cubicBezTo>
                  <a:lnTo>
                    <a:pt x="109205" y="196110"/>
                  </a:lnTo>
                  <a:cubicBezTo>
                    <a:pt x="109205" y="189721"/>
                    <a:pt x="111265" y="183441"/>
                    <a:pt x="114952" y="178243"/>
                  </a:cubicBezTo>
                  <a:lnTo>
                    <a:pt x="114952" y="146840"/>
                  </a:lnTo>
                  <a:cubicBezTo>
                    <a:pt x="114952" y="91723"/>
                    <a:pt x="159848" y="46785"/>
                    <a:pt x="215047" y="46785"/>
                  </a:cubicBezTo>
                  <a:close/>
                  <a:moveTo>
                    <a:pt x="414825" y="0"/>
                  </a:moveTo>
                  <a:cubicBezTo>
                    <a:pt x="504940" y="0"/>
                    <a:pt x="578354" y="73314"/>
                    <a:pt x="578354" y="163305"/>
                  </a:cubicBezTo>
                  <a:cubicBezTo>
                    <a:pt x="578354" y="253404"/>
                    <a:pt x="504940" y="326718"/>
                    <a:pt x="414825" y="326718"/>
                  </a:cubicBezTo>
                  <a:cubicBezTo>
                    <a:pt x="389667" y="326718"/>
                    <a:pt x="365918" y="320979"/>
                    <a:pt x="344664" y="310907"/>
                  </a:cubicBezTo>
                  <a:cubicBezTo>
                    <a:pt x="350737" y="300620"/>
                    <a:pt x="355942" y="290115"/>
                    <a:pt x="360063" y="279719"/>
                  </a:cubicBezTo>
                  <a:cubicBezTo>
                    <a:pt x="376654" y="287516"/>
                    <a:pt x="395198" y="291956"/>
                    <a:pt x="414825" y="291956"/>
                  </a:cubicBezTo>
                  <a:cubicBezTo>
                    <a:pt x="485854" y="291956"/>
                    <a:pt x="543545" y="234236"/>
                    <a:pt x="543545" y="163305"/>
                  </a:cubicBezTo>
                  <a:cubicBezTo>
                    <a:pt x="543545" y="92482"/>
                    <a:pt x="485854" y="34762"/>
                    <a:pt x="414825" y="34762"/>
                  </a:cubicBezTo>
                  <a:cubicBezTo>
                    <a:pt x="386414" y="34762"/>
                    <a:pt x="360171" y="43967"/>
                    <a:pt x="338808" y="59561"/>
                  </a:cubicBezTo>
                  <a:cubicBezTo>
                    <a:pt x="330675" y="50897"/>
                    <a:pt x="321458" y="43317"/>
                    <a:pt x="311264" y="37036"/>
                  </a:cubicBezTo>
                  <a:cubicBezTo>
                    <a:pt x="339459" y="13861"/>
                    <a:pt x="375570" y="0"/>
                    <a:pt x="414825" y="0"/>
                  </a:cubicBezTo>
                  <a:close/>
                </a:path>
              </a:pathLst>
            </a:custGeom>
            <a:solidFill>
              <a:srgbClr val="EDE9E2"/>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方正黑体简体"/>
                <a:ea typeface="方正黑体简体"/>
                <a:cs typeface="+mn-cs"/>
              </a:endParaRPr>
            </a:p>
          </p:txBody>
        </p:sp>
      </p:grpSp>
      <p:grpSp>
        <p:nvGrpSpPr>
          <p:cNvPr id="5" name="组合 4">
            <a:extLst>
              <a:ext uri="{FF2B5EF4-FFF2-40B4-BE49-F238E27FC236}">
                <a16:creationId xmlns:a16="http://schemas.microsoft.com/office/drawing/2014/main" id="{22F3EE5F-7307-4BA4-8B5F-3E3BA3AD1933}"/>
              </a:ext>
            </a:extLst>
          </p:cNvPr>
          <p:cNvGrpSpPr/>
          <p:nvPr/>
        </p:nvGrpSpPr>
        <p:grpSpPr>
          <a:xfrm>
            <a:off x="3304497" y="2697593"/>
            <a:ext cx="2909151" cy="3297116"/>
            <a:chOff x="3304497" y="2697593"/>
            <a:chExt cx="2909151" cy="3297116"/>
          </a:xfrm>
        </p:grpSpPr>
        <p:cxnSp>
          <p:nvCxnSpPr>
            <p:cNvPr id="16" name="直接连接符 15">
              <a:extLst>
                <a:ext uri="{FF2B5EF4-FFF2-40B4-BE49-F238E27FC236}">
                  <a16:creationId xmlns:a16="http://schemas.microsoft.com/office/drawing/2014/main" id="{0C77EC36-0FEE-49E7-A1D9-F24A410B7881}"/>
                </a:ext>
              </a:extLst>
            </p:cNvPr>
            <p:cNvCxnSpPr/>
            <p:nvPr/>
          </p:nvCxnSpPr>
          <p:spPr>
            <a:xfrm>
              <a:off x="3596234" y="3036613"/>
              <a:ext cx="2016009" cy="1986239"/>
            </a:xfrm>
            <a:prstGeom prst="line">
              <a:avLst/>
            </a:prstGeom>
            <a:noFill/>
            <a:ln w="3175" cap="rnd" cmpd="sng" algn="ctr">
              <a:solidFill>
                <a:srgbClr val="EDE9E2"/>
              </a:solidFill>
              <a:prstDash val="solid"/>
              <a:round/>
            </a:ln>
            <a:effectLst/>
          </p:spPr>
        </p:cxnSp>
        <p:sp>
          <p:nvSpPr>
            <p:cNvPr id="17" name="íSlíḍé">
              <a:extLst>
                <a:ext uri="{FF2B5EF4-FFF2-40B4-BE49-F238E27FC236}">
                  <a16:creationId xmlns:a16="http://schemas.microsoft.com/office/drawing/2014/main" id="{32B4368F-A729-4CBF-A283-5705563EC3A3}"/>
                </a:ext>
              </a:extLst>
            </p:cNvPr>
            <p:cNvSpPr/>
            <p:nvPr/>
          </p:nvSpPr>
          <p:spPr>
            <a:xfrm>
              <a:off x="3909648" y="3343924"/>
              <a:ext cx="2304000" cy="370061"/>
            </a:xfrm>
            <a:custGeom>
              <a:avLst/>
              <a:gdLst>
                <a:gd name="connsiteX0" fmla="*/ 0 w 2279981"/>
                <a:gd name="connsiteY0" fmla="*/ 0 h 370061"/>
                <a:gd name="connsiteX1" fmla="*/ 2279981 w 2279981"/>
                <a:gd name="connsiteY1" fmla="*/ 0 h 370061"/>
                <a:gd name="connsiteX2" fmla="*/ 2042324 w 2279981"/>
                <a:gd name="connsiteY2" fmla="*/ 370061 h 370061"/>
                <a:gd name="connsiteX3" fmla="*/ 370061 w 2279981"/>
                <a:gd name="connsiteY3" fmla="*/ 370061 h 370061"/>
              </a:gdLst>
              <a:ahLst/>
              <a:cxnLst>
                <a:cxn ang="0">
                  <a:pos x="connsiteX0" y="connsiteY0"/>
                </a:cxn>
                <a:cxn ang="0">
                  <a:pos x="connsiteX1" y="connsiteY1"/>
                </a:cxn>
                <a:cxn ang="0">
                  <a:pos x="connsiteX2" y="connsiteY2"/>
                </a:cxn>
                <a:cxn ang="0">
                  <a:pos x="connsiteX3" y="connsiteY3"/>
                </a:cxn>
              </a:cxnLst>
              <a:rect l="l" t="t" r="r" b="b"/>
              <a:pathLst>
                <a:path w="2279981" h="370061">
                  <a:moveTo>
                    <a:pt x="0" y="0"/>
                  </a:moveTo>
                  <a:lnTo>
                    <a:pt x="2279981" y="0"/>
                  </a:lnTo>
                  <a:lnTo>
                    <a:pt x="2042324" y="370061"/>
                  </a:lnTo>
                  <a:lnTo>
                    <a:pt x="370061" y="370061"/>
                  </a:lnTo>
                  <a:close/>
                </a:path>
              </a:pathLst>
            </a:custGeom>
            <a:solidFill>
              <a:srgbClr val="3A3A3A"/>
            </a:solidFill>
            <a:ln w="12700" cap="flat" cmpd="sng" algn="ctr">
              <a:noFill/>
              <a:prstDash val="solid"/>
              <a:miter lim="800000"/>
            </a:ln>
            <a:effectLst/>
          </p:spPr>
          <p:txBody>
            <a:bodyPr wrap="square" lIns="91440" tIns="45720" rIns="91440" bIns="45720" rtlCol="0" anchor="ctr">
              <a:normAutofit/>
            </a:bodyPr>
            <a:lstStyle>
              <a:defPPr>
                <a:defRPr lang="en-US"/>
              </a:defPPr>
              <a:lvl1pPr marL="0" algn="l" defTabSz="914377" rtl="0" eaLnBrk="1" latinLnBrk="0" hangingPunct="1">
                <a:defRPr sz="1800" kern="1200">
                  <a:solidFill>
                    <a:schemeClr val="lt1"/>
                  </a:solidFill>
                </a:defRPr>
              </a:lvl1pPr>
              <a:lvl2pPr marL="457189" algn="l" defTabSz="914377" rtl="0" eaLnBrk="1" latinLnBrk="0" hangingPunct="1">
                <a:defRPr sz="1800" kern="1200">
                  <a:solidFill>
                    <a:schemeClr val="lt1"/>
                  </a:solidFill>
                </a:defRPr>
              </a:lvl2pPr>
              <a:lvl3pPr marL="914377" algn="l" defTabSz="914377" rtl="0" eaLnBrk="1" latinLnBrk="0" hangingPunct="1">
                <a:defRPr sz="1800" kern="1200">
                  <a:solidFill>
                    <a:schemeClr val="lt1"/>
                  </a:solidFill>
                </a:defRPr>
              </a:lvl3pPr>
              <a:lvl4pPr marL="1371566" algn="l" defTabSz="914377" rtl="0" eaLnBrk="1" latinLnBrk="0" hangingPunct="1">
                <a:defRPr sz="1800" kern="1200">
                  <a:solidFill>
                    <a:schemeClr val="lt1"/>
                  </a:solidFill>
                </a:defRPr>
              </a:lvl4pPr>
              <a:lvl5pPr marL="1828754" algn="l" defTabSz="914377" rtl="0" eaLnBrk="1" latinLnBrk="0" hangingPunct="1">
                <a:defRPr sz="1800" kern="1200">
                  <a:solidFill>
                    <a:schemeClr val="lt1"/>
                  </a:solidFill>
                </a:defRPr>
              </a:lvl5pPr>
              <a:lvl6pPr marL="2285943" algn="l" defTabSz="914377" rtl="0" eaLnBrk="1" latinLnBrk="0" hangingPunct="1">
                <a:defRPr sz="1800" kern="1200">
                  <a:solidFill>
                    <a:schemeClr val="lt1"/>
                  </a:solidFill>
                </a:defRPr>
              </a:lvl6pPr>
              <a:lvl7pPr marL="2743131" algn="l" defTabSz="914377" rtl="0" eaLnBrk="1" latinLnBrk="0" hangingPunct="1">
                <a:defRPr sz="1800" kern="1200">
                  <a:solidFill>
                    <a:schemeClr val="lt1"/>
                  </a:solidFill>
                </a:defRPr>
              </a:lvl7pPr>
              <a:lvl8pPr marL="3200320" algn="l" defTabSz="914377" rtl="0" eaLnBrk="1" latinLnBrk="0" hangingPunct="1">
                <a:defRPr sz="1800" kern="1200">
                  <a:solidFill>
                    <a:schemeClr val="lt1"/>
                  </a:solidFill>
                </a:defRPr>
              </a:lvl8pPr>
              <a:lvl9pPr marL="3657509" algn="l" defTabSz="914377" rtl="0" eaLnBrk="1" latinLnBrk="0" hangingPunct="1">
                <a:defRPr sz="1800" kern="1200">
                  <a:solidFill>
                    <a:schemeClr val="lt1"/>
                  </a:solidFill>
                </a:defRPr>
              </a:lvl9pPr>
            </a:lstStyle>
            <a:p>
              <a:pPr marL="0" marR="0" lvl="0" indent="0" algn="ctr" defTabSz="914377" rtl="0" eaLnBrk="1" fontAlgn="auto" latinLnBrk="0" hangingPunct="1">
                <a:lnSpc>
                  <a:spcPct val="100000"/>
                </a:lnSpc>
                <a:spcBef>
                  <a:spcPct val="0"/>
                </a:spcBef>
                <a:spcAft>
                  <a:spcPts val="0"/>
                </a:spcAft>
                <a:buClrTx/>
                <a:buSzTx/>
                <a:buFontTx/>
                <a:buNone/>
                <a:tabLst/>
                <a:defRPr/>
              </a:pPr>
              <a:r>
                <a:rPr kumimoji="0" lang="zh-CN" altLang="en-US" sz="1800" b="1" i="0" u="none" strike="noStrike" kern="1200" cap="none" spc="0" normalizeH="0" baseline="0" noProof="0" dirty="0">
                  <a:ln>
                    <a:noFill/>
                  </a:ln>
                  <a:solidFill>
                    <a:srgbClr val="FFFFFF"/>
                  </a:solidFill>
                  <a:effectLst/>
                  <a:uLnTx/>
                  <a:uFillTx/>
                  <a:latin typeface="方正黑体简体"/>
                  <a:ea typeface="方正黑体简体"/>
                  <a:cs typeface="+mn-cs"/>
                </a:rPr>
                <a:t>Title text presets</a:t>
              </a:r>
              <a:endParaRPr kumimoji="0" lang="en-US" altLang="zh-CN" sz="1800" b="1" i="0" u="none" strike="noStrike" kern="1200" cap="none" spc="0" normalizeH="0" baseline="0" noProof="0" dirty="0">
                <a:ln>
                  <a:noFill/>
                </a:ln>
                <a:solidFill>
                  <a:srgbClr val="FFFFFF"/>
                </a:solidFill>
                <a:effectLst/>
                <a:uLnTx/>
                <a:uFillTx/>
                <a:latin typeface="方正黑体简体"/>
                <a:ea typeface="方正黑体简体"/>
                <a:cs typeface="+mn-cs"/>
              </a:endParaRPr>
            </a:p>
          </p:txBody>
        </p:sp>
        <p:sp>
          <p:nvSpPr>
            <p:cNvPr id="18" name="íśľïḍè">
              <a:extLst>
                <a:ext uri="{FF2B5EF4-FFF2-40B4-BE49-F238E27FC236}">
                  <a16:creationId xmlns:a16="http://schemas.microsoft.com/office/drawing/2014/main" id="{9E9399DC-F6E9-44BD-A0FD-07D46753B9B3}"/>
                </a:ext>
              </a:extLst>
            </p:cNvPr>
            <p:cNvSpPr txBox="1"/>
            <p:nvPr/>
          </p:nvSpPr>
          <p:spPr>
            <a:xfrm>
              <a:off x="3909647" y="2697593"/>
              <a:ext cx="697628" cy="646331"/>
            </a:xfrm>
            <a:prstGeom prst="rect">
              <a:avLst/>
            </a:prstGeom>
          </p:spPr>
          <p:txBody>
            <a:bodyPr vert="horz" wrap="square" lIns="91440" tIns="45720" rIns="91440" bIns="45720" rtlCol="0" anchor="b">
              <a:normAutofit fontScale="85000" lnSpcReduction="10000"/>
            </a:bodyPr>
            <a:lstStyle>
              <a:defPPr>
                <a:defRPr lang="en-US"/>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3A3A3A"/>
                  </a:solidFill>
                  <a:effectLst/>
                  <a:uLnTx/>
                  <a:uFillTx/>
                </a:rPr>
                <a:t>02</a:t>
              </a:r>
            </a:p>
          </p:txBody>
        </p:sp>
        <p:sp>
          <p:nvSpPr>
            <p:cNvPr id="19" name="íṥ1ïḋê">
              <a:extLst>
                <a:ext uri="{FF2B5EF4-FFF2-40B4-BE49-F238E27FC236}">
                  <a16:creationId xmlns:a16="http://schemas.microsoft.com/office/drawing/2014/main" id="{D7674B1D-5D36-4A48-926C-980830AFDDCE}"/>
                </a:ext>
              </a:extLst>
            </p:cNvPr>
            <p:cNvSpPr/>
            <p:nvPr/>
          </p:nvSpPr>
          <p:spPr>
            <a:xfrm>
              <a:off x="5476570" y="4914078"/>
              <a:ext cx="217548" cy="217548"/>
            </a:xfrm>
            <a:prstGeom prst="ellipse">
              <a:avLst/>
            </a:prstGeom>
            <a:solidFill>
              <a:srgbClr val="3A3A3A"/>
            </a:solidFill>
            <a:ln w="12700" cap="flat" cmpd="sng" algn="ctr">
              <a:noFill/>
              <a:prstDash val="solid"/>
              <a:miter lim="800000"/>
            </a:ln>
            <a:effectLst/>
          </p:spPr>
          <p:txBody>
            <a:bodyPr wrap="square" lIns="91440" tIns="45720" rIns="91440" bIns="45720" rtlCol="0" anchor="ctr">
              <a:normAutofit fontScale="25000" lnSpcReduction="20000"/>
            </a:bodyPr>
            <a:lstStyle>
              <a:defPPr>
                <a:defRPr lang="en-US"/>
              </a:defPPr>
              <a:lvl1pPr marL="0" algn="l" defTabSz="914377" rtl="0" eaLnBrk="1" latinLnBrk="0" hangingPunct="1">
                <a:defRPr sz="1800" kern="1200">
                  <a:solidFill>
                    <a:schemeClr val="lt1"/>
                  </a:solidFill>
                </a:defRPr>
              </a:lvl1pPr>
              <a:lvl2pPr marL="457189" algn="l" defTabSz="914377" rtl="0" eaLnBrk="1" latinLnBrk="0" hangingPunct="1">
                <a:defRPr sz="1800" kern="1200">
                  <a:solidFill>
                    <a:schemeClr val="lt1"/>
                  </a:solidFill>
                </a:defRPr>
              </a:lvl2pPr>
              <a:lvl3pPr marL="914377" algn="l" defTabSz="914377" rtl="0" eaLnBrk="1" latinLnBrk="0" hangingPunct="1">
                <a:defRPr sz="1800" kern="1200">
                  <a:solidFill>
                    <a:schemeClr val="lt1"/>
                  </a:solidFill>
                </a:defRPr>
              </a:lvl3pPr>
              <a:lvl4pPr marL="1371566" algn="l" defTabSz="914377" rtl="0" eaLnBrk="1" latinLnBrk="0" hangingPunct="1">
                <a:defRPr sz="1800" kern="1200">
                  <a:solidFill>
                    <a:schemeClr val="lt1"/>
                  </a:solidFill>
                </a:defRPr>
              </a:lvl4pPr>
              <a:lvl5pPr marL="1828754" algn="l" defTabSz="914377" rtl="0" eaLnBrk="1" latinLnBrk="0" hangingPunct="1">
                <a:defRPr sz="1800" kern="1200">
                  <a:solidFill>
                    <a:schemeClr val="lt1"/>
                  </a:solidFill>
                </a:defRPr>
              </a:lvl5pPr>
              <a:lvl6pPr marL="2285943" algn="l" defTabSz="914377" rtl="0" eaLnBrk="1" latinLnBrk="0" hangingPunct="1">
                <a:defRPr sz="1800" kern="1200">
                  <a:solidFill>
                    <a:schemeClr val="lt1"/>
                  </a:solidFill>
                </a:defRPr>
              </a:lvl6pPr>
              <a:lvl7pPr marL="2743131" algn="l" defTabSz="914377" rtl="0" eaLnBrk="1" latinLnBrk="0" hangingPunct="1">
                <a:defRPr sz="1800" kern="1200">
                  <a:solidFill>
                    <a:schemeClr val="lt1"/>
                  </a:solidFill>
                </a:defRPr>
              </a:lvl7pPr>
              <a:lvl8pPr marL="3200320" algn="l" defTabSz="914377" rtl="0" eaLnBrk="1" latinLnBrk="0" hangingPunct="1">
                <a:defRPr sz="1800" kern="1200">
                  <a:solidFill>
                    <a:schemeClr val="lt1"/>
                  </a:solidFill>
                </a:defRPr>
              </a:lvl8pPr>
              <a:lvl9pPr marL="3657509" algn="l" defTabSz="914377" rtl="0" eaLnBrk="1" latinLnBrk="0" hangingPunct="1">
                <a:defRPr sz="1800" kern="1200">
                  <a:solidFill>
                    <a:schemeClr val="lt1"/>
                  </a:solidFill>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方正黑体简体"/>
                <a:ea typeface="方正黑体简体"/>
                <a:cs typeface="+mn-cs"/>
              </a:endParaRPr>
            </a:p>
          </p:txBody>
        </p:sp>
        <p:sp>
          <p:nvSpPr>
            <p:cNvPr id="20" name="îš1ïdé">
              <a:extLst>
                <a:ext uri="{FF2B5EF4-FFF2-40B4-BE49-F238E27FC236}">
                  <a16:creationId xmlns:a16="http://schemas.microsoft.com/office/drawing/2014/main" id="{ADBDF3CF-E871-4919-904C-8E6E3C3E43CA}"/>
                </a:ext>
              </a:extLst>
            </p:cNvPr>
            <p:cNvSpPr/>
            <p:nvPr/>
          </p:nvSpPr>
          <p:spPr bwMode="auto">
            <a:xfrm>
              <a:off x="3304497" y="5131626"/>
              <a:ext cx="2095510" cy="863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92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1100" b="0" i="0" u="none" strike="noStrike" kern="1200" cap="none" spc="0" normalizeH="0" baseline="0" noProof="0" dirty="0">
                  <a:ln>
                    <a:noFill/>
                  </a:ln>
                  <a:solidFill>
                    <a:schemeClr val="accent2"/>
                  </a:solidFill>
                  <a:effectLst/>
                  <a:uLnTx/>
                  <a:uFillTx/>
                </a:rPr>
                <a:t>Enter the text message here, be concise, and pay attention to double-check for text errors</a:t>
              </a:r>
              <a:endParaRPr kumimoji="0" lang="en-US" altLang="zh-CN" sz="1100" b="0" i="0" u="none" strike="noStrike" kern="1200" cap="none" spc="0" normalizeH="0" baseline="0" noProof="0" dirty="0">
                <a:ln>
                  <a:noFill/>
                </a:ln>
                <a:solidFill>
                  <a:schemeClr val="accent2"/>
                </a:solidFill>
                <a:effectLst/>
                <a:uLnTx/>
                <a:uFillTx/>
              </a:endParaRPr>
            </a:p>
          </p:txBody>
        </p:sp>
        <p:sp>
          <p:nvSpPr>
            <p:cNvPr id="21" name="îŝḷîďè">
              <a:extLst>
                <a:ext uri="{FF2B5EF4-FFF2-40B4-BE49-F238E27FC236}">
                  <a16:creationId xmlns:a16="http://schemas.microsoft.com/office/drawing/2014/main" id="{9B2D2369-F600-4A54-A19D-6A80B7FA6C4C}"/>
                </a:ext>
              </a:extLst>
            </p:cNvPr>
            <p:cNvSpPr/>
            <p:nvPr/>
          </p:nvSpPr>
          <p:spPr>
            <a:xfrm>
              <a:off x="5400006" y="5226181"/>
              <a:ext cx="370678" cy="367362"/>
            </a:xfrm>
            <a:custGeom>
              <a:avLst/>
              <a:gdLst>
                <a:gd name="connsiteX0" fmla="*/ 11609 w 602948"/>
                <a:gd name="connsiteY0" fmla="*/ 551743 h 597558"/>
                <a:gd name="connsiteX1" fmla="*/ 591339 w 602948"/>
                <a:gd name="connsiteY1" fmla="*/ 551743 h 597558"/>
                <a:gd name="connsiteX2" fmla="*/ 591339 w 602948"/>
                <a:gd name="connsiteY2" fmla="*/ 597558 h 597558"/>
                <a:gd name="connsiteX3" fmla="*/ 11609 w 602948"/>
                <a:gd name="connsiteY3" fmla="*/ 597558 h 597558"/>
                <a:gd name="connsiteX4" fmla="*/ 76185 w 602948"/>
                <a:gd name="connsiteY4" fmla="*/ 479601 h 597558"/>
                <a:gd name="connsiteX5" fmla="*/ 526763 w 602948"/>
                <a:gd name="connsiteY5" fmla="*/ 479601 h 597558"/>
                <a:gd name="connsiteX6" fmla="*/ 526763 w 602948"/>
                <a:gd name="connsiteY6" fmla="*/ 525312 h 597558"/>
                <a:gd name="connsiteX7" fmla="*/ 76185 w 602948"/>
                <a:gd name="connsiteY7" fmla="*/ 525312 h 597558"/>
                <a:gd name="connsiteX8" fmla="*/ 307952 w 602948"/>
                <a:gd name="connsiteY8" fmla="*/ 313239 h 597558"/>
                <a:gd name="connsiteX9" fmla="*/ 332468 w 602948"/>
                <a:gd name="connsiteY9" fmla="*/ 323560 h 597558"/>
                <a:gd name="connsiteX10" fmla="*/ 345371 w 602948"/>
                <a:gd name="connsiteY10" fmla="*/ 349362 h 597558"/>
                <a:gd name="connsiteX11" fmla="*/ 340855 w 602948"/>
                <a:gd name="connsiteY11" fmla="*/ 368069 h 597558"/>
                <a:gd name="connsiteX12" fmla="*/ 307952 w 602948"/>
                <a:gd name="connsiteY12" fmla="*/ 385485 h 597558"/>
                <a:gd name="connsiteX13" fmla="*/ 294995 w 602948"/>
                <a:gd name="connsiteY13" fmla="*/ 221091 h 597558"/>
                <a:gd name="connsiteX14" fmla="*/ 294995 w 602948"/>
                <a:gd name="connsiteY14" fmla="*/ 285563 h 597558"/>
                <a:gd name="connsiteX15" fmla="*/ 270454 w 602948"/>
                <a:gd name="connsiteY15" fmla="*/ 274603 h 597558"/>
                <a:gd name="connsiteX16" fmla="*/ 261412 w 602948"/>
                <a:gd name="connsiteY16" fmla="*/ 253327 h 597558"/>
                <a:gd name="connsiteX17" fmla="*/ 269162 w 602948"/>
                <a:gd name="connsiteY17" fmla="*/ 232051 h 597558"/>
                <a:gd name="connsiteX18" fmla="*/ 294995 w 602948"/>
                <a:gd name="connsiteY18" fmla="*/ 221091 h 597558"/>
                <a:gd name="connsiteX19" fmla="*/ 295020 w 602948"/>
                <a:gd name="connsiteY19" fmla="*/ 182425 h 597558"/>
                <a:gd name="connsiteX20" fmla="*/ 295020 w 602948"/>
                <a:gd name="connsiteY20" fmla="*/ 200475 h 597558"/>
                <a:gd name="connsiteX21" fmla="*/ 252417 w 602948"/>
                <a:gd name="connsiteY21" fmla="*/ 217881 h 597558"/>
                <a:gd name="connsiteX22" fmla="*/ 236925 w 602948"/>
                <a:gd name="connsiteY22" fmla="*/ 255270 h 597558"/>
                <a:gd name="connsiteX23" fmla="*/ 251126 w 602948"/>
                <a:gd name="connsiteY23" fmla="*/ 291370 h 597558"/>
                <a:gd name="connsiteX24" fmla="*/ 295020 w 602948"/>
                <a:gd name="connsiteY24" fmla="*/ 310065 h 597558"/>
                <a:gd name="connsiteX25" fmla="*/ 295020 w 602948"/>
                <a:gd name="connsiteY25" fmla="*/ 384843 h 597558"/>
                <a:gd name="connsiteX26" fmla="*/ 263390 w 602948"/>
                <a:gd name="connsiteY26" fmla="*/ 367438 h 597558"/>
                <a:gd name="connsiteX27" fmla="*/ 257581 w 602948"/>
                <a:gd name="connsiteY27" fmla="*/ 340363 h 597558"/>
                <a:gd name="connsiteX28" fmla="*/ 233052 w 602948"/>
                <a:gd name="connsiteY28" fmla="*/ 340363 h 597558"/>
                <a:gd name="connsiteX29" fmla="*/ 240798 w 602948"/>
                <a:gd name="connsiteY29" fmla="*/ 377752 h 597558"/>
                <a:gd name="connsiteX30" fmla="*/ 295020 w 602948"/>
                <a:gd name="connsiteY30" fmla="*/ 405472 h 597558"/>
                <a:gd name="connsiteX31" fmla="*/ 295020 w 602948"/>
                <a:gd name="connsiteY31" fmla="*/ 431902 h 597558"/>
                <a:gd name="connsiteX32" fmla="*/ 307929 w 602948"/>
                <a:gd name="connsiteY32" fmla="*/ 431902 h 597558"/>
                <a:gd name="connsiteX33" fmla="*/ 307929 w 602948"/>
                <a:gd name="connsiteY33" fmla="*/ 405472 h 597558"/>
                <a:gd name="connsiteX34" fmla="*/ 346014 w 602948"/>
                <a:gd name="connsiteY34" fmla="*/ 394513 h 597558"/>
                <a:gd name="connsiteX35" fmla="*/ 369897 w 602948"/>
                <a:gd name="connsiteY35" fmla="*/ 342941 h 597558"/>
                <a:gd name="connsiteX36" fmla="*/ 351178 w 602948"/>
                <a:gd name="connsiteY36" fmla="*/ 304907 h 597558"/>
                <a:gd name="connsiteX37" fmla="*/ 307929 w 602948"/>
                <a:gd name="connsiteY37" fmla="*/ 288147 h 597558"/>
                <a:gd name="connsiteX38" fmla="*/ 307929 w 602948"/>
                <a:gd name="connsiteY38" fmla="*/ 221104 h 597558"/>
                <a:gd name="connsiteX39" fmla="*/ 335686 w 602948"/>
                <a:gd name="connsiteY39" fmla="*/ 235931 h 597558"/>
                <a:gd name="connsiteX40" fmla="*/ 341495 w 602948"/>
                <a:gd name="connsiteY40" fmla="*/ 253981 h 597558"/>
                <a:gd name="connsiteX41" fmla="*/ 365378 w 602948"/>
                <a:gd name="connsiteY41" fmla="*/ 253981 h 597558"/>
                <a:gd name="connsiteX42" fmla="*/ 349887 w 602948"/>
                <a:gd name="connsiteY42" fmla="*/ 216591 h 597558"/>
                <a:gd name="connsiteX43" fmla="*/ 307929 w 602948"/>
                <a:gd name="connsiteY43" fmla="*/ 200475 h 597558"/>
                <a:gd name="connsiteX44" fmla="*/ 307929 w 602948"/>
                <a:gd name="connsiteY44" fmla="*/ 182425 h 597558"/>
                <a:gd name="connsiteX45" fmla="*/ 301475 w 602948"/>
                <a:gd name="connsiteY45" fmla="*/ 150193 h 597558"/>
                <a:gd name="connsiteX46" fmla="*/ 458975 w 602948"/>
                <a:gd name="connsiteY46" fmla="*/ 307486 h 597558"/>
                <a:gd name="connsiteX47" fmla="*/ 301475 w 602948"/>
                <a:gd name="connsiteY47" fmla="*/ 464779 h 597558"/>
                <a:gd name="connsiteX48" fmla="*/ 143974 w 602948"/>
                <a:gd name="connsiteY48" fmla="*/ 307486 h 597558"/>
                <a:gd name="connsiteX49" fmla="*/ 301475 w 602948"/>
                <a:gd name="connsiteY49" fmla="*/ 150193 h 597558"/>
                <a:gd name="connsiteX50" fmla="*/ 301474 w 602948"/>
                <a:gd name="connsiteY50" fmla="*/ 0 h 597558"/>
                <a:gd name="connsiteX51" fmla="*/ 602948 w 602948"/>
                <a:gd name="connsiteY51" fmla="*/ 218500 h 597558"/>
                <a:gd name="connsiteX52" fmla="*/ 531291 w 602948"/>
                <a:gd name="connsiteY52" fmla="*/ 218500 h 597558"/>
                <a:gd name="connsiteX53" fmla="*/ 301474 w 602948"/>
                <a:gd name="connsiteY53" fmla="*/ 52208 h 597558"/>
                <a:gd name="connsiteX54" fmla="*/ 71657 w 602948"/>
                <a:gd name="connsiteY54" fmla="*/ 218500 h 597558"/>
                <a:gd name="connsiteX55" fmla="*/ 0 w 602948"/>
                <a:gd name="connsiteY55" fmla="*/ 218500 h 59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02948" h="597558">
                  <a:moveTo>
                    <a:pt x="11609" y="551743"/>
                  </a:moveTo>
                  <a:lnTo>
                    <a:pt x="591339" y="551743"/>
                  </a:lnTo>
                  <a:lnTo>
                    <a:pt x="591339" y="597558"/>
                  </a:lnTo>
                  <a:lnTo>
                    <a:pt x="11609" y="597558"/>
                  </a:lnTo>
                  <a:close/>
                  <a:moveTo>
                    <a:pt x="76185" y="479601"/>
                  </a:moveTo>
                  <a:lnTo>
                    <a:pt x="526763" y="479601"/>
                  </a:lnTo>
                  <a:lnTo>
                    <a:pt x="526763" y="525312"/>
                  </a:lnTo>
                  <a:lnTo>
                    <a:pt x="76185" y="525312"/>
                  </a:lnTo>
                  <a:close/>
                  <a:moveTo>
                    <a:pt x="307952" y="313239"/>
                  </a:moveTo>
                  <a:cubicBezTo>
                    <a:pt x="319565" y="316464"/>
                    <a:pt x="327952" y="319690"/>
                    <a:pt x="332468" y="323560"/>
                  </a:cubicBezTo>
                  <a:cubicBezTo>
                    <a:pt x="340855" y="329365"/>
                    <a:pt x="345371" y="337751"/>
                    <a:pt x="345371" y="349362"/>
                  </a:cubicBezTo>
                  <a:cubicBezTo>
                    <a:pt x="345371" y="356458"/>
                    <a:pt x="343436" y="362908"/>
                    <a:pt x="340855" y="368069"/>
                  </a:cubicBezTo>
                  <a:cubicBezTo>
                    <a:pt x="334403" y="379034"/>
                    <a:pt x="324081" y="384840"/>
                    <a:pt x="307952" y="385485"/>
                  </a:cubicBezTo>
                  <a:close/>
                  <a:moveTo>
                    <a:pt x="294995" y="221091"/>
                  </a:moveTo>
                  <a:lnTo>
                    <a:pt x="294995" y="285563"/>
                  </a:lnTo>
                  <a:cubicBezTo>
                    <a:pt x="284662" y="283629"/>
                    <a:pt x="276912" y="279761"/>
                    <a:pt x="270454" y="274603"/>
                  </a:cubicBezTo>
                  <a:cubicBezTo>
                    <a:pt x="264641" y="269445"/>
                    <a:pt x="261412" y="262353"/>
                    <a:pt x="261412" y="253327"/>
                  </a:cubicBezTo>
                  <a:cubicBezTo>
                    <a:pt x="261412" y="246235"/>
                    <a:pt x="263995" y="239143"/>
                    <a:pt x="269162" y="232051"/>
                  </a:cubicBezTo>
                  <a:cubicBezTo>
                    <a:pt x="274329" y="224959"/>
                    <a:pt x="283370" y="221736"/>
                    <a:pt x="294995" y="221091"/>
                  </a:cubicBezTo>
                  <a:close/>
                  <a:moveTo>
                    <a:pt x="295020" y="182425"/>
                  </a:moveTo>
                  <a:lnTo>
                    <a:pt x="295020" y="200475"/>
                  </a:lnTo>
                  <a:cubicBezTo>
                    <a:pt x="276946" y="201120"/>
                    <a:pt x="262745" y="206277"/>
                    <a:pt x="252417" y="217881"/>
                  </a:cubicBezTo>
                  <a:cubicBezTo>
                    <a:pt x="242089" y="228840"/>
                    <a:pt x="236925" y="241088"/>
                    <a:pt x="236925" y="255270"/>
                  </a:cubicBezTo>
                  <a:cubicBezTo>
                    <a:pt x="236925" y="270741"/>
                    <a:pt x="242089" y="282990"/>
                    <a:pt x="251126" y="291370"/>
                  </a:cubicBezTo>
                  <a:cubicBezTo>
                    <a:pt x="260808" y="300395"/>
                    <a:pt x="275655" y="306197"/>
                    <a:pt x="295020" y="310065"/>
                  </a:cubicBezTo>
                  <a:lnTo>
                    <a:pt x="295020" y="384843"/>
                  </a:lnTo>
                  <a:cubicBezTo>
                    <a:pt x="279528" y="383554"/>
                    <a:pt x="269200" y="377752"/>
                    <a:pt x="263390" y="367438"/>
                  </a:cubicBezTo>
                  <a:cubicBezTo>
                    <a:pt x="260163" y="361636"/>
                    <a:pt x="258226" y="352611"/>
                    <a:pt x="257581" y="340363"/>
                  </a:cubicBezTo>
                  <a:lnTo>
                    <a:pt x="233052" y="340363"/>
                  </a:lnTo>
                  <a:cubicBezTo>
                    <a:pt x="233052" y="355834"/>
                    <a:pt x="235634" y="368082"/>
                    <a:pt x="240798" y="377752"/>
                  </a:cubicBezTo>
                  <a:cubicBezTo>
                    <a:pt x="250481" y="394513"/>
                    <a:pt x="268554" y="404183"/>
                    <a:pt x="295020" y="405472"/>
                  </a:cubicBezTo>
                  <a:lnTo>
                    <a:pt x="295020" y="431902"/>
                  </a:lnTo>
                  <a:lnTo>
                    <a:pt x="307929" y="431902"/>
                  </a:lnTo>
                  <a:lnTo>
                    <a:pt x="307929" y="405472"/>
                  </a:lnTo>
                  <a:cubicBezTo>
                    <a:pt x="324712" y="403538"/>
                    <a:pt x="337622" y="399670"/>
                    <a:pt x="346014" y="394513"/>
                  </a:cubicBezTo>
                  <a:cubicBezTo>
                    <a:pt x="362151" y="384199"/>
                    <a:pt x="369897" y="366793"/>
                    <a:pt x="369897" y="342941"/>
                  </a:cubicBezTo>
                  <a:cubicBezTo>
                    <a:pt x="369897" y="326181"/>
                    <a:pt x="363442" y="313288"/>
                    <a:pt x="351178" y="304907"/>
                  </a:cubicBezTo>
                  <a:cubicBezTo>
                    <a:pt x="344077" y="299750"/>
                    <a:pt x="329231" y="293948"/>
                    <a:pt x="307929" y="288147"/>
                  </a:cubicBezTo>
                  <a:lnTo>
                    <a:pt x="307929" y="221104"/>
                  </a:lnTo>
                  <a:cubicBezTo>
                    <a:pt x="320839" y="221748"/>
                    <a:pt x="329876" y="226906"/>
                    <a:pt x="335686" y="235931"/>
                  </a:cubicBezTo>
                  <a:cubicBezTo>
                    <a:pt x="338913" y="241088"/>
                    <a:pt x="340850" y="246890"/>
                    <a:pt x="341495" y="253981"/>
                  </a:cubicBezTo>
                  <a:lnTo>
                    <a:pt x="365378" y="253981"/>
                  </a:lnTo>
                  <a:cubicBezTo>
                    <a:pt x="364733" y="238509"/>
                    <a:pt x="359569" y="225616"/>
                    <a:pt x="349887" y="216591"/>
                  </a:cubicBezTo>
                  <a:cubicBezTo>
                    <a:pt x="340204" y="206922"/>
                    <a:pt x="326649" y="201764"/>
                    <a:pt x="307929" y="200475"/>
                  </a:cubicBezTo>
                  <a:lnTo>
                    <a:pt x="307929" y="182425"/>
                  </a:lnTo>
                  <a:close/>
                  <a:moveTo>
                    <a:pt x="301475" y="150193"/>
                  </a:moveTo>
                  <a:cubicBezTo>
                    <a:pt x="388616" y="150193"/>
                    <a:pt x="458975" y="220459"/>
                    <a:pt x="458975" y="307486"/>
                  </a:cubicBezTo>
                  <a:cubicBezTo>
                    <a:pt x="458975" y="393868"/>
                    <a:pt x="388616" y="464779"/>
                    <a:pt x="301475" y="464779"/>
                  </a:cubicBezTo>
                  <a:cubicBezTo>
                    <a:pt x="214333" y="464779"/>
                    <a:pt x="143974" y="393868"/>
                    <a:pt x="143974" y="307486"/>
                  </a:cubicBezTo>
                  <a:cubicBezTo>
                    <a:pt x="143974" y="220459"/>
                    <a:pt x="214333" y="150193"/>
                    <a:pt x="301475" y="150193"/>
                  </a:cubicBezTo>
                  <a:close/>
                  <a:moveTo>
                    <a:pt x="301474" y="0"/>
                  </a:moveTo>
                  <a:lnTo>
                    <a:pt x="602948" y="218500"/>
                  </a:lnTo>
                  <a:lnTo>
                    <a:pt x="531291" y="218500"/>
                  </a:lnTo>
                  <a:lnTo>
                    <a:pt x="301474" y="52208"/>
                  </a:lnTo>
                  <a:lnTo>
                    <a:pt x="71657" y="218500"/>
                  </a:lnTo>
                  <a:lnTo>
                    <a:pt x="0" y="218500"/>
                  </a:lnTo>
                  <a:close/>
                </a:path>
              </a:pathLst>
            </a:custGeom>
            <a:solidFill>
              <a:srgbClr val="3A3A3A"/>
            </a:solidFill>
            <a:ln w="12700" cap="flat" cmpd="sng" algn="ctr">
              <a:noFill/>
              <a:prstDash val="solid"/>
              <a:miter lim="800000"/>
            </a:ln>
            <a:effectLst/>
          </p:spPr>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方正黑体简体"/>
                <a:ea typeface="方正黑体简体"/>
                <a:cs typeface="+mn-cs"/>
              </a:endParaRPr>
            </a:p>
          </p:txBody>
        </p:sp>
      </p:grpSp>
      <p:grpSp>
        <p:nvGrpSpPr>
          <p:cNvPr id="34" name="组合 33">
            <a:extLst>
              <a:ext uri="{FF2B5EF4-FFF2-40B4-BE49-F238E27FC236}">
                <a16:creationId xmlns:a16="http://schemas.microsoft.com/office/drawing/2014/main" id="{F93FACC2-05DA-4997-9D1D-2BC5CBFBE1A7}"/>
              </a:ext>
            </a:extLst>
          </p:cNvPr>
          <p:cNvGrpSpPr/>
          <p:nvPr/>
        </p:nvGrpSpPr>
        <p:grpSpPr>
          <a:xfrm>
            <a:off x="5834651" y="2149732"/>
            <a:ext cx="2673123" cy="3844977"/>
            <a:chOff x="5834651" y="2149732"/>
            <a:chExt cx="2673123" cy="3844977"/>
          </a:xfrm>
        </p:grpSpPr>
        <p:sp>
          <p:nvSpPr>
            <p:cNvPr id="22" name="isḷíďè">
              <a:extLst>
                <a:ext uri="{FF2B5EF4-FFF2-40B4-BE49-F238E27FC236}">
                  <a16:creationId xmlns:a16="http://schemas.microsoft.com/office/drawing/2014/main" id="{A0ADF7F7-1B66-4B52-96BC-67CF9FEB9B41}"/>
                </a:ext>
              </a:extLst>
            </p:cNvPr>
            <p:cNvSpPr/>
            <p:nvPr/>
          </p:nvSpPr>
          <p:spPr>
            <a:xfrm>
              <a:off x="6148065" y="2796063"/>
              <a:ext cx="2304000" cy="370061"/>
            </a:xfrm>
            <a:custGeom>
              <a:avLst/>
              <a:gdLst>
                <a:gd name="connsiteX0" fmla="*/ 0 w 2279981"/>
                <a:gd name="connsiteY0" fmla="*/ 0 h 370061"/>
                <a:gd name="connsiteX1" fmla="*/ 2279981 w 2279981"/>
                <a:gd name="connsiteY1" fmla="*/ 0 h 370061"/>
                <a:gd name="connsiteX2" fmla="*/ 2042324 w 2279981"/>
                <a:gd name="connsiteY2" fmla="*/ 370061 h 370061"/>
                <a:gd name="connsiteX3" fmla="*/ 370061 w 2279981"/>
                <a:gd name="connsiteY3" fmla="*/ 370061 h 370061"/>
              </a:gdLst>
              <a:ahLst/>
              <a:cxnLst>
                <a:cxn ang="0">
                  <a:pos x="connsiteX0" y="connsiteY0"/>
                </a:cxn>
                <a:cxn ang="0">
                  <a:pos x="connsiteX1" y="connsiteY1"/>
                </a:cxn>
                <a:cxn ang="0">
                  <a:pos x="connsiteX2" y="connsiteY2"/>
                </a:cxn>
                <a:cxn ang="0">
                  <a:pos x="connsiteX3" y="connsiteY3"/>
                </a:cxn>
              </a:cxnLst>
              <a:rect l="l" t="t" r="r" b="b"/>
              <a:pathLst>
                <a:path w="2279981" h="370061">
                  <a:moveTo>
                    <a:pt x="0" y="0"/>
                  </a:moveTo>
                  <a:lnTo>
                    <a:pt x="2279981" y="0"/>
                  </a:lnTo>
                  <a:lnTo>
                    <a:pt x="2042324" y="370061"/>
                  </a:lnTo>
                  <a:lnTo>
                    <a:pt x="370061" y="370061"/>
                  </a:lnTo>
                  <a:close/>
                </a:path>
              </a:pathLst>
            </a:custGeom>
            <a:solidFill>
              <a:srgbClr val="666666"/>
            </a:solidFill>
            <a:ln w="12700" cap="flat" cmpd="sng" algn="ctr">
              <a:noFill/>
              <a:prstDash val="solid"/>
              <a:miter lim="800000"/>
            </a:ln>
            <a:effectLst/>
          </p:spPr>
          <p:txBody>
            <a:bodyPr wrap="square" lIns="91440" tIns="45720" rIns="91440" bIns="45720" rtlCol="0" anchor="ctr">
              <a:normAutofit/>
            </a:bodyPr>
            <a:lstStyle>
              <a:defPPr>
                <a:defRPr lang="en-US"/>
              </a:defPPr>
              <a:lvl1pPr marL="0" algn="l" defTabSz="914377" rtl="0" eaLnBrk="1" latinLnBrk="0" hangingPunct="1">
                <a:defRPr sz="1800" kern="1200">
                  <a:solidFill>
                    <a:schemeClr val="lt1"/>
                  </a:solidFill>
                </a:defRPr>
              </a:lvl1pPr>
              <a:lvl2pPr marL="457189" algn="l" defTabSz="914377" rtl="0" eaLnBrk="1" latinLnBrk="0" hangingPunct="1">
                <a:defRPr sz="1800" kern="1200">
                  <a:solidFill>
                    <a:schemeClr val="lt1"/>
                  </a:solidFill>
                </a:defRPr>
              </a:lvl2pPr>
              <a:lvl3pPr marL="914377" algn="l" defTabSz="914377" rtl="0" eaLnBrk="1" latinLnBrk="0" hangingPunct="1">
                <a:defRPr sz="1800" kern="1200">
                  <a:solidFill>
                    <a:schemeClr val="lt1"/>
                  </a:solidFill>
                </a:defRPr>
              </a:lvl3pPr>
              <a:lvl4pPr marL="1371566" algn="l" defTabSz="914377" rtl="0" eaLnBrk="1" latinLnBrk="0" hangingPunct="1">
                <a:defRPr sz="1800" kern="1200">
                  <a:solidFill>
                    <a:schemeClr val="lt1"/>
                  </a:solidFill>
                </a:defRPr>
              </a:lvl4pPr>
              <a:lvl5pPr marL="1828754" algn="l" defTabSz="914377" rtl="0" eaLnBrk="1" latinLnBrk="0" hangingPunct="1">
                <a:defRPr sz="1800" kern="1200">
                  <a:solidFill>
                    <a:schemeClr val="lt1"/>
                  </a:solidFill>
                </a:defRPr>
              </a:lvl5pPr>
              <a:lvl6pPr marL="2285943" algn="l" defTabSz="914377" rtl="0" eaLnBrk="1" latinLnBrk="0" hangingPunct="1">
                <a:defRPr sz="1800" kern="1200">
                  <a:solidFill>
                    <a:schemeClr val="lt1"/>
                  </a:solidFill>
                </a:defRPr>
              </a:lvl6pPr>
              <a:lvl7pPr marL="2743131" algn="l" defTabSz="914377" rtl="0" eaLnBrk="1" latinLnBrk="0" hangingPunct="1">
                <a:defRPr sz="1800" kern="1200">
                  <a:solidFill>
                    <a:schemeClr val="lt1"/>
                  </a:solidFill>
                </a:defRPr>
              </a:lvl7pPr>
              <a:lvl8pPr marL="3200320" algn="l" defTabSz="914377" rtl="0" eaLnBrk="1" latinLnBrk="0" hangingPunct="1">
                <a:defRPr sz="1800" kern="1200">
                  <a:solidFill>
                    <a:schemeClr val="lt1"/>
                  </a:solidFill>
                </a:defRPr>
              </a:lvl8pPr>
              <a:lvl9pPr marL="3657509" algn="l" defTabSz="914377" rtl="0" eaLnBrk="1" latinLnBrk="0" hangingPunct="1">
                <a:defRPr sz="1800" kern="1200">
                  <a:solidFill>
                    <a:schemeClr val="lt1"/>
                  </a:solidFill>
                </a:defRPr>
              </a:lvl9pPr>
            </a:lstStyle>
            <a:p>
              <a:pPr marL="0" marR="0" lvl="0" indent="0" algn="ctr" defTabSz="914377" rtl="0" eaLnBrk="1" fontAlgn="auto" latinLnBrk="0" hangingPunct="1">
                <a:lnSpc>
                  <a:spcPct val="100000"/>
                </a:lnSpc>
                <a:spcBef>
                  <a:spcPct val="0"/>
                </a:spcBef>
                <a:spcAft>
                  <a:spcPts val="0"/>
                </a:spcAft>
                <a:buClrTx/>
                <a:buSzTx/>
                <a:buFontTx/>
                <a:buNone/>
                <a:tabLst/>
                <a:defRPr/>
              </a:pPr>
              <a:r>
                <a:rPr kumimoji="0" lang="zh-CN" altLang="en-US" sz="1800" b="1" i="0" u="none" strike="noStrike" kern="1200" cap="none" spc="0" normalizeH="0" baseline="0" noProof="0" dirty="0">
                  <a:ln>
                    <a:noFill/>
                  </a:ln>
                  <a:solidFill>
                    <a:srgbClr val="FFFFFF"/>
                  </a:solidFill>
                  <a:effectLst/>
                  <a:uLnTx/>
                  <a:uFillTx/>
                  <a:latin typeface="方正黑体简体"/>
                  <a:ea typeface="方正黑体简体"/>
                  <a:cs typeface="+mn-cs"/>
                </a:rPr>
                <a:t>Title text presets</a:t>
              </a:r>
              <a:endParaRPr kumimoji="0" lang="en-US" altLang="zh-CN" sz="1800" b="1" i="0" u="none" strike="noStrike" kern="1200" cap="none" spc="0" normalizeH="0" baseline="0" noProof="0" dirty="0">
                <a:ln>
                  <a:noFill/>
                </a:ln>
                <a:solidFill>
                  <a:srgbClr val="FFFFFF"/>
                </a:solidFill>
                <a:effectLst/>
                <a:uLnTx/>
                <a:uFillTx/>
                <a:latin typeface="方正黑体简体"/>
                <a:ea typeface="方正黑体简体"/>
                <a:cs typeface="+mn-cs"/>
              </a:endParaRPr>
            </a:p>
          </p:txBody>
        </p:sp>
        <p:sp>
          <p:nvSpPr>
            <p:cNvPr id="23" name="išḻiḑè">
              <a:extLst>
                <a:ext uri="{FF2B5EF4-FFF2-40B4-BE49-F238E27FC236}">
                  <a16:creationId xmlns:a16="http://schemas.microsoft.com/office/drawing/2014/main" id="{3A618969-E226-4131-8664-0A500952A8F4}"/>
                </a:ext>
              </a:extLst>
            </p:cNvPr>
            <p:cNvSpPr txBox="1"/>
            <p:nvPr/>
          </p:nvSpPr>
          <p:spPr>
            <a:xfrm>
              <a:off x="6148064" y="2149732"/>
              <a:ext cx="697628" cy="646331"/>
            </a:xfrm>
            <a:prstGeom prst="rect">
              <a:avLst/>
            </a:prstGeom>
          </p:spPr>
          <p:txBody>
            <a:bodyPr vert="horz" wrap="square" lIns="91440" tIns="45720" rIns="91440" bIns="45720" rtlCol="0" anchor="b">
              <a:normAutofit fontScale="85000" lnSpcReduction="10000"/>
            </a:bodyPr>
            <a:lstStyle>
              <a:defPPr>
                <a:defRPr lang="en-US"/>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666666"/>
                  </a:solidFill>
                  <a:effectLst/>
                  <a:uLnTx/>
                  <a:uFillTx/>
                </a:rPr>
                <a:t>03</a:t>
              </a:r>
            </a:p>
          </p:txBody>
        </p:sp>
        <p:cxnSp>
          <p:nvCxnSpPr>
            <p:cNvPr id="24" name="直接连接符 23">
              <a:extLst>
                <a:ext uri="{FF2B5EF4-FFF2-40B4-BE49-F238E27FC236}">
                  <a16:creationId xmlns:a16="http://schemas.microsoft.com/office/drawing/2014/main" id="{DE978F06-899D-471A-B455-90C689B3EEBE}"/>
                </a:ext>
              </a:extLst>
            </p:cNvPr>
            <p:cNvCxnSpPr/>
            <p:nvPr/>
          </p:nvCxnSpPr>
          <p:spPr>
            <a:xfrm>
              <a:off x="5834651" y="2488752"/>
              <a:ext cx="2566007" cy="2534100"/>
            </a:xfrm>
            <a:prstGeom prst="line">
              <a:avLst/>
            </a:prstGeom>
            <a:noFill/>
            <a:ln w="3175" cap="rnd" cmpd="sng" algn="ctr">
              <a:solidFill>
                <a:srgbClr val="EDE9E2"/>
              </a:solidFill>
              <a:prstDash val="solid"/>
              <a:round/>
            </a:ln>
            <a:effectLst/>
          </p:spPr>
        </p:cxnSp>
        <p:sp>
          <p:nvSpPr>
            <p:cNvPr id="25" name="íšḷîḍe">
              <a:extLst>
                <a:ext uri="{FF2B5EF4-FFF2-40B4-BE49-F238E27FC236}">
                  <a16:creationId xmlns:a16="http://schemas.microsoft.com/office/drawing/2014/main" id="{8EDE7730-A751-4C55-A0A6-428F337487F7}"/>
                </a:ext>
              </a:extLst>
            </p:cNvPr>
            <p:cNvSpPr/>
            <p:nvPr/>
          </p:nvSpPr>
          <p:spPr>
            <a:xfrm>
              <a:off x="8213660" y="4914078"/>
              <a:ext cx="217548" cy="217548"/>
            </a:xfrm>
            <a:prstGeom prst="ellipse">
              <a:avLst/>
            </a:prstGeom>
            <a:solidFill>
              <a:srgbClr val="666666"/>
            </a:solidFill>
            <a:ln w="12700" cap="flat" cmpd="sng" algn="ctr">
              <a:noFill/>
              <a:prstDash val="solid"/>
              <a:miter lim="800000"/>
            </a:ln>
            <a:effectLst/>
          </p:spPr>
          <p:txBody>
            <a:bodyPr wrap="square" lIns="91440" tIns="45720" rIns="91440" bIns="45720" rtlCol="0" anchor="ctr">
              <a:normAutofit fontScale="25000" lnSpcReduction="20000"/>
            </a:bodyP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方正黑体简体"/>
                <a:ea typeface="方正黑体简体"/>
                <a:cs typeface="+mn-cs"/>
              </a:endParaRPr>
            </a:p>
          </p:txBody>
        </p:sp>
        <p:sp>
          <p:nvSpPr>
            <p:cNvPr id="26" name="íṩľîḋè">
              <a:extLst>
                <a:ext uri="{FF2B5EF4-FFF2-40B4-BE49-F238E27FC236}">
                  <a16:creationId xmlns:a16="http://schemas.microsoft.com/office/drawing/2014/main" id="{E593CFF5-B8D8-4127-B15D-EBAE150C8002}"/>
                </a:ext>
              </a:extLst>
            </p:cNvPr>
            <p:cNvSpPr/>
            <p:nvPr/>
          </p:nvSpPr>
          <p:spPr bwMode="auto">
            <a:xfrm>
              <a:off x="6041587" y="5131626"/>
              <a:ext cx="2095510" cy="863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92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1100" b="0" i="0" u="none" strike="noStrike" kern="1200" cap="none" spc="0" normalizeH="0" baseline="0" noProof="0" dirty="0">
                  <a:ln>
                    <a:noFill/>
                  </a:ln>
                  <a:solidFill>
                    <a:schemeClr val="accent2"/>
                  </a:solidFill>
                  <a:effectLst/>
                  <a:uLnTx/>
                  <a:uFillTx/>
                </a:rPr>
                <a:t>Enter the text message here, be concise, and pay attention to double-check for text errors</a:t>
              </a:r>
              <a:endParaRPr kumimoji="0" lang="en-US" altLang="zh-CN" sz="1100" b="0" i="0" u="none" strike="noStrike" kern="1200" cap="none" spc="0" normalizeH="0" baseline="0" noProof="0" dirty="0">
                <a:ln>
                  <a:noFill/>
                </a:ln>
                <a:solidFill>
                  <a:schemeClr val="accent2"/>
                </a:solidFill>
                <a:effectLst/>
                <a:uLnTx/>
                <a:uFillTx/>
              </a:endParaRPr>
            </a:p>
          </p:txBody>
        </p:sp>
        <p:sp>
          <p:nvSpPr>
            <p:cNvPr id="27" name="iṥḻîďé">
              <a:extLst>
                <a:ext uri="{FF2B5EF4-FFF2-40B4-BE49-F238E27FC236}">
                  <a16:creationId xmlns:a16="http://schemas.microsoft.com/office/drawing/2014/main" id="{479D651C-28B6-4644-8FCB-01F89F7B149F}"/>
                </a:ext>
              </a:extLst>
            </p:cNvPr>
            <p:cNvSpPr/>
            <p:nvPr/>
          </p:nvSpPr>
          <p:spPr>
            <a:xfrm>
              <a:off x="8137096" y="5224588"/>
              <a:ext cx="370678" cy="370548"/>
            </a:xfrm>
            <a:custGeom>
              <a:avLst/>
              <a:gdLst>
                <a:gd name="connsiteX0" fmla="*/ 0 w 606933"/>
                <a:gd name="connsiteY0" fmla="*/ 362213 h 606722"/>
                <a:gd name="connsiteX1" fmla="*/ 88983 w 606933"/>
                <a:gd name="connsiteY1" fmla="*/ 362213 h 606722"/>
                <a:gd name="connsiteX2" fmla="*/ 88983 w 606933"/>
                <a:gd name="connsiteY2" fmla="*/ 364880 h 606722"/>
                <a:gd name="connsiteX3" fmla="*/ 88983 w 606933"/>
                <a:gd name="connsiteY3" fmla="*/ 398210 h 606722"/>
                <a:gd name="connsiteX4" fmla="*/ 88983 w 606933"/>
                <a:gd name="connsiteY4" fmla="*/ 560238 h 606722"/>
                <a:gd name="connsiteX5" fmla="*/ 88983 w 606933"/>
                <a:gd name="connsiteY5" fmla="*/ 570637 h 606722"/>
                <a:gd name="connsiteX6" fmla="*/ 88983 w 606933"/>
                <a:gd name="connsiteY6" fmla="*/ 606722 h 606722"/>
                <a:gd name="connsiteX7" fmla="*/ 0 w 606933"/>
                <a:gd name="connsiteY7" fmla="*/ 606722 h 606722"/>
                <a:gd name="connsiteX8" fmla="*/ 276890 w 606933"/>
                <a:gd name="connsiteY8" fmla="*/ 335751 h 606722"/>
                <a:gd name="connsiteX9" fmla="*/ 443069 w 606933"/>
                <a:gd name="connsiteY9" fmla="*/ 377345 h 606722"/>
                <a:gd name="connsiteX10" fmla="*/ 443069 w 606933"/>
                <a:gd name="connsiteY10" fmla="*/ 423559 h 606722"/>
                <a:gd name="connsiteX11" fmla="*/ 442802 w 606933"/>
                <a:gd name="connsiteY11" fmla="*/ 423648 h 606722"/>
                <a:gd name="connsiteX12" fmla="*/ 323976 w 606933"/>
                <a:gd name="connsiteY12" fmla="*/ 394764 h 606722"/>
                <a:gd name="connsiteX13" fmla="*/ 315342 w 606933"/>
                <a:gd name="connsiteY13" fmla="*/ 429781 h 606722"/>
                <a:gd name="connsiteX14" fmla="*/ 443336 w 606933"/>
                <a:gd name="connsiteY14" fmla="*/ 460887 h 606722"/>
                <a:gd name="connsiteX15" fmla="*/ 593493 w 606933"/>
                <a:gd name="connsiteY15" fmla="*/ 419649 h 606722"/>
                <a:gd name="connsiteX16" fmla="*/ 606933 w 606933"/>
                <a:gd name="connsiteY16" fmla="*/ 470663 h 606722"/>
                <a:gd name="connsiteX17" fmla="*/ 382810 w 606933"/>
                <a:gd name="connsiteY17" fmla="*/ 594021 h 606722"/>
                <a:gd name="connsiteX18" fmla="*/ 212804 w 606933"/>
                <a:gd name="connsiteY18" fmla="*/ 546384 h 606722"/>
                <a:gd name="connsiteX19" fmla="*/ 125042 w 606933"/>
                <a:gd name="connsiteY19" fmla="*/ 556249 h 606722"/>
                <a:gd name="connsiteX20" fmla="*/ 125042 w 606933"/>
                <a:gd name="connsiteY20" fmla="*/ 519900 h 606722"/>
                <a:gd name="connsiteX21" fmla="*/ 125042 w 606933"/>
                <a:gd name="connsiteY21" fmla="*/ 395742 h 606722"/>
                <a:gd name="connsiteX22" fmla="*/ 125042 w 606933"/>
                <a:gd name="connsiteY22" fmla="*/ 362236 h 606722"/>
                <a:gd name="connsiteX23" fmla="*/ 125042 w 606933"/>
                <a:gd name="connsiteY23" fmla="*/ 359303 h 606722"/>
                <a:gd name="connsiteX24" fmla="*/ 382041 w 606933"/>
                <a:gd name="connsiteY24" fmla="*/ 177119 h 606722"/>
                <a:gd name="connsiteX25" fmla="*/ 399471 w 606933"/>
                <a:gd name="connsiteY25" fmla="*/ 197750 h 606722"/>
                <a:gd name="connsiteX26" fmla="*/ 382041 w 606933"/>
                <a:gd name="connsiteY26" fmla="*/ 218470 h 606722"/>
                <a:gd name="connsiteX27" fmla="*/ 345841 w 606933"/>
                <a:gd name="connsiteY27" fmla="*/ 95828 h 606722"/>
                <a:gd name="connsiteX28" fmla="*/ 345841 w 606933"/>
                <a:gd name="connsiteY28" fmla="*/ 137109 h 606722"/>
                <a:gd name="connsiteX29" fmla="*/ 328341 w 606933"/>
                <a:gd name="connsiteY29" fmla="*/ 116513 h 606722"/>
                <a:gd name="connsiteX30" fmla="*/ 345841 w 606933"/>
                <a:gd name="connsiteY30" fmla="*/ 95828 h 606722"/>
                <a:gd name="connsiteX31" fmla="*/ 345877 w 606933"/>
                <a:gd name="connsiteY31" fmla="*/ 41411 h 606722"/>
                <a:gd name="connsiteX32" fmla="*/ 345877 w 606933"/>
                <a:gd name="connsiteY32" fmla="*/ 59184 h 606722"/>
                <a:gd name="connsiteX33" fmla="*/ 315978 w 606933"/>
                <a:gd name="connsiteY33" fmla="*/ 70115 h 606722"/>
                <a:gd name="connsiteX34" fmla="*/ 292308 w 606933"/>
                <a:gd name="connsiteY34" fmla="*/ 116502 h 606722"/>
                <a:gd name="connsiteX35" fmla="*/ 315978 w 606933"/>
                <a:gd name="connsiteY35" fmla="*/ 162890 h 606722"/>
                <a:gd name="connsiteX36" fmla="*/ 345877 w 606933"/>
                <a:gd name="connsiteY36" fmla="*/ 173820 h 606722"/>
                <a:gd name="connsiteX37" fmla="*/ 345877 w 606933"/>
                <a:gd name="connsiteY37" fmla="*/ 218431 h 606722"/>
                <a:gd name="connsiteX38" fmla="*/ 328347 w 606933"/>
                <a:gd name="connsiteY38" fmla="*/ 197725 h 606722"/>
                <a:gd name="connsiteX39" fmla="*/ 292308 w 606933"/>
                <a:gd name="connsiteY39" fmla="*/ 197725 h 606722"/>
                <a:gd name="connsiteX40" fmla="*/ 315978 w 606933"/>
                <a:gd name="connsiteY40" fmla="*/ 244113 h 606722"/>
                <a:gd name="connsiteX41" fmla="*/ 345877 w 606933"/>
                <a:gd name="connsiteY41" fmla="*/ 255043 h 606722"/>
                <a:gd name="connsiteX42" fmla="*/ 345877 w 606933"/>
                <a:gd name="connsiteY42" fmla="*/ 272816 h 606722"/>
                <a:gd name="connsiteX43" fmla="*/ 382004 w 606933"/>
                <a:gd name="connsiteY43" fmla="*/ 272816 h 606722"/>
                <a:gd name="connsiteX44" fmla="*/ 382004 w 606933"/>
                <a:gd name="connsiteY44" fmla="*/ 255043 h 606722"/>
                <a:gd name="connsiteX45" fmla="*/ 411814 w 606933"/>
                <a:gd name="connsiteY45" fmla="*/ 244113 h 606722"/>
                <a:gd name="connsiteX46" fmla="*/ 435573 w 606933"/>
                <a:gd name="connsiteY46" fmla="*/ 197725 h 606722"/>
                <a:gd name="connsiteX47" fmla="*/ 411814 w 606933"/>
                <a:gd name="connsiteY47" fmla="*/ 151338 h 606722"/>
                <a:gd name="connsiteX48" fmla="*/ 382004 w 606933"/>
                <a:gd name="connsiteY48" fmla="*/ 140407 h 606722"/>
                <a:gd name="connsiteX49" fmla="*/ 382004 w 606933"/>
                <a:gd name="connsiteY49" fmla="*/ 95797 h 606722"/>
                <a:gd name="connsiteX50" fmla="*/ 399446 w 606933"/>
                <a:gd name="connsiteY50" fmla="*/ 116502 h 606722"/>
                <a:gd name="connsiteX51" fmla="*/ 435573 w 606933"/>
                <a:gd name="connsiteY51" fmla="*/ 116502 h 606722"/>
                <a:gd name="connsiteX52" fmla="*/ 411814 w 606933"/>
                <a:gd name="connsiteY52" fmla="*/ 70115 h 606722"/>
                <a:gd name="connsiteX53" fmla="*/ 382004 w 606933"/>
                <a:gd name="connsiteY53" fmla="*/ 59184 h 606722"/>
                <a:gd name="connsiteX54" fmla="*/ 382004 w 606933"/>
                <a:gd name="connsiteY54" fmla="*/ 41411 h 606722"/>
                <a:gd name="connsiteX55" fmla="*/ 363941 w 606933"/>
                <a:gd name="connsiteY55" fmla="*/ 0 h 606722"/>
                <a:gd name="connsiteX56" fmla="*/ 521266 w 606933"/>
                <a:gd name="connsiteY56" fmla="*/ 157114 h 606722"/>
                <a:gd name="connsiteX57" fmla="*/ 363941 w 606933"/>
                <a:gd name="connsiteY57" fmla="*/ 314228 h 606722"/>
                <a:gd name="connsiteX58" fmla="*/ 206615 w 606933"/>
                <a:gd name="connsiteY58" fmla="*/ 157114 h 606722"/>
                <a:gd name="connsiteX59" fmla="*/ 363941 w 606933"/>
                <a:gd name="connsiteY59"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06933" h="606722">
                  <a:moveTo>
                    <a:pt x="0" y="362213"/>
                  </a:moveTo>
                  <a:lnTo>
                    <a:pt x="88983" y="362213"/>
                  </a:lnTo>
                  <a:lnTo>
                    <a:pt x="88983" y="364880"/>
                  </a:lnTo>
                  <a:lnTo>
                    <a:pt x="88983" y="398210"/>
                  </a:lnTo>
                  <a:lnTo>
                    <a:pt x="88983" y="560238"/>
                  </a:lnTo>
                  <a:lnTo>
                    <a:pt x="88983" y="570637"/>
                  </a:lnTo>
                  <a:lnTo>
                    <a:pt x="88983" y="606722"/>
                  </a:lnTo>
                  <a:lnTo>
                    <a:pt x="0" y="606722"/>
                  </a:lnTo>
                  <a:close/>
                  <a:moveTo>
                    <a:pt x="276890" y="335751"/>
                  </a:moveTo>
                  <a:lnTo>
                    <a:pt x="443069" y="377345"/>
                  </a:lnTo>
                  <a:lnTo>
                    <a:pt x="443069" y="423559"/>
                  </a:lnTo>
                  <a:lnTo>
                    <a:pt x="442802" y="423648"/>
                  </a:lnTo>
                  <a:lnTo>
                    <a:pt x="323976" y="394764"/>
                  </a:lnTo>
                  <a:lnTo>
                    <a:pt x="315342" y="429781"/>
                  </a:lnTo>
                  <a:lnTo>
                    <a:pt x="443336" y="460887"/>
                  </a:lnTo>
                  <a:lnTo>
                    <a:pt x="593493" y="419649"/>
                  </a:lnTo>
                  <a:lnTo>
                    <a:pt x="606933" y="470663"/>
                  </a:lnTo>
                  <a:lnTo>
                    <a:pt x="382810" y="594021"/>
                  </a:lnTo>
                  <a:lnTo>
                    <a:pt x="212804" y="546384"/>
                  </a:lnTo>
                  <a:lnTo>
                    <a:pt x="125042" y="556249"/>
                  </a:lnTo>
                  <a:lnTo>
                    <a:pt x="125042" y="519900"/>
                  </a:lnTo>
                  <a:lnTo>
                    <a:pt x="125042" y="395742"/>
                  </a:lnTo>
                  <a:lnTo>
                    <a:pt x="125042" y="362236"/>
                  </a:lnTo>
                  <a:lnTo>
                    <a:pt x="125042" y="359303"/>
                  </a:lnTo>
                  <a:close/>
                  <a:moveTo>
                    <a:pt x="382041" y="177119"/>
                  </a:moveTo>
                  <a:cubicBezTo>
                    <a:pt x="399471" y="181654"/>
                    <a:pt x="399471" y="192859"/>
                    <a:pt x="399471" y="197750"/>
                  </a:cubicBezTo>
                  <a:cubicBezTo>
                    <a:pt x="399471" y="202641"/>
                    <a:pt x="399471" y="213934"/>
                    <a:pt x="382041" y="218470"/>
                  </a:cubicBezTo>
                  <a:close/>
                  <a:moveTo>
                    <a:pt x="345841" y="95828"/>
                  </a:moveTo>
                  <a:lnTo>
                    <a:pt x="345841" y="137109"/>
                  </a:lnTo>
                  <a:cubicBezTo>
                    <a:pt x="328341" y="132670"/>
                    <a:pt x="328341" y="121395"/>
                    <a:pt x="328341" y="116513"/>
                  </a:cubicBezTo>
                  <a:cubicBezTo>
                    <a:pt x="328341" y="111630"/>
                    <a:pt x="328341" y="100355"/>
                    <a:pt x="345841" y="95828"/>
                  </a:cubicBezTo>
                  <a:close/>
                  <a:moveTo>
                    <a:pt x="345877" y="41411"/>
                  </a:moveTo>
                  <a:lnTo>
                    <a:pt x="345877" y="59184"/>
                  </a:lnTo>
                  <a:cubicBezTo>
                    <a:pt x="334220" y="60961"/>
                    <a:pt x="324253" y="64605"/>
                    <a:pt x="315978" y="70115"/>
                  </a:cubicBezTo>
                  <a:cubicBezTo>
                    <a:pt x="300494" y="80423"/>
                    <a:pt x="292308" y="96508"/>
                    <a:pt x="292308" y="116502"/>
                  </a:cubicBezTo>
                  <a:cubicBezTo>
                    <a:pt x="292308" y="136497"/>
                    <a:pt x="300494" y="152582"/>
                    <a:pt x="315978" y="162890"/>
                  </a:cubicBezTo>
                  <a:cubicBezTo>
                    <a:pt x="324253" y="168400"/>
                    <a:pt x="334220" y="172043"/>
                    <a:pt x="345877" y="173820"/>
                  </a:cubicBezTo>
                  <a:lnTo>
                    <a:pt x="345877" y="218431"/>
                  </a:lnTo>
                  <a:cubicBezTo>
                    <a:pt x="328347" y="213899"/>
                    <a:pt x="328347" y="202613"/>
                    <a:pt x="328347" y="197725"/>
                  </a:cubicBezTo>
                  <a:lnTo>
                    <a:pt x="292308" y="197725"/>
                  </a:lnTo>
                  <a:cubicBezTo>
                    <a:pt x="292308" y="217720"/>
                    <a:pt x="300494" y="233805"/>
                    <a:pt x="315978" y="244113"/>
                  </a:cubicBezTo>
                  <a:cubicBezTo>
                    <a:pt x="324253" y="249623"/>
                    <a:pt x="334220" y="253266"/>
                    <a:pt x="345877" y="255043"/>
                  </a:cubicBezTo>
                  <a:lnTo>
                    <a:pt x="345877" y="272816"/>
                  </a:lnTo>
                  <a:lnTo>
                    <a:pt x="382004" y="272816"/>
                  </a:lnTo>
                  <a:lnTo>
                    <a:pt x="382004" y="255043"/>
                  </a:lnTo>
                  <a:cubicBezTo>
                    <a:pt x="393573" y="253266"/>
                    <a:pt x="403628" y="249623"/>
                    <a:pt x="411814" y="244113"/>
                  </a:cubicBezTo>
                  <a:cubicBezTo>
                    <a:pt x="427387" y="233805"/>
                    <a:pt x="435573" y="217720"/>
                    <a:pt x="435573" y="197725"/>
                  </a:cubicBezTo>
                  <a:cubicBezTo>
                    <a:pt x="435573" y="177731"/>
                    <a:pt x="427387" y="161735"/>
                    <a:pt x="411814" y="151338"/>
                  </a:cubicBezTo>
                  <a:cubicBezTo>
                    <a:pt x="403628" y="145917"/>
                    <a:pt x="393573" y="142273"/>
                    <a:pt x="382004" y="140407"/>
                  </a:cubicBezTo>
                  <a:lnTo>
                    <a:pt x="382004" y="95797"/>
                  </a:lnTo>
                  <a:cubicBezTo>
                    <a:pt x="399446" y="100329"/>
                    <a:pt x="399446" y="111615"/>
                    <a:pt x="399446" y="116502"/>
                  </a:cubicBezTo>
                  <a:lnTo>
                    <a:pt x="435573" y="116502"/>
                  </a:lnTo>
                  <a:cubicBezTo>
                    <a:pt x="435573" y="96508"/>
                    <a:pt x="427387" y="80423"/>
                    <a:pt x="411814" y="70115"/>
                  </a:cubicBezTo>
                  <a:cubicBezTo>
                    <a:pt x="403628" y="64605"/>
                    <a:pt x="393573" y="60961"/>
                    <a:pt x="382004" y="59184"/>
                  </a:cubicBezTo>
                  <a:lnTo>
                    <a:pt x="382004" y="41411"/>
                  </a:lnTo>
                  <a:close/>
                  <a:moveTo>
                    <a:pt x="363941" y="0"/>
                  </a:moveTo>
                  <a:cubicBezTo>
                    <a:pt x="450701" y="0"/>
                    <a:pt x="521266" y="70470"/>
                    <a:pt x="521266" y="157114"/>
                  </a:cubicBezTo>
                  <a:cubicBezTo>
                    <a:pt x="521266" y="243758"/>
                    <a:pt x="450701" y="314228"/>
                    <a:pt x="363941" y="314228"/>
                  </a:cubicBezTo>
                  <a:cubicBezTo>
                    <a:pt x="277180" y="314228"/>
                    <a:pt x="206615" y="243758"/>
                    <a:pt x="206615" y="157114"/>
                  </a:cubicBezTo>
                  <a:cubicBezTo>
                    <a:pt x="206615" y="70470"/>
                    <a:pt x="277180" y="0"/>
                    <a:pt x="363941" y="0"/>
                  </a:cubicBezTo>
                  <a:close/>
                </a:path>
              </a:pathLst>
            </a:custGeom>
            <a:solidFill>
              <a:srgbClr val="666666"/>
            </a:solidFill>
            <a:ln w="12700" cap="flat" cmpd="sng" algn="ctr">
              <a:noFill/>
              <a:prstDash val="solid"/>
              <a:miter lim="800000"/>
            </a:ln>
            <a:effectLst/>
          </p:spPr>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方正黑体简体"/>
                <a:ea typeface="方正黑体简体"/>
                <a:cs typeface="+mn-cs"/>
              </a:endParaRPr>
            </a:p>
          </p:txBody>
        </p:sp>
      </p:grpSp>
      <p:grpSp>
        <p:nvGrpSpPr>
          <p:cNvPr id="35" name="组合 34">
            <a:extLst>
              <a:ext uri="{FF2B5EF4-FFF2-40B4-BE49-F238E27FC236}">
                <a16:creationId xmlns:a16="http://schemas.microsoft.com/office/drawing/2014/main" id="{68285546-4DBC-4C51-ACEC-BFA9F2C532EA}"/>
              </a:ext>
            </a:extLst>
          </p:cNvPr>
          <p:cNvGrpSpPr/>
          <p:nvPr/>
        </p:nvGrpSpPr>
        <p:grpSpPr>
          <a:xfrm>
            <a:off x="8128778" y="1601871"/>
            <a:ext cx="3191551" cy="4392838"/>
            <a:chOff x="8128778" y="1601871"/>
            <a:chExt cx="3191551" cy="4392838"/>
          </a:xfrm>
        </p:grpSpPr>
        <p:sp>
          <p:nvSpPr>
            <p:cNvPr id="28" name="ïşľïďè">
              <a:extLst>
                <a:ext uri="{FF2B5EF4-FFF2-40B4-BE49-F238E27FC236}">
                  <a16:creationId xmlns:a16="http://schemas.microsoft.com/office/drawing/2014/main" id="{A921B63F-50BC-40A4-BD87-56D34283DD22}"/>
                </a:ext>
              </a:extLst>
            </p:cNvPr>
            <p:cNvSpPr/>
            <p:nvPr/>
          </p:nvSpPr>
          <p:spPr>
            <a:xfrm>
              <a:off x="8442192" y="2248202"/>
              <a:ext cx="2304000" cy="370061"/>
            </a:xfrm>
            <a:custGeom>
              <a:avLst/>
              <a:gdLst>
                <a:gd name="connsiteX0" fmla="*/ 0 w 2279981"/>
                <a:gd name="connsiteY0" fmla="*/ 0 h 370061"/>
                <a:gd name="connsiteX1" fmla="*/ 2279981 w 2279981"/>
                <a:gd name="connsiteY1" fmla="*/ 0 h 370061"/>
                <a:gd name="connsiteX2" fmla="*/ 2042324 w 2279981"/>
                <a:gd name="connsiteY2" fmla="*/ 370061 h 370061"/>
                <a:gd name="connsiteX3" fmla="*/ 370061 w 2279981"/>
                <a:gd name="connsiteY3" fmla="*/ 370061 h 370061"/>
              </a:gdLst>
              <a:ahLst/>
              <a:cxnLst>
                <a:cxn ang="0">
                  <a:pos x="connsiteX0" y="connsiteY0"/>
                </a:cxn>
                <a:cxn ang="0">
                  <a:pos x="connsiteX1" y="connsiteY1"/>
                </a:cxn>
                <a:cxn ang="0">
                  <a:pos x="connsiteX2" y="connsiteY2"/>
                </a:cxn>
                <a:cxn ang="0">
                  <a:pos x="connsiteX3" y="connsiteY3"/>
                </a:cxn>
              </a:cxnLst>
              <a:rect l="l" t="t" r="r" b="b"/>
              <a:pathLst>
                <a:path w="2279981" h="370061">
                  <a:moveTo>
                    <a:pt x="0" y="0"/>
                  </a:moveTo>
                  <a:lnTo>
                    <a:pt x="2279981" y="0"/>
                  </a:lnTo>
                  <a:lnTo>
                    <a:pt x="2042324" y="370061"/>
                  </a:lnTo>
                  <a:lnTo>
                    <a:pt x="370061" y="370061"/>
                  </a:lnTo>
                  <a:close/>
                </a:path>
              </a:pathLst>
            </a:custGeom>
            <a:solidFill>
              <a:srgbClr val="858585"/>
            </a:solidFill>
            <a:ln w="12700" cap="flat" cmpd="sng" algn="ctr">
              <a:noFill/>
              <a:prstDash val="solid"/>
              <a:miter lim="800000"/>
            </a:ln>
            <a:effectLst/>
          </p:spPr>
          <p:txBody>
            <a:bodyPr wrap="square" lIns="91440" tIns="45720" rIns="91440" bIns="45720" rtlCol="0" anchor="ctr">
              <a:normAutofit/>
            </a:bodyPr>
            <a:lstStyle>
              <a:defPPr>
                <a:defRPr lang="en-US"/>
              </a:defPPr>
              <a:lvl1pPr marL="0" algn="l" defTabSz="914377" rtl="0" eaLnBrk="1" latinLnBrk="0" hangingPunct="1">
                <a:defRPr sz="1800" kern="1200">
                  <a:solidFill>
                    <a:schemeClr val="lt1"/>
                  </a:solidFill>
                </a:defRPr>
              </a:lvl1pPr>
              <a:lvl2pPr marL="457189" algn="l" defTabSz="914377" rtl="0" eaLnBrk="1" latinLnBrk="0" hangingPunct="1">
                <a:defRPr sz="1800" kern="1200">
                  <a:solidFill>
                    <a:schemeClr val="lt1"/>
                  </a:solidFill>
                </a:defRPr>
              </a:lvl2pPr>
              <a:lvl3pPr marL="914377" algn="l" defTabSz="914377" rtl="0" eaLnBrk="1" latinLnBrk="0" hangingPunct="1">
                <a:defRPr sz="1800" kern="1200">
                  <a:solidFill>
                    <a:schemeClr val="lt1"/>
                  </a:solidFill>
                </a:defRPr>
              </a:lvl3pPr>
              <a:lvl4pPr marL="1371566" algn="l" defTabSz="914377" rtl="0" eaLnBrk="1" latinLnBrk="0" hangingPunct="1">
                <a:defRPr sz="1800" kern="1200">
                  <a:solidFill>
                    <a:schemeClr val="lt1"/>
                  </a:solidFill>
                </a:defRPr>
              </a:lvl4pPr>
              <a:lvl5pPr marL="1828754" algn="l" defTabSz="914377" rtl="0" eaLnBrk="1" latinLnBrk="0" hangingPunct="1">
                <a:defRPr sz="1800" kern="1200">
                  <a:solidFill>
                    <a:schemeClr val="lt1"/>
                  </a:solidFill>
                </a:defRPr>
              </a:lvl5pPr>
              <a:lvl6pPr marL="2285943" algn="l" defTabSz="914377" rtl="0" eaLnBrk="1" latinLnBrk="0" hangingPunct="1">
                <a:defRPr sz="1800" kern="1200">
                  <a:solidFill>
                    <a:schemeClr val="lt1"/>
                  </a:solidFill>
                </a:defRPr>
              </a:lvl6pPr>
              <a:lvl7pPr marL="2743131" algn="l" defTabSz="914377" rtl="0" eaLnBrk="1" latinLnBrk="0" hangingPunct="1">
                <a:defRPr sz="1800" kern="1200">
                  <a:solidFill>
                    <a:schemeClr val="lt1"/>
                  </a:solidFill>
                </a:defRPr>
              </a:lvl7pPr>
              <a:lvl8pPr marL="3200320" algn="l" defTabSz="914377" rtl="0" eaLnBrk="1" latinLnBrk="0" hangingPunct="1">
                <a:defRPr sz="1800" kern="1200">
                  <a:solidFill>
                    <a:schemeClr val="lt1"/>
                  </a:solidFill>
                </a:defRPr>
              </a:lvl8pPr>
              <a:lvl9pPr marL="3657509" algn="l" defTabSz="914377" rtl="0" eaLnBrk="1" latinLnBrk="0" hangingPunct="1">
                <a:defRPr sz="1800" kern="1200">
                  <a:solidFill>
                    <a:schemeClr val="lt1"/>
                  </a:solidFill>
                </a:defRPr>
              </a:lvl9pPr>
            </a:lstStyle>
            <a:p>
              <a:pPr marL="0" marR="0" lvl="0" indent="0" algn="ctr" defTabSz="914377" rtl="0" eaLnBrk="1" fontAlgn="auto" latinLnBrk="0" hangingPunct="1">
                <a:lnSpc>
                  <a:spcPct val="100000"/>
                </a:lnSpc>
                <a:spcBef>
                  <a:spcPct val="0"/>
                </a:spcBef>
                <a:spcAft>
                  <a:spcPts val="0"/>
                </a:spcAft>
                <a:buClrTx/>
                <a:buSzTx/>
                <a:buFontTx/>
                <a:buNone/>
                <a:tabLst/>
                <a:defRPr/>
              </a:pPr>
              <a:r>
                <a:rPr kumimoji="0" lang="zh-CN" altLang="en-US" sz="1800" b="1" i="0" u="none" strike="noStrike" kern="1200" cap="none" spc="0" normalizeH="0" baseline="0" noProof="0" dirty="0">
                  <a:ln>
                    <a:noFill/>
                  </a:ln>
                  <a:solidFill>
                    <a:srgbClr val="FFFFFF"/>
                  </a:solidFill>
                  <a:effectLst/>
                  <a:uLnTx/>
                  <a:uFillTx/>
                  <a:latin typeface="方正黑体简体"/>
                  <a:ea typeface="方正黑体简体"/>
                  <a:cs typeface="+mn-cs"/>
                </a:rPr>
                <a:t>Title text presets</a:t>
              </a:r>
              <a:endParaRPr kumimoji="0" lang="en-US" altLang="zh-CN" sz="1800" b="1" i="0" u="none" strike="noStrike" kern="1200" cap="none" spc="0" normalizeH="0" baseline="0" noProof="0" dirty="0">
                <a:ln>
                  <a:noFill/>
                </a:ln>
                <a:solidFill>
                  <a:srgbClr val="FFFFFF"/>
                </a:solidFill>
                <a:effectLst/>
                <a:uLnTx/>
                <a:uFillTx/>
                <a:latin typeface="方正黑体简体"/>
                <a:ea typeface="方正黑体简体"/>
                <a:cs typeface="+mn-cs"/>
              </a:endParaRPr>
            </a:p>
          </p:txBody>
        </p:sp>
        <p:sp>
          <p:nvSpPr>
            <p:cNvPr id="29" name="îşḷîḓè">
              <a:extLst>
                <a:ext uri="{FF2B5EF4-FFF2-40B4-BE49-F238E27FC236}">
                  <a16:creationId xmlns:a16="http://schemas.microsoft.com/office/drawing/2014/main" id="{82FB8554-5A8D-478A-872D-3CE4DB798194}"/>
                </a:ext>
              </a:extLst>
            </p:cNvPr>
            <p:cNvSpPr txBox="1"/>
            <p:nvPr/>
          </p:nvSpPr>
          <p:spPr>
            <a:xfrm>
              <a:off x="8442191" y="1601871"/>
              <a:ext cx="697628" cy="646331"/>
            </a:xfrm>
            <a:prstGeom prst="rect">
              <a:avLst/>
            </a:prstGeom>
          </p:spPr>
          <p:txBody>
            <a:bodyPr vert="horz" wrap="square" lIns="91440" tIns="45720" rIns="91440" bIns="45720" rtlCol="0" anchor="b">
              <a:normAutofit fontScale="85000" lnSpcReduction="10000"/>
            </a:bodyPr>
            <a:lstStyle>
              <a:defPPr>
                <a:defRPr lang="en-US"/>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858585"/>
                  </a:solidFill>
                  <a:effectLst/>
                  <a:uLnTx/>
                  <a:uFillTx/>
                </a:rPr>
                <a:t>04</a:t>
              </a:r>
            </a:p>
          </p:txBody>
        </p:sp>
        <p:cxnSp>
          <p:nvCxnSpPr>
            <p:cNvPr id="30" name="直接连接符 29">
              <a:extLst>
                <a:ext uri="{FF2B5EF4-FFF2-40B4-BE49-F238E27FC236}">
                  <a16:creationId xmlns:a16="http://schemas.microsoft.com/office/drawing/2014/main" id="{F7F61DE2-A581-4CA3-9BD1-3A12EE4D8F95}"/>
                </a:ext>
              </a:extLst>
            </p:cNvPr>
            <p:cNvCxnSpPr/>
            <p:nvPr/>
          </p:nvCxnSpPr>
          <p:spPr>
            <a:xfrm>
              <a:off x="8128778" y="1940891"/>
              <a:ext cx="3095625" cy="3081960"/>
            </a:xfrm>
            <a:prstGeom prst="line">
              <a:avLst/>
            </a:prstGeom>
            <a:noFill/>
            <a:ln w="3175" cap="rnd" cmpd="sng" algn="ctr">
              <a:solidFill>
                <a:srgbClr val="EDE9E2"/>
              </a:solidFill>
              <a:prstDash val="solid"/>
              <a:round/>
            </a:ln>
            <a:effectLst/>
          </p:spPr>
        </p:cxnSp>
        <p:sp>
          <p:nvSpPr>
            <p:cNvPr id="31" name="ïṡlîḍè">
              <a:extLst>
                <a:ext uri="{FF2B5EF4-FFF2-40B4-BE49-F238E27FC236}">
                  <a16:creationId xmlns:a16="http://schemas.microsoft.com/office/drawing/2014/main" id="{F6FF2ADB-4C4E-49DD-8C7D-267603E8E516}"/>
                </a:ext>
              </a:extLst>
            </p:cNvPr>
            <p:cNvSpPr/>
            <p:nvPr/>
          </p:nvSpPr>
          <p:spPr>
            <a:xfrm>
              <a:off x="11034667" y="4914078"/>
              <a:ext cx="217548" cy="217548"/>
            </a:xfrm>
            <a:prstGeom prst="ellipse">
              <a:avLst/>
            </a:prstGeom>
            <a:solidFill>
              <a:srgbClr val="858585"/>
            </a:solidFill>
            <a:ln w="12700" cap="flat" cmpd="sng" algn="ctr">
              <a:noFill/>
              <a:prstDash val="solid"/>
              <a:miter lim="800000"/>
            </a:ln>
            <a:effectLst/>
          </p:spPr>
          <p:txBody>
            <a:bodyPr wrap="square" lIns="91440" tIns="45720" rIns="91440" bIns="45720" rtlCol="0" anchor="ctr">
              <a:normAutofit fontScale="25000" lnSpcReduction="20000"/>
            </a:bodyPr>
            <a:lstStyle>
              <a:defPPr>
                <a:defRPr lang="en-US"/>
              </a:defPPr>
              <a:lvl1pPr marL="0" algn="l" defTabSz="914377" rtl="0" eaLnBrk="1" latinLnBrk="0" hangingPunct="1">
                <a:defRPr sz="1800" kern="1200">
                  <a:solidFill>
                    <a:schemeClr val="lt1"/>
                  </a:solidFill>
                </a:defRPr>
              </a:lvl1pPr>
              <a:lvl2pPr marL="457189" algn="l" defTabSz="914377" rtl="0" eaLnBrk="1" latinLnBrk="0" hangingPunct="1">
                <a:defRPr sz="1800" kern="1200">
                  <a:solidFill>
                    <a:schemeClr val="lt1"/>
                  </a:solidFill>
                </a:defRPr>
              </a:lvl2pPr>
              <a:lvl3pPr marL="914377" algn="l" defTabSz="914377" rtl="0" eaLnBrk="1" latinLnBrk="0" hangingPunct="1">
                <a:defRPr sz="1800" kern="1200">
                  <a:solidFill>
                    <a:schemeClr val="lt1"/>
                  </a:solidFill>
                </a:defRPr>
              </a:lvl3pPr>
              <a:lvl4pPr marL="1371566" algn="l" defTabSz="914377" rtl="0" eaLnBrk="1" latinLnBrk="0" hangingPunct="1">
                <a:defRPr sz="1800" kern="1200">
                  <a:solidFill>
                    <a:schemeClr val="lt1"/>
                  </a:solidFill>
                </a:defRPr>
              </a:lvl4pPr>
              <a:lvl5pPr marL="1828754" algn="l" defTabSz="914377" rtl="0" eaLnBrk="1" latinLnBrk="0" hangingPunct="1">
                <a:defRPr sz="1800" kern="1200">
                  <a:solidFill>
                    <a:schemeClr val="lt1"/>
                  </a:solidFill>
                </a:defRPr>
              </a:lvl5pPr>
              <a:lvl6pPr marL="2285943" algn="l" defTabSz="914377" rtl="0" eaLnBrk="1" latinLnBrk="0" hangingPunct="1">
                <a:defRPr sz="1800" kern="1200">
                  <a:solidFill>
                    <a:schemeClr val="lt1"/>
                  </a:solidFill>
                </a:defRPr>
              </a:lvl6pPr>
              <a:lvl7pPr marL="2743131" algn="l" defTabSz="914377" rtl="0" eaLnBrk="1" latinLnBrk="0" hangingPunct="1">
                <a:defRPr sz="1800" kern="1200">
                  <a:solidFill>
                    <a:schemeClr val="lt1"/>
                  </a:solidFill>
                </a:defRPr>
              </a:lvl7pPr>
              <a:lvl8pPr marL="3200320" algn="l" defTabSz="914377" rtl="0" eaLnBrk="1" latinLnBrk="0" hangingPunct="1">
                <a:defRPr sz="1800" kern="1200">
                  <a:solidFill>
                    <a:schemeClr val="lt1"/>
                  </a:solidFill>
                </a:defRPr>
              </a:lvl8pPr>
              <a:lvl9pPr marL="3657509" algn="l" defTabSz="914377" rtl="0" eaLnBrk="1" latinLnBrk="0" hangingPunct="1">
                <a:defRPr sz="1800" kern="1200">
                  <a:solidFill>
                    <a:schemeClr val="lt1"/>
                  </a:solidFill>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方正黑体简体"/>
                <a:ea typeface="方正黑体简体"/>
                <a:cs typeface="+mn-cs"/>
              </a:endParaRPr>
            </a:p>
          </p:txBody>
        </p:sp>
        <p:sp>
          <p:nvSpPr>
            <p:cNvPr id="32" name="ïšlîḋé">
              <a:extLst>
                <a:ext uri="{FF2B5EF4-FFF2-40B4-BE49-F238E27FC236}">
                  <a16:creationId xmlns:a16="http://schemas.microsoft.com/office/drawing/2014/main" id="{8FE7BF09-3313-485F-AC8F-5B87CA634F04}"/>
                </a:ext>
              </a:extLst>
            </p:cNvPr>
            <p:cNvSpPr/>
            <p:nvPr/>
          </p:nvSpPr>
          <p:spPr bwMode="auto">
            <a:xfrm>
              <a:off x="8871046" y="5131626"/>
              <a:ext cx="2095510" cy="863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92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1100" b="0" i="0" u="none" strike="noStrike" kern="1200" cap="none" spc="0" normalizeH="0" baseline="0" noProof="0" dirty="0">
                  <a:ln>
                    <a:noFill/>
                  </a:ln>
                  <a:solidFill>
                    <a:schemeClr val="accent2"/>
                  </a:solidFill>
                  <a:effectLst/>
                  <a:uLnTx/>
                  <a:uFillTx/>
                </a:rPr>
                <a:t>Enter the text message here, be concise, and pay attention to double-check for text errors</a:t>
              </a:r>
              <a:endParaRPr kumimoji="0" lang="en-US" altLang="zh-CN" sz="1100" b="0" i="0" u="none" strike="noStrike" kern="1200" cap="none" spc="0" normalizeH="0" baseline="0" noProof="0" dirty="0">
                <a:ln>
                  <a:noFill/>
                </a:ln>
                <a:solidFill>
                  <a:schemeClr val="accent2"/>
                </a:solidFill>
                <a:effectLst/>
                <a:uLnTx/>
                <a:uFillTx/>
              </a:endParaRPr>
            </a:p>
          </p:txBody>
        </p:sp>
        <p:sp>
          <p:nvSpPr>
            <p:cNvPr id="33" name="iṩḷíḍè">
              <a:extLst>
                <a:ext uri="{FF2B5EF4-FFF2-40B4-BE49-F238E27FC236}">
                  <a16:creationId xmlns:a16="http://schemas.microsoft.com/office/drawing/2014/main" id="{49EA0A6C-B765-4B89-8FC3-17902122A40E}"/>
                </a:ext>
              </a:extLst>
            </p:cNvPr>
            <p:cNvSpPr/>
            <p:nvPr/>
          </p:nvSpPr>
          <p:spPr>
            <a:xfrm>
              <a:off x="10966555" y="5224524"/>
              <a:ext cx="353774" cy="370678"/>
            </a:xfrm>
            <a:custGeom>
              <a:avLst/>
              <a:gdLst>
                <a:gd name="connsiteX0" fmla="*/ 345269 w 578992"/>
                <a:gd name="connsiteY0" fmla="*/ 346719 h 606657"/>
                <a:gd name="connsiteX1" fmla="*/ 527264 w 578992"/>
                <a:gd name="connsiteY1" fmla="*/ 395415 h 606657"/>
                <a:gd name="connsiteX2" fmla="*/ 536965 w 578992"/>
                <a:gd name="connsiteY2" fmla="*/ 431758 h 606657"/>
                <a:gd name="connsiteX3" fmla="*/ 512135 w 578992"/>
                <a:gd name="connsiteY3" fmla="*/ 456550 h 606657"/>
                <a:gd name="connsiteX4" fmla="*/ 572652 w 578992"/>
                <a:gd name="connsiteY4" fmla="*/ 516975 h 606657"/>
                <a:gd name="connsiteX5" fmla="*/ 572652 w 578992"/>
                <a:gd name="connsiteY5" fmla="*/ 547632 h 606657"/>
                <a:gd name="connsiteX6" fmla="*/ 519877 w 578992"/>
                <a:gd name="connsiteY6" fmla="*/ 600326 h 606657"/>
                <a:gd name="connsiteX7" fmla="*/ 489174 w 578992"/>
                <a:gd name="connsiteY7" fmla="*/ 600326 h 606657"/>
                <a:gd name="connsiteX8" fmla="*/ 428657 w 578992"/>
                <a:gd name="connsiteY8" fmla="*/ 539901 h 606657"/>
                <a:gd name="connsiteX9" fmla="*/ 403739 w 578992"/>
                <a:gd name="connsiteY9" fmla="*/ 564782 h 606657"/>
                <a:gd name="connsiteX10" fmla="*/ 366628 w 578992"/>
                <a:gd name="connsiteY10" fmla="*/ 552075 h 606657"/>
                <a:gd name="connsiteX11" fmla="*/ 318659 w 578992"/>
                <a:gd name="connsiteY11" fmla="*/ 373288 h 606657"/>
                <a:gd name="connsiteX12" fmla="*/ 345269 w 578992"/>
                <a:gd name="connsiteY12" fmla="*/ 346719 h 606657"/>
                <a:gd name="connsiteX13" fmla="*/ 233275 w 578992"/>
                <a:gd name="connsiteY13" fmla="*/ 312148 h 606657"/>
                <a:gd name="connsiteX14" fmla="*/ 255262 w 578992"/>
                <a:gd name="connsiteY14" fmla="*/ 334095 h 606657"/>
                <a:gd name="connsiteX15" fmla="*/ 281255 w 578992"/>
                <a:gd name="connsiteY15" fmla="*/ 357464 h 606657"/>
                <a:gd name="connsiteX16" fmla="*/ 289000 w 578992"/>
                <a:gd name="connsiteY16" fmla="*/ 365016 h 606657"/>
                <a:gd name="connsiteX17" fmla="*/ 300127 w 578992"/>
                <a:gd name="connsiteY17" fmla="*/ 416019 h 606657"/>
                <a:gd name="connsiteX18" fmla="*/ 298791 w 578992"/>
                <a:gd name="connsiteY18" fmla="*/ 422416 h 606657"/>
                <a:gd name="connsiteX19" fmla="*/ 260514 w 578992"/>
                <a:gd name="connsiteY19" fmla="*/ 407844 h 606657"/>
                <a:gd name="connsiteX20" fmla="*/ 260514 w 578992"/>
                <a:gd name="connsiteY20" fmla="*/ 398159 h 606657"/>
                <a:gd name="connsiteX21" fmla="*/ 211822 w 578992"/>
                <a:gd name="connsiteY21" fmla="*/ 335339 h 606657"/>
                <a:gd name="connsiteX22" fmla="*/ 233275 w 578992"/>
                <a:gd name="connsiteY22" fmla="*/ 312148 h 606657"/>
                <a:gd name="connsiteX23" fmla="*/ 283295 w 578992"/>
                <a:gd name="connsiteY23" fmla="*/ 133638 h 606657"/>
                <a:gd name="connsiteX24" fmla="*/ 303944 w 578992"/>
                <a:gd name="connsiteY24" fmla="*/ 155858 h 606657"/>
                <a:gd name="connsiteX25" fmla="*/ 303944 w 578992"/>
                <a:gd name="connsiteY25" fmla="*/ 165457 h 606657"/>
                <a:gd name="connsiteX26" fmla="*/ 352630 w 578992"/>
                <a:gd name="connsiteY26" fmla="*/ 228294 h 606657"/>
                <a:gd name="connsiteX27" fmla="*/ 331180 w 578992"/>
                <a:gd name="connsiteY27" fmla="*/ 251580 h 606657"/>
                <a:gd name="connsiteX28" fmla="*/ 309196 w 578992"/>
                <a:gd name="connsiteY28" fmla="*/ 229538 h 606657"/>
                <a:gd name="connsiteX29" fmla="*/ 283206 w 578992"/>
                <a:gd name="connsiteY29" fmla="*/ 206252 h 606657"/>
                <a:gd name="connsiteX30" fmla="*/ 256327 w 578992"/>
                <a:gd name="connsiteY30" fmla="*/ 240648 h 606657"/>
                <a:gd name="connsiteX31" fmla="*/ 282583 w 578992"/>
                <a:gd name="connsiteY31" fmla="*/ 260112 h 606657"/>
                <a:gd name="connsiteX32" fmla="*/ 348625 w 578992"/>
                <a:gd name="connsiteY32" fmla="*/ 307306 h 606657"/>
                <a:gd name="connsiteX33" fmla="*/ 341594 w 578992"/>
                <a:gd name="connsiteY33" fmla="*/ 317083 h 606657"/>
                <a:gd name="connsiteX34" fmla="*/ 316494 w 578992"/>
                <a:gd name="connsiteY34" fmla="*/ 322594 h 606657"/>
                <a:gd name="connsiteX35" fmla="*/ 306792 w 578992"/>
                <a:gd name="connsiteY35" fmla="*/ 319305 h 606657"/>
                <a:gd name="connsiteX36" fmla="*/ 282227 w 578992"/>
                <a:gd name="connsiteY36" fmla="*/ 303485 h 606657"/>
                <a:gd name="connsiteX37" fmla="*/ 211825 w 578992"/>
                <a:gd name="connsiteY37" fmla="*/ 234604 h 606657"/>
                <a:gd name="connsiteX38" fmla="*/ 260510 w 578992"/>
                <a:gd name="connsiteY38" fmla="*/ 166612 h 606657"/>
                <a:gd name="connsiteX39" fmla="*/ 260510 w 578992"/>
                <a:gd name="connsiteY39" fmla="*/ 155236 h 606657"/>
                <a:gd name="connsiteX40" fmla="*/ 283295 w 578992"/>
                <a:gd name="connsiteY40" fmla="*/ 133638 h 606657"/>
                <a:gd name="connsiteX41" fmla="*/ 282248 w 578992"/>
                <a:gd name="connsiteY41" fmla="*/ 0 h 606657"/>
                <a:gd name="connsiteX42" fmla="*/ 551768 w 578992"/>
                <a:gd name="connsiteY42" fmla="*/ 365640 h 606657"/>
                <a:gd name="connsiteX43" fmla="*/ 541888 w 578992"/>
                <a:gd name="connsiteY43" fmla="*/ 369995 h 606657"/>
                <a:gd name="connsiteX44" fmla="*/ 534768 w 578992"/>
                <a:gd name="connsiteY44" fmla="*/ 367507 h 606657"/>
                <a:gd name="connsiteX45" fmla="*/ 487148 w 578992"/>
                <a:gd name="connsiteY45" fmla="*/ 354797 h 606657"/>
                <a:gd name="connsiteX46" fmla="*/ 482163 w 578992"/>
                <a:gd name="connsiteY46" fmla="*/ 345554 h 606657"/>
                <a:gd name="connsiteX47" fmla="*/ 282248 w 578992"/>
                <a:gd name="connsiteY47" fmla="*/ 72257 h 606657"/>
                <a:gd name="connsiteX48" fmla="*/ 72364 w 578992"/>
                <a:gd name="connsiteY48" fmla="*/ 281829 h 606657"/>
                <a:gd name="connsiteX49" fmla="*/ 313134 w 578992"/>
                <a:gd name="connsiteY49" fmla="*/ 489180 h 606657"/>
                <a:gd name="connsiteX50" fmla="*/ 321145 w 578992"/>
                <a:gd name="connsiteY50" fmla="*/ 494423 h 606657"/>
                <a:gd name="connsiteX51" fmla="*/ 336277 w 578992"/>
                <a:gd name="connsiteY51" fmla="*/ 550771 h 606657"/>
                <a:gd name="connsiteX52" fmla="*/ 330580 w 578992"/>
                <a:gd name="connsiteY52" fmla="*/ 559748 h 606657"/>
                <a:gd name="connsiteX53" fmla="*/ 0 w 578992"/>
                <a:gd name="connsiteY53" fmla="*/ 281829 h 606657"/>
                <a:gd name="connsiteX54" fmla="*/ 282248 w 578992"/>
                <a:gd name="connsiteY54" fmla="*/ 0 h 60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78992" h="606657">
                  <a:moveTo>
                    <a:pt x="345269" y="346719"/>
                  </a:moveTo>
                  <a:lnTo>
                    <a:pt x="527264" y="395415"/>
                  </a:lnTo>
                  <a:cubicBezTo>
                    <a:pt x="543372" y="399769"/>
                    <a:pt x="548801" y="419940"/>
                    <a:pt x="536965" y="431758"/>
                  </a:cubicBezTo>
                  <a:lnTo>
                    <a:pt x="512135" y="456550"/>
                  </a:lnTo>
                  <a:lnTo>
                    <a:pt x="572652" y="516975"/>
                  </a:lnTo>
                  <a:cubicBezTo>
                    <a:pt x="581106" y="525506"/>
                    <a:pt x="581106" y="539190"/>
                    <a:pt x="572652" y="547632"/>
                  </a:cubicBezTo>
                  <a:lnTo>
                    <a:pt x="519877" y="600326"/>
                  </a:lnTo>
                  <a:cubicBezTo>
                    <a:pt x="511334" y="608768"/>
                    <a:pt x="497629" y="608768"/>
                    <a:pt x="489174" y="600326"/>
                  </a:cubicBezTo>
                  <a:lnTo>
                    <a:pt x="428657" y="539901"/>
                  </a:lnTo>
                  <a:lnTo>
                    <a:pt x="403739" y="564782"/>
                  </a:lnTo>
                  <a:cubicBezTo>
                    <a:pt x="393148" y="575357"/>
                    <a:pt x="372501" y="574024"/>
                    <a:pt x="366628" y="552075"/>
                  </a:cubicBezTo>
                  <a:cubicBezTo>
                    <a:pt x="366005" y="549854"/>
                    <a:pt x="319015" y="374799"/>
                    <a:pt x="318659" y="373288"/>
                  </a:cubicBezTo>
                  <a:cubicBezTo>
                    <a:pt x="314298" y="357205"/>
                    <a:pt x="329071" y="342454"/>
                    <a:pt x="345269" y="346719"/>
                  </a:cubicBezTo>
                  <a:close/>
                  <a:moveTo>
                    <a:pt x="233275" y="312148"/>
                  </a:moveTo>
                  <a:cubicBezTo>
                    <a:pt x="245470" y="311970"/>
                    <a:pt x="255440" y="321922"/>
                    <a:pt x="255262" y="334095"/>
                  </a:cubicBezTo>
                  <a:cubicBezTo>
                    <a:pt x="255084" y="345646"/>
                    <a:pt x="263986" y="357464"/>
                    <a:pt x="281255" y="357464"/>
                  </a:cubicBezTo>
                  <a:cubicBezTo>
                    <a:pt x="286329" y="357464"/>
                    <a:pt x="289267" y="361195"/>
                    <a:pt x="289000" y="365016"/>
                  </a:cubicBezTo>
                  <a:cubicBezTo>
                    <a:pt x="288465" y="375412"/>
                    <a:pt x="290068" y="378611"/>
                    <a:pt x="300127" y="416019"/>
                  </a:cubicBezTo>
                  <a:cubicBezTo>
                    <a:pt x="300750" y="418240"/>
                    <a:pt x="300305" y="420639"/>
                    <a:pt x="298791" y="422416"/>
                  </a:cubicBezTo>
                  <a:cubicBezTo>
                    <a:pt x="285706" y="437788"/>
                    <a:pt x="260514" y="428458"/>
                    <a:pt x="260514" y="407844"/>
                  </a:cubicBezTo>
                  <a:lnTo>
                    <a:pt x="260514" y="398159"/>
                  </a:lnTo>
                  <a:cubicBezTo>
                    <a:pt x="232919" y="390340"/>
                    <a:pt x="212534" y="365283"/>
                    <a:pt x="211822" y="335339"/>
                  </a:cubicBezTo>
                  <a:cubicBezTo>
                    <a:pt x="211555" y="323077"/>
                    <a:pt x="220902" y="312237"/>
                    <a:pt x="233275" y="312148"/>
                  </a:cubicBezTo>
                  <a:close/>
                  <a:moveTo>
                    <a:pt x="283295" y="133638"/>
                  </a:moveTo>
                  <a:cubicBezTo>
                    <a:pt x="294955" y="134171"/>
                    <a:pt x="303944" y="144215"/>
                    <a:pt x="303944" y="155858"/>
                  </a:cubicBezTo>
                  <a:lnTo>
                    <a:pt x="303944" y="165457"/>
                  </a:lnTo>
                  <a:cubicBezTo>
                    <a:pt x="331536" y="173367"/>
                    <a:pt x="351918" y="198430"/>
                    <a:pt x="352630" y="228294"/>
                  </a:cubicBezTo>
                  <a:cubicBezTo>
                    <a:pt x="352897" y="240648"/>
                    <a:pt x="343552" y="251402"/>
                    <a:pt x="331180" y="251580"/>
                  </a:cubicBezTo>
                  <a:cubicBezTo>
                    <a:pt x="318987" y="251757"/>
                    <a:pt x="309018" y="241803"/>
                    <a:pt x="309196" y="229538"/>
                  </a:cubicBezTo>
                  <a:cubicBezTo>
                    <a:pt x="309374" y="218073"/>
                    <a:pt x="300473" y="206252"/>
                    <a:pt x="283206" y="206252"/>
                  </a:cubicBezTo>
                  <a:cubicBezTo>
                    <a:pt x="265583" y="206252"/>
                    <a:pt x="251076" y="222783"/>
                    <a:pt x="256327" y="240648"/>
                  </a:cubicBezTo>
                  <a:cubicBezTo>
                    <a:pt x="259709" y="252202"/>
                    <a:pt x="270568" y="260112"/>
                    <a:pt x="282583" y="260112"/>
                  </a:cubicBezTo>
                  <a:cubicBezTo>
                    <a:pt x="312845" y="260290"/>
                    <a:pt x="339013" y="280021"/>
                    <a:pt x="348625" y="307306"/>
                  </a:cubicBezTo>
                  <a:cubicBezTo>
                    <a:pt x="350405" y="312106"/>
                    <a:pt x="346756" y="317350"/>
                    <a:pt x="341594" y="317083"/>
                  </a:cubicBezTo>
                  <a:cubicBezTo>
                    <a:pt x="332960" y="316728"/>
                    <a:pt x="324327" y="318594"/>
                    <a:pt x="316494" y="322594"/>
                  </a:cubicBezTo>
                  <a:cubicBezTo>
                    <a:pt x="312934" y="324460"/>
                    <a:pt x="308484" y="322949"/>
                    <a:pt x="306792" y="319305"/>
                  </a:cubicBezTo>
                  <a:cubicBezTo>
                    <a:pt x="302520" y="310062"/>
                    <a:pt x="293086" y="303485"/>
                    <a:pt x="282227" y="303485"/>
                  </a:cubicBezTo>
                  <a:cubicBezTo>
                    <a:pt x="244133" y="303485"/>
                    <a:pt x="212537" y="272555"/>
                    <a:pt x="211825" y="234604"/>
                  </a:cubicBezTo>
                  <a:cubicBezTo>
                    <a:pt x="211202" y="203141"/>
                    <a:pt x="231673" y="176300"/>
                    <a:pt x="260510" y="166612"/>
                  </a:cubicBezTo>
                  <a:lnTo>
                    <a:pt x="260510" y="155236"/>
                  </a:lnTo>
                  <a:cubicBezTo>
                    <a:pt x="260510" y="142970"/>
                    <a:pt x="270835" y="133016"/>
                    <a:pt x="283295" y="133638"/>
                  </a:cubicBezTo>
                  <a:close/>
                  <a:moveTo>
                    <a:pt x="282248" y="0"/>
                  </a:moveTo>
                  <a:cubicBezTo>
                    <a:pt x="471126" y="0"/>
                    <a:pt x="608556" y="183353"/>
                    <a:pt x="551768" y="365640"/>
                  </a:cubicBezTo>
                  <a:cubicBezTo>
                    <a:pt x="550522" y="369729"/>
                    <a:pt x="545894" y="371773"/>
                    <a:pt x="541888" y="369995"/>
                  </a:cubicBezTo>
                  <a:cubicBezTo>
                    <a:pt x="539574" y="369018"/>
                    <a:pt x="537260" y="368218"/>
                    <a:pt x="534768" y="367507"/>
                  </a:cubicBezTo>
                  <a:lnTo>
                    <a:pt x="487148" y="354797"/>
                  </a:lnTo>
                  <a:cubicBezTo>
                    <a:pt x="483142" y="353731"/>
                    <a:pt x="480917" y="349554"/>
                    <a:pt x="482163" y="345554"/>
                  </a:cubicBezTo>
                  <a:cubicBezTo>
                    <a:pt x="525600" y="210372"/>
                    <a:pt x="423773" y="72257"/>
                    <a:pt x="282248" y="72257"/>
                  </a:cubicBezTo>
                  <a:cubicBezTo>
                    <a:pt x="166536" y="72257"/>
                    <a:pt x="72364" y="166289"/>
                    <a:pt x="72364" y="281829"/>
                  </a:cubicBezTo>
                  <a:cubicBezTo>
                    <a:pt x="72364" y="410257"/>
                    <a:pt x="187453" y="507933"/>
                    <a:pt x="313134" y="489180"/>
                  </a:cubicBezTo>
                  <a:cubicBezTo>
                    <a:pt x="316784" y="488646"/>
                    <a:pt x="320255" y="490957"/>
                    <a:pt x="321145" y="494423"/>
                  </a:cubicBezTo>
                  <a:lnTo>
                    <a:pt x="336277" y="550771"/>
                  </a:lnTo>
                  <a:cubicBezTo>
                    <a:pt x="337345" y="554860"/>
                    <a:pt x="334764" y="559037"/>
                    <a:pt x="330580" y="559748"/>
                  </a:cubicBezTo>
                  <a:cubicBezTo>
                    <a:pt x="163332" y="589433"/>
                    <a:pt x="0" y="461006"/>
                    <a:pt x="0" y="281829"/>
                  </a:cubicBezTo>
                  <a:cubicBezTo>
                    <a:pt x="0" y="126472"/>
                    <a:pt x="126571" y="0"/>
                    <a:pt x="282248" y="0"/>
                  </a:cubicBezTo>
                  <a:close/>
                </a:path>
              </a:pathLst>
            </a:custGeom>
            <a:solidFill>
              <a:srgbClr val="858585"/>
            </a:solidFill>
            <a:ln w="12700" cap="flat" cmpd="sng" algn="ctr">
              <a:noFill/>
              <a:prstDash val="solid"/>
              <a:miter lim="800000"/>
            </a:ln>
            <a:effectLst/>
          </p:spPr>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方正黑体简体"/>
                <a:ea typeface="方正黑体简体"/>
                <a:cs typeface="+mn-cs"/>
              </a:endParaRPr>
            </a:p>
          </p:txBody>
        </p:sp>
      </p:grpSp>
    </p:spTree>
    <p:extLst>
      <p:ext uri="{BB962C8B-B14F-4D97-AF65-F5344CB8AC3E}">
        <p14:creationId xmlns:p14="http://schemas.microsoft.com/office/powerpoint/2010/main" val="1115045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17" presetClass="entr" presetSubtype="1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750" fill="hold"/>
                                        <p:tgtEl>
                                          <p:spTgt spid="2"/>
                                        </p:tgtEl>
                                        <p:attrNameLst>
                                          <p:attrName>ppt_w</p:attrName>
                                        </p:attrNameLst>
                                      </p:cBhvr>
                                      <p:tavLst>
                                        <p:tav tm="0">
                                          <p:val>
                                            <p:fltVal val="0"/>
                                          </p:val>
                                        </p:tav>
                                        <p:tav tm="100000">
                                          <p:val>
                                            <p:strVal val="#ppt_w"/>
                                          </p:val>
                                        </p:tav>
                                      </p:tavLst>
                                    </p:anim>
                                    <p:anim calcmode="lin" valueType="num">
                                      <p:cBhvr>
                                        <p:cTn id="14" dur="750" fill="hold"/>
                                        <p:tgtEl>
                                          <p:spTgt spid="2"/>
                                        </p:tgtEl>
                                        <p:attrNameLst>
                                          <p:attrName>ppt_h</p:attrName>
                                        </p:attrNameLst>
                                      </p:cBhvr>
                                      <p:tavLst>
                                        <p:tav tm="0">
                                          <p:val>
                                            <p:strVal val="#ppt_h"/>
                                          </p:val>
                                        </p:tav>
                                        <p:tav tm="100000">
                                          <p:val>
                                            <p:strVal val="#ppt_h"/>
                                          </p:val>
                                        </p:tav>
                                      </p:tavLst>
                                    </p:anim>
                                  </p:childTnLst>
                                </p:cTn>
                              </p:par>
                            </p:childTnLst>
                          </p:cTn>
                        </p:par>
                        <p:par>
                          <p:cTn id="15" fill="hold">
                            <p:stCondLst>
                              <p:cond delay="1500"/>
                            </p:stCondLst>
                            <p:childTnLst>
                              <p:par>
                                <p:cTn id="16" presetID="17" presetClass="entr" presetSubtype="1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750" fill="hold"/>
                                        <p:tgtEl>
                                          <p:spTgt spid="5"/>
                                        </p:tgtEl>
                                        <p:attrNameLst>
                                          <p:attrName>ppt_w</p:attrName>
                                        </p:attrNameLst>
                                      </p:cBhvr>
                                      <p:tavLst>
                                        <p:tav tm="0">
                                          <p:val>
                                            <p:fltVal val="0"/>
                                          </p:val>
                                        </p:tav>
                                        <p:tav tm="100000">
                                          <p:val>
                                            <p:strVal val="#ppt_w"/>
                                          </p:val>
                                        </p:tav>
                                      </p:tavLst>
                                    </p:anim>
                                    <p:anim calcmode="lin" valueType="num">
                                      <p:cBhvr>
                                        <p:cTn id="19" dur="750" fill="hold"/>
                                        <p:tgtEl>
                                          <p:spTgt spid="5"/>
                                        </p:tgtEl>
                                        <p:attrNameLst>
                                          <p:attrName>ppt_h</p:attrName>
                                        </p:attrNameLst>
                                      </p:cBhvr>
                                      <p:tavLst>
                                        <p:tav tm="0">
                                          <p:val>
                                            <p:strVal val="#ppt_h"/>
                                          </p:val>
                                        </p:tav>
                                        <p:tav tm="100000">
                                          <p:val>
                                            <p:strVal val="#ppt_h"/>
                                          </p:val>
                                        </p:tav>
                                      </p:tavLst>
                                    </p:anim>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750" fill="hold"/>
                                        <p:tgtEl>
                                          <p:spTgt spid="34"/>
                                        </p:tgtEl>
                                        <p:attrNameLst>
                                          <p:attrName>ppt_w</p:attrName>
                                        </p:attrNameLst>
                                      </p:cBhvr>
                                      <p:tavLst>
                                        <p:tav tm="0">
                                          <p:val>
                                            <p:fltVal val="0"/>
                                          </p:val>
                                        </p:tav>
                                        <p:tav tm="100000">
                                          <p:val>
                                            <p:strVal val="#ppt_w"/>
                                          </p:val>
                                        </p:tav>
                                      </p:tavLst>
                                    </p:anim>
                                    <p:anim calcmode="lin" valueType="num">
                                      <p:cBhvr>
                                        <p:cTn id="24" dur="750" fill="hold"/>
                                        <p:tgtEl>
                                          <p:spTgt spid="34"/>
                                        </p:tgtEl>
                                        <p:attrNameLst>
                                          <p:attrName>ppt_h</p:attrName>
                                        </p:attrNameLst>
                                      </p:cBhvr>
                                      <p:tavLst>
                                        <p:tav tm="0">
                                          <p:val>
                                            <p:strVal val="#ppt_h"/>
                                          </p:val>
                                        </p:tav>
                                        <p:tav tm="100000">
                                          <p:val>
                                            <p:strVal val="#ppt_h"/>
                                          </p:val>
                                        </p:tav>
                                      </p:tavLst>
                                    </p:anim>
                                  </p:childTnLst>
                                </p:cTn>
                              </p:par>
                            </p:childTnLst>
                          </p:cTn>
                        </p:par>
                        <p:par>
                          <p:cTn id="25" fill="hold">
                            <p:stCondLst>
                              <p:cond delay="3000"/>
                            </p:stCondLst>
                            <p:childTnLst>
                              <p:par>
                                <p:cTn id="26" presetID="17" presetClass="entr" presetSubtype="10" fill="hold" nodeType="after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p:cTn id="28" dur="750" fill="hold"/>
                                        <p:tgtEl>
                                          <p:spTgt spid="35"/>
                                        </p:tgtEl>
                                        <p:attrNameLst>
                                          <p:attrName>ppt_w</p:attrName>
                                        </p:attrNameLst>
                                      </p:cBhvr>
                                      <p:tavLst>
                                        <p:tav tm="0">
                                          <p:val>
                                            <p:fltVal val="0"/>
                                          </p:val>
                                        </p:tav>
                                        <p:tav tm="100000">
                                          <p:val>
                                            <p:strVal val="#ppt_w"/>
                                          </p:val>
                                        </p:tav>
                                      </p:tavLst>
                                    </p:anim>
                                    <p:anim calcmode="lin" valueType="num">
                                      <p:cBhvr>
                                        <p:cTn id="29" dur="750" fill="hold"/>
                                        <p:tgtEl>
                                          <p:spTgt spid="3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a:extLst>
              <a:ext uri="{FF2B5EF4-FFF2-40B4-BE49-F238E27FC236}">
                <a16:creationId xmlns:a16="http://schemas.microsoft.com/office/drawing/2014/main" id="{C77B2905-6295-4227-A73D-0B5F0EA9CE84}"/>
              </a:ext>
            </a:extLst>
          </p:cNvPr>
          <p:cNvSpPr/>
          <p:nvPr/>
        </p:nvSpPr>
        <p:spPr>
          <a:xfrm>
            <a:off x="1162511" y="501649"/>
            <a:ext cx="4133681" cy="5854700"/>
          </a:xfrm>
          <a:prstGeom prst="rect">
            <a:avLst/>
          </a:prstGeom>
          <a:solidFill>
            <a:srgbClr val="EDE9E2"/>
          </a:solidFill>
          <a:ln>
            <a:noFill/>
          </a:ln>
          <a:effectLst>
            <a:outerShdw blurRad="266700" dist="101600" dir="5400000" sx="102000" sy="102000" algn="ctr" rotWithShape="0">
              <a:schemeClr val="bg1">
                <a:lumMod val="50000"/>
                <a:alpha val="4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a:extLst>
              <a:ext uri="{FF2B5EF4-FFF2-40B4-BE49-F238E27FC236}">
                <a16:creationId xmlns:a16="http://schemas.microsoft.com/office/drawing/2014/main" id="{1187A7FB-807F-4F2A-BBF7-F21560B46DB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8187"/>
          <a:stretch/>
        </p:blipFill>
        <p:spPr>
          <a:xfrm>
            <a:off x="1702594" y="-16042"/>
            <a:ext cx="10489406" cy="4924926"/>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pic>
        <p:nvPicPr>
          <p:cNvPr id="12" name="图片 11">
            <a:extLst>
              <a:ext uri="{FF2B5EF4-FFF2-40B4-BE49-F238E27FC236}">
                <a16:creationId xmlns:a16="http://schemas.microsoft.com/office/drawing/2014/main" id="{6174F3FC-1FE6-4D81-81B4-ECE458A04C5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2222"/>
          <a:stretch/>
        </p:blipFill>
        <p:spPr>
          <a:xfrm>
            <a:off x="1702594" y="4267200"/>
            <a:ext cx="10489406" cy="2590800"/>
          </a:xfrm>
          <a:prstGeom prst="rect">
            <a:avLst/>
          </a:prstGeom>
        </p:spPr>
      </p:pic>
      <p:sp>
        <p:nvSpPr>
          <p:cNvPr id="20" name="矩形 19">
            <a:extLst>
              <a:ext uri="{FF2B5EF4-FFF2-40B4-BE49-F238E27FC236}">
                <a16:creationId xmlns:a16="http://schemas.microsoft.com/office/drawing/2014/main" id="{C7BE24AC-E01A-4CD5-9413-50538D239838}"/>
              </a:ext>
            </a:extLst>
          </p:cNvPr>
          <p:cNvSpPr/>
          <p:nvPr/>
        </p:nvSpPr>
        <p:spPr>
          <a:xfrm>
            <a:off x="3140599" y="4036126"/>
            <a:ext cx="1825306" cy="1465401"/>
          </a:xfrm>
          <a:prstGeom prst="rect">
            <a:avLst/>
          </a:prstGeom>
        </p:spPr>
        <p:txBody>
          <a:bodyPr wrap="square">
            <a:spAutoFit/>
          </a:bodyPr>
          <a:lstStyle/>
          <a:p>
            <a:pPr marL="285750" indent="-285750" algn="just">
              <a:lnSpc>
                <a:spcPct val="130000"/>
              </a:lnSpc>
              <a:buFont typeface="Wingdings" panose="05000000000000000000" pitchFamily="2" charset="2"/>
              <a:buChar char="p"/>
            </a:pPr>
            <a:r>
              <a:rPr lang="en-US" altLang="zh-CN" sz="1400" dirty="0">
                <a:solidFill>
                  <a:schemeClr val="accent2"/>
                </a:solidFill>
                <a:latin typeface="方正黑体简体" panose="02000000000000000000" pitchFamily="2" charset="-122"/>
                <a:ea typeface="方正黑体简体" panose="02000000000000000000" pitchFamily="2" charset="-122"/>
              </a:rPr>
              <a:t>【 your text 】</a:t>
            </a:r>
          </a:p>
          <a:p>
            <a:pPr marL="285750" indent="-285750" algn="just">
              <a:lnSpc>
                <a:spcPct val="130000"/>
              </a:lnSpc>
              <a:buFont typeface="Wingdings" panose="05000000000000000000" pitchFamily="2" charset="2"/>
              <a:buChar char="p"/>
            </a:pPr>
            <a:r>
              <a:rPr lang="en-US" altLang="zh-CN" sz="1400" dirty="0">
                <a:solidFill>
                  <a:schemeClr val="accent2"/>
                </a:solidFill>
                <a:latin typeface="方正黑体简体" panose="02000000000000000000" pitchFamily="2" charset="-122"/>
                <a:ea typeface="方正黑体简体" panose="02000000000000000000" pitchFamily="2" charset="-122"/>
              </a:rPr>
              <a:t>【 your text 】</a:t>
            </a:r>
          </a:p>
          <a:p>
            <a:pPr marL="285750" indent="-285750" algn="just">
              <a:lnSpc>
                <a:spcPct val="130000"/>
              </a:lnSpc>
              <a:buFont typeface="Wingdings" panose="05000000000000000000" pitchFamily="2" charset="2"/>
              <a:buChar char="p"/>
            </a:pPr>
            <a:r>
              <a:rPr lang="en-US" altLang="zh-CN" sz="1400" dirty="0">
                <a:solidFill>
                  <a:schemeClr val="accent2"/>
                </a:solidFill>
                <a:latin typeface="方正黑体简体" panose="02000000000000000000" pitchFamily="2" charset="-122"/>
                <a:ea typeface="方正黑体简体" panose="02000000000000000000" pitchFamily="2" charset="-122"/>
              </a:rPr>
              <a:t>【 your text 】</a:t>
            </a:r>
          </a:p>
          <a:p>
            <a:pPr marL="285750" indent="-285750" algn="just">
              <a:lnSpc>
                <a:spcPct val="130000"/>
              </a:lnSpc>
              <a:buFont typeface="Wingdings" panose="05000000000000000000" pitchFamily="2" charset="2"/>
              <a:buChar char="p"/>
            </a:pPr>
            <a:r>
              <a:rPr lang="en-US" altLang="zh-CN" sz="1400" dirty="0">
                <a:solidFill>
                  <a:schemeClr val="accent2"/>
                </a:solidFill>
                <a:latin typeface="方正黑体简体" panose="02000000000000000000" pitchFamily="2" charset="-122"/>
                <a:ea typeface="方正黑体简体" panose="02000000000000000000" pitchFamily="2" charset="-122"/>
              </a:rPr>
              <a:t>【 your text 】</a:t>
            </a:r>
          </a:p>
          <a:p>
            <a:pPr marL="285750" indent="-285750" algn="just">
              <a:lnSpc>
                <a:spcPct val="130000"/>
              </a:lnSpc>
              <a:buFont typeface="Wingdings" panose="05000000000000000000" pitchFamily="2" charset="2"/>
              <a:buChar char="p"/>
            </a:pPr>
            <a:r>
              <a:rPr lang="en-US" altLang="zh-CN" sz="1400" dirty="0">
                <a:solidFill>
                  <a:schemeClr val="accent2"/>
                </a:solidFill>
                <a:latin typeface="方正黑体简体" panose="02000000000000000000" pitchFamily="2" charset="-122"/>
                <a:ea typeface="方正黑体简体" panose="02000000000000000000" pitchFamily="2" charset="-122"/>
              </a:rPr>
              <a:t>【 your text 】</a:t>
            </a:r>
          </a:p>
        </p:txBody>
      </p:sp>
      <p:pic>
        <p:nvPicPr>
          <p:cNvPr id="22" name="图片 21">
            <a:extLst>
              <a:ext uri="{FF2B5EF4-FFF2-40B4-BE49-F238E27FC236}">
                <a16:creationId xmlns:a16="http://schemas.microsoft.com/office/drawing/2014/main" id="{EAAA573E-429E-4CEB-9C97-8C5CC307A6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722002" flipH="1">
            <a:off x="8035179" y="3369666"/>
            <a:ext cx="3973883" cy="2803577"/>
          </a:xfrm>
          <a:prstGeom prst="rect">
            <a:avLst/>
          </a:prstGeom>
        </p:spPr>
      </p:pic>
      <p:pic>
        <p:nvPicPr>
          <p:cNvPr id="23" name="图片 22">
            <a:extLst>
              <a:ext uri="{FF2B5EF4-FFF2-40B4-BE49-F238E27FC236}">
                <a16:creationId xmlns:a16="http://schemas.microsoft.com/office/drawing/2014/main" id="{DC9ED866-C3E0-49FC-8E3A-13867FF6709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060" t="62222" r="30848"/>
          <a:stretch/>
        </p:blipFill>
        <p:spPr>
          <a:xfrm>
            <a:off x="0" y="2564742"/>
            <a:ext cx="5149516" cy="2590800"/>
          </a:xfrm>
          <a:prstGeom prst="rect">
            <a:avLst/>
          </a:prstGeom>
        </p:spPr>
      </p:pic>
      <p:pic>
        <p:nvPicPr>
          <p:cNvPr id="24" name="图片 23">
            <a:extLst>
              <a:ext uri="{FF2B5EF4-FFF2-40B4-BE49-F238E27FC236}">
                <a16:creationId xmlns:a16="http://schemas.microsoft.com/office/drawing/2014/main" id="{05AAD9D0-674A-4CC3-BAE0-65508C57D780}"/>
              </a:ext>
            </a:extLst>
          </p:cNvPr>
          <p:cNvPicPr>
            <a:picLocks noChangeAspect="1"/>
          </p:cNvPicPr>
          <p:nvPr/>
        </p:nvPicPr>
        <p:blipFill rotWithShape="1">
          <a:blip r:embed="rId4" cstate="print">
            <a:biLevel thresh="75000"/>
            <a:extLst>
              <a:ext uri="{28A0092B-C50C-407E-A947-70E740481C1C}">
                <a14:useLocalDpi xmlns:a14="http://schemas.microsoft.com/office/drawing/2010/main" val="0"/>
              </a:ext>
            </a:extLst>
          </a:blip>
          <a:srcRect/>
          <a:stretch/>
        </p:blipFill>
        <p:spPr>
          <a:xfrm>
            <a:off x="124517" y="257713"/>
            <a:ext cx="1800127" cy="1370803"/>
          </a:xfrm>
          <a:prstGeom prst="rect">
            <a:avLst/>
          </a:prstGeom>
        </p:spPr>
      </p:pic>
      <p:pic>
        <p:nvPicPr>
          <p:cNvPr id="26" name="图片 25">
            <a:extLst>
              <a:ext uri="{FF2B5EF4-FFF2-40B4-BE49-F238E27FC236}">
                <a16:creationId xmlns:a16="http://schemas.microsoft.com/office/drawing/2014/main" id="{94F688DB-88A8-47F8-AFDB-029220C50DC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060" t="62222" r="61920"/>
          <a:stretch/>
        </p:blipFill>
        <p:spPr>
          <a:xfrm flipV="1">
            <a:off x="10301704" y="825171"/>
            <a:ext cx="1890296" cy="2590800"/>
          </a:xfrm>
          <a:prstGeom prst="rect">
            <a:avLst/>
          </a:prstGeom>
        </p:spPr>
      </p:pic>
      <p:sp>
        <p:nvSpPr>
          <p:cNvPr id="2" name="文本框 1">
            <a:extLst>
              <a:ext uri="{FF2B5EF4-FFF2-40B4-BE49-F238E27FC236}">
                <a16:creationId xmlns:a16="http://schemas.microsoft.com/office/drawing/2014/main" id="{5E2B1269-1F35-496C-85AC-D9517430C731}"/>
              </a:ext>
            </a:extLst>
          </p:cNvPr>
          <p:cNvSpPr txBox="1"/>
          <p:nvPr/>
        </p:nvSpPr>
        <p:spPr>
          <a:xfrm>
            <a:off x="1263675" y="1495876"/>
            <a:ext cx="1292662" cy="4604333"/>
          </a:xfrm>
          <a:prstGeom prst="rect">
            <a:avLst/>
          </a:prstGeom>
          <a:noFill/>
        </p:spPr>
        <p:txBody>
          <a:bodyPr vert="eaVert" wrap="square" rtlCol="0">
            <a:spAutoFit/>
          </a:bodyPr>
          <a:lstStyle/>
          <a:p>
            <a:r>
              <a:rPr lang="zh-CN" altLang="en-US" sz="5400" b="1" dirty="0">
                <a:solidFill>
                  <a:schemeClr val="accent2"/>
                </a:solidFill>
                <a:latin typeface="方正小标宋简体" panose="02010601030101010101" pitchFamily="2" charset="-122"/>
                <a:ea typeface="方正小标宋简体" panose="02010601030101010101" pitchFamily="2" charset="-122"/>
              </a:rPr>
              <a:t>ADD A TITLE</a:t>
            </a:r>
          </a:p>
          <a:p>
            <a:endParaRPr lang="zh-CN" altLang="en-US" dirty="0"/>
          </a:p>
        </p:txBody>
      </p:sp>
      <p:sp>
        <p:nvSpPr>
          <p:cNvPr id="13" name="TextBox 28">
            <a:hlinkClick r:id="rId5"/>
            <a:extLst>
              <a:ext uri="{FF2B5EF4-FFF2-40B4-BE49-F238E27FC236}">
                <a16:creationId xmlns:a16="http://schemas.microsoft.com/office/drawing/2014/main" id="{1B872801-8167-47BC-AE1E-0A85D295EA7A}"/>
              </a:ext>
            </a:extLst>
          </p:cNvPr>
          <p:cNvSpPr txBox="1"/>
          <p:nvPr/>
        </p:nvSpPr>
        <p:spPr>
          <a:xfrm>
            <a:off x="1076428" y="6449432"/>
            <a:ext cx="5194499" cy="246221"/>
          </a:xfrm>
          <a:prstGeom prst="rect">
            <a:avLst/>
          </a:prstGeom>
          <a:noFill/>
        </p:spPr>
        <p:txBody>
          <a:bodyPr wrap="square" rtlCol="0">
            <a:spAutoFit/>
          </a:bodyPr>
          <a:lstStyle/>
          <a:p>
            <a:r>
              <a:rPr lang="en-US" altLang="zh-CN" sz="1000" dirty="0">
                <a:cs typeface="Arial" pitchFamily="34" charset="0"/>
                <a:hlinkClick r:id="rId5">
                  <a:extLst>
                    <a:ext uri="{A12FA001-AC4F-418D-AE19-62706E023703}">
                      <ahyp:hlinkClr xmlns:ahyp="http://schemas.microsoft.com/office/drawing/2018/hyperlinkcolor" val="tx"/>
                    </a:ext>
                  </a:extLst>
                </a:hlinkClick>
              </a:rPr>
              <a:t>https://www.freeppt7.com</a:t>
            </a:r>
            <a:endParaRPr lang="ko-KR" altLang="en-US" sz="1000" dirty="0">
              <a:cs typeface="Arial" pitchFamily="34" charset="0"/>
            </a:endParaRPr>
          </a:p>
        </p:txBody>
      </p:sp>
      <p:sp>
        <p:nvSpPr>
          <p:cNvPr id="14" name="Rounded Rectangle 7">
            <a:extLst>
              <a:ext uri="{FF2B5EF4-FFF2-40B4-BE49-F238E27FC236}">
                <a16:creationId xmlns:a16="http://schemas.microsoft.com/office/drawing/2014/main" id="{128CF788-73D8-4F76-89DC-4410EBAF9C77}"/>
              </a:ext>
            </a:extLst>
          </p:cNvPr>
          <p:cNvSpPr/>
          <p:nvPr/>
        </p:nvSpPr>
        <p:spPr>
          <a:xfrm>
            <a:off x="1481075" y="736328"/>
            <a:ext cx="1321344" cy="413563"/>
          </a:xfrm>
          <a:prstGeom prst="roundRect">
            <a:avLst>
              <a:gd name="adj" fmla="val 50000"/>
            </a:avLst>
          </a:prstGeom>
          <a:solidFill>
            <a:schemeClr val="bg1">
              <a:alpha val="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t>LOGO</a:t>
            </a:r>
            <a:endParaRPr lang="ko-KR" altLang="en-US" sz="2700" dirty="0"/>
          </a:p>
        </p:txBody>
      </p:sp>
    </p:spTree>
    <p:extLst>
      <p:ext uri="{BB962C8B-B14F-4D97-AF65-F5344CB8AC3E}">
        <p14:creationId xmlns:p14="http://schemas.microsoft.com/office/powerpoint/2010/main" val="23708579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750" fill="hold"/>
                                        <p:tgtEl>
                                          <p:spTgt spid="22"/>
                                        </p:tgtEl>
                                        <p:attrNameLst>
                                          <p:attrName>ppt_w</p:attrName>
                                        </p:attrNameLst>
                                      </p:cBhvr>
                                      <p:tavLst>
                                        <p:tav tm="0">
                                          <p:val>
                                            <p:fltVal val="0"/>
                                          </p:val>
                                        </p:tav>
                                        <p:tav tm="100000">
                                          <p:val>
                                            <p:strVal val="#ppt_w"/>
                                          </p:val>
                                        </p:tav>
                                      </p:tavLst>
                                    </p:anim>
                                    <p:anim calcmode="lin" valueType="num">
                                      <p:cBhvr>
                                        <p:cTn id="8" dur="750" fill="hold"/>
                                        <p:tgtEl>
                                          <p:spTgt spid="22"/>
                                        </p:tgtEl>
                                        <p:attrNameLst>
                                          <p:attrName>ppt_h</p:attrName>
                                        </p:attrNameLst>
                                      </p:cBhvr>
                                      <p:tavLst>
                                        <p:tav tm="0">
                                          <p:val>
                                            <p:fltVal val="0"/>
                                          </p:val>
                                        </p:tav>
                                        <p:tav tm="100000">
                                          <p:val>
                                            <p:strVal val="#ppt_h"/>
                                          </p:val>
                                        </p:tav>
                                      </p:tavLst>
                                    </p:anim>
                                    <p:animEffect transition="in" filter="fade">
                                      <p:cBhvr>
                                        <p:cTn id="9" dur="750"/>
                                        <p:tgtEl>
                                          <p:spTgt spid="22"/>
                                        </p:tgtEl>
                                      </p:cBhvr>
                                    </p:animEffect>
                                  </p:childTnLst>
                                </p:cTn>
                              </p:par>
                              <p:par>
                                <p:cTn id="10" presetID="10" presetClass="entr" presetSubtype="0" fill="hold" nodeType="withEffect">
                                  <p:stCondLst>
                                    <p:cond delay="25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750"/>
                                        <p:tgtEl>
                                          <p:spTgt spid="12"/>
                                        </p:tgtEl>
                                      </p:cBhvr>
                                    </p:animEffect>
                                  </p:childTnLst>
                                </p:cTn>
                              </p:par>
                              <p:par>
                                <p:cTn id="13" presetID="10" presetClass="entr" presetSubtype="0" fill="hold" nodeType="withEffect">
                                  <p:stCondLst>
                                    <p:cond delay="25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750"/>
                                        <p:tgtEl>
                                          <p:spTgt spid="23"/>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750"/>
                                        <p:tgtEl>
                                          <p:spTgt spid="18"/>
                                        </p:tgtEl>
                                      </p:cBhvr>
                                    </p:animEffect>
                                    <p:anim calcmode="lin" valueType="num">
                                      <p:cBhvr>
                                        <p:cTn id="20" dur="750" fill="hold"/>
                                        <p:tgtEl>
                                          <p:spTgt spid="18"/>
                                        </p:tgtEl>
                                        <p:attrNameLst>
                                          <p:attrName>ppt_x</p:attrName>
                                        </p:attrNameLst>
                                      </p:cBhvr>
                                      <p:tavLst>
                                        <p:tav tm="0">
                                          <p:val>
                                            <p:strVal val="#ppt_x"/>
                                          </p:val>
                                        </p:tav>
                                        <p:tav tm="100000">
                                          <p:val>
                                            <p:strVal val="#ppt_x"/>
                                          </p:val>
                                        </p:tav>
                                      </p:tavLst>
                                    </p:anim>
                                    <p:anim calcmode="lin" valueType="num">
                                      <p:cBhvr>
                                        <p:cTn id="21" dur="750" fill="hold"/>
                                        <p:tgtEl>
                                          <p:spTgt spid="18"/>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1" presetClass="entr" presetSubtype="0"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20">
                                            <p:txEl>
                                              <p:pRg st="0" end="0"/>
                                            </p:txEl>
                                          </p:spTgt>
                                        </p:tgtEl>
                                        <p:attrNameLst>
                                          <p:attrName>style.visibility</p:attrName>
                                        </p:attrNameLst>
                                      </p:cBhvr>
                                      <p:to>
                                        <p:strVal val="visible"/>
                                      </p:to>
                                    </p:set>
                                    <p:animEffect transition="in" filter="wipe(left)">
                                      <p:cBhvr>
                                        <p:cTn id="28" dur="500"/>
                                        <p:tgtEl>
                                          <p:spTgt spid="20">
                                            <p:txEl>
                                              <p:pRg st="0" end="0"/>
                                            </p:txEl>
                                          </p:spTgt>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20">
                                            <p:txEl>
                                              <p:pRg st="1" end="1"/>
                                            </p:txEl>
                                          </p:spTgt>
                                        </p:tgtEl>
                                        <p:attrNameLst>
                                          <p:attrName>style.visibility</p:attrName>
                                        </p:attrNameLst>
                                      </p:cBhvr>
                                      <p:to>
                                        <p:strVal val="visible"/>
                                      </p:to>
                                    </p:set>
                                    <p:animEffect transition="in" filter="wipe(left)">
                                      <p:cBhvr>
                                        <p:cTn id="32" dur="500"/>
                                        <p:tgtEl>
                                          <p:spTgt spid="20">
                                            <p:txEl>
                                              <p:pRg st="1" end="1"/>
                                            </p:txEl>
                                          </p:spTgt>
                                        </p:tgtEl>
                                      </p:cBhvr>
                                    </p:animEffect>
                                  </p:childTnLst>
                                </p:cTn>
                              </p:par>
                            </p:childTnLst>
                          </p:cTn>
                        </p:par>
                        <p:par>
                          <p:cTn id="33" fill="hold">
                            <p:stCondLst>
                              <p:cond delay="2750"/>
                            </p:stCondLst>
                            <p:childTnLst>
                              <p:par>
                                <p:cTn id="34" presetID="22" presetClass="entr" presetSubtype="8" fill="hold" grpId="0" nodeType="afterEffect">
                                  <p:stCondLst>
                                    <p:cond delay="0"/>
                                  </p:stCondLst>
                                  <p:childTnLst>
                                    <p:set>
                                      <p:cBhvr>
                                        <p:cTn id="35" dur="1" fill="hold">
                                          <p:stCondLst>
                                            <p:cond delay="0"/>
                                          </p:stCondLst>
                                        </p:cTn>
                                        <p:tgtEl>
                                          <p:spTgt spid="20">
                                            <p:txEl>
                                              <p:pRg st="2" end="2"/>
                                            </p:txEl>
                                          </p:spTgt>
                                        </p:tgtEl>
                                        <p:attrNameLst>
                                          <p:attrName>style.visibility</p:attrName>
                                        </p:attrNameLst>
                                      </p:cBhvr>
                                      <p:to>
                                        <p:strVal val="visible"/>
                                      </p:to>
                                    </p:set>
                                    <p:animEffect transition="in" filter="wipe(left)">
                                      <p:cBhvr>
                                        <p:cTn id="36" dur="500"/>
                                        <p:tgtEl>
                                          <p:spTgt spid="20">
                                            <p:txEl>
                                              <p:pRg st="2" end="2"/>
                                            </p:txEl>
                                          </p:spTgt>
                                        </p:tgtEl>
                                      </p:cBhvr>
                                    </p:animEffect>
                                  </p:childTnLst>
                                </p:cTn>
                              </p:par>
                            </p:childTnLst>
                          </p:cTn>
                        </p:par>
                        <p:par>
                          <p:cTn id="37" fill="hold">
                            <p:stCondLst>
                              <p:cond delay="3250"/>
                            </p:stCondLst>
                            <p:childTnLst>
                              <p:par>
                                <p:cTn id="38" presetID="22" presetClass="entr" presetSubtype="8" fill="hold" grpId="0" nodeType="afterEffect">
                                  <p:stCondLst>
                                    <p:cond delay="0"/>
                                  </p:stCondLst>
                                  <p:childTnLst>
                                    <p:set>
                                      <p:cBhvr>
                                        <p:cTn id="39" dur="1" fill="hold">
                                          <p:stCondLst>
                                            <p:cond delay="0"/>
                                          </p:stCondLst>
                                        </p:cTn>
                                        <p:tgtEl>
                                          <p:spTgt spid="20">
                                            <p:txEl>
                                              <p:pRg st="3" end="3"/>
                                            </p:txEl>
                                          </p:spTgt>
                                        </p:tgtEl>
                                        <p:attrNameLst>
                                          <p:attrName>style.visibility</p:attrName>
                                        </p:attrNameLst>
                                      </p:cBhvr>
                                      <p:to>
                                        <p:strVal val="visible"/>
                                      </p:to>
                                    </p:set>
                                    <p:animEffect transition="in" filter="wipe(left)">
                                      <p:cBhvr>
                                        <p:cTn id="40" dur="500"/>
                                        <p:tgtEl>
                                          <p:spTgt spid="20">
                                            <p:txEl>
                                              <p:pRg st="3" end="3"/>
                                            </p:txEl>
                                          </p:spTgt>
                                        </p:tgtEl>
                                      </p:cBhvr>
                                    </p:animEffect>
                                  </p:childTnLst>
                                </p:cTn>
                              </p:par>
                            </p:childTnLst>
                          </p:cTn>
                        </p:par>
                        <p:par>
                          <p:cTn id="41" fill="hold">
                            <p:stCondLst>
                              <p:cond delay="3750"/>
                            </p:stCondLst>
                            <p:childTnLst>
                              <p:par>
                                <p:cTn id="42" presetID="22" presetClass="entr" presetSubtype="8" fill="hold" grpId="0" nodeType="afterEffect">
                                  <p:stCondLst>
                                    <p:cond delay="0"/>
                                  </p:stCondLst>
                                  <p:childTnLst>
                                    <p:set>
                                      <p:cBhvr>
                                        <p:cTn id="43" dur="1" fill="hold">
                                          <p:stCondLst>
                                            <p:cond delay="0"/>
                                          </p:stCondLst>
                                        </p:cTn>
                                        <p:tgtEl>
                                          <p:spTgt spid="20">
                                            <p:txEl>
                                              <p:pRg st="4" end="4"/>
                                            </p:txEl>
                                          </p:spTgt>
                                        </p:tgtEl>
                                        <p:attrNameLst>
                                          <p:attrName>style.visibility</p:attrName>
                                        </p:attrNameLst>
                                      </p:cBhvr>
                                      <p:to>
                                        <p:strVal val="visible"/>
                                      </p:to>
                                    </p:set>
                                    <p:animEffect transition="in" filter="wipe(left)">
                                      <p:cBhvr>
                                        <p:cTn id="44" dur="500"/>
                                        <p:tgtEl>
                                          <p:spTgt spid="20">
                                            <p:txEl>
                                              <p:pRg st="4" end="4"/>
                                            </p:txEl>
                                          </p:spTgt>
                                        </p:tgtEl>
                                      </p:cBhvr>
                                    </p:animEffect>
                                  </p:childTnLst>
                                </p:cTn>
                              </p:par>
                              <p:par>
                                <p:cTn id="45" presetID="10" presetClass="entr" presetSubtype="0" fill="hold" nodeType="withEffect">
                                  <p:stCondLst>
                                    <p:cond delay="25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图片 39">
            <a:extLst>
              <a:ext uri="{FF2B5EF4-FFF2-40B4-BE49-F238E27FC236}">
                <a16:creationId xmlns:a16="http://schemas.microsoft.com/office/drawing/2014/main" id="{5B396822-F59D-44BC-AD3B-8DC5503AA4B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2222"/>
          <a:stretch/>
        </p:blipFill>
        <p:spPr>
          <a:xfrm flipH="1">
            <a:off x="-384256" y="4286560"/>
            <a:ext cx="10489406" cy="2590800"/>
          </a:xfrm>
          <a:custGeom>
            <a:avLst/>
            <a:gdLst>
              <a:gd name="connsiteX0" fmla="*/ 6626684 w 10489406"/>
              <a:gd name="connsiteY0" fmla="*/ 585717 h 2590800"/>
              <a:gd name="connsiteX1" fmla="*/ 6978017 w 10489406"/>
              <a:gd name="connsiteY1" fmla="*/ 937050 h 2590800"/>
              <a:gd name="connsiteX2" fmla="*/ 6626684 w 10489406"/>
              <a:gd name="connsiteY2" fmla="*/ 1288383 h 2590800"/>
              <a:gd name="connsiteX3" fmla="*/ 6275351 w 10489406"/>
              <a:gd name="connsiteY3" fmla="*/ 937050 h 2590800"/>
              <a:gd name="connsiteX4" fmla="*/ 6626684 w 10489406"/>
              <a:gd name="connsiteY4" fmla="*/ 585717 h 2590800"/>
              <a:gd name="connsiteX5" fmla="*/ 10489406 w 10489406"/>
              <a:gd name="connsiteY5" fmla="*/ 0 h 2590800"/>
              <a:gd name="connsiteX6" fmla="*/ 0 w 10489406"/>
              <a:gd name="connsiteY6" fmla="*/ 0 h 2590800"/>
              <a:gd name="connsiteX7" fmla="*/ 0 w 10489406"/>
              <a:gd name="connsiteY7" fmla="*/ 2590800 h 2590800"/>
              <a:gd name="connsiteX8" fmla="*/ 10489406 w 10489406"/>
              <a:gd name="connsiteY8" fmla="*/ 25908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89406" h="2590800">
                <a:moveTo>
                  <a:pt x="6626684" y="585717"/>
                </a:moveTo>
                <a:cubicBezTo>
                  <a:pt x="6820720" y="585717"/>
                  <a:pt x="6978017" y="743014"/>
                  <a:pt x="6978017" y="937050"/>
                </a:cubicBezTo>
                <a:cubicBezTo>
                  <a:pt x="6978017" y="1131086"/>
                  <a:pt x="6820720" y="1288383"/>
                  <a:pt x="6626684" y="1288383"/>
                </a:cubicBezTo>
                <a:cubicBezTo>
                  <a:pt x="6432648" y="1288383"/>
                  <a:pt x="6275351" y="1131086"/>
                  <a:pt x="6275351" y="937050"/>
                </a:cubicBezTo>
                <a:cubicBezTo>
                  <a:pt x="6275351" y="743014"/>
                  <a:pt x="6432648" y="585717"/>
                  <a:pt x="6626684" y="585717"/>
                </a:cubicBezTo>
                <a:close/>
                <a:moveTo>
                  <a:pt x="10489406" y="0"/>
                </a:moveTo>
                <a:lnTo>
                  <a:pt x="0" y="0"/>
                </a:lnTo>
                <a:lnTo>
                  <a:pt x="0" y="2590800"/>
                </a:lnTo>
                <a:lnTo>
                  <a:pt x="10489406" y="2590800"/>
                </a:lnTo>
                <a:close/>
              </a:path>
            </a:pathLst>
          </a:custGeom>
        </p:spPr>
      </p:pic>
      <p:sp>
        <p:nvSpPr>
          <p:cNvPr id="3" name="矩形 2">
            <a:extLst>
              <a:ext uri="{FF2B5EF4-FFF2-40B4-BE49-F238E27FC236}">
                <a16:creationId xmlns:a16="http://schemas.microsoft.com/office/drawing/2014/main" id="{4D4396EB-53DD-4E9E-971D-21B62F9045D2}"/>
              </a:ext>
            </a:extLst>
          </p:cNvPr>
          <p:cNvSpPr/>
          <p:nvPr/>
        </p:nvSpPr>
        <p:spPr>
          <a:xfrm>
            <a:off x="1651107" y="1410702"/>
            <a:ext cx="2900947" cy="4468395"/>
          </a:xfrm>
          <a:prstGeom prst="rect">
            <a:avLst/>
          </a:prstGeom>
          <a:solidFill>
            <a:srgbClr val="EDE9E2"/>
          </a:solidFill>
          <a:ln>
            <a:noFill/>
          </a:ln>
          <a:effectLst>
            <a:outerShdw blurRad="266700" dist="101600" dir="5400000" sx="102000" sy="102000" algn="ctr" rotWithShape="0">
              <a:schemeClr val="bg1">
                <a:lumMod val="50000"/>
                <a:alpha val="4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D1090958-DCD9-4A02-B876-8B878442757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4259" b="28187"/>
          <a:stretch/>
        </p:blipFill>
        <p:spPr>
          <a:xfrm flipH="1">
            <a:off x="0" y="0"/>
            <a:ext cx="6895810" cy="4924926"/>
          </a:xfrm>
          <a:prstGeom prst="rect">
            <a:avLst/>
          </a:prstGeom>
          <a:effectLst>
            <a:outerShdw blurRad="254000" dist="38100" dir="8100000" algn="tr" rotWithShape="0">
              <a:prstClr val="black">
                <a:alpha val="30000"/>
              </a:prstClr>
            </a:outerShdw>
          </a:effectLst>
        </p:spPr>
      </p:pic>
      <p:sp>
        <p:nvSpPr>
          <p:cNvPr id="7" name="文本框 6">
            <a:extLst>
              <a:ext uri="{FF2B5EF4-FFF2-40B4-BE49-F238E27FC236}">
                <a16:creationId xmlns:a16="http://schemas.microsoft.com/office/drawing/2014/main" id="{C56945BD-3B81-4B3C-9327-454F2B26012A}"/>
              </a:ext>
            </a:extLst>
          </p:cNvPr>
          <p:cNvSpPr txBox="1"/>
          <p:nvPr/>
        </p:nvSpPr>
        <p:spPr>
          <a:xfrm>
            <a:off x="2265925" y="2615492"/>
            <a:ext cx="738664" cy="2926892"/>
          </a:xfrm>
          <a:prstGeom prst="rect">
            <a:avLst/>
          </a:prstGeom>
          <a:noFill/>
        </p:spPr>
        <p:txBody>
          <a:bodyPr vert="eaVert" wrap="square" rtlCol="0">
            <a:spAutoFit/>
          </a:bodyPr>
          <a:lstStyle/>
          <a:p>
            <a:r>
              <a:rPr lang="en-US" altLang="zh-CN" sz="3600" spc="300" dirty="0">
                <a:solidFill>
                  <a:schemeClr val="accent2"/>
                </a:solidFill>
              </a:rPr>
              <a:t>CONTENTS</a:t>
            </a:r>
            <a:endParaRPr lang="zh-CN" altLang="en-US" sz="3600" spc="300" dirty="0">
              <a:solidFill>
                <a:schemeClr val="accent2"/>
              </a:solidFill>
            </a:endParaRPr>
          </a:p>
        </p:txBody>
      </p:sp>
      <p:grpSp>
        <p:nvGrpSpPr>
          <p:cNvPr id="35" name="组合 34">
            <a:extLst>
              <a:ext uri="{FF2B5EF4-FFF2-40B4-BE49-F238E27FC236}">
                <a16:creationId xmlns:a16="http://schemas.microsoft.com/office/drawing/2014/main" id="{F5EA211F-4952-43BF-B6DA-FD8FC96797CD}"/>
              </a:ext>
            </a:extLst>
          </p:cNvPr>
          <p:cNvGrpSpPr/>
          <p:nvPr/>
        </p:nvGrpSpPr>
        <p:grpSpPr>
          <a:xfrm>
            <a:off x="6513092" y="2374230"/>
            <a:ext cx="774612" cy="802104"/>
            <a:chOff x="6513092" y="1796717"/>
            <a:chExt cx="774612" cy="802104"/>
          </a:xfrm>
        </p:grpSpPr>
        <p:sp>
          <p:nvSpPr>
            <p:cNvPr id="8" name="缺角矩形 7">
              <a:extLst>
                <a:ext uri="{FF2B5EF4-FFF2-40B4-BE49-F238E27FC236}">
                  <a16:creationId xmlns:a16="http://schemas.microsoft.com/office/drawing/2014/main" id="{299948D3-1808-457D-A973-8587D27F7C14}"/>
                </a:ext>
              </a:extLst>
            </p:cNvPr>
            <p:cNvSpPr/>
            <p:nvPr/>
          </p:nvSpPr>
          <p:spPr>
            <a:xfrm>
              <a:off x="6513092" y="1796717"/>
              <a:ext cx="774612" cy="802104"/>
            </a:xfrm>
            <a:prstGeom prst="plaque">
              <a:avLst/>
            </a:prstGeom>
            <a:solidFill>
              <a:srgbClr val="EDE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12" name="矩形 11">
              <a:extLst>
                <a:ext uri="{FF2B5EF4-FFF2-40B4-BE49-F238E27FC236}">
                  <a16:creationId xmlns:a16="http://schemas.microsoft.com/office/drawing/2014/main" id="{A7B2220E-2DCB-48D8-97FD-09354B30FEC3}"/>
                </a:ext>
              </a:extLst>
            </p:cNvPr>
            <p:cNvSpPr/>
            <p:nvPr/>
          </p:nvSpPr>
          <p:spPr>
            <a:xfrm>
              <a:off x="6571041" y="1874603"/>
              <a:ext cx="649538" cy="646331"/>
            </a:xfrm>
            <a:prstGeom prst="rect">
              <a:avLst/>
            </a:prstGeom>
          </p:spPr>
          <p:txBody>
            <a:bodyPr wrap="none">
              <a:spAutoFit/>
            </a:bodyPr>
            <a:lstStyle/>
            <a:p>
              <a:pPr algn="ctr"/>
              <a:r>
                <a:rPr lang="en-US" altLang="zh-CN" sz="3600" b="1" dirty="0">
                  <a:solidFill>
                    <a:schemeClr val="accent2"/>
                  </a:solidFill>
                  <a:latin typeface="方正小标宋简体" panose="02010601030101010101" pitchFamily="2" charset="-122"/>
                  <a:ea typeface="方正小标宋简体" panose="02010601030101010101" pitchFamily="2" charset="-122"/>
                </a:rPr>
                <a:t>01</a:t>
              </a:r>
              <a:endParaRPr lang="zh-CN" altLang="en-US" sz="900" dirty="0">
                <a:solidFill>
                  <a:schemeClr val="accent2"/>
                </a:solidFill>
              </a:endParaRPr>
            </a:p>
          </p:txBody>
        </p:sp>
      </p:grpSp>
      <p:grpSp>
        <p:nvGrpSpPr>
          <p:cNvPr id="34" name="组合 33">
            <a:extLst>
              <a:ext uri="{FF2B5EF4-FFF2-40B4-BE49-F238E27FC236}">
                <a16:creationId xmlns:a16="http://schemas.microsoft.com/office/drawing/2014/main" id="{B65F1777-06C5-4F19-8C7B-554F7A8E4D9E}"/>
              </a:ext>
            </a:extLst>
          </p:cNvPr>
          <p:cNvGrpSpPr/>
          <p:nvPr/>
        </p:nvGrpSpPr>
        <p:grpSpPr>
          <a:xfrm>
            <a:off x="7921815" y="2374230"/>
            <a:ext cx="774612" cy="802104"/>
            <a:chOff x="7921815" y="1796717"/>
            <a:chExt cx="774612" cy="802104"/>
          </a:xfrm>
        </p:grpSpPr>
        <p:sp>
          <p:nvSpPr>
            <p:cNvPr id="9" name="缺角矩形 8">
              <a:extLst>
                <a:ext uri="{FF2B5EF4-FFF2-40B4-BE49-F238E27FC236}">
                  <a16:creationId xmlns:a16="http://schemas.microsoft.com/office/drawing/2014/main" id="{F18AFC72-08B4-40C7-9F64-2B442CD68732}"/>
                </a:ext>
              </a:extLst>
            </p:cNvPr>
            <p:cNvSpPr/>
            <p:nvPr/>
          </p:nvSpPr>
          <p:spPr>
            <a:xfrm>
              <a:off x="7921815" y="1796717"/>
              <a:ext cx="774612" cy="802104"/>
            </a:xfrm>
            <a:prstGeom prst="plaque">
              <a:avLst/>
            </a:prstGeom>
            <a:solidFill>
              <a:srgbClr val="EDE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13" name="矩形 12">
              <a:extLst>
                <a:ext uri="{FF2B5EF4-FFF2-40B4-BE49-F238E27FC236}">
                  <a16:creationId xmlns:a16="http://schemas.microsoft.com/office/drawing/2014/main" id="{69E00D38-179C-4BF4-A2F7-1A6FC21B7A38}"/>
                </a:ext>
              </a:extLst>
            </p:cNvPr>
            <p:cNvSpPr/>
            <p:nvPr/>
          </p:nvSpPr>
          <p:spPr>
            <a:xfrm>
              <a:off x="7984352" y="1874603"/>
              <a:ext cx="649538" cy="646331"/>
            </a:xfrm>
            <a:prstGeom prst="rect">
              <a:avLst/>
            </a:prstGeom>
          </p:spPr>
          <p:txBody>
            <a:bodyPr wrap="none">
              <a:spAutoFit/>
            </a:bodyPr>
            <a:lstStyle/>
            <a:p>
              <a:pPr algn="ctr"/>
              <a:r>
                <a:rPr lang="en-US" altLang="zh-CN" sz="3600" b="1" dirty="0">
                  <a:solidFill>
                    <a:schemeClr val="accent2"/>
                  </a:solidFill>
                  <a:latin typeface="方正小标宋简体" panose="02010601030101010101" pitchFamily="2" charset="-122"/>
                  <a:ea typeface="方正小标宋简体" panose="02010601030101010101" pitchFamily="2" charset="-122"/>
                </a:rPr>
                <a:t>02</a:t>
              </a:r>
              <a:endParaRPr lang="zh-CN" altLang="en-US" sz="900" dirty="0">
                <a:solidFill>
                  <a:schemeClr val="accent2"/>
                </a:solidFill>
              </a:endParaRPr>
            </a:p>
          </p:txBody>
        </p:sp>
      </p:grpSp>
      <p:grpSp>
        <p:nvGrpSpPr>
          <p:cNvPr id="33" name="组合 32">
            <a:extLst>
              <a:ext uri="{FF2B5EF4-FFF2-40B4-BE49-F238E27FC236}">
                <a16:creationId xmlns:a16="http://schemas.microsoft.com/office/drawing/2014/main" id="{1848CBAD-66D6-448A-921E-DEB230DD4BCD}"/>
              </a:ext>
            </a:extLst>
          </p:cNvPr>
          <p:cNvGrpSpPr/>
          <p:nvPr/>
        </p:nvGrpSpPr>
        <p:grpSpPr>
          <a:xfrm>
            <a:off x="9330538" y="2374230"/>
            <a:ext cx="774612" cy="802104"/>
            <a:chOff x="9330538" y="1796717"/>
            <a:chExt cx="774612" cy="802104"/>
          </a:xfrm>
        </p:grpSpPr>
        <p:sp>
          <p:nvSpPr>
            <p:cNvPr id="10" name="缺角矩形 9">
              <a:extLst>
                <a:ext uri="{FF2B5EF4-FFF2-40B4-BE49-F238E27FC236}">
                  <a16:creationId xmlns:a16="http://schemas.microsoft.com/office/drawing/2014/main" id="{AFFC5C11-248B-49D8-8DE4-C9DB149E4A6C}"/>
                </a:ext>
              </a:extLst>
            </p:cNvPr>
            <p:cNvSpPr/>
            <p:nvPr/>
          </p:nvSpPr>
          <p:spPr>
            <a:xfrm>
              <a:off x="9330538" y="1796717"/>
              <a:ext cx="774612" cy="802104"/>
            </a:xfrm>
            <a:prstGeom prst="plaque">
              <a:avLst/>
            </a:prstGeom>
            <a:solidFill>
              <a:srgbClr val="EDE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14" name="矩形 13">
              <a:extLst>
                <a:ext uri="{FF2B5EF4-FFF2-40B4-BE49-F238E27FC236}">
                  <a16:creationId xmlns:a16="http://schemas.microsoft.com/office/drawing/2014/main" id="{663E2E5B-6B04-4F51-994C-85C73A1E3924}"/>
                </a:ext>
              </a:extLst>
            </p:cNvPr>
            <p:cNvSpPr/>
            <p:nvPr/>
          </p:nvSpPr>
          <p:spPr>
            <a:xfrm>
              <a:off x="9397663" y="1874603"/>
              <a:ext cx="649538" cy="646331"/>
            </a:xfrm>
            <a:prstGeom prst="rect">
              <a:avLst/>
            </a:prstGeom>
          </p:spPr>
          <p:txBody>
            <a:bodyPr wrap="none">
              <a:spAutoFit/>
            </a:bodyPr>
            <a:lstStyle/>
            <a:p>
              <a:pPr algn="ctr"/>
              <a:r>
                <a:rPr lang="en-US" altLang="zh-CN" sz="3600" b="1" dirty="0">
                  <a:solidFill>
                    <a:schemeClr val="accent2"/>
                  </a:solidFill>
                  <a:latin typeface="方正小标宋简体" panose="02010601030101010101" pitchFamily="2" charset="-122"/>
                  <a:ea typeface="方正小标宋简体" panose="02010601030101010101" pitchFamily="2" charset="-122"/>
                </a:rPr>
                <a:t>03</a:t>
              </a:r>
              <a:endParaRPr lang="zh-CN" altLang="en-US" sz="900" dirty="0">
                <a:solidFill>
                  <a:schemeClr val="accent2"/>
                </a:solidFill>
              </a:endParaRPr>
            </a:p>
          </p:txBody>
        </p:sp>
      </p:grpSp>
      <p:grpSp>
        <p:nvGrpSpPr>
          <p:cNvPr id="32" name="组合 31">
            <a:extLst>
              <a:ext uri="{FF2B5EF4-FFF2-40B4-BE49-F238E27FC236}">
                <a16:creationId xmlns:a16="http://schemas.microsoft.com/office/drawing/2014/main" id="{66FE3042-8F92-43D5-BC85-A9D5583014BD}"/>
              </a:ext>
            </a:extLst>
          </p:cNvPr>
          <p:cNvGrpSpPr/>
          <p:nvPr/>
        </p:nvGrpSpPr>
        <p:grpSpPr>
          <a:xfrm>
            <a:off x="10739261" y="2374230"/>
            <a:ext cx="774612" cy="802104"/>
            <a:chOff x="10739261" y="1796717"/>
            <a:chExt cx="774612" cy="802104"/>
          </a:xfrm>
        </p:grpSpPr>
        <p:sp>
          <p:nvSpPr>
            <p:cNvPr id="11" name="缺角矩形 10">
              <a:extLst>
                <a:ext uri="{FF2B5EF4-FFF2-40B4-BE49-F238E27FC236}">
                  <a16:creationId xmlns:a16="http://schemas.microsoft.com/office/drawing/2014/main" id="{9ABE2728-BC1C-4E36-AC05-6AD919F9D807}"/>
                </a:ext>
              </a:extLst>
            </p:cNvPr>
            <p:cNvSpPr/>
            <p:nvPr/>
          </p:nvSpPr>
          <p:spPr>
            <a:xfrm>
              <a:off x="10739261" y="1796717"/>
              <a:ext cx="774612" cy="802104"/>
            </a:xfrm>
            <a:prstGeom prst="plaque">
              <a:avLst/>
            </a:prstGeom>
            <a:solidFill>
              <a:srgbClr val="EDE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15" name="矩形 14">
              <a:extLst>
                <a:ext uri="{FF2B5EF4-FFF2-40B4-BE49-F238E27FC236}">
                  <a16:creationId xmlns:a16="http://schemas.microsoft.com/office/drawing/2014/main" id="{D80EE5AA-C187-4507-BA53-ED8AA2144D5E}"/>
                </a:ext>
              </a:extLst>
            </p:cNvPr>
            <p:cNvSpPr/>
            <p:nvPr/>
          </p:nvSpPr>
          <p:spPr>
            <a:xfrm>
              <a:off x="10810974" y="1874603"/>
              <a:ext cx="649538" cy="646331"/>
            </a:xfrm>
            <a:prstGeom prst="rect">
              <a:avLst/>
            </a:prstGeom>
          </p:spPr>
          <p:txBody>
            <a:bodyPr wrap="none">
              <a:spAutoFit/>
            </a:bodyPr>
            <a:lstStyle/>
            <a:p>
              <a:pPr algn="ctr"/>
              <a:r>
                <a:rPr lang="en-US" altLang="zh-CN" sz="3600" b="1" dirty="0">
                  <a:solidFill>
                    <a:schemeClr val="accent2"/>
                  </a:solidFill>
                  <a:latin typeface="方正小标宋简体" panose="02010601030101010101" pitchFamily="2" charset="-122"/>
                  <a:ea typeface="方正小标宋简体" panose="02010601030101010101" pitchFamily="2" charset="-122"/>
                </a:rPr>
                <a:t>04</a:t>
              </a:r>
              <a:endParaRPr lang="zh-CN" altLang="en-US" sz="900" dirty="0">
                <a:solidFill>
                  <a:schemeClr val="accent2"/>
                </a:solidFill>
              </a:endParaRPr>
            </a:p>
          </p:txBody>
        </p:sp>
      </p:grpSp>
      <p:sp>
        <p:nvSpPr>
          <p:cNvPr id="28" name="矩形 27">
            <a:extLst>
              <a:ext uri="{FF2B5EF4-FFF2-40B4-BE49-F238E27FC236}">
                <a16:creationId xmlns:a16="http://schemas.microsoft.com/office/drawing/2014/main" id="{86401518-608E-4332-97B0-2A797E9A0806}"/>
              </a:ext>
            </a:extLst>
          </p:cNvPr>
          <p:cNvSpPr/>
          <p:nvPr/>
        </p:nvSpPr>
        <p:spPr>
          <a:xfrm>
            <a:off x="6623400" y="3382750"/>
            <a:ext cx="615553" cy="3213244"/>
          </a:xfrm>
          <a:prstGeom prst="rect">
            <a:avLst/>
          </a:prstGeom>
        </p:spPr>
        <p:txBody>
          <a:bodyPr vert="eaVert" wrap="square">
            <a:spAutoFit/>
          </a:bodyPr>
          <a:lstStyle/>
          <a:p>
            <a:r>
              <a:rPr lang="zh-CN" altLang="en-US" sz="2800" b="1" dirty="0">
                <a:solidFill>
                  <a:schemeClr val="accent2"/>
                </a:solidFill>
              </a:rPr>
              <a:t>Work review</a:t>
            </a:r>
          </a:p>
        </p:txBody>
      </p:sp>
      <p:sp>
        <p:nvSpPr>
          <p:cNvPr id="29" name="矩形 28">
            <a:extLst>
              <a:ext uri="{FF2B5EF4-FFF2-40B4-BE49-F238E27FC236}">
                <a16:creationId xmlns:a16="http://schemas.microsoft.com/office/drawing/2014/main" id="{886E2D06-D110-4C60-8CFC-07C673D1341A}"/>
              </a:ext>
            </a:extLst>
          </p:cNvPr>
          <p:cNvSpPr/>
          <p:nvPr/>
        </p:nvSpPr>
        <p:spPr>
          <a:xfrm>
            <a:off x="8032123" y="3382750"/>
            <a:ext cx="615553" cy="3213244"/>
          </a:xfrm>
          <a:prstGeom prst="rect">
            <a:avLst/>
          </a:prstGeom>
        </p:spPr>
        <p:txBody>
          <a:bodyPr vert="eaVert" wrap="square">
            <a:spAutoFit/>
          </a:bodyPr>
          <a:lstStyle/>
          <a:p>
            <a:r>
              <a:rPr lang="zh-CN" altLang="en-US" sz="2800" b="1" dirty="0">
                <a:solidFill>
                  <a:schemeClr val="accent2"/>
                </a:solidFill>
              </a:rPr>
              <a:t>Work harvest</a:t>
            </a:r>
          </a:p>
        </p:txBody>
      </p:sp>
      <p:sp>
        <p:nvSpPr>
          <p:cNvPr id="30" name="矩形 29">
            <a:extLst>
              <a:ext uri="{FF2B5EF4-FFF2-40B4-BE49-F238E27FC236}">
                <a16:creationId xmlns:a16="http://schemas.microsoft.com/office/drawing/2014/main" id="{6CB42EC1-FA21-47E0-80D4-EE21F38CC485}"/>
              </a:ext>
            </a:extLst>
          </p:cNvPr>
          <p:cNvSpPr/>
          <p:nvPr/>
        </p:nvSpPr>
        <p:spPr>
          <a:xfrm>
            <a:off x="9440846" y="3382750"/>
            <a:ext cx="615553" cy="3213244"/>
          </a:xfrm>
          <a:prstGeom prst="rect">
            <a:avLst/>
          </a:prstGeom>
        </p:spPr>
        <p:txBody>
          <a:bodyPr vert="eaVert" wrap="square">
            <a:spAutoFit/>
          </a:bodyPr>
          <a:lstStyle/>
          <a:p>
            <a:r>
              <a:rPr lang="zh-CN" altLang="en-US" sz="2800" b="1" dirty="0">
                <a:solidFill>
                  <a:schemeClr val="accent2"/>
                </a:solidFill>
              </a:rPr>
              <a:t>Insufficient work</a:t>
            </a:r>
          </a:p>
        </p:txBody>
      </p:sp>
      <p:sp>
        <p:nvSpPr>
          <p:cNvPr id="31" name="矩形 30">
            <a:extLst>
              <a:ext uri="{FF2B5EF4-FFF2-40B4-BE49-F238E27FC236}">
                <a16:creationId xmlns:a16="http://schemas.microsoft.com/office/drawing/2014/main" id="{ECC209C1-2EAC-448A-9256-E95A44C1D499}"/>
              </a:ext>
            </a:extLst>
          </p:cNvPr>
          <p:cNvSpPr/>
          <p:nvPr/>
        </p:nvSpPr>
        <p:spPr>
          <a:xfrm>
            <a:off x="10849569" y="3382750"/>
            <a:ext cx="615553" cy="3213244"/>
          </a:xfrm>
          <a:prstGeom prst="rect">
            <a:avLst/>
          </a:prstGeom>
        </p:spPr>
        <p:txBody>
          <a:bodyPr vert="eaVert" wrap="square">
            <a:spAutoFit/>
          </a:bodyPr>
          <a:lstStyle/>
          <a:p>
            <a:r>
              <a:rPr lang="zh-CN" altLang="en-US" sz="2800" b="1" dirty="0">
                <a:solidFill>
                  <a:schemeClr val="accent2"/>
                </a:solidFill>
              </a:rPr>
              <a:t>Plan Outlook</a:t>
            </a:r>
          </a:p>
        </p:txBody>
      </p:sp>
      <p:pic>
        <p:nvPicPr>
          <p:cNvPr id="36" name="图片 35">
            <a:extLst>
              <a:ext uri="{FF2B5EF4-FFF2-40B4-BE49-F238E27FC236}">
                <a16:creationId xmlns:a16="http://schemas.microsoft.com/office/drawing/2014/main" id="{8DB7DA6C-E7D2-47F9-A82A-81864CF1D6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412545" flipH="1">
            <a:off x="9403985" y="-560877"/>
            <a:ext cx="3973883" cy="2803577"/>
          </a:xfrm>
          <a:prstGeom prst="rect">
            <a:avLst/>
          </a:prstGeom>
        </p:spPr>
      </p:pic>
    </p:spTree>
    <p:extLst>
      <p:ext uri="{BB962C8B-B14F-4D97-AF65-F5344CB8AC3E}">
        <p14:creationId xmlns:p14="http://schemas.microsoft.com/office/powerpoint/2010/main" val="12941231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750"/>
                                        <p:tgtEl>
                                          <p:spTgt spid="3"/>
                                        </p:tgtEl>
                                      </p:cBhvr>
                                    </p:animEffect>
                                    <p:anim calcmode="lin" valueType="num">
                                      <p:cBhvr>
                                        <p:cTn id="12" dur="750" fill="hold"/>
                                        <p:tgtEl>
                                          <p:spTgt spid="3"/>
                                        </p:tgtEl>
                                        <p:attrNameLst>
                                          <p:attrName>ppt_x</p:attrName>
                                        </p:attrNameLst>
                                      </p:cBhvr>
                                      <p:tavLst>
                                        <p:tav tm="0">
                                          <p:val>
                                            <p:strVal val="#ppt_x"/>
                                          </p:val>
                                        </p:tav>
                                        <p:tav tm="100000">
                                          <p:val>
                                            <p:strVal val="#ppt_x"/>
                                          </p:val>
                                        </p:tav>
                                      </p:tavLst>
                                    </p:anim>
                                    <p:anim calcmode="lin" valueType="num">
                                      <p:cBhvr>
                                        <p:cTn id="13" dur="750" fill="hold"/>
                                        <p:tgtEl>
                                          <p:spTgt spid="3"/>
                                        </p:tgtEl>
                                        <p:attrNameLst>
                                          <p:attrName>ppt_y</p:attrName>
                                        </p:attrNameLst>
                                      </p:cBhvr>
                                      <p:tavLst>
                                        <p:tav tm="0">
                                          <p:val>
                                            <p:strVal val="#ppt_y+.1"/>
                                          </p:val>
                                        </p:tav>
                                        <p:tav tm="100000">
                                          <p:val>
                                            <p:strVal val="#ppt_y"/>
                                          </p:val>
                                        </p:tav>
                                      </p:tavLst>
                                    </p:anim>
                                  </p:childTnLst>
                                </p:cTn>
                              </p:par>
                              <p:par>
                                <p:cTn id="14" presetID="22" presetClass="entr" presetSubtype="1" fill="hold" grpId="0" nodeType="withEffect">
                                  <p:stCondLst>
                                    <p:cond delay="25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par>
                          <p:cTn id="17" fill="hold">
                            <p:stCondLst>
                              <p:cond delay="1500"/>
                            </p:stCondLst>
                            <p:childTnLst>
                              <p:par>
                                <p:cTn id="18" presetID="16" presetClass="entr" presetSubtype="21" fill="hold"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barn(inVertical)">
                                      <p:cBhvr>
                                        <p:cTn id="20" dur="750"/>
                                        <p:tgtEl>
                                          <p:spTgt spid="35"/>
                                        </p:tgtEl>
                                      </p:cBhvr>
                                    </p:animEffect>
                                  </p:childTnLst>
                                </p:cTn>
                              </p:par>
                              <p:par>
                                <p:cTn id="21" presetID="2" presetClass="entr" presetSubtype="4" fill="hold" grpId="0" nodeType="withEffect">
                                  <p:stCondLst>
                                    <p:cond delay="25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1000" fill="hold"/>
                                        <p:tgtEl>
                                          <p:spTgt spid="28"/>
                                        </p:tgtEl>
                                        <p:attrNameLst>
                                          <p:attrName>ppt_x</p:attrName>
                                        </p:attrNameLst>
                                      </p:cBhvr>
                                      <p:tavLst>
                                        <p:tav tm="0">
                                          <p:val>
                                            <p:strVal val="#ppt_x"/>
                                          </p:val>
                                        </p:tav>
                                        <p:tav tm="100000">
                                          <p:val>
                                            <p:strVal val="#ppt_x"/>
                                          </p:val>
                                        </p:tav>
                                      </p:tavLst>
                                    </p:anim>
                                    <p:anim calcmode="lin" valueType="num">
                                      <p:cBhvr additive="base">
                                        <p:cTn id="24" dur="1000" fill="hold"/>
                                        <p:tgtEl>
                                          <p:spTgt spid="28"/>
                                        </p:tgtEl>
                                        <p:attrNameLst>
                                          <p:attrName>ppt_y</p:attrName>
                                        </p:attrNameLst>
                                      </p:cBhvr>
                                      <p:tavLst>
                                        <p:tav tm="0">
                                          <p:val>
                                            <p:strVal val="1+#ppt_h/2"/>
                                          </p:val>
                                        </p:tav>
                                        <p:tav tm="100000">
                                          <p:val>
                                            <p:strVal val="#ppt_y"/>
                                          </p:val>
                                        </p:tav>
                                      </p:tavLst>
                                    </p:anim>
                                  </p:childTnLst>
                                </p:cTn>
                              </p:par>
                            </p:childTnLst>
                          </p:cTn>
                        </p:par>
                        <p:par>
                          <p:cTn id="25" fill="hold">
                            <p:stCondLst>
                              <p:cond delay="2750"/>
                            </p:stCondLst>
                            <p:childTnLst>
                              <p:par>
                                <p:cTn id="26" presetID="16" presetClass="entr" presetSubtype="21"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barn(inVertical)">
                                      <p:cBhvr>
                                        <p:cTn id="28" dur="750"/>
                                        <p:tgtEl>
                                          <p:spTgt spid="34"/>
                                        </p:tgtEl>
                                      </p:cBhvr>
                                    </p:animEffect>
                                  </p:childTnLst>
                                </p:cTn>
                              </p:par>
                              <p:par>
                                <p:cTn id="29" presetID="2" presetClass="entr" presetSubtype="4" fill="hold" grpId="0" nodeType="withEffect">
                                  <p:stCondLst>
                                    <p:cond delay="25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1000" fill="hold"/>
                                        <p:tgtEl>
                                          <p:spTgt spid="29"/>
                                        </p:tgtEl>
                                        <p:attrNameLst>
                                          <p:attrName>ppt_x</p:attrName>
                                        </p:attrNameLst>
                                      </p:cBhvr>
                                      <p:tavLst>
                                        <p:tav tm="0">
                                          <p:val>
                                            <p:strVal val="#ppt_x"/>
                                          </p:val>
                                        </p:tav>
                                        <p:tav tm="100000">
                                          <p:val>
                                            <p:strVal val="#ppt_x"/>
                                          </p:val>
                                        </p:tav>
                                      </p:tavLst>
                                    </p:anim>
                                    <p:anim calcmode="lin" valueType="num">
                                      <p:cBhvr additive="base">
                                        <p:cTn id="32" dur="1000" fill="hold"/>
                                        <p:tgtEl>
                                          <p:spTgt spid="29"/>
                                        </p:tgtEl>
                                        <p:attrNameLst>
                                          <p:attrName>ppt_y</p:attrName>
                                        </p:attrNameLst>
                                      </p:cBhvr>
                                      <p:tavLst>
                                        <p:tav tm="0">
                                          <p:val>
                                            <p:strVal val="1+#ppt_h/2"/>
                                          </p:val>
                                        </p:tav>
                                        <p:tav tm="100000">
                                          <p:val>
                                            <p:strVal val="#ppt_y"/>
                                          </p:val>
                                        </p:tav>
                                      </p:tavLst>
                                    </p:anim>
                                  </p:childTnLst>
                                </p:cTn>
                              </p:par>
                            </p:childTnLst>
                          </p:cTn>
                        </p:par>
                        <p:par>
                          <p:cTn id="33" fill="hold">
                            <p:stCondLst>
                              <p:cond delay="4000"/>
                            </p:stCondLst>
                            <p:childTnLst>
                              <p:par>
                                <p:cTn id="34" presetID="16" presetClass="entr" presetSubtype="21"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barn(inVertical)">
                                      <p:cBhvr>
                                        <p:cTn id="36" dur="750"/>
                                        <p:tgtEl>
                                          <p:spTgt spid="33"/>
                                        </p:tgtEl>
                                      </p:cBhvr>
                                    </p:animEffect>
                                  </p:childTnLst>
                                </p:cTn>
                              </p:par>
                              <p:par>
                                <p:cTn id="37" presetID="2" presetClass="entr" presetSubtype="4" fill="hold" grpId="0" nodeType="withEffect">
                                  <p:stCondLst>
                                    <p:cond delay="25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1000" fill="hold"/>
                                        <p:tgtEl>
                                          <p:spTgt spid="30"/>
                                        </p:tgtEl>
                                        <p:attrNameLst>
                                          <p:attrName>ppt_x</p:attrName>
                                        </p:attrNameLst>
                                      </p:cBhvr>
                                      <p:tavLst>
                                        <p:tav tm="0">
                                          <p:val>
                                            <p:strVal val="#ppt_x"/>
                                          </p:val>
                                        </p:tav>
                                        <p:tav tm="100000">
                                          <p:val>
                                            <p:strVal val="#ppt_x"/>
                                          </p:val>
                                        </p:tav>
                                      </p:tavLst>
                                    </p:anim>
                                    <p:anim calcmode="lin" valueType="num">
                                      <p:cBhvr additive="base">
                                        <p:cTn id="40" dur="1000" fill="hold"/>
                                        <p:tgtEl>
                                          <p:spTgt spid="30"/>
                                        </p:tgtEl>
                                        <p:attrNameLst>
                                          <p:attrName>ppt_y</p:attrName>
                                        </p:attrNameLst>
                                      </p:cBhvr>
                                      <p:tavLst>
                                        <p:tav tm="0">
                                          <p:val>
                                            <p:strVal val="1+#ppt_h/2"/>
                                          </p:val>
                                        </p:tav>
                                        <p:tav tm="100000">
                                          <p:val>
                                            <p:strVal val="#ppt_y"/>
                                          </p:val>
                                        </p:tav>
                                      </p:tavLst>
                                    </p:anim>
                                  </p:childTnLst>
                                </p:cTn>
                              </p:par>
                            </p:childTnLst>
                          </p:cTn>
                        </p:par>
                        <p:par>
                          <p:cTn id="41" fill="hold">
                            <p:stCondLst>
                              <p:cond delay="5250"/>
                            </p:stCondLst>
                            <p:childTnLst>
                              <p:par>
                                <p:cTn id="42" presetID="16" presetClass="entr" presetSubtype="21"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barn(inVertical)">
                                      <p:cBhvr>
                                        <p:cTn id="44" dur="750"/>
                                        <p:tgtEl>
                                          <p:spTgt spid="32"/>
                                        </p:tgtEl>
                                      </p:cBhvr>
                                    </p:animEffect>
                                  </p:childTnLst>
                                </p:cTn>
                              </p:par>
                              <p:par>
                                <p:cTn id="45" presetID="2" presetClass="entr" presetSubtype="4" fill="hold" grpId="0" nodeType="withEffect">
                                  <p:stCondLst>
                                    <p:cond delay="25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1000" fill="hold"/>
                                        <p:tgtEl>
                                          <p:spTgt spid="31"/>
                                        </p:tgtEl>
                                        <p:attrNameLst>
                                          <p:attrName>ppt_x</p:attrName>
                                        </p:attrNameLst>
                                      </p:cBhvr>
                                      <p:tavLst>
                                        <p:tav tm="0">
                                          <p:val>
                                            <p:strVal val="#ppt_x"/>
                                          </p:val>
                                        </p:tav>
                                        <p:tav tm="100000">
                                          <p:val>
                                            <p:strVal val="#ppt_x"/>
                                          </p:val>
                                        </p:tav>
                                      </p:tavLst>
                                    </p:anim>
                                    <p:anim calcmode="lin" valueType="num">
                                      <p:cBhvr additive="base">
                                        <p:cTn id="48" dur="1000" fill="hold"/>
                                        <p:tgtEl>
                                          <p:spTgt spid="31"/>
                                        </p:tgtEl>
                                        <p:attrNameLst>
                                          <p:attrName>ppt_y</p:attrName>
                                        </p:attrNameLst>
                                      </p:cBhvr>
                                      <p:tavLst>
                                        <p:tav tm="0">
                                          <p:val>
                                            <p:strVal val="1+#ppt_h/2"/>
                                          </p:val>
                                        </p:tav>
                                        <p:tav tm="100000">
                                          <p:val>
                                            <p:strVal val="#ppt_y"/>
                                          </p:val>
                                        </p:tav>
                                      </p:tavLst>
                                    </p:anim>
                                  </p:childTnLst>
                                </p:cTn>
                              </p:par>
                            </p:childTnLst>
                          </p:cTn>
                        </p:par>
                        <p:par>
                          <p:cTn id="49" fill="hold">
                            <p:stCondLst>
                              <p:cond delay="6500"/>
                            </p:stCondLst>
                            <p:childTnLst>
                              <p:par>
                                <p:cTn id="50" presetID="53" presetClass="entr" presetSubtype="16"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 calcmode="lin" valueType="num">
                                      <p:cBhvr>
                                        <p:cTn id="52" dur="750" fill="hold"/>
                                        <p:tgtEl>
                                          <p:spTgt spid="36"/>
                                        </p:tgtEl>
                                        <p:attrNameLst>
                                          <p:attrName>ppt_w</p:attrName>
                                        </p:attrNameLst>
                                      </p:cBhvr>
                                      <p:tavLst>
                                        <p:tav tm="0">
                                          <p:val>
                                            <p:fltVal val="0"/>
                                          </p:val>
                                        </p:tav>
                                        <p:tav tm="100000">
                                          <p:val>
                                            <p:strVal val="#ppt_w"/>
                                          </p:val>
                                        </p:tav>
                                      </p:tavLst>
                                    </p:anim>
                                    <p:anim calcmode="lin" valueType="num">
                                      <p:cBhvr>
                                        <p:cTn id="53" dur="750" fill="hold"/>
                                        <p:tgtEl>
                                          <p:spTgt spid="36"/>
                                        </p:tgtEl>
                                        <p:attrNameLst>
                                          <p:attrName>ppt_h</p:attrName>
                                        </p:attrNameLst>
                                      </p:cBhvr>
                                      <p:tavLst>
                                        <p:tav tm="0">
                                          <p:val>
                                            <p:fltVal val="0"/>
                                          </p:val>
                                        </p:tav>
                                        <p:tav tm="100000">
                                          <p:val>
                                            <p:strVal val="#ppt_h"/>
                                          </p:val>
                                        </p:tav>
                                      </p:tavLst>
                                    </p:anim>
                                    <p:animEffect transition="in" filter="fade">
                                      <p:cBhvr>
                                        <p:cTn id="54" dur="7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28" grpId="0"/>
      <p:bldP spid="29" grpId="0"/>
      <p:bldP spid="30" grpId="0"/>
      <p:bldP spid="3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821CBEA5-47C8-4A27-A9B9-C0D115FE3DA0}"/>
              </a:ext>
            </a:extLst>
          </p:cNvPr>
          <p:cNvGrpSpPr/>
          <p:nvPr/>
        </p:nvGrpSpPr>
        <p:grpSpPr>
          <a:xfrm>
            <a:off x="-2" y="0"/>
            <a:ext cx="4555962" cy="2614863"/>
            <a:chOff x="-2" y="0"/>
            <a:chExt cx="4555962" cy="2614863"/>
          </a:xfrm>
        </p:grpSpPr>
        <p:sp>
          <p:nvSpPr>
            <p:cNvPr id="4" name="矩形 3">
              <a:extLst>
                <a:ext uri="{FF2B5EF4-FFF2-40B4-BE49-F238E27FC236}">
                  <a16:creationId xmlns:a16="http://schemas.microsoft.com/office/drawing/2014/main" id="{561FE8BD-4581-4206-97F8-CFCA5188DAB3}"/>
                </a:ext>
              </a:extLst>
            </p:cNvPr>
            <p:cNvSpPr/>
            <p:nvPr/>
          </p:nvSpPr>
          <p:spPr>
            <a:xfrm>
              <a:off x="-1" y="471571"/>
              <a:ext cx="4555960" cy="658729"/>
            </a:xfrm>
            <a:prstGeom prst="rect">
              <a:avLst/>
            </a:prstGeom>
            <a:solidFill>
              <a:srgbClr val="EDE9E2"/>
            </a:solidFill>
            <a:ln>
              <a:noFill/>
            </a:ln>
            <a:effectLst>
              <a:outerShdw blurRad="266700" dist="101600" dir="5400000" sx="102000" sy="102000" algn="ctr" rotWithShape="0">
                <a:schemeClr val="bg1">
                  <a:lumMod val="50000"/>
                  <a:alpha val="4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a16="http://schemas.microsoft.com/office/drawing/2014/main" id="{067E7C08-D4D5-4270-A844-46DF81C74C0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r="65241" b="27407"/>
            <a:stretch/>
          </p:blipFill>
          <p:spPr>
            <a:xfrm flipH="1">
              <a:off x="-2" y="0"/>
              <a:ext cx="1915067" cy="2614863"/>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sp>
          <p:nvSpPr>
            <p:cNvPr id="6" name="矩形 5">
              <a:extLst>
                <a:ext uri="{FF2B5EF4-FFF2-40B4-BE49-F238E27FC236}">
                  <a16:creationId xmlns:a16="http://schemas.microsoft.com/office/drawing/2014/main" id="{D1B6E44C-C8F7-4FCF-A76F-F9E86AE10B9B}"/>
                </a:ext>
              </a:extLst>
            </p:cNvPr>
            <p:cNvSpPr/>
            <p:nvPr/>
          </p:nvSpPr>
          <p:spPr>
            <a:xfrm>
              <a:off x="1295274" y="539325"/>
              <a:ext cx="3260686" cy="400110"/>
            </a:xfrm>
            <a:prstGeom prst="rect">
              <a:avLst/>
            </a:prstGeom>
          </p:spPr>
          <p:txBody>
            <a:bodyPr wrap="square">
              <a:spAutoFit/>
            </a:bodyPr>
            <a:lstStyle/>
            <a:p>
              <a:pPr algn="ctr"/>
              <a:r>
                <a:rPr lang="zh-CN" altLang="en-US" sz="2000" dirty="0">
                  <a:latin typeface="+mj-ea"/>
                  <a:ea typeface="+mj-ea"/>
                </a:rPr>
                <a:t>Future career planning</a:t>
              </a:r>
            </a:p>
          </p:txBody>
        </p:sp>
      </p:grpSp>
      <p:grpSp>
        <p:nvGrpSpPr>
          <p:cNvPr id="37" name="íśľîďé">
            <a:extLst>
              <a:ext uri="{FF2B5EF4-FFF2-40B4-BE49-F238E27FC236}">
                <a16:creationId xmlns:a16="http://schemas.microsoft.com/office/drawing/2014/main" id="{04808BEF-9BC7-46EB-8FFE-C9157099C91C}"/>
              </a:ext>
            </a:extLst>
          </p:cNvPr>
          <p:cNvGrpSpPr/>
          <p:nvPr/>
        </p:nvGrpSpPr>
        <p:grpSpPr>
          <a:xfrm>
            <a:off x="3999991" y="1256050"/>
            <a:ext cx="4852418" cy="5017750"/>
            <a:chOff x="6506958" y="705228"/>
            <a:chExt cx="5279207" cy="5459089"/>
          </a:xfrm>
        </p:grpSpPr>
        <p:sp>
          <p:nvSpPr>
            <p:cNvPr id="65" name="íślïḑé">
              <a:extLst>
                <a:ext uri="{FF2B5EF4-FFF2-40B4-BE49-F238E27FC236}">
                  <a16:creationId xmlns:a16="http://schemas.microsoft.com/office/drawing/2014/main" id="{3A303EE4-A581-4A67-A20A-8AA5A3620D89}"/>
                </a:ext>
              </a:extLst>
            </p:cNvPr>
            <p:cNvSpPr/>
            <p:nvPr/>
          </p:nvSpPr>
          <p:spPr bwMode="auto">
            <a:xfrm>
              <a:off x="6506958" y="705228"/>
              <a:ext cx="5279207" cy="5459089"/>
            </a:xfrm>
            <a:custGeom>
              <a:avLst/>
              <a:gdLst>
                <a:gd name="connsiteX0" fmla="*/ 3859967 w 5879683"/>
                <a:gd name="connsiteY0" fmla="*/ 0 h 6080019"/>
                <a:gd name="connsiteX1" fmla="*/ 4112189 w 5879683"/>
                <a:gd name="connsiteY1" fmla="*/ 1506708 h 6080019"/>
                <a:gd name="connsiteX2" fmla="*/ 2712241 w 5879683"/>
                <a:gd name="connsiteY2" fmla="*/ 2332968 h 6080019"/>
                <a:gd name="connsiteX3" fmla="*/ 606535 w 5879683"/>
                <a:gd name="connsiteY3" fmla="*/ 4372000 h 6080019"/>
                <a:gd name="connsiteX4" fmla="*/ 1316921 w 5879683"/>
                <a:gd name="connsiteY4" fmla="*/ 5047820 h 6080019"/>
                <a:gd name="connsiteX5" fmla="*/ 4723998 w 5879683"/>
                <a:gd name="connsiteY5" fmla="*/ 5435664 h 6080019"/>
                <a:gd name="connsiteX6" fmla="*/ 4808310 w 5879683"/>
                <a:gd name="connsiteY6" fmla="*/ 5429676 h 6080019"/>
                <a:gd name="connsiteX7" fmla="*/ 4961760 w 5879683"/>
                <a:gd name="connsiteY7" fmla="*/ 5207111 h 6080019"/>
                <a:gd name="connsiteX8" fmla="*/ 5879683 w 5879683"/>
                <a:gd name="connsiteY8" fmla="*/ 5581914 h 6080019"/>
                <a:gd name="connsiteX9" fmla="*/ 4359923 w 5879683"/>
                <a:gd name="connsiteY9" fmla="*/ 6080019 h 6080019"/>
                <a:gd name="connsiteX10" fmla="*/ 4478454 w 5879683"/>
                <a:gd name="connsiteY10" fmla="*/ 5908101 h 6080019"/>
                <a:gd name="connsiteX11" fmla="*/ 4184148 w 5879683"/>
                <a:gd name="connsiteY11" fmla="*/ 5922625 h 6080019"/>
                <a:gd name="connsiteX12" fmla="*/ 1205851 w 5879683"/>
                <a:gd name="connsiteY12" fmla="*/ 5552371 h 6080019"/>
                <a:gd name="connsiteX13" fmla="*/ 625046 w 5879683"/>
                <a:gd name="connsiteY13" fmla="*/ 5223719 h 6080019"/>
                <a:gd name="connsiteX14" fmla="*/ 264068 w 5879683"/>
                <a:gd name="connsiteY14" fmla="*/ 3453163 h 6080019"/>
                <a:gd name="connsiteX15" fmla="*/ 3019998 w 5879683"/>
                <a:gd name="connsiteY15" fmla="*/ 2011259 h 6080019"/>
                <a:gd name="connsiteX16" fmla="*/ 3816002 w 5879683"/>
                <a:gd name="connsiteY16" fmla="*/ 1564570 h 6080019"/>
                <a:gd name="connsiteX17" fmla="*/ 3859967 w 5879683"/>
                <a:gd name="connsiteY17" fmla="*/ 0 h 608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879683" h="6080019">
                  <a:moveTo>
                    <a:pt x="3859967" y="0"/>
                  </a:moveTo>
                  <a:cubicBezTo>
                    <a:pt x="4362097" y="358740"/>
                    <a:pt x="4642087" y="941982"/>
                    <a:pt x="4112189" y="1506708"/>
                  </a:cubicBezTo>
                  <a:cubicBezTo>
                    <a:pt x="3762781" y="1877021"/>
                    <a:pt x="3175034" y="2136239"/>
                    <a:pt x="2712241" y="2332968"/>
                  </a:cubicBezTo>
                  <a:cubicBezTo>
                    <a:pt x="1997227" y="2633847"/>
                    <a:pt x="171510" y="3247176"/>
                    <a:pt x="606535" y="4372000"/>
                  </a:cubicBezTo>
                  <a:cubicBezTo>
                    <a:pt x="729175" y="4686765"/>
                    <a:pt x="1029990" y="4897381"/>
                    <a:pt x="1316921" y="5047820"/>
                  </a:cubicBezTo>
                  <a:cubicBezTo>
                    <a:pt x="2186827" y="5499139"/>
                    <a:pt x="3628218" y="5507004"/>
                    <a:pt x="4723998" y="5435664"/>
                  </a:cubicBezTo>
                  <a:lnTo>
                    <a:pt x="4808310" y="5429676"/>
                  </a:lnTo>
                  <a:lnTo>
                    <a:pt x="4961760" y="5207111"/>
                  </a:lnTo>
                  <a:lnTo>
                    <a:pt x="5879683" y="5581914"/>
                  </a:lnTo>
                  <a:lnTo>
                    <a:pt x="4359923" y="6080019"/>
                  </a:lnTo>
                  <a:lnTo>
                    <a:pt x="4478454" y="5908101"/>
                  </a:lnTo>
                  <a:lnTo>
                    <a:pt x="4184148" y="5922625"/>
                  </a:lnTo>
                  <a:cubicBezTo>
                    <a:pt x="3187544" y="5964741"/>
                    <a:pt x="2102801" y="5947275"/>
                    <a:pt x="1205851" y="5552371"/>
                  </a:cubicBezTo>
                  <a:cubicBezTo>
                    <a:pt x="1002222" y="5462107"/>
                    <a:pt x="807849" y="5353328"/>
                    <a:pt x="625046" y="5223719"/>
                  </a:cubicBezTo>
                  <a:cubicBezTo>
                    <a:pt x="276" y="4774715"/>
                    <a:pt x="-221864" y="4103524"/>
                    <a:pt x="264068" y="3453163"/>
                  </a:cubicBezTo>
                  <a:cubicBezTo>
                    <a:pt x="743058" y="2809745"/>
                    <a:pt x="2263332" y="2351484"/>
                    <a:pt x="3019998" y="2011259"/>
                  </a:cubicBezTo>
                  <a:cubicBezTo>
                    <a:pt x="3293046" y="1888593"/>
                    <a:pt x="3577663" y="1745097"/>
                    <a:pt x="3816002" y="1564570"/>
                  </a:cubicBezTo>
                  <a:cubicBezTo>
                    <a:pt x="4491679" y="1057705"/>
                    <a:pt x="4359783" y="460576"/>
                    <a:pt x="3859967" y="0"/>
                  </a:cubicBezTo>
                  <a:close/>
                </a:path>
              </a:pathLst>
            </a:custGeom>
            <a:solidFill>
              <a:srgbClr val="EDE9E2"/>
            </a:solidFill>
            <a:ln>
              <a:noFill/>
            </a:ln>
            <a:effectLst>
              <a:outerShdw blurRad="266700" dist="101600" dir="5400000" sx="102000" sy="102000" algn="ctr" rotWithShape="0">
                <a:schemeClr val="bg1">
                  <a:lumMod val="50000"/>
                  <a:alpha val="4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2"/>
                </a:solidFill>
              </a:endParaRPr>
            </a:p>
          </p:txBody>
        </p:sp>
        <p:sp>
          <p:nvSpPr>
            <p:cNvPr id="66" name="ísļîďê">
              <a:extLst>
                <a:ext uri="{FF2B5EF4-FFF2-40B4-BE49-F238E27FC236}">
                  <a16:creationId xmlns:a16="http://schemas.microsoft.com/office/drawing/2014/main" id="{D5E10369-73D3-4950-B806-C10515945933}"/>
                </a:ext>
              </a:extLst>
            </p:cNvPr>
            <p:cNvSpPr/>
            <p:nvPr/>
          </p:nvSpPr>
          <p:spPr bwMode="auto">
            <a:xfrm>
              <a:off x="6726849" y="793973"/>
              <a:ext cx="4081231" cy="5055164"/>
            </a:xfrm>
            <a:custGeom>
              <a:avLst/>
              <a:gdLst>
                <a:gd name="connsiteX0" fmla="*/ 2256537 w 4545444"/>
                <a:gd name="connsiteY0" fmla="*/ 5459202 h 5630150"/>
                <a:gd name="connsiteX1" fmla="*/ 2494614 w 4545444"/>
                <a:gd name="connsiteY1" fmla="*/ 5490324 h 5630150"/>
                <a:gd name="connsiteX2" fmla="*/ 4501279 w 4545444"/>
                <a:gd name="connsiteY2" fmla="*/ 5522041 h 5630150"/>
                <a:gd name="connsiteX3" fmla="*/ 4545249 w 4545444"/>
                <a:gd name="connsiteY3" fmla="*/ 5561385 h 5630150"/>
                <a:gd name="connsiteX4" fmla="*/ 4505907 w 4545444"/>
                <a:gd name="connsiteY4" fmla="*/ 5607672 h 5630150"/>
                <a:gd name="connsiteX5" fmla="*/ 2419318 w 4545444"/>
                <a:gd name="connsiteY5" fmla="*/ 5557726 h 5630150"/>
                <a:gd name="connsiteX6" fmla="*/ 2235390 w 4545444"/>
                <a:gd name="connsiteY6" fmla="*/ 5531069 h 5630150"/>
                <a:gd name="connsiteX7" fmla="*/ 618660 w 4545444"/>
                <a:gd name="connsiteY7" fmla="*/ 4907146 h 5630150"/>
                <a:gd name="connsiteX8" fmla="*/ 632400 w 4545444"/>
                <a:gd name="connsiteY8" fmla="*/ 4917588 h 5630150"/>
                <a:gd name="connsiteX9" fmla="*/ 1856847 w 4545444"/>
                <a:gd name="connsiteY9" fmla="*/ 5391925 h 5630150"/>
                <a:gd name="connsiteX10" fmla="*/ 2034852 w 4545444"/>
                <a:gd name="connsiteY10" fmla="*/ 5423658 h 5630150"/>
                <a:gd name="connsiteX11" fmla="*/ 2014093 w 4545444"/>
                <a:gd name="connsiteY11" fmla="*/ 5495358 h 5630150"/>
                <a:gd name="connsiteX12" fmla="*/ 1758065 w 4545444"/>
                <a:gd name="connsiteY12" fmla="*/ 5445168 h 5630150"/>
                <a:gd name="connsiteX13" fmla="*/ 623058 w 4545444"/>
                <a:gd name="connsiteY13" fmla="*/ 4995217 h 5630150"/>
                <a:gd name="connsiteX14" fmla="*/ 574601 w 4545444"/>
                <a:gd name="connsiteY14" fmla="*/ 4959683 h 5630150"/>
                <a:gd name="connsiteX15" fmla="*/ 56894 w 4545444"/>
                <a:gd name="connsiteY15" fmla="*/ 3655972 h 5630150"/>
                <a:gd name="connsiteX16" fmla="*/ 114769 w 4545444"/>
                <a:gd name="connsiteY16" fmla="*/ 3681320 h 5630150"/>
                <a:gd name="connsiteX17" fmla="*/ 80108 w 4545444"/>
                <a:gd name="connsiteY17" fmla="*/ 3791413 h 5630150"/>
                <a:gd name="connsiteX18" fmla="*/ 203845 w 4545444"/>
                <a:gd name="connsiteY18" fmla="*/ 4459754 h 5630150"/>
                <a:gd name="connsiteX19" fmla="*/ 432817 w 4545444"/>
                <a:gd name="connsiteY19" fmla="*/ 4753361 h 5630150"/>
                <a:gd name="connsiteX20" fmla="*/ 437043 w 4545444"/>
                <a:gd name="connsiteY20" fmla="*/ 4757128 h 5630150"/>
                <a:gd name="connsiteX21" fmla="*/ 393339 w 4545444"/>
                <a:gd name="connsiteY21" fmla="*/ 4809243 h 5630150"/>
                <a:gd name="connsiteX22" fmla="*/ 316280 w 4545444"/>
                <a:gd name="connsiteY22" fmla="*/ 4730599 h 5630150"/>
                <a:gd name="connsiteX23" fmla="*/ 102021 w 4545444"/>
                <a:gd name="connsiteY23" fmla="*/ 4404210 h 5630150"/>
                <a:gd name="connsiteX24" fmla="*/ 42457 w 4545444"/>
                <a:gd name="connsiteY24" fmla="*/ 3693267 h 5630150"/>
                <a:gd name="connsiteX25" fmla="*/ 929004 w 4545444"/>
                <a:gd name="connsiteY25" fmla="*/ 2786814 h 5630150"/>
                <a:gd name="connsiteX26" fmla="*/ 956746 w 4545444"/>
                <a:gd name="connsiteY26" fmla="*/ 2834023 h 5630150"/>
                <a:gd name="connsiteX27" fmla="*/ 807170 w 4545444"/>
                <a:gd name="connsiteY27" fmla="*/ 2926453 h 5630150"/>
                <a:gd name="connsiteX28" fmla="*/ 289168 w 4545444"/>
                <a:gd name="connsiteY28" fmla="*/ 3374474 h 5630150"/>
                <a:gd name="connsiteX29" fmla="*/ 202845 w 4545444"/>
                <a:gd name="connsiteY29" fmla="*/ 3497409 h 5630150"/>
                <a:gd name="connsiteX30" fmla="*/ 145829 w 4545444"/>
                <a:gd name="connsiteY30" fmla="*/ 3472437 h 5630150"/>
                <a:gd name="connsiteX31" fmla="*/ 199129 w 4545444"/>
                <a:gd name="connsiteY31" fmla="*/ 3391464 h 5630150"/>
                <a:gd name="connsiteX32" fmla="*/ 889422 w 4545444"/>
                <a:gd name="connsiteY32" fmla="*/ 2808754 h 5630150"/>
                <a:gd name="connsiteX33" fmla="*/ 1866690 w 4545444"/>
                <a:gd name="connsiteY33" fmla="*/ 2342652 h 5630150"/>
                <a:gd name="connsiteX34" fmla="*/ 1887488 w 4545444"/>
                <a:gd name="connsiteY34" fmla="*/ 2393291 h 5630150"/>
                <a:gd name="connsiteX35" fmla="*/ 1840098 w 4545444"/>
                <a:gd name="connsiteY35" fmla="*/ 2412028 h 5630150"/>
                <a:gd name="connsiteX36" fmla="*/ 1553013 w 4545444"/>
                <a:gd name="connsiteY36" fmla="*/ 2531900 h 5630150"/>
                <a:gd name="connsiteX37" fmla="*/ 1263822 w 4545444"/>
                <a:gd name="connsiteY37" fmla="*/ 2668275 h 5630150"/>
                <a:gd name="connsiteX38" fmla="*/ 1050436 w 4545444"/>
                <a:gd name="connsiteY38" fmla="*/ 2783374 h 5630150"/>
                <a:gd name="connsiteX39" fmla="*/ 1022313 w 4545444"/>
                <a:gd name="connsiteY39" fmla="*/ 2735091 h 5630150"/>
                <a:gd name="connsiteX40" fmla="*/ 1139549 w 4545444"/>
                <a:gd name="connsiteY40" fmla="*/ 2670106 h 5630150"/>
                <a:gd name="connsiteX41" fmla="*/ 1666136 w 4545444"/>
                <a:gd name="connsiteY41" fmla="*/ 2425016 h 5630150"/>
                <a:gd name="connsiteX42" fmla="*/ 2691412 w 4545444"/>
                <a:gd name="connsiteY42" fmla="*/ 2019045 h 5630150"/>
                <a:gd name="connsiteX43" fmla="*/ 2709493 w 4545444"/>
                <a:gd name="connsiteY43" fmla="*/ 2058447 h 5630150"/>
                <a:gd name="connsiteX44" fmla="*/ 2515802 w 4545444"/>
                <a:gd name="connsiteY44" fmla="*/ 2143103 h 5630150"/>
                <a:gd name="connsiteX45" fmla="*/ 1999688 w 4545444"/>
                <a:gd name="connsiteY45" fmla="*/ 2348928 h 5630150"/>
                <a:gd name="connsiteX46" fmla="*/ 1967235 w 4545444"/>
                <a:gd name="connsiteY46" fmla="*/ 2361760 h 5630150"/>
                <a:gd name="connsiteX47" fmla="*/ 1946919 w 4545444"/>
                <a:gd name="connsiteY47" fmla="*/ 2310047 h 5630150"/>
                <a:gd name="connsiteX48" fmla="*/ 2182498 w 4545444"/>
                <a:gd name="connsiteY48" fmla="*/ 2217829 h 5630150"/>
                <a:gd name="connsiteX49" fmla="*/ 2634236 w 4545444"/>
                <a:gd name="connsiteY49" fmla="*/ 2042495 h 5630150"/>
                <a:gd name="connsiteX50" fmla="*/ 3419929 w 4545444"/>
                <a:gd name="connsiteY50" fmla="*/ 1652893 h 5630150"/>
                <a:gd name="connsiteX51" fmla="*/ 3435936 w 4545444"/>
                <a:gd name="connsiteY51" fmla="*/ 1679865 h 5630150"/>
                <a:gd name="connsiteX52" fmla="*/ 3366230 w 4545444"/>
                <a:gd name="connsiteY52" fmla="*/ 1725659 h 5630150"/>
                <a:gd name="connsiteX53" fmla="*/ 2868625 w 4545444"/>
                <a:gd name="connsiteY53" fmla="*/ 1988895 h 5630150"/>
                <a:gd name="connsiteX54" fmla="*/ 2779467 w 4545444"/>
                <a:gd name="connsiteY54" fmla="*/ 2027864 h 5630150"/>
                <a:gd name="connsiteX55" fmla="*/ 2761652 w 4545444"/>
                <a:gd name="connsiteY55" fmla="*/ 1989574 h 5630150"/>
                <a:gd name="connsiteX56" fmla="*/ 2818870 w 4545444"/>
                <a:gd name="connsiteY56" fmla="*/ 1964884 h 5630150"/>
                <a:gd name="connsiteX57" fmla="*/ 3218283 w 4545444"/>
                <a:gd name="connsiteY57" fmla="*/ 1771311 h 5630150"/>
                <a:gd name="connsiteX58" fmla="*/ 3856693 w 4545444"/>
                <a:gd name="connsiteY58" fmla="*/ 1280930 h 5630150"/>
                <a:gd name="connsiteX59" fmla="*/ 3878857 w 4545444"/>
                <a:gd name="connsiteY59" fmla="*/ 1298486 h 5630150"/>
                <a:gd name="connsiteX60" fmla="*/ 3876698 w 4545444"/>
                <a:gd name="connsiteY60" fmla="*/ 1301552 h 5630150"/>
                <a:gd name="connsiteX61" fmla="*/ 3514716 w 4545444"/>
                <a:gd name="connsiteY61" fmla="*/ 1628110 h 5630150"/>
                <a:gd name="connsiteX62" fmla="*/ 3492103 w 4545444"/>
                <a:gd name="connsiteY62" fmla="*/ 1642966 h 5630150"/>
                <a:gd name="connsiteX63" fmla="*/ 3475028 w 4545444"/>
                <a:gd name="connsiteY63" fmla="*/ 1614196 h 5630150"/>
                <a:gd name="connsiteX64" fmla="*/ 3617263 w 4545444"/>
                <a:gd name="connsiteY64" fmla="*/ 1513296 h 5630150"/>
                <a:gd name="connsiteX65" fmla="*/ 3790149 w 4545444"/>
                <a:gd name="connsiteY65" fmla="*/ 1356801 h 5630150"/>
                <a:gd name="connsiteX66" fmla="*/ 4049529 w 4545444"/>
                <a:gd name="connsiteY66" fmla="*/ 911879 h 5630150"/>
                <a:gd name="connsiteX67" fmla="*/ 4075412 w 4545444"/>
                <a:gd name="connsiteY67" fmla="*/ 916031 h 5630150"/>
                <a:gd name="connsiteX68" fmla="*/ 4071869 w 4545444"/>
                <a:gd name="connsiteY68" fmla="*/ 931641 h 5630150"/>
                <a:gd name="connsiteX69" fmla="*/ 3962076 w 4545444"/>
                <a:gd name="connsiteY69" fmla="*/ 1180319 h 5630150"/>
                <a:gd name="connsiteX70" fmla="*/ 3914053 w 4545444"/>
                <a:gd name="connsiteY70" fmla="*/ 1248509 h 5630150"/>
                <a:gd name="connsiteX71" fmla="*/ 3893587 w 4545444"/>
                <a:gd name="connsiteY71" fmla="*/ 1232095 h 5630150"/>
                <a:gd name="connsiteX72" fmla="*/ 3931196 w 4545444"/>
                <a:gd name="connsiteY72" fmla="*/ 1180211 h 5630150"/>
                <a:gd name="connsiteX73" fmla="*/ 4029829 w 4545444"/>
                <a:gd name="connsiteY73" fmla="*/ 982194 h 5630150"/>
                <a:gd name="connsiteX74" fmla="*/ 4087808 w 4545444"/>
                <a:gd name="connsiteY74" fmla="*/ 593511 h 5630150"/>
                <a:gd name="connsiteX75" fmla="*/ 4093474 w 4545444"/>
                <a:gd name="connsiteY75" fmla="*/ 622281 h 5630150"/>
                <a:gd name="connsiteX76" fmla="*/ 4089935 w 4545444"/>
                <a:gd name="connsiteY76" fmla="*/ 852043 h 5630150"/>
                <a:gd name="connsiteX77" fmla="*/ 4087219 w 4545444"/>
                <a:gd name="connsiteY77" fmla="*/ 864013 h 5630150"/>
                <a:gd name="connsiteX78" fmla="*/ 4061852 w 4545444"/>
                <a:gd name="connsiteY78" fmla="*/ 860755 h 5630150"/>
                <a:gd name="connsiteX79" fmla="*/ 4075471 w 4545444"/>
                <a:gd name="connsiteY79" fmla="*/ 761421 h 5630150"/>
                <a:gd name="connsiteX80" fmla="*/ 4074987 w 4545444"/>
                <a:gd name="connsiteY80" fmla="*/ 646404 h 5630150"/>
                <a:gd name="connsiteX81" fmla="*/ 4067029 w 4545444"/>
                <a:gd name="connsiteY81" fmla="*/ 597339 h 5630150"/>
                <a:gd name="connsiteX82" fmla="*/ 4011395 w 4545444"/>
                <a:gd name="connsiteY82" fmla="*/ 373947 h 5630150"/>
                <a:gd name="connsiteX83" fmla="*/ 4028427 w 4545444"/>
                <a:gd name="connsiteY83" fmla="*/ 404785 h 5630150"/>
                <a:gd name="connsiteX84" fmla="*/ 4078941 w 4545444"/>
                <a:gd name="connsiteY84" fmla="*/ 548501 h 5630150"/>
                <a:gd name="connsiteX85" fmla="*/ 4080499 w 4545444"/>
                <a:gd name="connsiteY85" fmla="*/ 556408 h 5630150"/>
                <a:gd name="connsiteX86" fmla="*/ 4060972 w 4545444"/>
                <a:gd name="connsiteY86" fmla="*/ 560005 h 5630150"/>
                <a:gd name="connsiteX87" fmla="*/ 4057716 w 4545444"/>
                <a:gd name="connsiteY87" fmla="*/ 539931 h 5630150"/>
                <a:gd name="connsiteX88" fmla="*/ 4025964 w 4545444"/>
                <a:gd name="connsiteY88" fmla="*/ 440563 h 5630150"/>
                <a:gd name="connsiteX89" fmla="*/ 3997595 w 4545444"/>
                <a:gd name="connsiteY89" fmla="*/ 380051 h 5630150"/>
                <a:gd name="connsiteX90" fmla="*/ 3901155 w 4545444"/>
                <a:gd name="connsiteY90" fmla="*/ 197856 h 5630150"/>
                <a:gd name="connsiteX91" fmla="*/ 3951662 w 4545444"/>
                <a:gd name="connsiteY91" fmla="*/ 265789 h 5630150"/>
                <a:gd name="connsiteX92" fmla="*/ 3997798 w 4545444"/>
                <a:gd name="connsiteY92" fmla="*/ 349324 h 5630150"/>
                <a:gd name="connsiteX93" fmla="*/ 3985699 w 4545444"/>
                <a:gd name="connsiteY93" fmla="*/ 354676 h 5630150"/>
                <a:gd name="connsiteX94" fmla="*/ 3982036 w 4545444"/>
                <a:gd name="connsiteY94" fmla="*/ 346863 h 5630150"/>
                <a:gd name="connsiteX95" fmla="*/ 3928236 w 4545444"/>
                <a:gd name="connsiteY95" fmla="*/ 257395 h 5630150"/>
                <a:gd name="connsiteX96" fmla="*/ 3891077 w 4545444"/>
                <a:gd name="connsiteY96" fmla="*/ 204911 h 5630150"/>
                <a:gd name="connsiteX97" fmla="*/ 3831079 w 4545444"/>
                <a:gd name="connsiteY97" fmla="*/ 108914 h 5630150"/>
                <a:gd name="connsiteX98" fmla="*/ 3851464 w 4545444"/>
                <a:gd name="connsiteY98" fmla="*/ 131023 h 5630150"/>
                <a:gd name="connsiteX99" fmla="*/ 3891271 w 4545444"/>
                <a:gd name="connsiteY99" fmla="*/ 184563 h 5630150"/>
                <a:gd name="connsiteX100" fmla="*/ 3881402 w 4545444"/>
                <a:gd name="connsiteY100" fmla="*/ 191248 h 5630150"/>
                <a:gd name="connsiteX101" fmla="*/ 3866868 w 4545444"/>
                <a:gd name="connsiteY101" fmla="*/ 170720 h 5630150"/>
                <a:gd name="connsiteX102" fmla="*/ 3823189 w 4545444"/>
                <a:gd name="connsiteY102" fmla="*/ 115974 h 5630150"/>
                <a:gd name="connsiteX103" fmla="*/ 3730658 w 4545444"/>
                <a:gd name="connsiteY103" fmla="*/ 0 h 5630150"/>
                <a:gd name="connsiteX104" fmla="*/ 3822781 w 4545444"/>
                <a:gd name="connsiteY104" fmla="*/ 99914 h 5630150"/>
                <a:gd name="connsiteX105" fmla="*/ 3814969 w 4545444"/>
                <a:gd name="connsiteY105" fmla="*/ 105670 h 563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4545444" h="5630150">
                  <a:moveTo>
                    <a:pt x="2256537" y="5459202"/>
                  </a:moveTo>
                  <a:lnTo>
                    <a:pt x="2494614" y="5490324"/>
                  </a:lnTo>
                  <a:cubicBezTo>
                    <a:pt x="3248051" y="5573048"/>
                    <a:pt x="4008214" y="5552417"/>
                    <a:pt x="4501279" y="5522041"/>
                  </a:cubicBezTo>
                  <a:cubicBezTo>
                    <a:pt x="4524421" y="5522041"/>
                    <a:pt x="4542935" y="5538242"/>
                    <a:pt x="4545249" y="5561385"/>
                  </a:cubicBezTo>
                  <a:cubicBezTo>
                    <a:pt x="4547563" y="5584529"/>
                    <a:pt x="4529049" y="5605358"/>
                    <a:pt x="4505907" y="5607672"/>
                  </a:cubicBezTo>
                  <a:cubicBezTo>
                    <a:pt x="3998668" y="5636023"/>
                    <a:pt x="3202626" y="5653742"/>
                    <a:pt x="2419318" y="5557726"/>
                  </a:cubicBezTo>
                  <a:lnTo>
                    <a:pt x="2235390" y="5531069"/>
                  </a:lnTo>
                  <a:close/>
                  <a:moveTo>
                    <a:pt x="618660" y="4907146"/>
                  </a:moveTo>
                  <a:lnTo>
                    <a:pt x="632400" y="4917588"/>
                  </a:lnTo>
                  <a:cubicBezTo>
                    <a:pt x="956939" y="5146045"/>
                    <a:pt x="1389337" y="5295867"/>
                    <a:pt x="1856847" y="5391925"/>
                  </a:cubicBezTo>
                  <a:lnTo>
                    <a:pt x="2034852" y="5423658"/>
                  </a:lnTo>
                  <a:lnTo>
                    <a:pt x="2014093" y="5495358"/>
                  </a:lnTo>
                  <a:lnTo>
                    <a:pt x="1758065" y="5445168"/>
                  </a:lnTo>
                  <a:cubicBezTo>
                    <a:pt x="1328685" y="5348354"/>
                    <a:pt x="931595" y="5204783"/>
                    <a:pt x="623058" y="4995217"/>
                  </a:cubicBezTo>
                  <a:lnTo>
                    <a:pt x="574601" y="4959683"/>
                  </a:lnTo>
                  <a:close/>
                  <a:moveTo>
                    <a:pt x="56894" y="3655972"/>
                  </a:moveTo>
                  <a:lnTo>
                    <a:pt x="114769" y="3681320"/>
                  </a:lnTo>
                  <a:lnTo>
                    <a:pt x="80108" y="3791413"/>
                  </a:lnTo>
                  <a:cubicBezTo>
                    <a:pt x="36211" y="3992545"/>
                    <a:pt x="66151" y="4215012"/>
                    <a:pt x="203845" y="4459754"/>
                  </a:cubicBezTo>
                  <a:cubicBezTo>
                    <a:pt x="264592" y="4567588"/>
                    <a:pt x="341815" y="4665151"/>
                    <a:pt x="432817" y="4753361"/>
                  </a:cubicBezTo>
                  <a:lnTo>
                    <a:pt x="437043" y="4757128"/>
                  </a:lnTo>
                  <a:lnTo>
                    <a:pt x="393339" y="4809243"/>
                  </a:lnTo>
                  <a:lnTo>
                    <a:pt x="316280" y="4730599"/>
                  </a:lnTo>
                  <a:cubicBezTo>
                    <a:pt x="228451" y="4632436"/>
                    <a:pt x="156043" y="4523978"/>
                    <a:pt x="102021" y="4404210"/>
                  </a:cubicBezTo>
                  <a:cubicBezTo>
                    <a:pt x="-16002" y="4141676"/>
                    <a:pt x="-25657" y="3905829"/>
                    <a:pt x="42457" y="3693267"/>
                  </a:cubicBezTo>
                  <a:close/>
                  <a:moveTo>
                    <a:pt x="929004" y="2786814"/>
                  </a:moveTo>
                  <a:lnTo>
                    <a:pt x="956746" y="2834023"/>
                  </a:lnTo>
                  <a:lnTo>
                    <a:pt x="807170" y="2926453"/>
                  </a:lnTo>
                  <a:cubicBezTo>
                    <a:pt x="608715" y="3055790"/>
                    <a:pt x="424743" y="3204817"/>
                    <a:pt x="289168" y="3374474"/>
                  </a:cubicBezTo>
                  <a:lnTo>
                    <a:pt x="202845" y="3497409"/>
                  </a:lnTo>
                  <a:lnTo>
                    <a:pt x="145829" y="3472437"/>
                  </a:lnTo>
                  <a:lnTo>
                    <a:pt x="199129" y="3391464"/>
                  </a:lnTo>
                  <a:cubicBezTo>
                    <a:pt x="360399" y="3169649"/>
                    <a:pt x="606694" y="2977213"/>
                    <a:pt x="889422" y="2808754"/>
                  </a:cubicBezTo>
                  <a:close/>
                  <a:moveTo>
                    <a:pt x="1866690" y="2342652"/>
                  </a:moveTo>
                  <a:lnTo>
                    <a:pt x="1887488" y="2393291"/>
                  </a:lnTo>
                  <a:lnTo>
                    <a:pt x="1840098" y="2412028"/>
                  </a:lnTo>
                  <a:cubicBezTo>
                    <a:pt x="1736774" y="2453321"/>
                    <a:pt x="1640084" y="2493135"/>
                    <a:pt x="1553013" y="2531900"/>
                  </a:cubicBezTo>
                  <a:cubicBezTo>
                    <a:pt x="1462182" y="2572691"/>
                    <a:pt x="1364371" y="2618110"/>
                    <a:pt x="1263822" y="2668275"/>
                  </a:cubicBezTo>
                  <a:lnTo>
                    <a:pt x="1050436" y="2783374"/>
                  </a:lnTo>
                  <a:lnTo>
                    <a:pt x="1022313" y="2735091"/>
                  </a:lnTo>
                  <a:lnTo>
                    <a:pt x="1139549" y="2670106"/>
                  </a:lnTo>
                  <a:cubicBezTo>
                    <a:pt x="1310738" y="2581420"/>
                    <a:pt x="1489289" y="2500060"/>
                    <a:pt x="1666136" y="2425016"/>
                  </a:cubicBezTo>
                  <a:close/>
                  <a:moveTo>
                    <a:pt x="2691412" y="2019045"/>
                  </a:moveTo>
                  <a:lnTo>
                    <a:pt x="2709493" y="2058447"/>
                  </a:lnTo>
                  <a:lnTo>
                    <a:pt x="2515802" y="2143103"/>
                  </a:lnTo>
                  <a:cubicBezTo>
                    <a:pt x="2338903" y="2216486"/>
                    <a:pt x="2163509" y="2284612"/>
                    <a:pt x="1999688" y="2348928"/>
                  </a:cubicBezTo>
                  <a:lnTo>
                    <a:pt x="1967235" y="2361760"/>
                  </a:lnTo>
                  <a:lnTo>
                    <a:pt x="1946919" y="2310047"/>
                  </a:lnTo>
                  <a:lnTo>
                    <a:pt x="2182498" y="2217829"/>
                  </a:lnTo>
                  <a:cubicBezTo>
                    <a:pt x="2346871" y="2154412"/>
                    <a:pt x="2500473" y="2096303"/>
                    <a:pt x="2634236" y="2042495"/>
                  </a:cubicBezTo>
                  <a:close/>
                  <a:moveTo>
                    <a:pt x="3419929" y="1652893"/>
                  </a:moveTo>
                  <a:lnTo>
                    <a:pt x="3435936" y="1679865"/>
                  </a:lnTo>
                  <a:lnTo>
                    <a:pt x="3366230" y="1725659"/>
                  </a:lnTo>
                  <a:cubicBezTo>
                    <a:pt x="3212281" y="1820595"/>
                    <a:pt x="3043056" y="1907857"/>
                    <a:pt x="2868625" y="1988895"/>
                  </a:cubicBezTo>
                  <a:lnTo>
                    <a:pt x="2779467" y="2027864"/>
                  </a:lnTo>
                  <a:lnTo>
                    <a:pt x="2761652" y="1989574"/>
                  </a:lnTo>
                  <a:lnTo>
                    <a:pt x="2818870" y="1964884"/>
                  </a:lnTo>
                  <a:cubicBezTo>
                    <a:pt x="2942679" y="1909918"/>
                    <a:pt x="3080517" y="1845984"/>
                    <a:pt x="3218283" y="1771311"/>
                  </a:cubicBezTo>
                  <a:close/>
                  <a:moveTo>
                    <a:pt x="3856693" y="1280930"/>
                  </a:moveTo>
                  <a:lnTo>
                    <a:pt x="3878857" y="1298486"/>
                  </a:lnTo>
                  <a:lnTo>
                    <a:pt x="3876698" y="1301552"/>
                  </a:lnTo>
                  <a:cubicBezTo>
                    <a:pt x="3781380" y="1419528"/>
                    <a:pt x="3657364" y="1527897"/>
                    <a:pt x="3514716" y="1628110"/>
                  </a:cubicBezTo>
                  <a:lnTo>
                    <a:pt x="3492103" y="1642966"/>
                  </a:lnTo>
                  <a:lnTo>
                    <a:pt x="3475028" y="1614196"/>
                  </a:lnTo>
                  <a:lnTo>
                    <a:pt x="3617263" y="1513296"/>
                  </a:lnTo>
                  <a:cubicBezTo>
                    <a:pt x="3679023" y="1464333"/>
                    <a:pt x="3737239" y="1412242"/>
                    <a:pt x="3790149" y="1356801"/>
                  </a:cubicBezTo>
                  <a:close/>
                  <a:moveTo>
                    <a:pt x="4049529" y="911879"/>
                  </a:moveTo>
                  <a:lnTo>
                    <a:pt x="4075412" y="916031"/>
                  </a:lnTo>
                  <a:lnTo>
                    <a:pt x="4071869" y="931641"/>
                  </a:lnTo>
                  <a:cubicBezTo>
                    <a:pt x="4049346" y="1012031"/>
                    <a:pt x="4013278" y="1094833"/>
                    <a:pt x="3962076" y="1180319"/>
                  </a:cubicBezTo>
                  <a:lnTo>
                    <a:pt x="3914053" y="1248509"/>
                  </a:lnTo>
                  <a:lnTo>
                    <a:pt x="3893587" y="1232095"/>
                  </a:lnTo>
                  <a:lnTo>
                    <a:pt x="3931196" y="1180211"/>
                  </a:lnTo>
                  <a:cubicBezTo>
                    <a:pt x="3971731" y="1117849"/>
                    <a:pt x="4005196" y="1051917"/>
                    <a:pt x="4029829" y="982194"/>
                  </a:cubicBezTo>
                  <a:close/>
                  <a:moveTo>
                    <a:pt x="4087808" y="593511"/>
                  </a:moveTo>
                  <a:lnTo>
                    <a:pt x="4093474" y="622281"/>
                  </a:lnTo>
                  <a:cubicBezTo>
                    <a:pt x="4104254" y="696733"/>
                    <a:pt x="4103603" y="773228"/>
                    <a:pt x="4089935" y="852043"/>
                  </a:cubicBezTo>
                  <a:lnTo>
                    <a:pt x="4087219" y="864013"/>
                  </a:lnTo>
                  <a:lnTo>
                    <a:pt x="4061852" y="860755"/>
                  </a:lnTo>
                  <a:lnTo>
                    <a:pt x="4075471" y="761421"/>
                  </a:lnTo>
                  <a:cubicBezTo>
                    <a:pt x="4078364" y="721499"/>
                    <a:pt x="4078075" y="683239"/>
                    <a:pt x="4074987" y="646404"/>
                  </a:cubicBezTo>
                  <a:lnTo>
                    <a:pt x="4067029" y="597339"/>
                  </a:lnTo>
                  <a:close/>
                  <a:moveTo>
                    <a:pt x="4011395" y="373947"/>
                  </a:moveTo>
                  <a:lnTo>
                    <a:pt x="4028427" y="404785"/>
                  </a:lnTo>
                  <a:cubicBezTo>
                    <a:pt x="4049797" y="451877"/>
                    <a:pt x="4066792" y="499755"/>
                    <a:pt x="4078941" y="548501"/>
                  </a:cubicBezTo>
                  <a:lnTo>
                    <a:pt x="4080499" y="556408"/>
                  </a:lnTo>
                  <a:lnTo>
                    <a:pt x="4060972" y="560005"/>
                  </a:lnTo>
                  <a:lnTo>
                    <a:pt x="4057716" y="539931"/>
                  </a:lnTo>
                  <a:cubicBezTo>
                    <a:pt x="4049418" y="505704"/>
                    <a:pt x="4038706" y="472661"/>
                    <a:pt x="4025964" y="440563"/>
                  </a:cubicBezTo>
                  <a:lnTo>
                    <a:pt x="3997595" y="380051"/>
                  </a:lnTo>
                  <a:close/>
                  <a:moveTo>
                    <a:pt x="3901155" y="197856"/>
                  </a:moveTo>
                  <a:lnTo>
                    <a:pt x="3951662" y="265789"/>
                  </a:lnTo>
                  <a:lnTo>
                    <a:pt x="3997798" y="349324"/>
                  </a:lnTo>
                  <a:lnTo>
                    <a:pt x="3985699" y="354676"/>
                  </a:lnTo>
                  <a:lnTo>
                    <a:pt x="3982036" y="346863"/>
                  </a:lnTo>
                  <a:cubicBezTo>
                    <a:pt x="3965620" y="316415"/>
                    <a:pt x="3947559" y="286672"/>
                    <a:pt x="3928236" y="257395"/>
                  </a:cubicBezTo>
                  <a:lnTo>
                    <a:pt x="3891077" y="204911"/>
                  </a:lnTo>
                  <a:close/>
                  <a:moveTo>
                    <a:pt x="3831079" y="108914"/>
                  </a:moveTo>
                  <a:lnTo>
                    <a:pt x="3851464" y="131023"/>
                  </a:lnTo>
                  <a:lnTo>
                    <a:pt x="3891271" y="184563"/>
                  </a:lnTo>
                  <a:lnTo>
                    <a:pt x="3881402" y="191248"/>
                  </a:lnTo>
                  <a:lnTo>
                    <a:pt x="3866868" y="170720"/>
                  </a:lnTo>
                  <a:lnTo>
                    <a:pt x="3823189" y="115974"/>
                  </a:lnTo>
                  <a:close/>
                  <a:moveTo>
                    <a:pt x="3730658" y="0"/>
                  </a:moveTo>
                  <a:lnTo>
                    <a:pt x="3822781" y="99914"/>
                  </a:lnTo>
                  <a:lnTo>
                    <a:pt x="3814969" y="105670"/>
                  </a:lnTo>
                  <a:close/>
                </a:path>
              </a:pathLst>
            </a:custGeom>
            <a:solidFill>
              <a:schemeClr val="bg1"/>
            </a:solidFill>
            <a:ln>
              <a:noFill/>
            </a:ln>
            <a:effectLst>
              <a:outerShdw blurRad="266700" dist="101600" dir="5400000" sx="102000" sy="102000" algn="ctr" rotWithShape="0">
                <a:schemeClr val="bg1">
                  <a:lumMod val="50000"/>
                  <a:alpha val="4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2"/>
                </a:solidFill>
              </a:endParaRPr>
            </a:p>
          </p:txBody>
        </p:sp>
        <p:sp>
          <p:nvSpPr>
            <p:cNvPr id="67" name="ïṧḷíḓé">
              <a:extLst>
                <a:ext uri="{FF2B5EF4-FFF2-40B4-BE49-F238E27FC236}">
                  <a16:creationId xmlns:a16="http://schemas.microsoft.com/office/drawing/2014/main" id="{7A7E5B34-5862-4516-BB77-49647B0BF401}"/>
                </a:ext>
              </a:extLst>
            </p:cNvPr>
            <p:cNvSpPr/>
            <p:nvPr/>
          </p:nvSpPr>
          <p:spPr bwMode="auto">
            <a:xfrm>
              <a:off x="10527062" y="5580008"/>
              <a:ext cx="471838" cy="430541"/>
            </a:xfrm>
            <a:custGeom>
              <a:avLst/>
              <a:gdLst>
                <a:gd name="T0" fmla="*/ 0 w 537"/>
                <a:gd name="T1" fmla="*/ 490 h 490"/>
                <a:gd name="T2" fmla="*/ 339 w 537"/>
                <a:gd name="T3" fmla="*/ 0 h 490"/>
                <a:gd name="T4" fmla="*/ 537 w 537"/>
                <a:gd name="T5" fmla="*/ 130 h 490"/>
                <a:gd name="T6" fmla="*/ 433 w 537"/>
                <a:gd name="T7" fmla="*/ 426 h 490"/>
                <a:gd name="T8" fmla="*/ 0 w 537"/>
                <a:gd name="T9" fmla="*/ 490 h 490"/>
              </a:gdLst>
              <a:ahLst/>
              <a:cxnLst>
                <a:cxn ang="0">
                  <a:pos x="T0" y="T1"/>
                </a:cxn>
                <a:cxn ang="0">
                  <a:pos x="T2" y="T3"/>
                </a:cxn>
                <a:cxn ang="0">
                  <a:pos x="T4" y="T5"/>
                </a:cxn>
                <a:cxn ang="0">
                  <a:pos x="T6" y="T7"/>
                </a:cxn>
                <a:cxn ang="0">
                  <a:pos x="T8" y="T9"/>
                </a:cxn>
              </a:cxnLst>
              <a:rect l="0" t="0" r="r" b="b"/>
              <a:pathLst>
                <a:path w="537" h="490">
                  <a:moveTo>
                    <a:pt x="0" y="490"/>
                  </a:moveTo>
                  <a:lnTo>
                    <a:pt x="339" y="0"/>
                  </a:lnTo>
                  <a:lnTo>
                    <a:pt x="537" y="130"/>
                  </a:lnTo>
                  <a:lnTo>
                    <a:pt x="433" y="426"/>
                  </a:lnTo>
                  <a:lnTo>
                    <a:pt x="0" y="490"/>
                  </a:lnTo>
                  <a:close/>
                </a:path>
              </a:pathLst>
            </a:custGeom>
            <a:solidFill>
              <a:srgbClr val="EDE9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2"/>
                </a:solidFill>
              </a:endParaRPr>
            </a:p>
          </p:txBody>
        </p:sp>
      </p:grpSp>
      <p:grpSp>
        <p:nvGrpSpPr>
          <p:cNvPr id="38" name="ïṩlídè">
            <a:extLst>
              <a:ext uri="{FF2B5EF4-FFF2-40B4-BE49-F238E27FC236}">
                <a16:creationId xmlns:a16="http://schemas.microsoft.com/office/drawing/2014/main" id="{89305439-056A-45B5-93ED-256C8B2150B8}"/>
              </a:ext>
            </a:extLst>
          </p:cNvPr>
          <p:cNvGrpSpPr/>
          <p:nvPr/>
        </p:nvGrpSpPr>
        <p:grpSpPr>
          <a:xfrm>
            <a:off x="6704093" y="1451248"/>
            <a:ext cx="612122" cy="610730"/>
            <a:chOff x="6716793" y="1562178"/>
            <a:chExt cx="612122" cy="610730"/>
          </a:xfrm>
        </p:grpSpPr>
        <p:grpSp>
          <p:nvGrpSpPr>
            <p:cNvPr id="61" name="íŝľíḍè">
              <a:extLst>
                <a:ext uri="{FF2B5EF4-FFF2-40B4-BE49-F238E27FC236}">
                  <a16:creationId xmlns:a16="http://schemas.microsoft.com/office/drawing/2014/main" id="{2504D674-C572-4B57-A251-A34F54DE5DA3}"/>
                </a:ext>
              </a:extLst>
            </p:cNvPr>
            <p:cNvGrpSpPr/>
            <p:nvPr/>
          </p:nvGrpSpPr>
          <p:grpSpPr>
            <a:xfrm>
              <a:off x="6716793" y="1562178"/>
              <a:ext cx="612122" cy="610730"/>
              <a:chOff x="6373895" y="1562177"/>
              <a:chExt cx="612122" cy="610730"/>
            </a:xfrm>
          </p:grpSpPr>
          <p:sp>
            <p:nvSpPr>
              <p:cNvPr id="63" name="îşľïde">
                <a:extLst>
                  <a:ext uri="{FF2B5EF4-FFF2-40B4-BE49-F238E27FC236}">
                    <a16:creationId xmlns:a16="http://schemas.microsoft.com/office/drawing/2014/main" id="{480E409C-3BBD-4988-B130-9C91D0D88732}"/>
                  </a:ext>
                </a:extLst>
              </p:cNvPr>
              <p:cNvSpPr/>
              <p:nvPr/>
            </p:nvSpPr>
            <p:spPr bwMode="auto">
              <a:xfrm>
                <a:off x="6373895" y="1562177"/>
                <a:ext cx="612122" cy="610730"/>
              </a:xfrm>
              <a:prstGeom prst="wedgeEllipseCallout">
                <a:avLst>
                  <a:gd name="adj1" fmla="val 1039"/>
                  <a:gd name="adj2" fmla="val 97317"/>
                </a:avLst>
              </a:prstGeom>
              <a:solidFill>
                <a:srgbClr val="EDE9E2"/>
              </a:solidFill>
              <a:ln w="28575">
                <a:noFill/>
              </a:ln>
            </p:spPr>
            <p:txBody>
              <a:bodyPr vert="horz" wrap="square" lIns="91440" tIns="45720" rIns="91440" bIns="45720" numCol="1" anchor="t" anchorCtr="0" compatLnSpc="1">
                <a:prstTxWarp prst="textNoShape">
                  <a:avLst/>
                </a:prstTxWarp>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dirty="0">
                  <a:solidFill>
                    <a:schemeClr val="accent2"/>
                  </a:solidFill>
                </a:endParaRPr>
              </a:p>
            </p:txBody>
          </p:sp>
          <p:sp>
            <p:nvSpPr>
              <p:cNvPr id="64" name="îšḻîďè">
                <a:extLst>
                  <a:ext uri="{FF2B5EF4-FFF2-40B4-BE49-F238E27FC236}">
                    <a16:creationId xmlns:a16="http://schemas.microsoft.com/office/drawing/2014/main" id="{FE9D049F-0265-4187-9E34-3578CCE24241}"/>
                  </a:ext>
                </a:extLst>
              </p:cNvPr>
              <p:cNvSpPr/>
              <p:nvPr/>
            </p:nvSpPr>
            <p:spPr bwMode="auto">
              <a:xfrm>
                <a:off x="6428760" y="1616917"/>
                <a:ext cx="502392" cy="501250"/>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solidFill>
                    <a:schemeClr val="accent2"/>
                  </a:solidFill>
                </a:endParaRPr>
              </a:p>
            </p:txBody>
          </p:sp>
        </p:grpSp>
        <p:sp>
          <p:nvSpPr>
            <p:cNvPr id="62" name="íšḻiďê">
              <a:extLst>
                <a:ext uri="{FF2B5EF4-FFF2-40B4-BE49-F238E27FC236}">
                  <a16:creationId xmlns:a16="http://schemas.microsoft.com/office/drawing/2014/main" id="{F954927E-FC48-47BD-9C7B-72E22CB058E4}"/>
                </a:ext>
              </a:extLst>
            </p:cNvPr>
            <p:cNvSpPr/>
            <p:nvPr/>
          </p:nvSpPr>
          <p:spPr bwMode="auto">
            <a:xfrm>
              <a:off x="6858045" y="1686829"/>
              <a:ext cx="329620" cy="361428"/>
            </a:xfrm>
            <a:custGeom>
              <a:avLst/>
              <a:gdLst>
                <a:gd name="connsiteX0" fmla="*/ 257952 w 552598"/>
                <a:gd name="connsiteY0" fmla="*/ 238897 h 605921"/>
                <a:gd name="connsiteX1" fmla="*/ 252845 w 552598"/>
                <a:gd name="connsiteY1" fmla="*/ 243996 h 605921"/>
                <a:gd name="connsiteX2" fmla="*/ 252845 w 552598"/>
                <a:gd name="connsiteY2" fmla="*/ 308986 h 605921"/>
                <a:gd name="connsiteX3" fmla="*/ 228056 w 552598"/>
                <a:gd name="connsiteY3" fmla="*/ 308986 h 605921"/>
                <a:gd name="connsiteX4" fmla="*/ 225642 w 552598"/>
                <a:gd name="connsiteY4" fmla="*/ 314085 h 605921"/>
                <a:gd name="connsiteX5" fmla="*/ 273271 w 552598"/>
                <a:gd name="connsiteY5" fmla="*/ 372123 h 605921"/>
                <a:gd name="connsiteX6" fmla="*/ 279306 w 552598"/>
                <a:gd name="connsiteY6" fmla="*/ 372123 h 605921"/>
                <a:gd name="connsiteX7" fmla="*/ 327027 w 552598"/>
                <a:gd name="connsiteY7" fmla="*/ 314085 h 605921"/>
                <a:gd name="connsiteX8" fmla="*/ 324520 w 552598"/>
                <a:gd name="connsiteY8" fmla="*/ 308986 h 605921"/>
                <a:gd name="connsiteX9" fmla="*/ 299731 w 552598"/>
                <a:gd name="connsiteY9" fmla="*/ 308986 h 605921"/>
                <a:gd name="connsiteX10" fmla="*/ 299731 w 552598"/>
                <a:gd name="connsiteY10" fmla="*/ 243996 h 605921"/>
                <a:gd name="connsiteX11" fmla="*/ 294718 w 552598"/>
                <a:gd name="connsiteY11" fmla="*/ 238897 h 605921"/>
                <a:gd name="connsiteX12" fmla="*/ 260737 w 552598"/>
                <a:gd name="connsiteY12" fmla="*/ 130146 h 605921"/>
                <a:gd name="connsiteX13" fmla="*/ 291932 w 552598"/>
                <a:gd name="connsiteY13" fmla="*/ 130146 h 605921"/>
                <a:gd name="connsiteX14" fmla="*/ 303445 w 552598"/>
                <a:gd name="connsiteY14" fmla="*/ 141642 h 605921"/>
                <a:gd name="connsiteX15" fmla="*/ 303445 w 552598"/>
                <a:gd name="connsiteY15" fmla="*/ 167602 h 605921"/>
                <a:gd name="connsiteX16" fmla="*/ 353580 w 552598"/>
                <a:gd name="connsiteY16" fmla="*/ 188369 h 605921"/>
                <a:gd name="connsiteX17" fmla="*/ 371963 w 552598"/>
                <a:gd name="connsiteY17" fmla="*/ 170012 h 605921"/>
                <a:gd name="connsiteX18" fmla="*/ 388118 w 552598"/>
                <a:gd name="connsiteY18" fmla="*/ 170012 h 605921"/>
                <a:gd name="connsiteX19" fmla="*/ 410215 w 552598"/>
                <a:gd name="connsiteY19" fmla="*/ 192077 h 605921"/>
                <a:gd name="connsiteX20" fmla="*/ 410215 w 552598"/>
                <a:gd name="connsiteY20" fmla="*/ 208209 h 605921"/>
                <a:gd name="connsiteX21" fmla="*/ 391832 w 552598"/>
                <a:gd name="connsiteY21" fmla="*/ 226566 h 605921"/>
                <a:gd name="connsiteX22" fmla="*/ 412628 w 552598"/>
                <a:gd name="connsiteY22" fmla="*/ 276630 h 605921"/>
                <a:gd name="connsiteX23" fmla="*/ 438625 w 552598"/>
                <a:gd name="connsiteY23" fmla="*/ 276630 h 605921"/>
                <a:gd name="connsiteX24" fmla="*/ 450137 w 552598"/>
                <a:gd name="connsiteY24" fmla="*/ 288126 h 605921"/>
                <a:gd name="connsiteX25" fmla="*/ 450137 w 552598"/>
                <a:gd name="connsiteY25" fmla="*/ 319277 h 605921"/>
                <a:gd name="connsiteX26" fmla="*/ 438625 w 552598"/>
                <a:gd name="connsiteY26" fmla="*/ 330773 h 605921"/>
                <a:gd name="connsiteX27" fmla="*/ 412628 w 552598"/>
                <a:gd name="connsiteY27" fmla="*/ 330773 h 605921"/>
                <a:gd name="connsiteX28" fmla="*/ 391832 w 552598"/>
                <a:gd name="connsiteY28" fmla="*/ 380838 h 605921"/>
                <a:gd name="connsiteX29" fmla="*/ 410215 w 552598"/>
                <a:gd name="connsiteY29" fmla="*/ 399102 h 605921"/>
                <a:gd name="connsiteX30" fmla="*/ 410215 w 552598"/>
                <a:gd name="connsiteY30" fmla="*/ 415326 h 605921"/>
                <a:gd name="connsiteX31" fmla="*/ 388118 w 552598"/>
                <a:gd name="connsiteY31" fmla="*/ 437299 h 605921"/>
                <a:gd name="connsiteX32" fmla="*/ 371963 w 552598"/>
                <a:gd name="connsiteY32" fmla="*/ 437299 h 605921"/>
                <a:gd name="connsiteX33" fmla="*/ 353580 w 552598"/>
                <a:gd name="connsiteY33" fmla="*/ 419035 h 605921"/>
                <a:gd name="connsiteX34" fmla="*/ 303445 w 552598"/>
                <a:gd name="connsiteY34" fmla="*/ 439802 h 605921"/>
                <a:gd name="connsiteX35" fmla="*/ 303445 w 552598"/>
                <a:gd name="connsiteY35" fmla="*/ 465761 h 605921"/>
                <a:gd name="connsiteX36" fmla="*/ 291932 w 552598"/>
                <a:gd name="connsiteY36" fmla="*/ 477257 h 605921"/>
                <a:gd name="connsiteX37" fmla="*/ 260737 w 552598"/>
                <a:gd name="connsiteY37" fmla="*/ 477257 h 605921"/>
                <a:gd name="connsiteX38" fmla="*/ 249224 w 552598"/>
                <a:gd name="connsiteY38" fmla="*/ 465761 h 605921"/>
                <a:gd name="connsiteX39" fmla="*/ 249224 w 552598"/>
                <a:gd name="connsiteY39" fmla="*/ 439802 h 605921"/>
                <a:gd name="connsiteX40" fmla="*/ 199089 w 552598"/>
                <a:gd name="connsiteY40" fmla="*/ 419035 h 605921"/>
                <a:gd name="connsiteX41" fmla="*/ 180799 w 552598"/>
                <a:gd name="connsiteY41" fmla="*/ 437299 h 605921"/>
                <a:gd name="connsiteX42" fmla="*/ 164551 w 552598"/>
                <a:gd name="connsiteY42" fmla="*/ 437299 h 605921"/>
                <a:gd name="connsiteX43" fmla="*/ 142547 w 552598"/>
                <a:gd name="connsiteY43" fmla="*/ 415326 h 605921"/>
                <a:gd name="connsiteX44" fmla="*/ 142547 w 552598"/>
                <a:gd name="connsiteY44" fmla="*/ 399102 h 605921"/>
                <a:gd name="connsiteX45" fmla="*/ 160837 w 552598"/>
                <a:gd name="connsiteY45" fmla="*/ 380838 h 605921"/>
                <a:gd name="connsiteX46" fmla="*/ 140041 w 552598"/>
                <a:gd name="connsiteY46" fmla="*/ 330773 h 605921"/>
                <a:gd name="connsiteX47" fmla="*/ 114044 w 552598"/>
                <a:gd name="connsiteY47" fmla="*/ 330773 h 605921"/>
                <a:gd name="connsiteX48" fmla="*/ 102532 w 552598"/>
                <a:gd name="connsiteY48" fmla="*/ 319277 h 605921"/>
                <a:gd name="connsiteX49" fmla="*/ 102532 w 552598"/>
                <a:gd name="connsiteY49" fmla="*/ 288126 h 605921"/>
                <a:gd name="connsiteX50" fmla="*/ 114044 w 552598"/>
                <a:gd name="connsiteY50" fmla="*/ 276630 h 605921"/>
                <a:gd name="connsiteX51" fmla="*/ 140041 w 552598"/>
                <a:gd name="connsiteY51" fmla="*/ 276630 h 605921"/>
                <a:gd name="connsiteX52" fmla="*/ 160837 w 552598"/>
                <a:gd name="connsiteY52" fmla="*/ 226566 h 605921"/>
                <a:gd name="connsiteX53" fmla="*/ 142547 w 552598"/>
                <a:gd name="connsiteY53" fmla="*/ 208209 h 605921"/>
                <a:gd name="connsiteX54" fmla="*/ 142547 w 552598"/>
                <a:gd name="connsiteY54" fmla="*/ 192077 h 605921"/>
                <a:gd name="connsiteX55" fmla="*/ 164551 w 552598"/>
                <a:gd name="connsiteY55" fmla="*/ 170012 h 605921"/>
                <a:gd name="connsiteX56" fmla="*/ 180799 w 552598"/>
                <a:gd name="connsiteY56" fmla="*/ 170012 h 605921"/>
                <a:gd name="connsiteX57" fmla="*/ 199089 w 552598"/>
                <a:gd name="connsiteY57" fmla="*/ 188369 h 605921"/>
                <a:gd name="connsiteX58" fmla="*/ 249224 w 552598"/>
                <a:gd name="connsiteY58" fmla="*/ 167602 h 605921"/>
                <a:gd name="connsiteX59" fmla="*/ 249224 w 552598"/>
                <a:gd name="connsiteY59" fmla="*/ 141642 h 605921"/>
                <a:gd name="connsiteX60" fmla="*/ 260737 w 552598"/>
                <a:gd name="connsiteY60" fmla="*/ 130146 h 605921"/>
                <a:gd name="connsiteX61" fmla="*/ 438507 w 552598"/>
                <a:gd name="connsiteY61" fmla="*/ 79551 h 605921"/>
                <a:gd name="connsiteX62" fmla="*/ 552598 w 552598"/>
                <a:gd name="connsiteY62" fmla="*/ 302952 h 605921"/>
                <a:gd name="connsiteX63" fmla="*/ 276329 w 552598"/>
                <a:gd name="connsiteY63" fmla="*/ 578821 h 605921"/>
                <a:gd name="connsiteX64" fmla="*/ 276329 w 552598"/>
                <a:gd name="connsiteY64" fmla="*/ 602737 h 605921"/>
                <a:gd name="connsiteX65" fmla="*/ 271316 w 552598"/>
                <a:gd name="connsiteY65" fmla="*/ 605332 h 605921"/>
                <a:gd name="connsiteX66" fmla="*/ 206426 w 552598"/>
                <a:gd name="connsiteY66" fmla="*/ 560837 h 605921"/>
                <a:gd name="connsiteX67" fmla="*/ 206426 w 552598"/>
                <a:gd name="connsiteY67" fmla="*/ 555553 h 605921"/>
                <a:gd name="connsiteX68" fmla="*/ 271316 w 552598"/>
                <a:gd name="connsiteY68" fmla="*/ 511059 h 605921"/>
                <a:gd name="connsiteX69" fmla="*/ 276329 w 552598"/>
                <a:gd name="connsiteY69" fmla="*/ 513654 h 605921"/>
                <a:gd name="connsiteX70" fmla="*/ 276329 w 552598"/>
                <a:gd name="connsiteY70" fmla="*/ 537663 h 605921"/>
                <a:gd name="connsiteX71" fmla="*/ 511381 w 552598"/>
                <a:gd name="connsiteY71" fmla="*/ 302952 h 605921"/>
                <a:gd name="connsiteX72" fmla="*/ 414278 w 552598"/>
                <a:gd name="connsiteY72" fmla="*/ 112830 h 605921"/>
                <a:gd name="connsiteX73" fmla="*/ 281414 w 552598"/>
                <a:gd name="connsiteY73" fmla="*/ 589 h 605921"/>
                <a:gd name="connsiteX74" fmla="*/ 346313 w 552598"/>
                <a:gd name="connsiteY74" fmla="*/ 45086 h 605921"/>
                <a:gd name="connsiteX75" fmla="*/ 346313 w 552598"/>
                <a:gd name="connsiteY75" fmla="*/ 50277 h 605921"/>
                <a:gd name="connsiteX76" fmla="*/ 281414 w 552598"/>
                <a:gd name="connsiteY76" fmla="*/ 94775 h 605921"/>
                <a:gd name="connsiteX77" fmla="*/ 276308 w 552598"/>
                <a:gd name="connsiteY77" fmla="*/ 92179 h 605921"/>
                <a:gd name="connsiteX78" fmla="*/ 276308 w 552598"/>
                <a:gd name="connsiteY78" fmla="*/ 68262 h 605921"/>
                <a:gd name="connsiteX79" fmla="*/ 41223 w 552598"/>
                <a:gd name="connsiteY79" fmla="*/ 303077 h 605921"/>
                <a:gd name="connsiteX80" fmla="*/ 138432 w 552598"/>
                <a:gd name="connsiteY80" fmla="*/ 493302 h 605921"/>
                <a:gd name="connsiteX81" fmla="*/ 114200 w 552598"/>
                <a:gd name="connsiteY81" fmla="*/ 526582 h 605921"/>
                <a:gd name="connsiteX82" fmla="*/ 0 w 552598"/>
                <a:gd name="connsiteY82" fmla="*/ 303077 h 605921"/>
                <a:gd name="connsiteX83" fmla="*/ 276308 w 552598"/>
                <a:gd name="connsiteY83" fmla="*/ 27195 h 605921"/>
                <a:gd name="connsiteX84" fmla="*/ 276308 w 552598"/>
                <a:gd name="connsiteY84" fmla="*/ 3185 h 605921"/>
                <a:gd name="connsiteX85" fmla="*/ 281414 w 552598"/>
                <a:gd name="connsiteY85" fmla="*/ 589 h 60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552598" h="605921">
                  <a:moveTo>
                    <a:pt x="257952" y="238897"/>
                  </a:moveTo>
                  <a:cubicBezTo>
                    <a:pt x="255074" y="238897"/>
                    <a:pt x="252845" y="241122"/>
                    <a:pt x="252845" y="243996"/>
                  </a:cubicBezTo>
                  <a:lnTo>
                    <a:pt x="252845" y="308986"/>
                  </a:lnTo>
                  <a:lnTo>
                    <a:pt x="228056" y="308986"/>
                  </a:lnTo>
                  <a:cubicBezTo>
                    <a:pt x="225364" y="308986"/>
                    <a:pt x="223878" y="311953"/>
                    <a:pt x="225642" y="314085"/>
                  </a:cubicBezTo>
                  <a:lnTo>
                    <a:pt x="273271" y="372123"/>
                  </a:lnTo>
                  <a:cubicBezTo>
                    <a:pt x="274849" y="373977"/>
                    <a:pt x="277727" y="373977"/>
                    <a:pt x="279306" y="372123"/>
                  </a:cubicBezTo>
                  <a:lnTo>
                    <a:pt x="327027" y="314085"/>
                  </a:lnTo>
                  <a:cubicBezTo>
                    <a:pt x="328605" y="311953"/>
                    <a:pt x="327213" y="308894"/>
                    <a:pt x="324520" y="308986"/>
                  </a:cubicBezTo>
                  <a:lnTo>
                    <a:pt x="299731" y="308986"/>
                  </a:lnTo>
                  <a:lnTo>
                    <a:pt x="299731" y="243996"/>
                  </a:lnTo>
                  <a:cubicBezTo>
                    <a:pt x="299731" y="241122"/>
                    <a:pt x="297503" y="238897"/>
                    <a:pt x="294718" y="238897"/>
                  </a:cubicBezTo>
                  <a:close/>
                  <a:moveTo>
                    <a:pt x="260737" y="130146"/>
                  </a:moveTo>
                  <a:lnTo>
                    <a:pt x="291932" y="130146"/>
                  </a:lnTo>
                  <a:cubicBezTo>
                    <a:pt x="298431" y="130146"/>
                    <a:pt x="303445" y="135338"/>
                    <a:pt x="303445" y="141642"/>
                  </a:cubicBezTo>
                  <a:lnTo>
                    <a:pt x="303445" y="167602"/>
                  </a:lnTo>
                  <a:cubicBezTo>
                    <a:pt x="321642" y="171125"/>
                    <a:pt x="338632" y="178356"/>
                    <a:pt x="353580" y="188369"/>
                  </a:cubicBezTo>
                  <a:lnTo>
                    <a:pt x="371963" y="170012"/>
                  </a:lnTo>
                  <a:cubicBezTo>
                    <a:pt x="376420" y="165562"/>
                    <a:pt x="383661" y="165562"/>
                    <a:pt x="388118" y="170012"/>
                  </a:cubicBezTo>
                  <a:lnTo>
                    <a:pt x="410215" y="192077"/>
                  </a:lnTo>
                  <a:cubicBezTo>
                    <a:pt x="414671" y="196528"/>
                    <a:pt x="414671" y="203759"/>
                    <a:pt x="410215" y="208209"/>
                  </a:cubicBezTo>
                  <a:lnTo>
                    <a:pt x="391832" y="226566"/>
                  </a:lnTo>
                  <a:cubicBezTo>
                    <a:pt x="401859" y="241400"/>
                    <a:pt x="409100" y="258459"/>
                    <a:pt x="412628" y="276630"/>
                  </a:cubicBezTo>
                  <a:lnTo>
                    <a:pt x="438625" y="276630"/>
                  </a:lnTo>
                  <a:cubicBezTo>
                    <a:pt x="445124" y="276630"/>
                    <a:pt x="450137" y="281822"/>
                    <a:pt x="450137" y="288126"/>
                  </a:cubicBezTo>
                  <a:lnTo>
                    <a:pt x="450137" y="319277"/>
                  </a:lnTo>
                  <a:cubicBezTo>
                    <a:pt x="450137" y="325674"/>
                    <a:pt x="444938" y="330773"/>
                    <a:pt x="438625" y="330773"/>
                  </a:cubicBezTo>
                  <a:lnTo>
                    <a:pt x="412628" y="330773"/>
                  </a:lnTo>
                  <a:cubicBezTo>
                    <a:pt x="409100" y="348945"/>
                    <a:pt x="401859" y="365818"/>
                    <a:pt x="391832" y="380838"/>
                  </a:cubicBezTo>
                  <a:lnTo>
                    <a:pt x="410215" y="399102"/>
                  </a:lnTo>
                  <a:cubicBezTo>
                    <a:pt x="414671" y="403552"/>
                    <a:pt x="414671" y="410876"/>
                    <a:pt x="410215" y="415326"/>
                  </a:cubicBezTo>
                  <a:lnTo>
                    <a:pt x="388118" y="437299"/>
                  </a:lnTo>
                  <a:cubicBezTo>
                    <a:pt x="383661" y="441749"/>
                    <a:pt x="376420" y="441749"/>
                    <a:pt x="371963" y="437299"/>
                  </a:cubicBezTo>
                  <a:lnTo>
                    <a:pt x="353580" y="419035"/>
                  </a:lnTo>
                  <a:cubicBezTo>
                    <a:pt x="338725" y="429047"/>
                    <a:pt x="321642" y="436186"/>
                    <a:pt x="303445" y="439802"/>
                  </a:cubicBezTo>
                  <a:lnTo>
                    <a:pt x="303445" y="465761"/>
                  </a:lnTo>
                  <a:cubicBezTo>
                    <a:pt x="303445" y="472158"/>
                    <a:pt x="298246" y="477257"/>
                    <a:pt x="291932" y="477257"/>
                  </a:cubicBezTo>
                  <a:lnTo>
                    <a:pt x="260737" y="477257"/>
                  </a:lnTo>
                  <a:cubicBezTo>
                    <a:pt x="254331" y="477257"/>
                    <a:pt x="249224" y="472065"/>
                    <a:pt x="249224" y="465761"/>
                  </a:cubicBezTo>
                  <a:lnTo>
                    <a:pt x="249224" y="439802"/>
                  </a:lnTo>
                  <a:cubicBezTo>
                    <a:pt x="231027" y="436186"/>
                    <a:pt x="214130" y="429047"/>
                    <a:pt x="199089" y="419035"/>
                  </a:cubicBezTo>
                  <a:lnTo>
                    <a:pt x="180799" y="437299"/>
                  </a:lnTo>
                  <a:cubicBezTo>
                    <a:pt x="176342" y="441749"/>
                    <a:pt x="169008" y="441749"/>
                    <a:pt x="164551" y="437299"/>
                  </a:cubicBezTo>
                  <a:lnTo>
                    <a:pt x="142547" y="415326"/>
                  </a:lnTo>
                  <a:cubicBezTo>
                    <a:pt x="138091" y="410876"/>
                    <a:pt x="138091" y="403552"/>
                    <a:pt x="142547" y="399102"/>
                  </a:cubicBezTo>
                  <a:lnTo>
                    <a:pt x="160837" y="380838"/>
                  </a:lnTo>
                  <a:cubicBezTo>
                    <a:pt x="150810" y="366004"/>
                    <a:pt x="143661" y="348945"/>
                    <a:pt x="140041" y="330773"/>
                  </a:cubicBezTo>
                  <a:lnTo>
                    <a:pt x="114044" y="330773"/>
                  </a:lnTo>
                  <a:cubicBezTo>
                    <a:pt x="107638" y="330773"/>
                    <a:pt x="102532" y="325582"/>
                    <a:pt x="102532" y="319277"/>
                  </a:cubicBezTo>
                  <a:lnTo>
                    <a:pt x="102532" y="288126"/>
                  </a:lnTo>
                  <a:cubicBezTo>
                    <a:pt x="102532" y="281636"/>
                    <a:pt x="107731" y="276630"/>
                    <a:pt x="114044" y="276630"/>
                  </a:cubicBezTo>
                  <a:lnTo>
                    <a:pt x="140041" y="276630"/>
                  </a:lnTo>
                  <a:cubicBezTo>
                    <a:pt x="143661" y="258459"/>
                    <a:pt x="150810" y="241492"/>
                    <a:pt x="160837" y="226566"/>
                  </a:cubicBezTo>
                  <a:lnTo>
                    <a:pt x="142547" y="208209"/>
                  </a:lnTo>
                  <a:cubicBezTo>
                    <a:pt x="138091" y="203759"/>
                    <a:pt x="138091" y="196528"/>
                    <a:pt x="142547" y="192077"/>
                  </a:cubicBezTo>
                  <a:lnTo>
                    <a:pt x="164551" y="170012"/>
                  </a:lnTo>
                  <a:cubicBezTo>
                    <a:pt x="169008" y="165562"/>
                    <a:pt x="176342" y="165562"/>
                    <a:pt x="180799" y="170012"/>
                  </a:cubicBezTo>
                  <a:lnTo>
                    <a:pt x="199089" y="188369"/>
                  </a:lnTo>
                  <a:cubicBezTo>
                    <a:pt x="213944" y="178356"/>
                    <a:pt x="231027" y="171125"/>
                    <a:pt x="249224" y="167602"/>
                  </a:cubicBezTo>
                  <a:lnTo>
                    <a:pt x="249224" y="141642"/>
                  </a:lnTo>
                  <a:cubicBezTo>
                    <a:pt x="249224" y="135153"/>
                    <a:pt x="254424" y="130146"/>
                    <a:pt x="260737" y="130146"/>
                  </a:cubicBezTo>
                  <a:close/>
                  <a:moveTo>
                    <a:pt x="438507" y="79551"/>
                  </a:moveTo>
                  <a:cubicBezTo>
                    <a:pt x="510081" y="131462"/>
                    <a:pt x="552598" y="214890"/>
                    <a:pt x="552598" y="302952"/>
                  </a:cubicBezTo>
                  <a:cubicBezTo>
                    <a:pt x="552598" y="455069"/>
                    <a:pt x="428760" y="578821"/>
                    <a:pt x="276329" y="578821"/>
                  </a:cubicBezTo>
                  <a:lnTo>
                    <a:pt x="276329" y="602737"/>
                  </a:lnTo>
                  <a:cubicBezTo>
                    <a:pt x="276329" y="605332"/>
                    <a:pt x="273358" y="606815"/>
                    <a:pt x="271316" y="605332"/>
                  </a:cubicBezTo>
                  <a:lnTo>
                    <a:pt x="206426" y="560837"/>
                  </a:lnTo>
                  <a:cubicBezTo>
                    <a:pt x="204569" y="559539"/>
                    <a:pt x="204569" y="556759"/>
                    <a:pt x="206426" y="555553"/>
                  </a:cubicBezTo>
                  <a:lnTo>
                    <a:pt x="271316" y="511059"/>
                  </a:lnTo>
                  <a:cubicBezTo>
                    <a:pt x="273544" y="509575"/>
                    <a:pt x="276329" y="511059"/>
                    <a:pt x="276329" y="513654"/>
                  </a:cubicBezTo>
                  <a:lnTo>
                    <a:pt x="276329" y="537663"/>
                  </a:lnTo>
                  <a:cubicBezTo>
                    <a:pt x="405923" y="537663"/>
                    <a:pt x="511381" y="432358"/>
                    <a:pt x="511381" y="302952"/>
                  </a:cubicBezTo>
                  <a:cubicBezTo>
                    <a:pt x="511381" y="228053"/>
                    <a:pt x="475176" y="156954"/>
                    <a:pt x="414278" y="112830"/>
                  </a:cubicBezTo>
                  <a:close/>
                  <a:moveTo>
                    <a:pt x="281414" y="589"/>
                  </a:moveTo>
                  <a:lnTo>
                    <a:pt x="346313" y="45086"/>
                  </a:lnTo>
                  <a:cubicBezTo>
                    <a:pt x="348170" y="46384"/>
                    <a:pt x="348170" y="49072"/>
                    <a:pt x="346313" y="50277"/>
                  </a:cubicBezTo>
                  <a:lnTo>
                    <a:pt x="281414" y="94775"/>
                  </a:lnTo>
                  <a:cubicBezTo>
                    <a:pt x="279186" y="96258"/>
                    <a:pt x="276308" y="94775"/>
                    <a:pt x="276308" y="92179"/>
                  </a:cubicBezTo>
                  <a:lnTo>
                    <a:pt x="276308" y="68262"/>
                  </a:lnTo>
                  <a:cubicBezTo>
                    <a:pt x="146695" y="68262"/>
                    <a:pt x="41223" y="173665"/>
                    <a:pt x="41223" y="303077"/>
                  </a:cubicBezTo>
                  <a:cubicBezTo>
                    <a:pt x="41223" y="377980"/>
                    <a:pt x="77526" y="449176"/>
                    <a:pt x="138432" y="493302"/>
                  </a:cubicBezTo>
                  <a:lnTo>
                    <a:pt x="114200" y="526582"/>
                  </a:lnTo>
                  <a:cubicBezTo>
                    <a:pt x="42709" y="474762"/>
                    <a:pt x="0" y="391237"/>
                    <a:pt x="0" y="303077"/>
                  </a:cubicBezTo>
                  <a:cubicBezTo>
                    <a:pt x="0" y="150953"/>
                    <a:pt x="123948" y="27195"/>
                    <a:pt x="276308" y="27195"/>
                  </a:cubicBezTo>
                  <a:lnTo>
                    <a:pt x="276308" y="3185"/>
                  </a:lnTo>
                  <a:cubicBezTo>
                    <a:pt x="276308" y="589"/>
                    <a:pt x="279279" y="-894"/>
                    <a:pt x="281414" y="589"/>
                  </a:cubicBezTo>
                  <a:close/>
                </a:path>
              </a:pathLst>
            </a:custGeom>
            <a:solidFill>
              <a:schemeClr val="accent2"/>
            </a:solidFill>
            <a:ln>
              <a:noFill/>
            </a:ln>
          </p:spPr>
          <p:txBody>
            <a:bodyPr wrap="square" lIns="91440" tIns="45720" rIns="91440" bIns="45720">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solidFill>
                  <a:schemeClr val="accent2"/>
                </a:solidFill>
              </a:endParaRPr>
            </a:p>
          </p:txBody>
        </p:sp>
      </p:grpSp>
      <p:grpSp>
        <p:nvGrpSpPr>
          <p:cNvPr id="39" name="íşľíḍè">
            <a:extLst>
              <a:ext uri="{FF2B5EF4-FFF2-40B4-BE49-F238E27FC236}">
                <a16:creationId xmlns:a16="http://schemas.microsoft.com/office/drawing/2014/main" id="{E8BEFC1F-C844-40FB-9AE7-76A9A3B588DF}"/>
              </a:ext>
            </a:extLst>
          </p:cNvPr>
          <p:cNvGrpSpPr/>
          <p:nvPr/>
        </p:nvGrpSpPr>
        <p:grpSpPr>
          <a:xfrm>
            <a:off x="7622246" y="1384573"/>
            <a:ext cx="3885542" cy="892875"/>
            <a:chOff x="1485862" y="3080717"/>
            <a:chExt cx="3732738" cy="892875"/>
          </a:xfrm>
        </p:grpSpPr>
        <p:sp>
          <p:nvSpPr>
            <p:cNvPr id="59" name="işļîḓe">
              <a:extLst>
                <a:ext uri="{FF2B5EF4-FFF2-40B4-BE49-F238E27FC236}">
                  <a16:creationId xmlns:a16="http://schemas.microsoft.com/office/drawing/2014/main" id="{F35C6FE9-82CB-4205-A0F3-C818059BFF7A}"/>
                </a:ext>
              </a:extLst>
            </p:cNvPr>
            <p:cNvSpPr/>
            <p:nvPr/>
          </p:nvSpPr>
          <p:spPr bwMode="auto">
            <a:xfrm>
              <a:off x="1485862" y="3468315"/>
              <a:ext cx="3732738" cy="505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indent="-171450">
                <a:lnSpc>
                  <a:spcPct val="120000"/>
                </a:lnSpc>
                <a:buFont typeface="Arial" panose="020B0604020202020204" pitchFamily="34" charset="0"/>
                <a:buChar char="•"/>
              </a:pPr>
              <a:r>
                <a:rPr lang="zh-CN" altLang="en-US" sz="1100" dirty="0">
                  <a:solidFill>
                    <a:schemeClr val="accent2"/>
                  </a:solidFill>
                </a:rPr>
                <a:t>Enter the text message here, be concise, and pay attention to double-check for text errors</a:t>
              </a:r>
              <a:endParaRPr lang="en-US" altLang="zh-CN" sz="1100" dirty="0">
                <a:solidFill>
                  <a:schemeClr val="accent2"/>
                </a:solidFill>
              </a:endParaRPr>
            </a:p>
          </p:txBody>
        </p:sp>
        <p:sp>
          <p:nvSpPr>
            <p:cNvPr id="60" name="ïṡḷïḋé">
              <a:extLst>
                <a:ext uri="{FF2B5EF4-FFF2-40B4-BE49-F238E27FC236}">
                  <a16:creationId xmlns:a16="http://schemas.microsoft.com/office/drawing/2014/main" id="{A78FAAAD-3D32-47BB-A5BB-4FA7D97978DD}"/>
                </a:ext>
              </a:extLst>
            </p:cNvPr>
            <p:cNvSpPr txBox="1"/>
            <p:nvPr/>
          </p:nvSpPr>
          <p:spPr bwMode="auto">
            <a:xfrm>
              <a:off x="1485862" y="3080717"/>
              <a:ext cx="3732738"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buFontTx/>
                <a:buNone/>
              </a:pPr>
              <a:r>
                <a:rPr lang="en-US" altLang="zh-CN" b="1" dirty="0">
                  <a:solidFill>
                    <a:schemeClr val="accent2"/>
                  </a:solidFill>
                </a:rPr>
                <a:t>01.</a:t>
              </a:r>
              <a:r>
                <a:rPr lang="zh-CN" altLang="en-US" b="1" dirty="0">
                  <a:solidFill>
                    <a:schemeClr val="accent2"/>
                  </a:solidFill>
                </a:rPr>
                <a:t>Title text presets</a:t>
              </a:r>
              <a:endParaRPr lang="en-US" altLang="zh-CN" b="1" dirty="0">
                <a:solidFill>
                  <a:schemeClr val="accent2"/>
                </a:solidFill>
              </a:endParaRPr>
            </a:p>
          </p:txBody>
        </p:sp>
      </p:grpSp>
      <p:cxnSp>
        <p:nvCxnSpPr>
          <p:cNvPr id="40" name="直接连接符 39">
            <a:extLst>
              <a:ext uri="{FF2B5EF4-FFF2-40B4-BE49-F238E27FC236}">
                <a16:creationId xmlns:a16="http://schemas.microsoft.com/office/drawing/2014/main" id="{6DC2957B-1CF7-4125-B415-C2B0B65688EE}"/>
              </a:ext>
            </a:extLst>
          </p:cNvPr>
          <p:cNvCxnSpPr/>
          <p:nvPr/>
        </p:nvCxnSpPr>
        <p:spPr>
          <a:xfrm>
            <a:off x="7695096" y="2353648"/>
            <a:ext cx="3812692"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41" name="îṩ1íḑê">
            <a:extLst>
              <a:ext uri="{FF2B5EF4-FFF2-40B4-BE49-F238E27FC236}">
                <a16:creationId xmlns:a16="http://schemas.microsoft.com/office/drawing/2014/main" id="{CF11D304-07F2-4EFA-85C4-3B3A60B36083}"/>
              </a:ext>
            </a:extLst>
          </p:cNvPr>
          <p:cNvGrpSpPr/>
          <p:nvPr/>
        </p:nvGrpSpPr>
        <p:grpSpPr>
          <a:xfrm>
            <a:off x="5502196" y="4195386"/>
            <a:ext cx="991058" cy="988806"/>
            <a:chOff x="5514896" y="4069011"/>
            <a:chExt cx="991058" cy="988806"/>
          </a:xfrm>
        </p:grpSpPr>
        <p:grpSp>
          <p:nvGrpSpPr>
            <p:cNvPr id="55" name="iṣľíde">
              <a:extLst>
                <a:ext uri="{FF2B5EF4-FFF2-40B4-BE49-F238E27FC236}">
                  <a16:creationId xmlns:a16="http://schemas.microsoft.com/office/drawing/2014/main" id="{5964A643-76D2-4221-9BCD-8E71F12E602F}"/>
                </a:ext>
              </a:extLst>
            </p:cNvPr>
            <p:cNvGrpSpPr/>
            <p:nvPr/>
          </p:nvGrpSpPr>
          <p:grpSpPr>
            <a:xfrm>
              <a:off x="5514896" y="4069011"/>
              <a:ext cx="991058" cy="988806"/>
              <a:chOff x="5171998" y="4069010"/>
              <a:chExt cx="991058" cy="988806"/>
            </a:xfrm>
          </p:grpSpPr>
          <p:sp>
            <p:nvSpPr>
              <p:cNvPr id="57" name="ïSlíḍé">
                <a:extLst>
                  <a:ext uri="{FF2B5EF4-FFF2-40B4-BE49-F238E27FC236}">
                    <a16:creationId xmlns:a16="http://schemas.microsoft.com/office/drawing/2014/main" id="{7EDE9962-FF91-4A5E-A152-1F796C2C155A}"/>
                  </a:ext>
                </a:extLst>
              </p:cNvPr>
              <p:cNvSpPr/>
              <p:nvPr/>
            </p:nvSpPr>
            <p:spPr bwMode="auto">
              <a:xfrm>
                <a:off x="5171998" y="4069010"/>
                <a:ext cx="991058" cy="988806"/>
              </a:xfrm>
              <a:prstGeom prst="wedgeEllipseCallout">
                <a:avLst>
                  <a:gd name="adj1" fmla="val 1039"/>
                  <a:gd name="adj2" fmla="val 97317"/>
                </a:avLst>
              </a:prstGeom>
              <a:solidFill>
                <a:schemeClr val="accent2"/>
              </a:solidFill>
              <a:ln w="28575">
                <a:noFill/>
              </a:ln>
            </p:spPr>
            <p:txBody>
              <a:bodyPr vert="horz" wrap="square" lIns="91440" tIns="45720" rIns="91440" bIns="45720" numCol="1" anchor="t" anchorCtr="0" compatLnSpc="1">
                <a:prstTxWarp prst="textNoShape">
                  <a:avLst/>
                </a:prstTxWarp>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solidFill>
                    <a:schemeClr val="accent2"/>
                  </a:solidFill>
                </a:endParaRPr>
              </a:p>
            </p:txBody>
          </p:sp>
          <p:sp>
            <p:nvSpPr>
              <p:cNvPr id="58" name="îṩliḍé">
                <a:extLst>
                  <a:ext uri="{FF2B5EF4-FFF2-40B4-BE49-F238E27FC236}">
                    <a16:creationId xmlns:a16="http://schemas.microsoft.com/office/drawing/2014/main" id="{C1DAEE7D-E934-4F5B-97BE-F45CF8F1FAB2}"/>
                  </a:ext>
                </a:extLst>
              </p:cNvPr>
              <p:cNvSpPr/>
              <p:nvPr/>
            </p:nvSpPr>
            <p:spPr bwMode="auto">
              <a:xfrm>
                <a:off x="5245151" y="4141996"/>
                <a:ext cx="844754" cy="842834"/>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solidFill>
                    <a:schemeClr val="accent2"/>
                  </a:solidFill>
                </a:endParaRPr>
              </a:p>
            </p:txBody>
          </p:sp>
        </p:grpSp>
        <p:sp>
          <p:nvSpPr>
            <p:cNvPr id="56" name="ïšliḍê">
              <a:extLst>
                <a:ext uri="{FF2B5EF4-FFF2-40B4-BE49-F238E27FC236}">
                  <a16:creationId xmlns:a16="http://schemas.microsoft.com/office/drawing/2014/main" id="{4C9B0B52-B002-420C-BC8A-967A689043F6}"/>
                </a:ext>
              </a:extLst>
            </p:cNvPr>
            <p:cNvSpPr/>
            <p:nvPr/>
          </p:nvSpPr>
          <p:spPr bwMode="auto">
            <a:xfrm>
              <a:off x="5746831" y="4326227"/>
              <a:ext cx="527188" cy="474374"/>
            </a:xfrm>
            <a:custGeom>
              <a:avLst/>
              <a:gdLst>
                <a:gd name="connsiteX0" fmla="*/ 465730 w 609191"/>
                <a:gd name="connsiteY0" fmla="*/ 360460 h 548159"/>
                <a:gd name="connsiteX1" fmla="*/ 465730 w 609191"/>
                <a:gd name="connsiteY1" fmla="*/ 404898 h 548159"/>
                <a:gd name="connsiteX2" fmla="*/ 421230 w 609191"/>
                <a:gd name="connsiteY2" fmla="*/ 404898 h 548159"/>
                <a:gd name="connsiteX3" fmla="*/ 421230 w 609191"/>
                <a:gd name="connsiteY3" fmla="*/ 439197 h 548159"/>
                <a:gd name="connsiteX4" fmla="*/ 465730 w 609191"/>
                <a:gd name="connsiteY4" fmla="*/ 439197 h 548159"/>
                <a:gd name="connsiteX5" fmla="*/ 465730 w 609191"/>
                <a:gd name="connsiteY5" fmla="*/ 483635 h 548159"/>
                <a:gd name="connsiteX6" fmla="*/ 499982 w 609191"/>
                <a:gd name="connsiteY6" fmla="*/ 483635 h 548159"/>
                <a:gd name="connsiteX7" fmla="*/ 499982 w 609191"/>
                <a:gd name="connsiteY7" fmla="*/ 439197 h 548159"/>
                <a:gd name="connsiteX8" fmla="*/ 544577 w 609191"/>
                <a:gd name="connsiteY8" fmla="*/ 439197 h 548159"/>
                <a:gd name="connsiteX9" fmla="*/ 544577 w 609191"/>
                <a:gd name="connsiteY9" fmla="*/ 404898 h 548159"/>
                <a:gd name="connsiteX10" fmla="*/ 499982 w 609191"/>
                <a:gd name="connsiteY10" fmla="*/ 404898 h 548159"/>
                <a:gd name="connsiteX11" fmla="*/ 499982 w 609191"/>
                <a:gd name="connsiteY11" fmla="*/ 360460 h 548159"/>
                <a:gd name="connsiteX12" fmla="*/ 482809 w 609191"/>
                <a:gd name="connsiteY12" fmla="*/ 295746 h 548159"/>
                <a:gd name="connsiteX13" fmla="*/ 609191 w 609191"/>
                <a:gd name="connsiteY13" fmla="*/ 421953 h 548159"/>
                <a:gd name="connsiteX14" fmla="*/ 482809 w 609191"/>
                <a:gd name="connsiteY14" fmla="*/ 548159 h 548159"/>
                <a:gd name="connsiteX15" fmla="*/ 356426 w 609191"/>
                <a:gd name="connsiteY15" fmla="*/ 421953 h 548159"/>
                <a:gd name="connsiteX16" fmla="*/ 482809 w 609191"/>
                <a:gd name="connsiteY16" fmla="*/ 295746 h 548159"/>
                <a:gd name="connsiteX17" fmla="*/ 256102 w 609191"/>
                <a:gd name="connsiteY17" fmla="*/ 446 h 548159"/>
                <a:gd name="connsiteX18" fmla="*/ 318064 w 609191"/>
                <a:gd name="connsiteY18" fmla="*/ 13618 h 548159"/>
                <a:gd name="connsiteX19" fmla="*/ 348333 w 609191"/>
                <a:gd name="connsiteY19" fmla="*/ 41667 h 548159"/>
                <a:gd name="connsiteX20" fmla="*/ 381544 w 609191"/>
                <a:gd name="connsiteY20" fmla="*/ 146945 h 548159"/>
                <a:gd name="connsiteX21" fmla="*/ 379267 w 609191"/>
                <a:gd name="connsiteY21" fmla="*/ 156232 h 548159"/>
                <a:gd name="connsiteX22" fmla="*/ 388186 w 609191"/>
                <a:gd name="connsiteY22" fmla="*/ 200485 h 548159"/>
                <a:gd name="connsiteX23" fmla="*/ 366742 w 609191"/>
                <a:gd name="connsiteY23" fmla="*/ 237725 h 548159"/>
                <a:gd name="connsiteX24" fmla="*/ 351749 w 609191"/>
                <a:gd name="connsiteY24" fmla="*/ 278851 h 548159"/>
                <a:gd name="connsiteX25" fmla="*/ 351749 w 609191"/>
                <a:gd name="connsiteY25" fmla="*/ 322915 h 548159"/>
                <a:gd name="connsiteX26" fmla="*/ 317969 w 609191"/>
                <a:gd name="connsiteY26" fmla="*/ 422507 h 548159"/>
                <a:gd name="connsiteX27" fmla="*/ 376800 w 609191"/>
                <a:gd name="connsiteY27" fmla="*/ 548159 h 548159"/>
                <a:gd name="connsiteX28" fmla="*/ 26853 w 609191"/>
                <a:gd name="connsiteY28" fmla="*/ 548159 h 548159"/>
                <a:gd name="connsiteX29" fmla="*/ 0 w 609191"/>
                <a:gd name="connsiteY29" fmla="*/ 521437 h 548159"/>
                <a:gd name="connsiteX30" fmla="*/ 0 w 609191"/>
                <a:gd name="connsiteY30" fmla="*/ 473867 h 548159"/>
                <a:gd name="connsiteX31" fmla="*/ 19452 w 609191"/>
                <a:gd name="connsiteY31" fmla="*/ 433120 h 548159"/>
                <a:gd name="connsiteX32" fmla="*/ 173740 w 609191"/>
                <a:gd name="connsiteY32" fmla="*/ 334286 h 548159"/>
                <a:gd name="connsiteX33" fmla="*/ 176586 w 609191"/>
                <a:gd name="connsiteY33" fmla="*/ 330021 h 548159"/>
                <a:gd name="connsiteX34" fmla="*/ 176586 w 609191"/>
                <a:gd name="connsiteY34" fmla="*/ 278851 h 548159"/>
                <a:gd name="connsiteX35" fmla="*/ 161594 w 609191"/>
                <a:gd name="connsiteY35" fmla="*/ 237725 h 548159"/>
                <a:gd name="connsiteX36" fmla="*/ 140149 w 609191"/>
                <a:gd name="connsiteY36" fmla="*/ 200485 h 548159"/>
                <a:gd name="connsiteX37" fmla="*/ 148499 w 609191"/>
                <a:gd name="connsiteY37" fmla="*/ 156232 h 548159"/>
                <a:gd name="connsiteX38" fmla="*/ 146222 w 609191"/>
                <a:gd name="connsiteY38" fmla="*/ 146756 h 548159"/>
                <a:gd name="connsiteX39" fmla="*/ 146032 w 609191"/>
                <a:gd name="connsiteY39" fmla="*/ 95111 h 548159"/>
                <a:gd name="connsiteX40" fmla="*/ 176207 w 609191"/>
                <a:gd name="connsiteY40" fmla="*/ 42141 h 548159"/>
                <a:gd name="connsiteX41" fmla="*/ 204199 w 609191"/>
                <a:gd name="connsiteY41" fmla="*/ 19019 h 548159"/>
                <a:gd name="connsiteX42" fmla="*/ 231431 w 609191"/>
                <a:gd name="connsiteY42" fmla="*/ 5184 h 548159"/>
                <a:gd name="connsiteX43" fmla="*/ 256102 w 609191"/>
                <a:gd name="connsiteY43" fmla="*/ 446 h 54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9191" h="548159">
                  <a:moveTo>
                    <a:pt x="465730" y="360460"/>
                  </a:moveTo>
                  <a:lnTo>
                    <a:pt x="465730" y="404898"/>
                  </a:lnTo>
                  <a:lnTo>
                    <a:pt x="421230" y="404898"/>
                  </a:lnTo>
                  <a:lnTo>
                    <a:pt x="421230" y="439197"/>
                  </a:lnTo>
                  <a:lnTo>
                    <a:pt x="465730" y="439197"/>
                  </a:lnTo>
                  <a:lnTo>
                    <a:pt x="465730" y="483635"/>
                  </a:lnTo>
                  <a:lnTo>
                    <a:pt x="499982" y="483635"/>
                  </a:lnTo>
                  <a:lnTo>
                    <a:pt x="499982" y="439197"/>
                  </a:lnTo>
                  <a:lnTo>
                    <a:pt x="544577" y="439197"/>
                  </a:lnTo>
                  <a:lnTo>
                    <a:pt x="544577" y="404898"/>
                  </a:lnTo>
                  <a:lnTo>
                    <a:pt x="499982" y="404898"/>
                  </a:lnTo>
                  <a:lnTo>
                    <a:pt x="499982" y="360460"/>
                  </a:lnTo>
                  <a:close/>
                  <a:moveTo>
                    <a:pt x="482809" y="295746"/>
                  </a:moveTo>
                  <a:cubicBezTo>
                    <a:pt x="552642" y="295746"/>
                    <a:pt x="609191" y="352217"/>
                    <a:pt x="609191" y="421953"/>
                  </a:cubicBezTo>
                  <a:cubicBezTo>
                    <a:pt x="609191" y="491688"/>
                    <a:pt x="552642" y="548159"/>
                    <a:pt x="482809" y="548159"/>
                  </a:cubicBezTo>
                  <a:cubicBezTo>
                    <a:pt x="413071" y="548159"/>
                    <a:pt x="356426" y="491688"/>
                    <a:pt x="356426" y="421953"/>
                  </a:cubicBezTo>
                  <a:cubicBezTo>
                    <a:pt x="356426" y="352217"/>
                    <a:pt x="412976" y="295746"/>
                    <a:pt x="482809" y="295746"/>
                  </a:cubicBezTo>
                  <a:close/>
                  <a:moveTo>
                    <a:pt x="256102" y="446"/>
                  </a:moveTo>
                  <a:cubicBezTo>
                    <a:pt x="283050" y="-1828"/>
                    <a:pt x="303356" y="4900"/>
                    <a:pt x="318064" y="13618"/>
                  </a:cubicBezTo>
                  <a:cubicBezTo>
                    <a:pt x="339983" y="25747"/>
                    <a:pt x="348333" y="41667"/>
                    <a:pt x="348333" y="41667"/>
                  </a:cubicBezTo>
                  <a:cubicBezTo>
                    <a:pt x="348333" y="41667"/>
                    <a:pt x="398434" y="45173"/>
                    <a:pt x="381544" y="146945"/>
                  </a:cubicBezTo>
                  <a:cubicBezTo>
                    <a:pt x="380975" y="149978"/>
                    <a:pt x="380216" y="153105"/>
                    <a:pt x="379267" y="156232"/>
                  </a:cubicBezTo>
                  <a:cubicBezTo>
                    <a:pt x="388946" y="156232"/>
                    <a:pt x="398624" y="163623"/>
                    <a:pt x="388186" y="200485"/>
                  </a:cubicBezTo>
                  <a:cubicBezTo>
                    <a:pt x="380026" y="229292"/>
                    <a:pt x="372435" y="237251"/>
                    <a:pt x="366742" y="237725"/>
                  </a:cubicBezTo>
                  <a:cubicBezTo>
                    <a:pt x="364749" y="250802"/>
                    <a:pt x="359530" y="265206"/>
                    <a:pt x="351749" y="278851"/>
                  </a:cubicBezTo>
                  <a:lnTo>
                    <a:pt x="351749" y="322915"/>
                  </a:lnTo>
                  <a:cubicBezTo>
                    <a:pt x="330589" y="350584"/>
                    <a:pt x="317969" y="385077"/>
                    <a:pt x="317969" y="422507"/>
                  </a:cubicBezTo>
                  <a:cubicBezTo>
                    <a:pt x="317969" y="472920"/>
                    <a:pt x="340837" y="518120"/>
                    <a:pt x="376800" y="548159"/>
                  </a:cubicBezTo>
                  <a:lnTo>
                    <a:pt x="26853" y="548159"/>
                  </a:lnTo>
                  <a:cubicBezTo>
                    <a:pt x="12051" y="548159"/>
                    <a:pt x="0" y="536219"/>
                    <a:pt x="0" y="521437"/>
                  </a:cubicBezTo>
                  <a:lnTo>
                    <a:pt x="0" y="473867"/>
                  </a:lnTo>
                  <a:cubicBezTo>
                    <a:pt x="0" y="458137"/>
                    <a:pt x="7211" y="443070"/>
                    <a:pt x="19452" y="433120"/>
                  </a:cubicBezTo>
                  <a:cubicBezTo>
                    <a:pt x="86633" y="377970"/>
                    <a:pt x="159032" y="341487"/>
                    <a:pt x="173740" y="334286"/>
                  </a:cubicBezTo>
                  <a:cubicBezTo>
                    <a:pt x="175353" y="333528"/>
                    <a:pt x="176396" y="331917"/>
                    <a:pt x="176586" y="330021"/>
                  </a:cubicBezTo>
                  <a:lnTo>
                    <a:pt x="176586" y="278851"/>
                  </a:lnTo>
                  <a:cubicBezTo>
                    <a:pt x="168616" y="265206"/>
                    <a:pt x="163587" y="250802"/>
                    <a:pt x="161594" y="237725"/>
                  </a:cubicBezTo>
                  <a:cubicBezTo>
                    <a:pt x="155901" y="237251"/>
                    <a:pt x="148310" y="229197"/>
                    <a:pt x="140149" y="200485"/>
                  </a:cubicBezTo>
                  <a:cubicBezTo>
                    <a:pt x="129806" y="164192"/>
                    <a:pt x="139200" y="156516"/>
                    <a:pt x="148499" y="156232"/>
                  </a:cubicBezTo>
                  <a:cubicBezTo>
                    <a:pt x="147645" y="153105"/>
                    <a:pt x="146886" y="149978"/>
                    <a:pt x="146222" y="146756"/>
                  </a:cubicBezTo>
                  <a:cubicBezTo>
                    <a:pt x="142711" y="128467"/>
                    <a:pt x="141667" y="111410"/>
                    <a:pt x="146032" y="95111"/>
                  </a:cubicBezTo>
                  <a:cubicBezTo>
                    <a:pt x="151061" y="73222"/>
                    <a:pt x="162922" y="55691"/>
                    <a:pt x="176207" y="42141"/>
                  </a:cubicBezTo>
                  <a:cubicBezTo>
                    <a:pt x="184557" y="33233"/>
                    <a:pt x="194046" y="25463"/>
                    <a:pt x="204199" y="19019"/>
                  </a:cubicBezTo>
                  <a:cubicBezTo>
                    <a:pt x="212454" y="13334"/>
                    <a:pt x="221563" y="8406"/>
                    <a:pt x="231431" y="5184"/>
                  </a:cubicBezTo>
                  <a:cubicBezTo>
                    <a:pt x="239117" y="2626"/>
                    <a:pt x="247373" y="825"/>
                    <a:pt x="256102" y="446"/>
                  </a:cubicBezTo>
                  <a:close/>
                </a:path>
              </a:pathLst>
            </a:custGeom>
            <a:solidFill>
              <a:schemeClr val="accent2"/>
            </a:solidFill>
            <a:ln>
              <a:noFill/>
            </a:ln>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solidFill>
                  <a:schemeClr val="accent2"/>
                </a:solidFill>
              </a:endParaRPr>
            </a:p>
          </p:txBody>
        </p:sp>
      </p:grpSp>
      <p:grpSp>
        <p:nvGrpSpPr>
          <p:cNvPr id="42" name="iSḻïdè">
            <a:extLst>
              <a:ext uri="{FF2B5EF4-FFF2-40B4-BE49-F238E27FC236}">
                <a16:creationId xmlns:a16="http://schemas.microsoft.com/office/drawing/2014/main" id="{DD1EAFB2-4179-443E-A3EA-E43555B8F8B5}"/>
              </a:ext>
            </a:extLst>
          </p:cNvPr>
          <p:cNvGrpSpPr/>
          <p:nvPr/>
        </p:nvGrpSpPr>
        <p:grpSpPr>
          <a:xfrm>
            <a:off x="6746766" y="4243352"/>
            <a:ext cx="4761022" cy="892875"/>
            <a:chOff x="1485862" y="3080717"/>
            <a:chExt cx="3732738" cy="892875"/>
          </a:xfrm>
        </p:grpSpPr>
        <p:sp>
          <p:nvSpPr>
            <p:cNvPr id="53" name="išḷïḋê">
              <a:extLst>
                <a:ext uri="{FF2B5EF4-FFF2-40B4-BE49-F238E27FC236}">
                  <a16:creationId xmlns:a16="http://schemas.microsoft.com/office/drawing/2014/main" id="{8F6E9539-51DE-4500-8EC0-BDFD9F73D542}"/>
                </a:ext>
              </a:extLst>
            </p:cNvPr>
            <p:cNvSpPr/>
            <p:nvPr/>
          </p:nvSpPr>
          <p:spPr bwMode="auto">
            <a:xfrm>
              <a:off x="1485862" y="3468315"/>
              <a:ext cx="3379328" cy="505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indent="-171450">
                <a:lnSpc>
                  <a:spcPct val="120000"/>
                </a:lnSpc>
                <a:buFont typeface="Arial" panose="020B0604020202020204" pitchFamily="34" charset="0"/>
                <a:buChar char="•"/>
              </a:pPr>
              <a:r>
                <a:rPr lang="zh-CN" altLang="en-US" sz="1100" dirty="0">
                  <a:solidFill>
                    <a:schemeClr val="accent2"/>
                  </a:solidFill>
                </a:rPr>
                <a:t>Enter the text message here, be concise, and pay attention to double-check for text errors</a:t>
              </a:r>
              <a:endParaRPr lang="en-US" altLang="zh-CN" sz="1100" dirty="0">
                <a:solidFill>
                  <a:schemeClr val="accent2"/>
                </a:solidFill>
              </a:endParaRPr>
            </a:p>
          </p:txBody>
        </p:sp>
        <p:sp>
          <p:nvSpPr>
            <p:cNvPr id="54" name="ïslídé">
              <a:extLst>
                <a:ext uri="{FF2B5EF4-FFF2-40B4-BE49-F238E27FC236}">
                  <a16:creationId xmlns:a16="http://schemas.microsoft.com/office/drawing/2014/main" id="{58B6F3DE-4800-41B7-864F-D1F04134F3B9}"/>
                </a:ext>
              </a:extLst>
            </p:cNvPr>
            <p:cNvSpPr txBox="1"/>
            <p:nvPr/>
          </p:nvSpPr>
          <p:spPr bwMode="auto">
            <a:xfrm>
              <a:off x="1485862" y="3080717"/>
              <a:ext cx="3732738"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buFontTx/>
                <a:buNone/>
              </a:pPr>
              <a:r>
                <a:rPr lang="en-US" altLang="zh-CN" b="1" dirty="0">
                  <a:solidFill>
                    <a:schemeClr val="accent2"/>
                  </a:solidFill>
                </a:rPr>
                <a:t>03.</a:t>
              </a:r>
              <a:r>
                <a:rPr lang="zh-CN" altLang="en-US" b="1" dirty="0">
                  <a:solidFill>
                    <a:schemeClr val="accent2"/>
                  </a:solidFill>
                </a:rPr>
                <a:t>Title text presets</a:t>
              </a:r>
              <a:endParaRPr lang="en-US" altLang="zh-CN" b="1" dirty="0">
                <a:solidFill>
                  <a:schemeClr val="accent2"/>
                </a:solidFill>
              </a:endParaRPr>
            </a:p>
          </p:txBody>
        </p:sp>
      </p:grpSp>
      <p:cxnSp>
        <p:nvCxnSpPr>
          <p:cNvPr id="43" name="直接连接符 42">
            <a:extLst>
              <a:ext uri="{FF2B5EF4-FFF2-40B4-BE49-F238E27FC236}">
                <a16:creationId xmlns:a16="http://schemas.microsoft.com/office/drawing/2014/main" id="{F45BD30B-36A0-4886-9683-0E03575A2261}"/>
              </a:ext>
            </a:extLst>
          </p:cNvPr>
          <p:cNvCxnSpPr/>
          <p:nvPr/>
        </p:nvCxnSpPr>
        <p:spPr>
          <a:xfrm>
            <a:off x="6845345" y="5212427"/>
            <a:ext cx="4663237"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44" name="îṥļîḍe">
            <a:extLst>
              <a:ext uri="{FF2B5EF4-FFF2-40B4-BE49-F238E27FC236}">
                <a16:creationId xmlns:a16="http://schemas.microsoft.com/office/drawing/2014/main" id="{0B272508-5B61-4709-A575-B070EAC27B4E}"/>
              </a:ext>
            </a:extLst>
          </p:cNvPr>
          <p:cNvGrpSpPr/>
          <p:nvPr/>
        </p:nvGrpSpPr>
        <p:grpSpPr>
          <a:xfrm>
            <a:off x="4529762" y="2299283"/>
            <a:ext cx="838780" cy="836872"/>
            <a:chOff x="4542462" y="2172908"/>
            <a:chExt cx="838780" cy="836872"/>
          </a:xfrm>
        </p:grpSpPr>
        <p:grpSp>
          <p:nvGrpSpPr>
            <p:cNvPr id="49" name="ïṡľîḋè">
              <a:extLst>
                <a:ext uri="{FF2B5EF4-FFF2-40B4-BE49-F238E27FC236}">
                  <a16:creationId xmlns:a16="http://schemas.microsoft.com/office/drawing/2014/main" id="{8BCBA8CE-63A4-40F7-BF87-18F3C253687C}"/>
                </a:ext>
              </a:extLst>
            </p:cNvPr>
            <p:cNvGrpSpPr/>
            <p:nvPr/>
          </p:nvGrpSpPr>
          <p:grpSpPr>
            <a:xfrm>
              <a:off x="4542462" y="2172908"/>
              <a:ext cx="838780" cy="836872"/>
              <a:chOff x="4199564" y="2172907"/>
              <a:chExt cx="838780" cy="836872"/>
            </a:xfrm>
          </p:grpSpPr>
          <p:sp>
            <p:nvSpPr>
              <p:cNvPr id="51" name="íṧḷíḓê">
                <a:extLst>
                  <a:ext uri="{FF2B5EF4-FFF2-40B4-BE49-F238E27FC236}">
                    <a16:creationId xmlns:a16="http://schemas.microsoft.com/office/drawing/2014/main" id="{C317B9A1-EA75-4069-986A-85C5E02C6288}"/>
                  </a:ext>
                </a:extLst>
              </p:cNvPr>
              <p:cNvSpPr/>
              <p:nvPr/>
            </p:nvSpPr>
            <p:spPr bwMode="auto">
              <a:xfrm>
                <a:off x="4199564" y="2172907"/>
                <a:ext cx="838780" cy="836872"/>
              </a:xfrm>
              <a:prstGeom prst="wedgeEllipseCallout">
                <a:avLst>
                  <a:gd name="adj1" fmla="val 1039"/>
                  <a:gd name="adj2" fmla="val 97317"/>
                </a:avLst>
              </a:prstGeom>
              <a:solidFill>
                <a:srgbClr val="EDE9E2"/>
              </a:solidFill>
              <a:ln w="28575">
                <a:noFill/>
              </a:ln>
            </p:spPr>
            <p:txBody>
              <a:bodyPr vert="horz" wrap="square" lIns="91440" tIns="45720" rIns="91440" bIns="45720" numCol="1" anchor="t" anchorCtr="0" compatLnSpc="1">
                <a:prstTxWarp prst="textNoShape">
                  <a:avLst/>
                </a:prstTxWarp>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solidFill>
                    <a:schemeClr val="accent2"/>
                  </a:solidFill>
                </a:endParaRPr>
              </a:p>
            </p:txBody>
          </p:sp>
          <p:sp>
            <p:nvSpPr>
              <p:cNvPr id="52" name="išļíḍè">
                <a:extLst>
                  <a:ext uri="{FF2B5EF4-FFF2-40B4-BE49-F238E27FC236}">
                    <a16:creationId xmlns:a16="http://schemas.microsoft.com/office/drawing/2014/main" id="{D2ED546C-F0FD-4231-BAF2-71F94AC41CEE}"/>
                  </a:ext>
                </a:extLst>
              </p:cNvPr>
              <p:cNvSpPr/>
              <p:nvPr/>
            </p:nvSpPr>
            <p:spPr bwMode="auto">
              <a:xfrm>
                <a:off x="4263601" y="2236797"/>
                <a:ext cx="710707" cy="709092"/>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dirty="0">
                  <a:solidFill>
                    <a:schemeClr val="accent2"/>
                  </a:solidFill>
                </a:endParaRPr>
              </a:p>
            </p:txBody>
          </p:sp>
        </p:grpSp>
        <p:sp>
          <p:nvSpPr>
            <p:cNvPr id="50" name="îşļïḓê">
              <a:extLst>
                <a:ext uri="{FF2B5EF4-FFF2-40B4-BE49-F238E27FC236}">
                  <a16:creationId xmlns:a16="http://schemas.microsoft.com/office/drawing/2014/main" id="{DBB04121-C670-4A97-B4AC-30A1571793E3}"/>
                </a:ext>
              </a:extLst>
            </p:cNvPr>
            <p:cNvSpPr/>
            <p:nvPr/>
          </p:nvSpPr>
          <p:spPr bwMode="auto">
            <a:xfrm>
              <a:off x="4724975" y="2362049"/>
              <a:ext cx="473754" cy="458590"/>
            </a:xfrm>
            <a:custGeom>
              <a:avLst/>
              <a:gdLst>
                <a:gd name="connsiteX0" fmla="*/ 452855 w 582453"/>
                <a:gd name="connsiteY0" fmla="*/ 373207 h 563815"/>
                <a:gd name="connsiteX1" fmla="*/ 462456 w 582453"/>
                <a:gd name="connsiteY1" fmla="*/ 374525 h 563815"/>
                <a:gd name="connsiteX2" fmla="*/ 539855 w 582453"/>
                <a:gd name="connsiteY2" fmla="*/ 418461 h 563815"/>
                <a:gd name="connsiteX3" fmla="*/ 545132 w 582453"/>
                <a:gd name="connsiteY3" fmla="*/ 436035 h 563815"/>
                <a:gd name="connsiteX4" fmla="*/ 534578 w 582453"/>
                <a:gd name="connsiteY4" fmla="*/ 443065 h 563815"/>
                <a:gd name="connsiteX5" fmla="*/ 527541 w 582453"/>
                <a:gd name="connsiteY5" fmla="*/ 441308 h 563815"/>
                <a:gd name="connsiteX6" fmla="*/ 450729 w 582453"/>
                <a:gd name="connsiteY6" fmla="*/ 397372 h 563815"/>
                <a:gd name="connsiteX7" fmla="*/ 445452 w 582453"/>
                <a:gd name="connsiteY7" fmla="*/ 379797 h 563815"/>
                <a:gd name="connsiteX8" fmla="*/ 452855 w 582453"/>
                <a:gd name="connsiteY8" fmla="*/ 373207 h 563815"/>
                <a:gd name="connsiteX9" fmla="*/ 128583 w 582453"/>
                <a:gd name="connsiteY9" fmla="*/ 372080 h 563815"/>
                <a:gd name="connsiteX10" fmla="*/ 136726 w 582453"/>
                <a:gd name="connsiteY10" fmla="*/ 378020 h 563815"/>
                <a:gd name="connsiteX11" fmla="*/ 131444 w 582453"/>
                <a:gd name="connsiteY11" fmla="*/ 395617 h 563815"/>
                <a:gd name="connsiteX12" fmla="*/ 54564 w 582453"/>
                <a:gd name="connsiteY12" fmla="*/ 439610 h 563815"/>
                <a:gd name="connsiteX13" fmla="*/ 47522 w 582453"/>
                <a:gd name="connsiteY13" fmla="*/ 441370 h 563815"/>
                <a:gd name="connsiteX14" fmla="*/ 36958 w 582453"/>
                <a:gd name="connsiteY14" fmla="*/ 434331 h 563815"/>
                <a:gd name="connsiteX15" fmla="*/ 42240 w 582453"/>
                <a:gd name="connsiteY15" fmla="*/ 416734 h 563815"/>
                <a:gd name="connsiteX16" fmla="*/ 119120 w 582453"/>
                <a:gd name="connsiteY16" fmla="*/ 372740 h 563815"/>
                <a:gd name="connsiteX17" fmla="*/ 128583 w 582453"/>
                <a:gd name="connsiteY17" fmla="*/ 372080 h 563815"/>
                <a:gd name="connsiteX18" fmla="*/ 481761 w 582453"/>
                <a:gd name="connsiteY18" fmla="*/ 276633 h 563815"/>
                <a:gd name="connsiteX19" fmla="*/ 569792 w 582453"/>
                <a:gd name="connsiteY19" fmla="*/ 276633 h 563815"/>
                <a:gd name="connsiteX20" fmla="*/ 582116 w 582453"/>
                <a:gd name="connsiteY20" fmla="*/ 288924 h 563815"/>
                <a:gd name="connsiteX21" fmla="*/ 569792 w 582453"/>
                <a:gd name="connsiteY21" fmla="*/ 301216 h 563815"/>
                <a:gd name="connsiteX22" fmla="*/ 481761 w 582453"/>
                <a:gd name="connsiteY22" fmla="*/ 301216 h 563815"/>
                <a:gd name="connsiteX23" fmla="*/ 469437 w 582453"/>
                <a:gd name="connsiteY23" fmla="*/ 288924 h 563815"/>
                <a:gd name="connsiteX24" fmla="*/ 481761 w 582453"/>
                <a:gd name="connsiteY24" fmla="*/ 276633 h 563815"/>
                <a:gd name="connsiteX25" fmla="*/ 12323 w 582453"/>
                <a:gd name="connsiteY25" fmla="*/ 276633 h 563815"/>
                <a:gd name="connsiteX26" fmla="*/ 99762 w 582453"/>
                <a:gd name="connsiteY26" fmla="*/ 276633 h 563815"/>
                <a:gd name="connsiteX27" fmla="*/ 112085 w 582453"/>
                <a:gd name="connsiteY27" fmla="*/ 288940 h 563815"/>
                <a:gd name="connsiteX28" fmla="*/ 99762 w 582453"/>
                <a:gd name="connsiteY28" fmla="*/ 301248 h 563815"/>
                <a:gd name="connsiteX29" fmla="*/ 12323 w 582453"/>
                <a:gd name="connsiteY29" fmla="*/ 301248 h 563815"/>
                <a:gd name="connsiteX30" fmla="*/ 0 w 582453"/>
                <a:gd name="connsiteY30" fmla="*/ 288940 h 563815"/>
                <a:gd name="connsiteX31" fmla="*/ 12323 w 582453"/>
                <a:gd name="connsiteY31" fmla="*/ 276633 h 563815"/>
                <a:gd name="connsiteX32" fmla="*/ 291091 w 582453"/>
                <a:gd name="connsiteY32" fmla="*/ 230905 h 563815"/>
                <a:gd name="connsiteX33" fmla="*/ 273482 w 582453"/>
                <a:gd name="connsiteY33" fmla="*/ 462418 h 563815"/>
                <a:gd name="connsiteX34" fmla="*/ 291091 w 582453"/>
                <a:gd name="connsiteY34" fmla="*/ 324096 h 563815"/>
                <a:gd name="connsiteX35" fmla="*/ 291091 w 582453"/>
                <a:gd name="connsiteY35" fmla="*/ 488207 h 563815"/>
                <a:gd name="connsiteX36" fmla="*/ 291091 w 582453"/>
                <a:gd name="connsiteY36" fmla="*/ 230905 h 563815"/>
                <a:gd name="connsiteX37" fmla="*/ 291091 w 582453"/>
                <a:gd name="connsiteY37" fmla="*/ 155883 h 563815"/>
                <a:gd name="connsiteX38" fmla="*/ 433138 w 582453"/>
                <a:gd name="connsiteY38" fmla="*/ 301238 h 563815"/>
                <a:gd name="connsiteX39" fmla="*/ 352136 w 582453"/>
                <a:gd name="connsiteY39" fmla="*/ 480001 h 563815"/>
                <a:gd name="connsiteX40" fmla="*/ 348614 w 582453"/>
                <a:gd name="connsiteY40" fmla="*/ 512824 h 563815"/>
                <a:gd name="connsiteX41" fmla="*/ 289330 w 582453"/>
                <a:gd name="connsiteY41" fmla="*/ 563815 h 563815"/>
                <a:gd name="connsiteX42" fmla="*/ 229459 w 582453"/>
                <a:gd name="connsiteY42" fmla="*/ 512824 h 563815"/>
                <a:gd name="connsiteX43" fmla="*/ 225937 w 582453"/>
                <a:gd name="connsiteY43" fmla="*/ 480001 h 563815"/>
                <a:gd name="connsiteX44" fmla="*/ 145522 w 582453"/>
                <a:gd name="connsiteY44" fmla="*/ 301238 h 563815"/>
                <a:gd name="connsiteX45" fmla="*/ 291091 w 582453"/>
                <a:gd name="connsiteY45" fmla="*/ 155883 h 563815"/>
                <a:gd name="connsiteX46" fmla="*/ 536996 w 582453"/>
                <a:gd name="connsiteY46" fmla="*/ 136984 h 563815"/>
                <a:gd name="connsiteX47" fmla="*/ 545132 w 582453"/>
                <a:gd name="connsiteY47" fmla="*/ 143583 h 563815"/>
                <a:gd name="connsiteX48" fmla="*/ 539855 w 582453"/>
                <a:gd name="connsiteY48" fmla="*/ 161180 h 563815"/>
                <a:gd name="connsiteX49" fmla="*/ 462456 w 582453"/>
                <a:gd name="connsiteY49" fmla="*/ 205173 h 563815"/>
                <a:gd name="connsiteX50" fmla="*/ 456007 w 582453"/>
                <a:gd name="connsiteY50" fmla="*/ 206933 h 563815"/>
                <a:gd name="connsiteX51" fmla="*/ 445452 w 582453"/>
                <a:gd name="connsiteY51" fmla="*/ 199894 h 563815"/>
                <a:gd name="connsiteX52" fmla="*/ 450729 w 582453"/>
                <a:gd name="connsiteY52" fmla="*/ 182297 h 563815"/>
                <a:gd name="connsiteX53" fmla="*/ 527541 w 582453"/>
                <a:gd name="connsiteY53" fmla="*/ 138303 h 563815"/>
                <a:gd name="connsiteX54" fmla="*/ 536996 w 582453"/>
                <a:gd name="connsiteY54" fmla="*/ 136984 h 563815"/>
                <a:gd name="connsiteX55" fmla="*/ 44441 w 582453"/>
                <a:gd name="connsiteY55" fmla="*/ 136984 h 563815"/>
                <a:gd name="connsiteX56" fmla="*/ 54564 w 582453"/>
                <a:gd name="connsiteY56" fmla="*/ 138303 h 563815"/>
                <a:gd name="connsiteX57" fmla="*/ 131444 w 582453"/>
                <a:gd name="connsiteY57" fmla="*/ 182297 h 563815"/>
                <a:gd name="connsiteX58" fmla="*/ 136726 w 582453"/>
                <a:gd name="connsiteY58" fmla="*/ 199894 h 563815"/>
                <a:gd name="connsiteX59" fmla="*/ 126162 w 582453"/>
                <a:gd name="connsiteY59" fmla="*/ 206933 h 563815"/>
                <a:gd name="connsiteX60" fmla="*/ 119120 w 582453"/>
                <a:gd name="connsiteY60" fmla="*/ 205173 h 563815"/>
                <a:gd name="connsiteX61" fmla="*/ 42240 w 582453"/>
                <a:gd name="connsiteY61" fmla="*/ 161180 h 563815"/>
                <a:gd name="connsiteX62" fmla="*/ 36958 w 582453"/>
                <a:gd name="connsiteY62" fmla="*/ 143583 h 563815"/>
                <a:gd name="connsiteX63" fmla="*/ 44441 w 582453"/>
                <a:gd name="connsiteY63" fmla="*/ 136984 h 563815"/>
                <a:gd name="connsiteX64" fmla="*/ 426494 w 582453"/>
                <a:gd name="connsiteY64" fmla="*/ 35635 h 563815"/>
                <a:gd name="connsiteX65" fmla="*/ 436617 w 582453"/>
                <a:gd name="connsiteY65" fmla="*/ 36954 h 563815"/>
                <a:gd name="connsiteX66" fmla="*/ 441898 w 582453"/>
                <a:gd name="connsiteY66" fmla="*/ 54539 h 563815"/>
                <a:gd name="connsiteX67" fmla="*/ 397887 w 582453"/>
                <a:gd name="connsiteY67" fmla="*/ 131329 h 563815"/>
                <a:gd name="connsiteX68" fmla="*/ 387325 w 582453"/>
                <a:gd name="connsiteY68" fmla="*/ 138363 h 563815"/>
                <a:gd name="connsiteX69" fmla="*/ 380283 w 582453"/>
                <a:gd name="connsiteY69" fmla="*/ 136604 h 563815"/>
                <a:gd name="connsiteX70" fmla="*/ 375002 w 582453"/>
                <a:gd name="connsiteY70" fmla="*/ 119019 h 563815"/>
                <a:gd name="connsiteX71" fmla="*/ 419013 w 582453"/>
                <a:gd name="connsiteY71" fmla="*/ 42230 h 563815"/>
                <a:gd name="connsiteX72" fmla="*/ 426494 w 582453"/>
                <a:gd name="connsiteY72" fmla="*/ 35635 h 563815"/>
                <a:gd name="connsiteX73" fmla="*/ 155032 w 582453"/>
                <a:gd name="connsiteY73" fmla="*/ 33845 h 563815"/>
                <a:gd name="connsiteX74" fmla="*/ 163176 w 582453"/>
                <a:gd name="connsiteY74" fmla="*/ 40440 h 563815"/>
                <a:gd name="connsiteX75" fmla="*/ 206613 w 582453"/>
                <a:gd name="connsiteY75" fmla="*/ 117229 h 563815"/>
                <a:gd name="connsiteX76" fmla="*/ 201330 w 582453"/>
                <a:gd name="connsiteY76" fmla="*/ 134814 h 563815"/>
                <a:gd name="connsiteX77" fmla="*/ 194873 w 582453"/>
                <a:gd name="connsiteY77" fmla="*/ 136573 h 563815"/>
                <a:gd name="connsiteX78" fmla="*/ 184308 w 582453"/>
                <a:gd name="connsiteY78" fmla="*/ 129539 h 563815"/>
                <a:gd name="connsiteX79" fmla="*/ 140284 w 582453"/>
                <a:gd name="connsiteY79" fmla="*/ 52749 h 563815"/>
                <a:gd name="connsiteX80" fmla="*/ 145567 w 582453"/>
                <a:gd name="connsiteY80" fmla="*/ 35164 h 563815"/>
                <a:gd name="connsiteX81" fmla="*/ 155032 w 582453"/>
                <a:gd name="connsiteY81" fmla="*/ 33845 h 563815"/>
                <a:gd name="connsiteX82" fmla="*/ 291044 w 582453"/>
                <a:gd name="connsiteY82" fmla="*/ 0 h 563815"/>
                <a:gd name="connsiteX83" fmla="*/ 303382 w 582453"/>
                <a:gd name="connsiteY83" fmla="*/ 12313 h 563815"/>
                <a:gd name="connsiteX84" fmla="*/ 303382 w 582453"/>
                <a:gd name="connsiteY84" fmla="*/ 99678 h 563815"/>
                <a:gd name="connsiteX85" fmla="*/ 291044 w 582453"/>
                <a:gd name="connsiteY85" fmla="*/ 111991 h 563815"/>
                <a:gd name="connsiteX86" fmla="*/ 278705 w 582453"/>
                <a:gd name="connsiteY86" fmla="*/ 99678 h 563815"/>
                <a:gd name="connsiteX87" fmla="*/ 278705 w 582453"/>
                <a:gd name="connsiteY87" fmla="*/ 12313 h 563815"/>
                <a:gd name="connsiteX88" fmla="*/ 291044 w 582453"/>
                <a:gd name="connsiteY88" fmla="*/ 0 h 56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582453" h="563815">
                  <a:moveTo>
                    <a:pt x="452855" y="373207"/>
                  </a:moveTo>
                  <a:cubicBezTo>
                    <a:pt x="455860" y="372328"/>
                    <a:pt x="459231" y="372767"/>
                    <a:pt x="462456" y="374525"/>
                  </a:cubicBezTo>
                  <a:lnTo>
                    <a:pt x="539855" y="418461"/>
                  </a:lnTo>
                  <a:cubicBezTo>
                    <a:pt x="545132" y="421976"/>
                    <a:pt x="548650" y="429005"/>
                    <a:pt x="545132" y="436035"/>
                  </a:cubicBezTo>
                  <a:cubicBezTo>
                    <a:pt x="543373" y="441308"/>
                    <a:pt x="539855" y="443065"/>
                    <a:pt x="534578" y="443065"/>
                  </a:cubicBezTo>
                  <a:cubicBezTo>
                    <a:pt x="531060" y="443065"/>
                    <a:pt x="529300" y="443065"/>
                    <a:pt x="527541" y="441308"/>
                  </a:cubicBezTo>
                  <a:lnTo>
                    <a:pt x="450729" y="397372"/>
                  </a:lnTo>
                  <a:cubicBezTo>
                    <a:pt x="443693" y="393857"/>
                    <a:pt x="441934" y="386827"/>
                    <a:pt x="445452" y="379797"/>
                  </a:cubicBezTo>
                  <a:cubicBezTo>
                    <a:pt x="447211" y="376282"/>
                    <a:pt x="449850" y="374085"/>
                    <a:pt x="452855" y="373207"/>
                  </a:cubicBezTo>
                  <a:close/>
                  <a:moveTo>
                    <a:pt x="128583" y="372080"/>
                  </a:moveTo>
                  <a:cubicBezTo>
                    <a:pt x="131884" y="373180"/>
                    <a:pt x="134965" y="375380"/>
                    <a:pt x="136726" y="378020"/>
                  </a:cubicBezTo>
                  <a:cubicBezTo>
                    <a:pt x="140247" y="383299"/>
                    <a:pt x="138486" y="392098"/>
                    <a:pt x="131444" y="395617"/>
                  </a:cubicBezTo>
                  <a:lnTo>
                    <a:pt x="54564" y="439610"/>
                  </a:lnTo>
                  <a:cubicBezTo>
                    <a:pt x="52804" y="441370"/>
                    <a:pt x="49283" y="441370"/>
                    <a:pt x="47522" y="441370"/>
                  </a:cubicBezTo>
                  <a:cubicBezTo>
                    <a:pt x="44001" y="441370"/>
                    <a:pt x="38719" y="437851"/>
                    <a:pt x="36958" y="434331"/>
                  </a:cubicBezTo>
                  <a:cubicBezTo>
                    <a:pt x="33437" y="429052"/>
                    <a:pt x="35198" y="420253"/>
                    <a:pt x="42240" y="416734"/>
                  </a:cubicBezTo>
                  <a:lnTo>
                    <a:pt x="119120" y="372740"/>
                  </a:lnTo>
                  <a:cubicBezTo>
                    <a:pt x="121761" y="370981"/>
                    <a:pt x="125282" y="370981"/>
                    <a:pt x="128583" y="372080"/>
                  </a:cubicBezTo>
                  <a:close/>
                  <a:moveTo>
                    <a:pt x="481761" y="276633"/>
                  </a:moveTo>
                  <a:lnTo>
                    <a:pt x="569792" y="276633"/>
                  </a:lnTo>
                  <a:cubicBezTo>
                    <a:pt x="578595" y="276633"/>
                    <a:pt x="583877" y="281901"/>
                    <a:pt x="582116" y="288924"/>
                  </a:cubicBezTo>
                  <a:cubicBezTo>
                    <a:pt x="582116" y="295948"/>
                    <a:pt x="576835" y="301216"/>
                    <a:pt x="569792" y="301216"/>
                  </a:cubicBezTo>
                  <a:lnTo>
                    <a:pt x="481761" y="301216"/>
                  </a:lnTo>
                  <a:cubicBezTo>
                    <a:pt x="474719" y="301216"/>
                    <a:pt x="469437" y="295948"/>
                    <a:pt x="469437" y="288924"/>
                  </a:cubicBezTo>
                  <a:cubicBezTo>
                    <a:pt x="469437" y="281901"/>
                    <a:pt x="474719" y="276633"/>
                    <a:pt x="481761" y="276633"/>
                  </a:cubicBezTo>
                  <a:close/>
                  <a:moveTo>
                    <a:pt x="12323" y="276633"/>
                  </a:moveTo>
                  <a:lnTo>
                    <a:pt x="99762" y="276633"/>
                  </a:lnTo>
                  <a:cubicBezTo>
                    <a:pt x="106804" y="276633"/>
                    <a:pt x="112085" y="281908"/>
                    <a:pt x="112085" y="288940"/>
                  </a:cubicBezTo>
                  <a:cubicBezTo>
                    <a:pt x="112085" y="295973"/>
                    <a:pt x="106804" y="303006"/>
                    <a:pt x="99762" y="301248"/>
                  </a:cubicBezTo>
                  <a:lnTo>
                    <a:pt x="12323" y="301248"/>
                  </a:lnTo>
                  <a:cubicBezTo>
                    <a:pt x="5281" y="301248"/>
                    <a:pt x="0" y="295973"/>
                    <a:pt x="0" y="288940"/>
                  </a:cubicBezTo>
                  <a:cubicBezTo>
                    <a:pt x="0" y="281908"/>
                    <a:pt x="5281" y="276633"/>
                    <a:pt x="12323" y="276633"/>
                  </a:cubicBezTo>
                  <a:close/>
                  <a:moveTo>
                    <a:pt x="291091" y="230905"/>
                  </a:moveTo>
                  <a:cubicBezTo>
                    <a:pt x="193067" y="324096"/>
                    <a:pt x="232981" y="407910"/>
                    <a:pt x="273482" y="462418"/>
                  </a:cubicBezTo>
                  <a:cubicBezTo>
                    <a:pt x="277004" y="465935"/>
                    <a:pt x="257634" y="379777"/>
                    <a:pt x="291091" y="324096"/>
                  </a:cubicBezTo>
                  <a:cubicBezTo>
                    <a:pt x="273482" y="378018"/>
                    <a:pt x="296374" y="457143"/>
                    <a:pt x="291091" y="488207"/>
                  </a:cubicBezTo>
                  <a:cubicBezTo>
                    <a:pt x="403203" y="374502"/>
                    <a:pt x="324548" y="280138"/>
                    <a:pt x="291091" y="230905"/>
                  </a:cubicBezTo>
                  <a:close/>
                  <a:moveTo>
                    <a:pt x="291091" y="155883"/>
                  </a:moveTo>
                  <a:cubicBezTo>
                    <a:pt x="371506" y="155883"/>
                    <a:pt x="436660" y="220941"/>
                    <a:pt x="433138" y="301238"/>
                  </a:cubicBezTo>
                  <a:cubicBezTo>
                    <a:pt x="433138" y="407910"/>
                    <a:pt x="357419" y="421977"/>
                    <a:pt x="352136" y="480001"/>
                  </a:cubicBezTo>
                  <a:lnTo>
                    <a:pt x="348614" y="512824"/>
                  </a:lnTo>
                  <a:cubicBezTo>
                    <a:pt x="343332" y="542715"/>
                    <a:pt x="319266" y="563815"/>
                    <a:pt x="289330" y="563815"/>
                  </a:cubicBezTo>
                  <a:cubicBezTo>
                    <a:pt x="259395" y="563815"/>
                    <a:pt x="234742" y="540957"/>
                    <a:pt x="229459" y="512824"/>
                  </a:cubicBezTo>
                  <a:lnTo>
                    <a:pt x="225937" y="480001"/>
                  </a:lnTo>
                  <a:cubicBezTo>
                    <a:pt x="222415" y="421977"/>
                    <a:pt x="145522" y="409668"/>
                    <a:pt x="145522" y="301238"/>
                  </a:cubicBezTo>
                  <a:cubicBezTo>
                    <a:pt x="145522" y="220941"/>
                    <a:pt x="210089" y="155883"/>
                    <a:pt x="291091" y="155883"/>
                  </a:cubicBezTo>
                  <a:close/>
                  <a:moveTo>
                    <a:pt x="536996" y="136984"/>
                  </a:moveTo>
                  <a:cubicBezTo>
                    <a:pt x="540295" y="137864"/>
                    <a:pt x="543373" y="140064"/>
                    <a:pt x="545132" y="143583"/>
                  </a:cubicBezTo>
                  <a:cubicBezTo>
                    <a:pt x="548650" y="148862"/>
                    <a:pt x="546891" y="157661"/>
                    <a:pt x="539855" y="161180"/>
                  </a:cubicBezTo>
                  <a:lnTo>
                    <a:pt x="462456" y="205173"/>
                  </a:lnTo>
                  <a:cubicBezTo>
                    <a:pt x="460697" y="206933"/>
                    <a:pt x="457766" y="206933"/>
                    <a:pt x="456007" y="206933"/>
                  </a:cubicBezTo>
                  <a:cubicBezTo>
                    <a:pt x="452488" y="206933"/>
                    <a:pt x="447211" y="205173"/>
                    <a:pt x="445452" y="199894"/>
                  </a:cubicBezTo>
                  <a:cubicBezTo>
                    <a:pt x="441934" y="194615"/>
                    <a:pt x="443693" y="185816"/>
                    <a:pt x="450729" y="182297"/>
                  </a:cubicBezTo>
                  <a:lnTo>
                    <a:pt x="527541" y="138303"/>
                  </a:lnTo>
                  <a:cubicBezTo>
                    <a:pt x="530180" y="136544"/>
                    <a:pt x="533698" y="136104"/>
                    <a:pt x="536996" y="136984"/>
                  </a:cubicBezTo>
                  <a:close/>
                  <a:moveTo>
                    <a:pt x="44441" y="136984"/>
                  </a:moveTo>
                  <a:cubicBezTo>
                    <a:pt x="47522" y="136104"/>
                    <a:pt x="51043" y="136544"/>
                    <a:pt x="54564" y="138303"/>
                  </a:cubicBezTo>
                  <a:lnTo>
                    <a:pt x="131444" y="182297"/>
                  </a:lnTo>
                  <a:cubicBezTo>
                    <a:pt x="138486" y="185816"/>
                    <a:pt x="140247" y="194615"/>
                    <a:pt x="136726" y="199894"/>
                  </a:cubicBezTo>
                  <a:cubicBezTo>
                    <a:pt x="134965" y="205173"/>
                    <a:pt x="131444" y="206933"/>
                    <a:pt x="126162" y="206933"/>
                  </a:cubicBezTo>
                  <a:cubicBezTo>
                    <a:pt x="122641" y="206933"/>
                    <a:pt x="120880" y="206933"/>
                    <a:pt x="119120" y="205173"/>
                  </a:cubicBezTo>
                  <a:lnTo>
                    <a:pt x="42240" y="161180"/>
                  </a:lnTo>
                  <a:cubicBezTo>
                    <a:pt x="35198" y="157661"/>
                    <a:pt x="33437" y="150622"/>
                    <a:pt x="36958" y="143583"/>
                  </a:cubicBezTo>
                  <a:cubicBezTo>
                    <a:pt x="38719" y="140064"/>
                    <a:pt x="41360" y="137864"/>
                    <a:pt x="44441" y="136984"/>
                  </a:cubicBezTo>
                  <a:close/>
                  <a:moveTo>
                    <a:pt x="426494" y="35635"/>
                  </a:moveTo>
                  <a:cubicBezTo>
                    <a:pt x="429575" y="34756"/>
                    <a:pt x="433096" y="35196"/>
                    <a:pt x="436617" y="36954"/>
                  </a:cubicBezTo>
                  <a:cubicBezTo>
                    <a:pt x="443659" y="40471"/>
                    <a:pt x="445419" y="49264"/>
                    <a:pt x="441898" y="54539"/>
                  </a:cubicBezTo>
                  <a:lnTo>
                    <a:pt x="397887" y="131329"/>
                  </a:lnTo>
                  <a:cubicBezTo>
                    <a:pt x="396127" y="136604"/>
                    <a:pt x="392606" y="138363"/>
                    <a:pt x="387325" y="138363"/>
                  </a:cubicBezTo>
                  <a:cubicBezTo>
                    <a:pt x="383804" y="138363"/>
                    <a:pt x="382044" y="138363"/>
                    <a:pt x="380283" y="136604"/>
                  </a:cubicBezTo>
                  <a:cubicBezTo>
                    <a:pt x="373241" y="133087"/>
                    <a:pt x="371481" y="126053"/>
                    <a:pt x="375002" y="119019"/>
                  </a:cubicBezTo>
                  <a:lnTo>
                    <a:pt x="419013" y="42230"/>
                  </a:lnTo>
                  <a:cubicBezTo>
                    <a:pt x="420773" y="38713"/>
                    <a:pt x="423414" y="36515"/>
                    <a:pt x="426494" y="35635"/>
                  </a:cubicBezTo>
                  <a:close/>
                  <a:moveTo>
                    <a:pt x="155032" y="33845"/>
                  </a:moveTo>
                  <a:cubicBezTo>
                    <a:pt x="158334" y="34725"/>
                    <a:pt x="161415" y="36923"/>
                    <a:pt x="163176" y="40440"/>
                  </a:cubicBezTo>
                  <a:lnTo>
                    <a:pt x="206613" y="117229"/>
                  </a:lnTo>
                  <a:cubicBezTo>
                    <a:pt x="210135" y="122505"/>
                    <a:pt x="208374" y="131297"/>
                    <a:pt x="201330" y="134814"/>
                  </a:cubicBezTo>
                  <a:cubicBezTo>
                    <a:pt x="199569" y="136573"/>
                    <a:pt x="196634" y="136573"/>
                    <a:pt x="194873" y="136573"/>
                  </a:cubicBezTo>
                  <a:cubicBezTo>
                    <a:pt x="191352" y="136573"/>
                    <a:pt x="186069" y="134814"/>
                    <a:pt x="184308" y="129539"/>
                  </a:cubicBezTo>
                  <a:lnTo>
                    <a:pt x="140284" y="52749"/>
                  </a:lnTo>
                  <a:cubicBezTo>
                    <a:pt x="136762" y="47474"/>
                    <a:pt x="138523" y="38681"/>
                    <a:pt x="145567" y="35164"/>
                  </a:cubicBezTo>
                  <a:cubicBezTo>
                    <a:pt x="148208" y="33406"/>
                    <a:pt x="151730" y="32966"/>
                    <a:pt x="155032" y="33845"/>
                  </a:cubicBezTo>
                  <a:close/>
                  <a:moveTo>
                    <a:pt x="291044" y="0"/>
                  </a:moveTo>
                  <a:cubicBezTo>
                    <a:pt x="298094" y="0"/>
                    <a:pt x="303382" y="5277"/>
                    <a:pt x="303382" y="12313"/>
                  </a:cubicBezTo>
                  <a:lnTo>
                    <a:pt x="303382" y="99678"/>
                  </a:lnTo>
                  <a:cubicBezTo>
                    <a:pt x="303382" y="106714"/>
                    <a:pt x="298094" y="111991"/>
                    <a:pt x="291044" y="111991"/>
                  </a:cubicBezTo>
                  <a:cubicBezTo>
                    <a:pt x="283993" y="111991"/>
                    <a:pt x="278705" y="104955"/>
                    <a:pt x="278705" y="99678"/>
                  </a:cubicBezTo>
                  <a:lnTo>
                    <a:pt x="278705" y="12313"/>
                  </a:lnTo>
                  <a:cubicBezTo>
                    <a:pt x="278705" y="5277"/>
                    <a:pt x="283993" y="0"/>
                    <a:pt x="291044" y="0"/>
                  </a:cubicBezTo>
                  <a:close/>
                </a:path>
              </a:pathLst>
            </a:custGeom>
            <a:solidFill>
              <a:schemeClr val="accent2"/>
            </a:solidFill>
            <a:ln>
              <a:noFill/>
            </a:ln>
          </p:spPr>
          <p:txBody>
            <a:bodyPr/>
            <a:lstStyle/>
            <a:p>
              <a:endParaRPr lang="zh-CN" altLang="en-US">
                <a:solidFill>
                  <a:schemeClr val="accent2"/>
                </a:solidFill>
              </a:endParaRPr>
            </a:p>
          </p:txBody>
        </p:sp>
      </p:grpSp>
      <p:grpSp>
        <p:nvGrpSpPr>
          <p:cNvPr id="45" name="ïšḷiḓé">
            <a:extLst>
              <a:ext uri="{FF2B5EF4-FFF2-40B4-BE49-F238E27FC236}">
                <a16:creationId xmlns:a16="http://schemas.microsoft.com/office/drawing/2014/main" id="{A080CF44-512E-4176-AE81-77D1C049419E}"/>
              </a:ext>
            </a:extLst>
          </p:cNvPr>
          <p:cNvGrpSpPr/>
          <p:nvPr/>
        </p:nvGrpSpPr>
        <p:grpSpPr>
          <a:xfrm>
            <a:off x="660400" y="2272237"/>
            <a:ext cx="3789989" cy="892875"/>
            <a:chOff x="1485862" y="3080717"/>
            <a:chExt cx="3732738" cy="892875"/>
          </a:xfrm>
        </p:grpSpPr>
        <p:sp>
          <p:nvSpPr>
            <p:cNvPr id="47" name="ïŝḻïḓè">
              <a:extLst>
                <a:ext uri="{FF2B5EF4-FFF2-40B4-BE49-F238E27FC236}">
                  <a16:creationId xmlns:a16="http://schemas.microsoft.com/office/drawing/2014/main" id="{8227B849-1C9D-4348-B081-CC813FAD8A93}"/>
                </a:ext>
              </a:extLst>
            </p:cNvPr>
            <p:cNvSpPr/>
            <p:nvPr/>
          </p:nvSpPr>
          <p:spPr bwMode="auto">
            <a:xfrm>
              <a:off x="1485862" y="3468315"/>
              <a:ext cx="3732738" cy="505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indent="-171450" algn="r">
                <a:lnSpc>
                  <a:spcPct val="120000"/>
                </a:lnSpc>
                <a:buFont typeface="Arial" panose="020B0604020202020204" pitchFamily="34" charset="0"/>
                <a:buChar char="•"/>
              </a:pPr>
              <a:r>
                <a:rPr lang="zh-CN" altLang="en-US" sz="1100" dirty="0">
                  <a:solidFill>
                    <a:schemeClr val="accent2"/>
                  </a:solidFill>
                </a:rPr>
                <a:t>Enter the text message here, be concise, and pay attention to double-check for text errors</a:t>
              </a:r>
              <a:endParaRPr lang="en-US" altLang="zh-CN" sz="1100" dirty="0">
                <a:solidFill>
                  <a:schemeClr val="accent2"/>
                </a:solidFill>
              </a:endParaRPr>
            </a:p>
          </p:txBody>
        </p:sp>
        <p:sp>
          <p:nvSpPr>
            <p:cNvPr id="48" name="îšḷíḍè">
              <a:extLst>
                <a:ext uri="{FF2B5EF4-FFF2-40B4-BE49-F238E27FC236}">
                  <a16:creationId xmlns:a16="http://schemas.microsoft.com/office/drawing/2014/main" id="{BD138A1A-D71B-4528-9F81-B21B5F63601C}"/>
                </a:ext>
              </a:extLst>
            </p:cNvPr>
            <p:cNvSpPr txBox="1"/>
            <p:nvPr/>
          </p:nvSpPr>
          <p:spPr bwMode="auto">
            <a:xfrm>
              <a:off x="1485862" y="3080717"/>
              <a:ext cx="3732738"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eaLnBrk="1" hangingPunct="1">
                <a:lnSpc>
                  <a:spcPct val="100000"/>
                </a:lnSpc>
                <a:spcBef>
                  <a:spcPct val="0"/>
                </a:spcBef>
                <a:buFontTx/>
                <a:buNone/>
              </a:pPr>
              <a:r>
                <a:rPr lang="en-US" altLang="zh-CN" b="1" dirty="0">
                  <a:solidFill>
                    <a:schemeClr val="accent2"/>
                  </a:solidFill>
                </a:rPr>
                <a:t>02.</a:t>
              </a:r>
              <a:r>
                <a:rPr lang="zh-CN" altLang="en-US" b="1" dirty="0">
                  <a:solidFill>
                    <a:schemeClr val="accent2"/>
                  </a:solidFill>
                </a:rPr>
                <a:t>Title text presets</a:t>
              </a:r>
              <a:endParaRPr lang="en-US" altLang="zh-CN" b="1" dirty="0">
                <a:solidFill>
                  <a:schemeClr val="accent2"/>
                </a:solidFill>
              </a:endParaRPr>
            </a:p>
          </p:txBody>
        </p:sp>
      </p:grpSp>
      <p:cxnSp>
        <p:nvCxnSpPr>
          <p:cNvPr id="46" name="直接连接符 45">
            <a:extLst>
              <a:ext uri="{FF2B5EF4-FFF2-40B4-BE49-F238E27FC236}">
                <a16:creationId xmlns:a16="http://schemas.microsoft.com/office/drawing/2014/main" id="{55CDCA5D-C5A7-4EC5-A184-09CC7C153267}"/>
              </a:ext>
            </a:extLst>
          </p:cNvPr>
          <p:cNvCxnSpPr/>
          <p:nvPr/>
        </p:nvCxnSpPr>
        <p:spPr>
          <a:xfrm>
            <a:off x="661194" y="3241312"/>
            <a:ext cx="3679825"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47634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up)">
                                      <p:cBhvr>
                                        <p:cTn id="13" dur="750"/>
                                        <p:tgtEl>
                                          <p:spTgt spid="37"/>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down)">
                                      <p:cBhvr>
                                        <p:cTn id="17" dur="750"/>
                                        <p:tgtEl>
                                          <p:spTgt spid="38"/>
                                        </p:tgtEl>
                                      </p:cBhvr>
                                    </p:animEffect>
                                  </p:childTnLst>
                                </p:cTn>
                              </p:par>
                            </p:childTnLst>
                          </p:cTn>
                        </p:par>
                        <p:par>
                          <p:cTn id="18" fill="hold">
                            <p:stCondLst>
                              <p:cond delay="2250"/>
                            </p:stCondLst>
                            <p:childTnLst>
                              <p:par>
                                <p:cTn id="19" presetID="2" presetClass="entr" presetSubtype="2" fill="hold"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additive="base">
                                        <p:cTn id="21" dur="750" fill="hold"/>
                                        <p:tgtEl>
                                          <p:spTgt spid="39"/>
                                        </p:tgtEl>
                                        <p:attrNameLst>
                                          <p:attrName>ppt_x</p:attrName>
                                        </p:attrNameLst>
                                      </p:cBhvr>
                                      <p:tavLst>
                                        <p:tav tm="0">
                                          <p:val>
                                            <p:strVal val="1+#ppt_w/2"/>
                                          </p:val>
                                        </p:tav>
                                        <p:tav tm="100000">
                                          <p:val>
                                            <p:strVal val="#ppt_x"/>
                                          </p:val>
                                        </p:tav>
                                      </p:tavLst>
                                    </p:anim>
                                    <p:anim calcmode="lin" valueType="num">
                                      <p:cBhvr additive="base">
                                        <p:cTn id="22" dur="750" fill="hold"/>
                                        <p:tgtEl>
                                          <p:spTgt spid="39"/>
                                        </p:tgtEl>
                                        <p:attrNameLst>
                                          <p:attrName>ppt_y</p:attrName>
                                        </p:attrNameLst>
                                      </p:cBhvr>
                                      <p:tavLst>
                                        <p:tav tm="0">
                                          <p:val>
                                            <p:strVal val="#ppt_y"/>
                                          </p:val>
                                        </p:tav>
                                        <p:tav tm="100000">
                                          <p:val>
                                            <p:strVal val="#ppt_y"/>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down)">
                                      <p:cBhvr>
                                        <p:cTn id="26" dur="750"/>
                                        <p:tgtEl>
                                          <p:spTgt spid="44"/>
                                        </p:tgtEl>
                                      </p:cBhvr>
                                    </p:animEffect>
                                  </p:childTnLst>
                                </p:cTn>
                              </p:par>
                            </p:childTnLst>
                          </p:cTn>
                        </p:par>
                        <p:par>
                          <p:cTn id="27" fill="hold">
                            <p:stCondLst>
                              <p:cond delay="3750"/>
                            </p:stCondLst>
                            <p:childTnLst>
                              <p:par>
                                <p:cTn id="28" presetID="2" presetClass="entr" presetSubtype="8" fill="hold" nodeType="afterEffect">
                                  <p:stCondLst>
                                    <p:cond delay="0"/>
                                  </p:stCondLst>
                                  <p:childTnLst>
                                    <p:set>
                                      <p:cBhvr>
                                        <p:cTn id="29" dur="1" fill="hold">
                                          <p:stCondLst>
                                            <p:cond delay="0"/>
                                          </p:stCondLst>
                                        </p:cTn>
                                        <p:tgtEl>
                                          <p:spTgt spid="45"/>
                                        </p:tgtEl>
                                        <p:attrNameLst>
                                          <p:attrName>style.visibility</p:attrName>
                                        </p:attrNameLst>
                                      </p:cBhvr>
                                      <p:to>
                                        <p:strVal val="visible"/>
                                      </p:to>
                                    </p:set>
                                    <p:anim calcmode="lin" valueType="num">
                                      <p:cBhvr additive="base">
                                        <p:cTn id="30" dur="750" fill="hold"/>
                                        <p:tgtEl>
                                          <p:spTgt spid="45"/>
                                        </p:tgtEl>
                                        <p:attrNameLst>
                                          <p:attrName>ppt_x</p:attrName>
                                        </p:attrNameLst>
                                      </p:cBhvr>
                                      <p:tavLst>
                                        <p:tav tm="0">
                                          <p:val>
                                            <p:strVal val="0-#ppt_w/2"/>
                                          </p:val>
                                        </p:tav>
                                        <p:tav tm="100000">
                                          <p:val>
                                            <p:strVal val="#ppt_x"/>
                                          </p:val>
                                        </p:tav>
                                      </p:tavLst>
                                    </p:anim>
                                    <p:anim calcmode="lin" valueType="num">
                                      <p:cBhvr additive="base">
                                        <p:cTn id="31" dur="750" fill="hold"/>
                                        <p:tgtEl>
                                          <p:spTgt spid="45"/>
                                        </p:tgtEl>
                                        <p:attrNameLst>
                                          <p:attrName>ppt_y</p:attrName>
                                        </p:attrNameLst>
                                      </p:cBhvr>
                                      <p:tavLst>
                                        <p:tav tm="0">
                                          <p:val>
                                            <p:strVal val="#ppt_y"/>
                                          </p:val>
                                        </p:tav>
                                        <p:tav tm="100000">
                                          <p:val>
                                            <p:strVal val="#ppt_y"/>
                                          </p:val>
                                        </p:tav>
                                      </p:tavLst>
                                    </p:anim>
                                  </p:childTnLst>
                                </p:cTn>
                              </p:par>
                            </p:childTnLst>
                          </p:cTn>
                        </p:par>
                        <p:par>
                          <p:cTn id="32" fill="hold">
                            <p:stCondLst>
                              <p:cond delay="4500"/>
                            </p:stCondLst>
                            <p:childTnLst>
                              <p:par>
                                <p:cTn id="33" presetID="22" presetClass="entr" presetSubtype="4"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down)">
                                      <p:cBhvr>
                                        <p:cTn id="35" dur="750"/>
                                        <p:tgtEl>
                                          <p:spTgt spid="41"/>
                                        </p:tgtEl>
                                      </p:cBhvr>
                                    </p:animEffect>
                                  </p:childTnLst>
                                </p:cTn>
                              </p:par>
                            </p:childTnLst>
                          </p:cTn>
                        </p:par>
                        <p:par>
                          <p:cTn id="36" fill="hold">
                            <p:stCondLst>
                              <p:cond delay="5250"/>
                            </p:stCondLst>
                            <p:childTnLst>
                              <p:par>
                                <p:cTn id="37" presetID="2" presetClass="entr" presetSubtype="2"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additive="base">
                                        <p:cTn id="39" dur="750" fill="hold"/>
                                        <p:tgtEl>
                                          <p:spTgt spid="42"/>
                                        </p:tgtEl>
                                        <p:attrNameLst>
                                          <p:attrName>ppt_x</p:attrName>
                                        </p:attrNameLst>
                                      </p:cBhvr>
                                      <p:tavLst>
                                        <p:tav tm="0">
                                          <p:val>
                                            <p:strVal val="1+#ppt_w/2"/>
                                          </p:val>
                                        </p:tav>
                                        <p:tav tm="100000">
                                          <p:val>
                                            <p:strVal val="#ppt_x"/>
                                          </p:val>
                                        </p:tav>
                                      </p:tavLst>
                                    </p:anim>
                                    <p:anim calcmode="lin" valueType="num">
                                      <p:cBhvr additive="base">
                                        <p:cTn id="40" dur="75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a:extLst>
              <a:ext uri="{FF2B5EF4-FFF2-40B4-BE49-F238E27FC236}">
                <a16:creationId xmlns:a16="http://schemas.microsoft.com/office/drawing/2014/main" id="{21E35F80-78EC-4EA6-B7AE-A1FBA51F74DA}"/>
              </a:ext>
            </a:extLst>
          </p:cNvPr>
          <p:cNvGrpSpPr/>
          <p:nvPr/>
        </p:nvGrpSpPr>
        <p:grpSpPr>
          <a:xfrm>
            <a:off x="6399768" y="2081848"/>
            <a:ext cx="5121513" cy="4153852"/>
            <a:chOff x="6399768" y="2081848"/>
            <a:chExt cx="5121513" cy="4153852"/>
          </a:xfrm>
          <a:effectLst>
            <a:outerShdw blurRad="152400" dist="38100" dir="2700000" algn="tl" rotWithShape="0">
              <a:schemeClr val="bg1">
                <a:lumMod val="50000"/>
                <a:alpha val="30000"/>
              </a:schemeClr>
            </a:outerShdw>
          </a:effectLst>
        </p:grpSpPr>
        <p:sp>
          <p:nvSpPr>
            <p:cNvPr id="9" name="ïšļiḓè">
              <a:extLst>
                <a:ext uri="{FF2B5EF4-FFF2-40B4-BE49-F238E27FC236}">
                  <a16:creationId xmlns:a16="http://schemas.microsoft.com/office/drawing/2014/main" id="{B8479197-09BF-4704-AAD8-3FC71867F0A8}"/>
                </a:ext>
              </a:extLst>
            </p:cNvPr>
            <p:cNvSpPr/>
            <p:nvPr/>
          </p:nvSpPr>
          <p:spPr>
            <a:xfrm>
              <a:off x="6399768" y="2081848"/>
              <a:ext cx="5121513" cy="4153852"/>
            </a:xfrm>
            <a:custGeom>
              <a:avLst/>
              <a:gdLst>
                <a:gd name="connsiteX0" fmla="*/ 10536452 w 18269244"/>
                <a:gd name="connsiteY0" fmla="*/ 0 h 14817440"/>
                <a:gd name="connsiteX1" fmla="*/ 12313612 w 18269244"/>
                <a:gd name="connsiteY1" fmla="*/ 888174 h 14817440"/>
                <a:gd name="connsiteX2" fmla="*/ 12563364 w 18269244"/>
                <a:gd name="connsiteY2" fmla="*/ 1253404 h 14817440"/>
                <a:gd name="connsiteX3" fmla="*/ 12632468 w 18269244"/>
                <a:gd name="connsiteY3" fmla="*/ 1363551 h 14817440"/>
                <a:gd name="connsiteX4" fmla="*/ 18269244 w 18269244"/>
                <a:gd name="connsiteY4" fmla="*/ 10348462 h 14817440"/>
                <a:gd name="connsiteX5" fmla="*/ 18269244 w 18269244"/>
                <a:gd name="connsiteY5" fmla="*/ 14817440 h 14817440"/>
                <a:gd name="connsiteX6" fmla="*/ 0 w 18269244"/>
                <a:gd name="connsiteY6" fmla="*/ 14817440 h 14817440"/>
                <a:gd name="connsiteX7" fmla="*/ 8440436 w 18269244"/>
                <a:gd name="connsiteY7" fmla="*/ 1363551 h 14817440"/>
                <a:gd name="connsiteX8" fmla="*/ 8509540 w 18269244"/>
                <a:gd name="connsiteY8" fmla="*/ 1253404 h 14817440"/>
                <a:gd name="connsiteX9" fmla="*/ 8759292 w 18269244"/>
                <a:gd name="connsiteY9" fmla="*/ 888174 h 14817440"/>
                <a:gd name="connsiteX10" fmla="*/ 10536452 w 18269244"/>
                <a:gd name="connsiteY10" fmla="*/ 0 h 1481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69244" h="14817440">
                  <a:moveTo>
                    <a:pt x="10536452" y="0"/>
                  </a:moveTo>
                  <a:cubicBezTo>
                    <a:pt x="11230480" y="0"/>
                    <a:pt x="11858800" y="339415"/>
                    <a:pt x="12313612" y="888174"/>
                  </a:cubicBezTo>
                  <a:lnTo>
                    <a:pt x="12563364" y="1253404"/>
                  </a:lnTo>
                  <a:lnTo>
                    <a:pt x="12632468" y="1363551"/>
                  </a:lnTo>
                  <a:lnTo>
                    <a:pt x="18269244" y="10348462"/>
                  </a:lnTo>
                  <a:lnTo>
                    <a:pt x="18269244" y="14817440"/>
                  </a:lnTo>
                  <a:lnTo>
                    <a:pt x="0" y="14817440"/>
                  </a:lnTo>
                  <a:lnTo>
                    <a:pt x="8440436" y="1363551"/>
                  </a:lnTo>
                  <a:lnTo>
                    <a:pt x="8509540" y="1253404"/>
                  </a:lnTo>
                  <a:lnTo>
                    <a:pt x="8759292" y="888174"/>
                  </a:lnTo>
                  <a:cubicBezTo>
                    <a:pt x="9214108" y="339415"/>
                    <a:pt x="9842428" y="0"/>
                    <a:pt x="10536452" y="0"/>
                  </a:cubicBezTo>
                  <a:close/>
                </a:path>
              </a:pathLst>
            </a:custGeom>
            <a:solidFill>
              <a:srgbClr val="FFFFFF">
                <a:lumMod val="95000"/>
              </a:srgbClr>
            </a:solidFill>
            <a:ln w="12700" cap="flat" cmpd="sng" algn="ctr">
              <a:noFill/>
              <a:prstDash val="solid"/>
              <a:miter lim="800000"/>
            </a:ln>
            <a:effectLst/>
          </p:spPr>
          <p:txBody>
            <a:bodyPr wrap="square" lIns="91440" tIns="45720" rIns="91440" bIns="45720"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2"/>
                </a:solidFill>
                <a:effectLst/>
                <a:uLnTx/>
                <a:uFillTx/>
                <a:latin typeface="方正黑体简体"/>
                <a:ea typeface="方正黑体简体"/>
                <a:cs typeface="+mn-cs"/>
              </a:endParaRPr>
            </a:p>
          </p:txBody>
        </p:sp>
        <p:grpSp>
          <p:nvGrpSpPr>
            <p:cNvPr id="15" name="i$ḻîḍè">
              <a:extLst>
                <a:ext uri="{FF2B5EF4-FFF2-40B4-BE49-F238E27FC236}">
                  <a16:creationId xmlns:a16="http://schemas.microsoft.com/office/drawing/2014/main" id="{B315A79F-4276-4BEA-86E2-B03A87602D60}"/>
                </a:ext>
              </a:extLst>
            </p:cNvPr>
            <p:cNvGrpSpPr/>
            <p:nvPr/>
          </p:nvGrpSpPr>
          <p:grpSpPr>
            <a:xfrm>
              <a:off x="8343890" y="3192386"/>
              <a:ext cx="2101305" cy="1111889"/>
              <a:chOff x="673100" y="1237334"/>
              <a:chExt cx="3228944" cy="1111889"/>
            </a:xfrm>
          </p:grpSpPr>
          <p:sp>
            <p:nvSpPr>
              <p:cNvPr id="22" name="iṥļîḓè">
                <a:extLst>
                  <a:ext uri="{FF2B5EF4-FFF2-40B4-BE49-F238E27FC236}">
                    <a16:creationId xmlns:a16="http://schemas.microsoft.com/office/drawing/2014/main" id="{34947490-B7D7-4115-9365-A2E9E47C664B}"/>
                  </a:ext>
                </a:extLst>
              </p:cNvPr>
              <p:cNvSpPr/>
              <p:nvPr/>
            </p:nvSpPr>
            <p:spPr bwMode="auto">
              <a:xfrm>
                <a:off x="673100" y="1624932"/>
                <a:ext cx="3228944" cy="72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925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0" marR="0" lvl="0" indent="0" algn="ctr" defTabSz="914377" rtl="0" eaLnBrk="1" fontAlgn="auto" latinLnBrk="0" hangingPunct="1">
                  <a:lnSpc>
                    <a:spcPct val="120000"/>
                  </a:lnSpc>
                  <a:spcBef>
                    <a:spcPts val="0"/>
                  </a:spcBef>
                  <a:spcAft>
                    <a:spcPts val="0"/>
                  </a:spcAft>
                  <a:buClrTx/>
                  <a:buSzTx/>
                  <a:buFontTx/>
                  <a:buNone/>
                  <a:tabLst/>
                  <a:defRPr/>
                </a:pPr>
                <a:r>
                  <a:rPr kumimoji="0" lang="zh-CN" altLang="en-US" sz="1100" b="0" i="0" u="none" strike="noStrike" kern="1200" cap="none" spc="0" normalizeH="0" baseline="0" noProof="0" dirty="0">
                    <a:ln>
                      <a:noFill/>
                    </a:ln>
                    <a:solidFill>
                      <a:schemeClr val="accent2"/>
                    </a:solidFill>
                    <a:effectLst/>
                    <a:uLnTx/>
                    <a:uFillTx/>
                  </a:rPr>
                  <a:t>Enter the text message here, be concise, and pay attention to double-check for text errors</a:t>
                </a:r>
                <a:endParaRPr kumimoji="0" lang="en-US" altLang="zh-CN" sz="1100" b="0" i="0" u="none" strike="noStrike" kern="1200" cap="none" spc="0" normalizeH="0" baseline="0" noProof="0" dirty="0">
                  <a:ln>
                    <a:noFill/>
                  </a:ln>
                  <a:solidFill>
                    <a:schemeClr val="accent2"/>
                  </a:solidFill>
                  <a:effectLst/>
                  <a:uLnTx/>
                  <a:uFillTx/>
                </a:endParaRPr>
              </a:p>
            </p:txBody>
          </p:sp>
          <p:sp>
            <p:nvSpPr>
              <p:cNvPr id="23" name="işlídê">
                <a:extLst>
                  <a:ext uri="{FF2B5EF4-FFF2-40B4-BE49-F238E27FC236}">
                    <a16:creationId xmlns:a16="http://schemas.microsoft.com/office/drawing/2014/main" id="{97514E65-FF5D-4893-841C-C8E4B76C79D8}"/>
                  </a:ext>
                </a:extLst>
              </p:cNvPr>
              <p:cNvSpPr txBox="1"/>
              <p:nvPr/>
            </p:nvSpPr>
            <p:spPr bwMode="auto">
              <a:xfrm>
                <a:off x="673100" y="1237334"/>
                <a:ext cx="3228944"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fontScale="925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0" marR="0" lvl="0" indent="0" algn="ctr" defTabSz="914377" rtl="0" eaLnBrk="1" fontAlgn="auto" latinLnBrk="0" hangingPunct="1">
                  <a:lnSpc>
                    <a:spcPct val="100000"/>
                  </a:lnSpc>
                  <a:spcBef>
                    <a:spcPct val="0"/>
                  </a:spcBef>
                  <a:spcAft>
                    <a:spcPts val="0"/>
                  </a:spcAft>
                  <a:buClrTx/>
                  <a:buSzTx/>
                  <a:buFontTx/>
                  <a:buNone/>
                  <a:tabLst/>
                  <a:defRPr/>
                </a:pPr>
                <a:r>
                  <a:rPr kumimoji="0" lang="zh-CN" altLang="en-US" b="1" i="0" u="none" strike="noStrike" kern="1200" cap="none" spc="0" normalizeH="0" baseline="0" noProof="0" dirty="0">
                    <a:ln>
                      <a:noFill/>
                    </a:ln>
                    <a:solidFill>
                      <a:schemeClr val="accent2"/>
                    </a:solidFill>
                    <a:effectLst/>
                    <a:uLnTx/>
                    <a:uFillTx/>
                  </a:rPr>
                  <a:t>Title text presets</a:t>
                </a:r>
                <a:endParaRPr kumimoji="0" lang="en-US" altLang="zh-CN" b="1" i="0" u="none" strike="noStrike" kern="1200" cap="none" spc="0" normalizeH="0" baseline="0" noProof="0" dirty="0">
                  <a:ln>
                    <a:noFill/>
                  </a:ln>
                  <a:solidFill>
                    <a:schemeClr val="accent2"/>
                  </a:solidFill>
                  <a:effectLst/>
                  <a:uLnTx/>
                  <a:uFillTx/>
                </a:endParaRPr>
              </a:p>
            </p:txBody>
          </p:sp>
        </p:grpSp>
        <p:sp>
          <p:nvSpPr>
            <p:cNvPr id="17" name="i$ļiḓè">
              <a:extLst>
                <a:ext uri="{FF2B5EF4-FFF2-40B4-BE49-F238E27FC236}">
                  <a16:creationId xmlns:a16="http://schemas.microsoft.com/office/drawing/2014/main" id="{BA046C14-CA9F-48CA-A1AB-5CA8A8B89306}"/>
                </a:ext>
              </a:extLst>
            </p:cNvPr>
            <p:cNvSpPr/>
            <p:nvPr/>
          </p:nvSpPr>
          <p:spPr bwMode="auto">
            <a:xfrm flipH="1">
              <a:off x="9161753" y="2434273"/>
              <a:ext cx="465578" cy="464706"/>
            </a:xfrm>
            <a:custGeom>
              <a:avLst/>
              <a:gdLst>
                <a:gd name="connsiteX0" fmla="*/ 290910 w 605702"/>
                <a:gd name="connsiteY0" fmla="*/ 156336 h 604568"/>
                <a:gd name="connsiteX1" fmla="*/ 335849 w 605702"/>
                <a:gd name="connsiteY1" fmla="*/ 164992 h 604568"/>
                <a:gd name="connsiteX2" fmla="*/ 288310 w 605702"/>
                <a:gd name="connsiteY2" fmla="*/ 212456 h 604568"/>
                <a:gd name="connsiteX3" fmla="*/ 203632 w 605702"/>
                <a:gd name="connsiteY3" fmla="*/ 244717 h 604568"/>
                <a:gd name="connsiteX4" fmla="*/ 203632 w 605702"/>
                <a:gd name="connsiteY4" fmla="*/ 401388 h 604568"/>
                <a:gd name="connsiteX5" fmla="*/ 360547 w 605702"/>
                <a:gd name="connsiteY5" fmla="*/ 401388 h 604568"/>
                <a:gd name="connsiteX6" fmla="*/ 392859 w 605702"/>
                <a:gd name="connsiteY6" fmla="*/ 316749 h 604568"/>
                <a:gd name="connsiteX7" fmla="*/ 440397 w 605702"/>
                <a:gd name="connsiteY7" fmla="*/ 269284 h 604568"/>
                <a:gd name="connsiteX8" fmla="*/ 400287 w 605702"/>
                <a:gd name="connsiteY8" fmla="*/ 441065 h 604568"/>
                <a:gd name="connsiteX9" fmla="*/ 163892 w 605702"/>
                <a:gd name="connsiteY9" fmla="*/ 441065 h 604568"/>
                <a:gd name="connsiteX10" fmla="*/ 163892 w 605702"/>
                <a:gd name="connsiteY10" fmla="*/ 205040 h 604568"/>
                <a:gd name="connsiteX11" fmla="*/ 290910 w 605702"/>
                <a:gd name="connsiteY11" fmla="*/ 156336 h 604568"/>
                <a:gd name="connsiteX12" fmla="*/ 246542 w 605702"/>
                <a:gd name="connsiteY12" fmla="*/ 43775 h 604568"/>
                <a:gd name="connsiteX13" fmla="*/ 422196 w 605702"/>
                <a:gd name="connsiteY13" fmla="*/ 78723 h 604568"/>
                <a:gd name="connsiteX14" fmla="*/ 376794 w 605702"/>
                <a:gd name="connsiteY14" fmla="*/ 124054 h 604568"/>
                <a:gd name="connsiteX15" fmla="*/ 126109 w 605702"/>
                <a:gd name="connsiteY15" fmla="*/ 167345 h 604568"/>
                <a:gd name="connsiteX16" fmla="*/ 126109 w 605702"/>
                <a:gd name="connsiteY16" fmla="*/ 478820 h 604568"/>
                <a:gd name="connsiteX17" fmla="*/ 438073 w 605702"/>
                <a:gd name="connsiteY17" fmla="*/ 478820 h 604568"/>
                <a:gd name="connsiteX18" fmla="*/ 481432 w 605702"/>
                <a:gd name="connsiteY18" fmla="*/ 228527 h 604568"/>
                <a:gd name="connsiteX19" fmla="*/ 526741 w 605702"/>
                <a:gd name="connsiteY19" fmla="*/ 183011 h 604568"/>
                <a:gd name="connsiteX20" fmla="*/ 481432 w 605702"/>
                <a:gd name="connsiteY20" fmla="*/ 522111 h 604568"/>
                <a:gd name="connsiteX21" fmla="*/ 82657 w 605702"/>
                <a:gd name="connsiteY21" fmla="*/ 522111 h 604568"/>
                <a:gd name="connsiteX22" fmla="*/ 82657 w 605702"/>
                <a:gd name="connsiteY22" fmla="*/ 123961 h 604568"/>
                <a:gd name="connsiteX23" fmla="*/ 246542 w 605702"/>
                <a:gd name="connsiteY23" fmla="*/ 43775 h 604568"/>
                <a:gd name="connsiteX24" fmla="*/ 536061 w 605702"/>
                <a:gd name="connsiteY24" fmla="*/ 0 h 604568"/>
                <a:gd name="connsiteX25" fmla="*/ 544232 w 605702"/>
                <a:gd name="connsiteY25" fmla="*/ 61368 h 604568"/>
                <a:gd name="connsiteX26" fmla="*/ 605702 w 605702"/>
                <a:gd name="connsiteY26" fmla="*/ 69526 h 604568"/>
                <a:gd name="connsiteX27" fmla="*/ 524361 w 605702"/>
                <a:gd name="connsiteY27" fmla="*/ 150732 h 604568"/>
                <a:gd name="connsiteX28" fmla="*/ 498361 w 605702"/>
                <a:gd name="connsiteY28" fmla="*/ 147302 h 604568"/>
                <a:gd name="connsiteX29" fmla="*/ 337721 w 605702"/>
                <a:gd name="connsiteY29" fmla="*/ 307767 h 604568"/>
                <a:gd name="connsiteX30" fmla="*/ 339764 w 605702"/>
                <a:gd name="connsiteY30" fmla="*/ 323063 h 604568"/>
                <a:gd name="connsiteX31" fmla="*/ 282101 w 605702"/>
                <a:gd name="connsiteY31" fmla="*/ 380630 h 604568"/>
                <a:gd name="connsiteX32" fmla="*/ 224437 w 605702"/>
                <a:gd name="connsiteY32" fmla="*/ 323063 h 604568"/>
                <a:gd name="connsiteX33" fmla="*/ 282101 w 605702"/>
                <a:gd name="connsiteY33" fmla="*/ 265495 h 604568"/>
                <a:gd name="connsiteX34" fmla="*/ 297422 w 605702"/>
                <a:gd name="connsiteY34" fmla="*/ 267535 h 604568"/>
                <a:gd name="connsiteX35" fmla="*/ 458155 w 605702"/>
                <a:gd name="connsiteY35" fmla="*/ 107162 h 604568"/>
                <a:gd name="connsiteX36" fmla="*/ 454719 w 605702"/>
                <a:gd name="connsiteY36" fmla="*/ 81206 h 60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5702" h="604568">
                  <a:moveTo>
                    <a:pt x="290910" y="156336"/>
                  </a:moveTo>
                  <a:cubicBezTo>
                    <a:pt x="306137" y="157147"/>
                    <a:pt x="321272" y="160032"/>
                    <a:pt x="335849" y="164992"/>
                  </a:cubicBezTo>
                  <a:lnTo>
                    <a:pt x="288310" y="212456"/>
                  </a:lnTo>
                  <a:cubicBezTo>
                    <a:pt x="257856" y="210695"/>
                    <a:pt x="226844" y="221449"/>
                    <a:pt x="203632" y="244717"/>
                  </a:cubicBezTo>
                  <a:cubicBezTo>
                    <a:pt x="160271" y="287918"/>
                    <a:pt x="160271" y="358187"/>
                    <a:pt x="203632" y="401388"/>
                  </a:cubicBezTo>
                  <a:cubicBezTo>
                    <a:pt x="246900" y="444680"/>
                    <a:pt x="317279" y="444680"/>
                    <a:pt x="360547" y="401388"/>
                  </a:cubicBezTo>
                  <a:cubicBezTo>
                    <a:pt x="383852" y="378211"/>
                    <a:pt x="394623" y="347156"/>
                    <a:pt x="392859" y="316749"/>
                  </a:cubicBezTo>
                  <a:lnTo>
                    <a:pt x="440397" y="269284"/>
                  </a:lnTo>
                  <a:cubicBezTo>
                    <a:pt x="460267" y="327595"/>
                    <a:pt x="446897" y="394620"/>
                    <a:pt x="400287" y="441065"/>
                  </a:cubicBezTo>
                  <a:cubicBezTo>
                    <a:pt x="335106" y="506236"/>
                    <a:pt x="229073" y="506236"/>
                    <a:pt x="163892" y="441065"/>
                  </a:cubicBezTo>
                  <a:cubicBezTo>
                    <a:pt x="98619" y="375987"/>
                    <a:pt x="98619" y="270118"/>
                    <a:pt x="163892" y="205040"/>
                  </a:cubicBezTo>
                  <a:cubicBezTo>
                    <a:pt x="198711" y="170137"/>
                    <a:pt x="245228" y="153902"/>
                    <a:pt x="290910" y="156336"/>
                  </a:cubicBezTo>
                  <a:close/>
                  <a:moveTo>
                    <a:pt x="246542" y="43775"/>
                  </a:moveTo>
                  <a:cubicBezTo>
                    <a:pt x="306463" y="36243"/>
                    <a:pt x="368345" y="47900"/>
                    <a:pt x="422196" y="78723"/>
                  </a:cubicBezTo>
                  <a:lnTo>
                    <a:pt x="376794" y="124054"/>
                  </a:lnTo>
                  <a:cubicBezTo>
                    <a:pt x="294811" y="85305"/>
                    <a:pt x="193980" y="99581"/>
                    <a:pt x="126109" y="167345"/>
                  </a:cubicBezTo>
                  <a:cubicBezTo>
                    <a:pt x="39948" y="253371"/>
                    <a:pt x="39948" y="392793"/>
                    <a:pt x="126109" y="478820"/>
                  </a:cubicBezTo>
                  <a:cubicBezTo>
                    <a:pt x="212271" y="564846"/>
                    <a:pt x="351912" y="564846"/>
                    <a:pt x="438073" y="478820"/>
                  </a:cubicBezTo>
                  <a:cubicBezTo>
                    <a:pt x="505944" y="411055"/>
                    <a:pt x="520428" y="310382"/>
                    <a:pt x="481432" y="228527"/>
                  </a:cubicBezTo>
                  <a:lnTo>
                    <a:pt x="526741" y="183011"/>
                  </a:lnTo>
                  <a:cubicBezTo>
                    <a:pt x="588484" y="290544"/>
                    <a:pt x="573350" y="430244"/>
                    <a:pt x="481432" y="522111"/>
                  </a:cubicBezTo>
                  <a:cubicBezTo>
                    <a:pt x="371316" y="632054"/>
                    <a:pt x="192866" y="632054"/>
                    <a:pt x="82657" y="522111"/>
                  </a:cubicBezTo>
                  <a:cubicBezTo>
                    <a:pt x="-27552" y="412168"/>
                    <a:pt x="-27552" y="233997"/>
                    <a:pt x="82657" y="123961"/>
                  </a:cubicBezTo>
                  <a:cubicBezTo>
                    <a:pt x="128662" y="78028"/>
                    <a:pt x="186622" y="51307"/>
                    <a:pt x="246542" y="43775"/>
                  </a:cubicBezTo>
                  <a:close/>
                  <a:moveTo>
                    <a:pt x="536061" y="0"/>
                  </a:moveTo>
                  <a:lnTo>
                    <a:pt x="544232" y="61368"/>
                  </a:lnTo>
                  <a:lnTo>
                    <a:pt x="605702" y="69526"/>
                  </a:lnTo>
                  <a:lnTo>
                    <a:pt x="524361" y="150732"/>
                  </a:lnTo>
                  <a:lnTo>
                    <a:pt x="498361" y="147302"/>
                  </a:lnTo>
                  <a:lnTo>
                    <a:pt x="337721" y="307767"/>
                  </a:lnTo>
                  <a:cubicBezTo>
                    <a:pt x="339021" y="312588"/>
                    <a:pt x="339764" y="317779"/>
                    <a:pt x="339764" y="323063"/>
                  </a:cubicBezTo>
                  <a:cubicBezTo>
                    <a:pt x="339764" y="354859"/>
                    <a:pt x="313950" y="380630"/>
                    <a:pt x="282101" y="380630"/>
                  </a:cubicBezTo>
                  <a:cubicBezTo>
                    <a:pt x="250251" y="380630"/>
                    <a:pt x="224437" y="354859"/>
                    <a:pt x="224437" y="323063"/>
                  </a:cubicBezTo>
                  <a:cubicBezTo>
                    <a:pt x="224437" y="291266"/>
                    <a:pt x="250251" y="265495"/>
                    <a:pt x="282101" y="265495"/>
                  </a:cubicBezTo>
                  <a:cubicBezTo>
                    <a:pt x="287393" y="265495"/>
                    <a:pt x="292500" y="266237"/>
                    <a:pt x="297422" y="267535"/>
                  </a:cubicBezTo>
                  <a:lnTo>
                    <a:pt x="458155" y="107162"/>
                  </a:lnTo>
                  <a:lnTo>
                    <a:pt x="454719" y="81206"/>
                  </a:lnTo>
                  <a:close/>
                </a:path>
              </a:pathLst>
            </a:custGeom>
            <a:solidFill>
              <a:schemeClr val="accent2"/>
            </a:solidFill>
            <a:ln>
              <a:noFill/>
            </a:ln>
          </p:spPr>
          <p:txBody>
            <a:bodyPr wrap="square" lIns="91440" tIns="45720" rIns="91440" bIns="45720">
              <a:norm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accent2"/>
                </a:solidFill>
                <a:effectLst/>
                <a:uLnTx/>
                <a:uFillTx/>
              </a:endParaRPr>
            </a:p>
          </p:txBody>
        </p:sp>
        <p:cxnSp>
          <p:nvCxnSpPr>
            <p:cNvPr id="21" name="直接连接符 20">
              <a:extLst>
                <a:ext uri="{FF2B5EF4-FFF2-40B4-BE49-F238E27FC236}">
                  <a16:creationId xmlns:a16="http://schemas.microsoft.com/office/drawing/2014/main" id="{C8250FCD-931B-405D-AC67-F74B83D2A70D}"/>
                </a:ext>
              </a:extLst>
            </p:cNvPr>
            <p:cNvCxnSpPr>
              <a:cxnSpLocks/>
            </p:cNvCxnSpPr>
            <p:nvPr/>
          </p:nvCxnSpPr>
          <p:spPr>
            <a:xfrm>
              <a:off x="8512542" y="3106661"/>
              <a:ext cx="1764000" cy="0"/>
            </a:xfrm>
            <a:prstGeom prst="line">
              <a:avLst/>
            </a:prstGeom>
            <a:noFill/>
            <a:ln w="6350" cap="flat" cmpd="sng" algn="ctr">
              <a:solidFill>
                <a:srgbClr val="FFFFFF">
                  <a:lumMod val="75000"/>
                </a:srgbClr>
              </a:solidFill>
              <a:prstDash val="solid"/>
              <a:miter lim="800000"/>
            </a:ln>
            <a:effectLst/>
          </p:spPr>
        </p:cxnSp>
      </p:grpSp>
      <p:grpSp>
        <p:nvGrpSpPr>
          <p:cNvPr id="5" name="组合 4">
            <a:extLst>
              <a:ext uri="{FF2B5EF4-FFF2-40B4-BE49-F238E27FC236}">
                <a16:creationId xmlns:a16="http://schemas.microsoft.com/office/drawing/2014/main" id="{54289D24-6554-4061-BB36-218C452AF100}"/>
              </a:ext>
            </a:extLst>
          </p:cNvPr>
          <p:cNvGrpSpPr/>
          <p:nvPr/>
        </p:nvGrpSpPr>
        <p:grpSpPr>
          <a:xfrm>
            <a:off x="4634899" y="2774189"/>
            <a:ext cx="4922363" cy="3461167"/>
            <a:chOff x="4634899" y="2774189"/>
            <a:chExt cx="4922363" cy="3461167"/>
          </a:xfrm>
          <a:effectLst>
            <a:outerShdw blurRad="152400" dist="38100" dir="2700000" algn="tl" rotWithShape="0">
              <a:schemeClr val="bg1">
                <a:lumMod val="50000"/>
                <a:alpha val="30000"/>
              </a:schemeClr>
            </a:outerShdw>
          </a:effectLst>
        </p:grpSpPr>
        <p:sp>
          <p:nvSpPr>
            <p:cNvPr id="10" name="íṥľîďé">
              <a:extLst>
                <a:ext uri="{FF2B5EF4-FFF2-40B4-BE49-F238E27FC236}">
                  <a16:creationId xmlns:a16="http://schemas.microsoft.com/office/drawing/2014/main" id="{F19B5716-1F1A-490D-9B8C-F6C166F4EE55}"/>
                </a:ext>
              </a:extLst>
            </p:cNvPr>
            <p:cNvSpPr/>
            <p:nvPr/>
          </p:nvSpPr>
          <p:spPr>
            <a:xfrm>
              <a:off x="4634899" y="2774189"/>
              <a:ext cx="4922363" cy="3461167"/>
            </a:xfrm>
            <a:custGeom>
              <a:avLst/>
              <a:gdLst>
                <a:gd name="connsiteX0" fmla="*/ 1916723 w 3833446"/>
                <a:gd name="connsiteY0" fmla="*/ 0 h 2234041"/>
                <a:gd name="connsiteX1" fmla="*/ 2240012 w 3833446"/>
                <a:gd name="connsiteY1" fmla="*/ 133911 h 2234041"/>
                <a:gd name="connsiteX2" fmla="*/ 2285446 w 3833446"/>
                <a:gd name="connsiteY2" fmla="*/ 188977 h 2234041"/>
                <a:gd name="connsiteX3" fmla="*/ 2298017 w 3833446"/>
                <a:gd name="connsiteY3" fmla="*/ 205584 h 2234041"/>
                <a:gd name="connsiteX4" fmla="*/ 3833446 w 3833446"/>
                <a:gd name="connsiteY4" fmla="*/ 2234041 h 2234041"/>
                <a:gd name="connsiteX5" fmla="*/ 0 w 3833446"/>
                <a:gd name="connsiteY5" fmla="*/ 2234041 h 2234041"/>
                <a:gd name="connsiteX6" fmla="*/ 1535429 w 3833446"/>
                <a:gd name="connsiteY6" fmla="*/ 205584 h 2234041"/>
                <a:gd name="connsiteX7" fmla="*/ 1548000 w 3833446"/>
                <a:gd name="connsiteY7" fmla="*/ 188977 h 2234041"/>
                <a:gd name="connsiteX8" fmla="*/ 1593434 w 3833446"/>
                <a:gd name="connsiteY8" fmla="*/ 133911 h 2234041"/>
                <a:gd name="connsiteX9" fmla="*/ 1916723 w 3833446"/>
                <a:gd name="connsiteY9" fmla="*/ 0 h 223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33446" h="2234041">
                  <a:moveTo>
                    <a:pt x="1916723" y="0"/>
                  </a:moveTo>
                  <a:cubicBezTo>
                    <a:pt x="2042976" y="0"/>
                    <a:pt x="2157276" y="51174"/>
                    <a:pt x="2240012" y="133911"/>
                  </a:cubicBezTo>
                  <a:lnTo>
                    <a:pt x="2285446" y="188977"/>
                  </a:lnTo>
                  <a:lnTo>
                    <a:pt x="2298017" y="205584"/>
                  </a:lnTo>
                  <a:lnTo>
                    <a:pt x="3833446" y="2234041"/>
                  </a:lnTo>
                  <a:lnTo>
                    <a:pt x="0" y="2234041"/>
                  </a:lnTo>
                  <a:lnTo>
                    <a:pt x="1535429" y="205584"/>
                  </a:lnTo>
                  <a:lnTo>
                    <a:pt x="1548000" y="188977"/>
                  </a:lnTo>
                  <a:lnTo>
                    <a:pt x="1593434" y="133911"/>
                  </a:lnTo>
                  <a:cubicBezTo>
                    <a:pt x="1676171" y="51174"/>
                    <a:pt x="1790471" y="0"/>
                    <a:pt x="1916723" y="0"/>
                  </a:cubicBezTo>
                  <a:close/>
                </a:path>
              </a:pathLst>
            </a:custGeom>
            <a:solidFill>
              <a:srgbClr val="EDE9E2"/>
            </a:solidFill>
            <a:ln w="12700" cap="flat" cmpd="sng" algn="ctr">
              <a:noFill/>
              <a:prstDash val="solid"/>
              <a:miter lim="800000"/>
            </a:ln>
            <a:effectLst/>
          </p:spPr>
          <p:txBody>
            <a:bodyPr wrap="square" lIns="91440" tIns="45720" rIns="91440" bIns="45720"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2"/>
                </a:solidFill>
                <a:effectLst/>
                <a:uLnTx/>
                <a:uFillTx/>
                <a:latin typeface="方正黑体简体"/>
                <a:ea typeface="方正黑体简体"/>
                <a:cs typeface="+mn-cs"/>
              </a:endParaRPr>
            </a:p>
          </p:txBody>
        </p:sp>
        <p:grpSp>
          <p:nvGrpSpPr>
            <p:cNvPr id="14" name="íSḷíḑe">
              <a:extLst>
                <a:ext uri="{FF2B5EF4-FFF2-40B4-BE49-F238E27FC236}">
                  <a16:creationId xmlns:a16="http://schemas.microsoft.com/office/drawing/2014/main" id="{D4187AA4-E97B-4E61-A1A5-16F7A7C8780E}"/>
                </a:ext>
              </a:extLst>
            </p:cNvPr>
            <p:cNvGrpSpPr/>
            <p:nvPr/>
          </p:nvGrpSpPr>
          <p:grpSpPr>
            <a:xfrm>
              <a:off x="6045428" y="4110477"/>
              <a:ext cx="2101305" cy="1111889"/>
              <a:chOff x="673100" y="1237334"/>
              <a:chExt cx="3228944" cy="1111889"/>
            </a:xfrm>
          </p:grpSpPr>
          <p:sp>
            <p:nvSpPr>
              <p:cNvPr id="24" name="îš1ïḑé">
                <a:extLst>
                  <a:ext uri="{FF2B5EF4-FFF2-40B4-BE49-F238E27FC236}">
                    <a16:creationId xmlns:a16="http://schemas.microsoft.com/office/drawing/2014/main" id="{0F2F06E2-A146-47AF-B342-7287F4047874}"/>
                  </a:ext>
                </a:extLst>
              </p:cNvPr>
              <p:cNvSpPr/>
              <p:nvPr/>
            </p:nvSpPr>
            <p:spPr bwMode="auto">
              <a:xfrm>
                <a:off x="673100" y="1624932"/>
                <a:ext cx="3228944" cy="72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925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0" marR="0" lvl="0" indent="0" algn="ctr" defTabSz="914377" rtl="0" eaLnBrk="1" fontAlgn="auto" latinLnBrk="0" hangingPunct="1">
                  <a:lnSpc>
                    <a:spcPct val="120000"/>
                  </a:lnSpc>
                  <a:spcBef>
                    <a:spcPts val="0"/>
                  </a:spcBef>
                  <a:spcAft>
                    <a:spcPts val="0"/>
                  </a:spcAft>
                  <a:buClrTx/>
                  <a:buSzTx/>
                  <a:buFontTx/>
                  <a:buNone/>
                  <a:tabLst/>
                  <a:defRPr/>
                </a:pPr>
                <a:r>
                  <a:rPr kumimoji="0" lang="zh-CN" altLang="en-US" sz="1100" b="0" i="0" u="none" strike="noStrike" kern="1200" cap="none" spc="0" normalizeH="0" baseline="0" noProof="0" dirty="0">
                    <a:ln>
                      <a:noFill/>
                    </a:ln>
                    <a:solidFill>
                      <a:schemeClr val="accent2"/>
                    </a:solidFill>
                    <a:effectLst/>
                    <a:uLnTx/>
                    <a:uFillTx/>
                  </a:rPr>
                  <a:t>Enter the text message here, be concise, and pay attention to double-check for text errors</a:t>
                </a:r>
                <a:endParaRPr kumimoji="0" lang="en-US" altLang="zh-CN" sz="1100" b="0" i="0" u="none" strike="noStrike" kern="1200" cap="none" spc="0" normalizeH="0" baseline="0" noProof="0" dirty="0">
                  <a:ln>
                    <a:noFill/>
                  </a:ln>
                  <a:solidFill>
                    <a:schemeClr val="accent2"/>
                  </a:solidFill>
                  <a:effectLst/>
                  <a:uLnTx/>
                  <a:uFillTx/>
                </a:endParaRPr>
              </a:p>
            </p:txBody>
          </p:sp>
          <p:sp>
            <p:nvSpPr>
              <p:cNvPr id="25" name="íṥlîḍe">
                <a:extLst>
                  <a:ext uri="{FF2B5EF4-FFF2-40B4-BE49-F238E27FC236}">
                    <a16:creationId xmlns:a16="http://schemas.microsoft.com/office/drawing/2014/main" id="{E873E349-4B62-4D91-815D-FA29D0641BD2}"/>
                  </a:ext>
                </a:extLst>
              </p:cNvPr>
              <p:cNvSpPr txBox="1"/>
              <p:nvPr/>
            </p:nvSpPr>
            <p:spPr bwMode="auto">
              <a:xfrm>
                <a:off x="673100" y="1237334"/>
                <a:ext cx="3228944"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fontScale="925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0" marR="0" lvl="0" indent="0" algn="ctr" defTabSz="914377" rtl="0" eaLnBrk="1" fontAlgn="auto" latinLnBrk="0" hangingPunct="1">
                  <a:lnSpc>
                    <a:spcPct val="100000"/>
                  </a:lnSpc>
                  <a:spcBef>
                    <a:spcPct val="0"/>
                  </a:spcBef>
                  <a:spcAft>
                    <a:spcPts val="0"/>
                  </a:spcAft>
                  <a:buClrTx/>
                  <a:buSzTx/>
                  <a:buFontTx/>
                  <a:buNone/>
                  <a:tabLst/>
                  <a:defRPr/>
                </a:pPr>
                <a:r>
                  <a:rPr kumimoji="0" lang="zh-CN" altLang="en-US" b="1" i="0" u="none" strike="noStrike" kern="1200" cap="none" spc="0" normalizeH="0" baseline="0" noProof="0" dirty="0">
                    <a:ln>
                      <a:noFill/>
                    </a:ln>
                    <a:solidFill>
                      <a:schemeClr val="accent2"/>
                    </a:solidFill>
                    <a:effectLst/>
                    <a:uLnTx/>
                    <a:uFillTx/>
                  </a:rPr>
                  <a:t>Title text presets</a:t>
                </a:r>
                <a:endParaRPr kumimoji="0" lang="en-US" altLang="zh-CN" b="1" i="0" u="none" strike="noStrike" kern="1200" cap="none" spc="0" normalizeH="0" baseline="0" noProof="0" dirty="0">
                  <a:ln>
                    <a:noFill/>
                  </a:ln>
                  <a:solidFill>
                    <a:schemeClr val="accent2"/>
                  </a:solidFill>
                  <a:effectLst/>
                  <a:uLnTx/>
                  <a:uFillTx/>
                </a:endParaRPr>
              </a:p>
            </p:txBody>
          </p:sp>
        </p:grpSp>
        <p:sp>
          <p:nvSpPr>
            <p:cNvPr id="18" name="ïṡḻïdé">
              <a:extLst>
                <a:ext uri="{FF2B5EF4-FFF2-40B4-BE49-F238E27FC236}">
                  <a16:creationId xmlns:a16="http://schemas.microsoft.com/office/drawing/2014/main" id="{6C11F29E-8CE1-482F-80FF-916C858C2975}"/>
                </a:ext>
              </a:extLst>
            </p:cNvPr>
            <p:cNvSpPr/>
            <p:nvPr/>
          </p:nvSpPr>
          <p:spPr bwMode="auto">
            <a:xfrm flipH="1">
              <a:off x="6867971" y="3331743"/>
              <a:ext cx="456218" cy="438754"/>
            </a:xfrm>
            <a:custGeom>
              <a:avLst/>
              <a:gdLst>
                <a:gd name="connsiteX0" fmla="*/ 61288 w 609549"/>
                <a:gd name="connsiteY0" fmla="*/ 383285 h 586216"/>
                <a:gd name="connsiteX1" fmla="*/ 71162 w 609549"/>
                <a:gd name="connsiteY1" fmla="*/ 387101 h 586216"/>
                <a:gd name="connsiteX2" fmla="*/ 120018 w 609549"/>
                <a:gd name="connsiteY2" fmla="*/ 435892 h 586216"/>
                <a:gd name="connsiteX3" fmla="*/ 120018 w 609549"/>
                <a:gd name="connsiteY3" fmla="*/ 454200 h 586216"/>
                <a:gd name="connsiteX4" fmla="*/ 56639 w 609549"/>
                <a:gd name="connsiteY4" fmla="*/ 517543 h 586216"/>
                <a:gd name="connsiteX5" fmla="*/ 35592 w 609549"/>
                <a:gd name="connsiteY5" fmla="*/ 513644 h 586216"/>
                <a:gd name="connsiteX6" fmla="*/ 51877 w 609549"/>
                <a:gd name="connsiteY6" fmla="*/ 388099 h 586216"/>
                <a:gd name="connsiteX7" fmla="*/ 61288 w 609549"/>
                <a:gd name="connsiteY7" fmla="*/ 383285 h 586216"/>
                <a:gd name="connsiteX8" fmla="*/ 235245 w 609549"/>
                <a:gd name="connsiteY8" fmla="*/ 302810 h 586216"/>
                <a:gd name="connsiteX9" fmla="*/ 306042 w 609549"/>
                <a:gd name="connsiteY9" fmla="*/ 373466 h 586216"/>
                <a:gd name="connsiteX10" fmla="*/ 258717 w 609549"/>
                <a:gd name="connsiteY10" fmla="*/ 420680 h 586216"/>
                <a:gd name="connsiteX11" fmla="*/ 230246 w 609549"/>
                <a:gd name="connsiteY11" fmla="*/ 550152 h 586216"/>
                <a:gd name="connsiteX12" fmla="*/ 92223 w 609549"/>
                <a:gd name="connsiteY12" fmla="*/ 575305 h 586216"/>
                <a:gd name="connsiteX13" fmla="*/ 88748 w 609549"/>
                <a:gd name="connsiteY13" fmla="*/ 556143 h 586216"/>
                <a:gd name="connsiteX14" fmla="*/ 165115 w 609549"/>
                <a:gd name="connsiteY14" fmla="*/ 479877 h 586216"/>
                <a:gd name="connsiteX15" fmla="*/ 165115 w 609549"/>
                <a:gd name="connsiteY15" fmla="*/ 446308 h 586216"/>
                <a:gd name="connsiteX16" fmla="*/ 88700 w 609549"/>
                <a:gd name="connsiteY16" fmla="*/ 369995 h 586216"/>
                <a:gd name="connsiteX17" fmla="*/ 92128 w 609549"/>
                <a:gd name="connsiteY17" fmla="*/ 350976 h 586216"/>
                <a:gd name="connsiteX18" fmla="*/ 189111 w 609549"/>
                <a:gd name="connsiteY18" fmla="*/ 348884 h 586216"/>
                <a:gd name="connsiteX19" fmla="*/ 257958 w 609549"/>
                <a:gd name="connsiteY19" fmla="*/ 161679 h 586216"/>
                <a:gd name="connsiteX20" fmla="*/ 317251 w 609549"/>
                <a:gd name="connsiteY20" fmla="*/ 220879 h 586216"/>
                <a:gd name="connsiteX21" fmla="*/ 388070 w 609549"/>
                <a:gd name="connsiteY21" fmla="*/ 291586 h 586216"/>
                <a:gd name="connsiteX22" fmla="*/ 604906 w 609549"/>
                <a:gd name="connsiteY22" fmla="*/ 508130 h 586216"/>
                <a:gd name="connsiteX23" fmla="*/ 604906 w 609549"/>
                <a:gd name="connsiteY23" fmla="*/ 530526 h 586216"/>
                <a:gd name="connsiteX24" fmla="*/ 556567 w 609549"/>
                <a:gd name="connsiteY24" fmla="*/ 578789 h 586216"/>
                <a:gd name="connsiteX25" fmla="*/ 545327 w 609549"/>
                <a:gd name="connsiteY25" fmla="*/ 583449 h 586216"/>
                <a:gd name="connsiteX26" fmla="*/ 534135 w 609549"/>
                <a:gd name="connsiteY26" fmla="*/ 578789 h 586216"/>
                <a:gd name="connsiteX27" fmla="*/ 317251 w 609549"/>
                <a:gd name="connsiteY27" fmla="*/ 362293 h 586216"/>
                <a:gd name="connsiteX28" fmla="*/ 246481 w 609549"/>
                <a:gd name="connsiteY28" fmla="*/ 291586 h 586216"/>
                <a:gd name="connsiteX29" fmla="*/ 187140 w 609549"/>
                <a:gd name="connsiteY29" fmla="*/ 232339 h 586216"/>
                <a:gd name="connsiteX30" fmla="*/ 58606 w 609549"/>
                <a:gd name="connsiteY30" fmla="*/ 160814 h 586216"/>
                <a:gd name="connsiteX31" fmla="*/ 126401 w 609549"/>
                <a:gd name="connsiteY31" fmla="*/ 228498 h 586216"/>
                <a:gd name="connsiteX32" fmla="*/ 111975 w 609549"/>
                <a:gd name="connsiteY32" fmla="*/ 242899 h 586216"/>
                <a:gd name="connsiteX33" fmla="*/ 119307 w 609549"/>
                <a:gd name="connsiteY33" fmla="*/ 250219 h 586216"/>
                <a:gd name="connsiteX34" fmla="*/ 119307 w 609549"/>
                <a:gd name="connsiteY34" fmla="*/ 277692 h 586216"/>
                <a:gd name="connsiteX35" fmla="*/ 115641 w 609549"/>
                <a:gd name="connsiteY35" fmla="*/ 281352 h 586216"/>
                <a:gd name="connsiteX36" fmla="*/ 88123 w 609549"/>
                <a:gd name="connsiteY36" fmla="*/ 281352 h 586216"/>
                <a:gd name="connsiteX37" fmla="*/ 5712 w 609549"/>
                <a:gd name="connsiteY37" fmla="*/ 199029 h 586216"/>
                <a:gd name="connsiteX38" fmla="*/ 5712 w 609549"/>
                <a:gd name="connsiteY38" fmla="*/ 171604 h 586216"/>
                <a:gd name="connsiteX39" fmla="*/ 9378 w 609549"/>
                <a:gd name="connsiteY39" fmla="*/ 167944 h 586216"/>
                <a:gd name="connsiteX40" fmla="*/ 36849 w 609549"/>
                <a:gd name="connsiteY40" fmla="*/ 167944 h 586216"/>
                <a:gd name="connsiteX41" fmla="*/ 44180 w 609549"/>
                <a:gd name="connsiteY41" fmla="*/ 175264 h 586216"/>
                <a:gd name="connsiteX42" fmla="*/ 585775 w 609549"/>
                <a:gd name="connsiteY42" fmla="*/ 66370 h 586216"/>
                <a:gd name="connsiteX43" fmla="*/ 595263 w 609549"/>
                <a:gd name="connsiteY43" fmla="*/ 73839 h 586216"/>
                <a:gd name="connsiteX44" fmla="*/ 578978 w 609549"/>
                <a:gd name="connsiteY44" fmla="*/ 199341 h 586216"/>
                <a:gd name="connsiteX45" fmla="*/ 559693 w 609549"/>
                <a:gd name="connsiteY45" fmla="*/ 200387 h 586216"/>
                <a:gd name="connsiteX46" fmla="*/ 510789 w 609549"/>
                <a:gd name="connsiteY46" fmla="*/ 151612 h 586216"/>
                <a:gd name="connsiteX47" fmla="*/ 510789 w 609549"/>
                <a:gd name="connsiteY47" fmla="*/ 133262 h 586216"/>
                <a:gd name="connsiteX48" fmla="*/ 574216 w 609549"/>
                <a:gd name="connsiteY48" fmla="*/ 69988 h 586216"/>
                <a:gd name="connsiteX49" fmla="*/ 585775 w 609549"/>
                <a:gd name="connsiteY49" fmla="*/ 66370 h 586216"/>
                <a:gd name="connsiteX50" fmla="*/ 158702 w 609549"/>
                <a:gd name="connsiteY50" fmla="*/ 26758 h 586216"/>
                <a:gd name="connsiteX51" fmla="*/ 172463 w 609549"/>
                <a:gd name="connsiteY51" fmla="*/ 32464 h 586216"/>
                <a:gd name="connsiteX52" fmla="*/ 179701 w 609549"/>
                <a:gd name="connsiteY52" fmla="*/ 39691 h 586216"/>
                <a:gd name="connsiteX53" fmla="*/ 246935 w 609549"/>
                <a:gd name="connsiteY53" fmla="*/ 106831 h 586216"/>
                <a:gd name="connsiteX54" fmla="*/ 254886 w 609549"/>
                <a:gd name="connsiteY54" fmla="*/ 114819 h 586216"/>
                <a:gd name="connsiteX55" fmla="*/ 257600 w 609549"/>
                <a:gd name="connsiteY55" fmla="*/ 138879 h 586216"/>
                <a:gd name="connsiteX56" fmla="*/ 254886 w 609549"/>
                <a:gd name="connsiteY56" fmla="*/ 142255 h 586216"/>
                <a:gd name="connsiteX57" fmla="*/ 252315 w 609549"/>
                <a:gd name="connsiteY57" fmla="*/ 144823 h 586216"/>
                <a:gd name="connsiteX58" fmla="*/ 246696 w 609549"/>
                <a:gd name="connsiteY58" fmla="*/ 150434 h 586216"/>
                <a:gd name="connsiteX59" fmla="*/ 175892 w 609549"/>
                <a:gd name="connsiteY59" fmla="*/ 221140 h 586216"/>
                <a:gd name="connsiteX60" fmla="*/ 172463 w 609549"/>
                <a:gd name="connsiteY60" fmla="*/ 224611 h 586216"/>
                <a:gd name="connsiteX61" fmla="*/ 170130 w 609549"/>
                <a:gd name="connsiteY61" fmla="*/ 226560 h 586216"/>
                <a:gd name="connsiteX62" fmla="*/ 162274 w 609549"/>
                <a:gd name="connsiteY62" fmla="*/ 229936 h 586216"/>
                <a:gd name="connsiteX63" fmla="*/ 158702 w 609549"/>
                <a:gd name="connsiteY63" fmla="*/ 230269 h 586216"/>
                <a:gd name="connsiteX64" fmla="*/ 144942 w 609549"/>
                <a:gd name="connsiteY64" fmla="*/ 224611 h 586216"/>
                <a:gd name="connsiteX65" fmla="*/ 137609 w 609549"/>
                <a:gd name="connsiteY65" fmla="*/ 217288 h 586216"/>
                <a:gd name="connsiteX66" fmla="*/ 69804 w 609549"/>
                <a:gd name="connsiteY66" fmla="*/ 149578 h 586216"/>
                <a:gd name="connsiteX67" fmla="*/ 62519 w 609549"/>
                <a:gd name="connsiteY67" fmla="*/ 142255 h 586216"/>
                <a:gd name="connsiteX68" fmla="*/ 62519 w 609549"/>
                <a:gd name="connsiteY68" fmla="*/ 114819 h 586216"/>
                <a:gd name="connsiteX69" fmla="*/ 144942 w 609549"/>
                <a:gd name="connsiteY69" fmla="*/ 32464 h 586216"/>
                <a:gd name="connsiteX70" fmla="*/ 158702 w 609549"/>
                <a:gd name="connsiteY70" fmla="*/ 26758 h 586216"/>
                <a:gd name="connsiteX71" fmla="*/ 254809 w 609549"/>
                <a:gd name="connsiteY71" fmla="*/ 6542 h 586216"/>
                <a:gd name="connsiteX72" fmla="*/ 321015 w 609549"/>
                <a:gd name="connsiteY72" fmla="*/ 29913 h 586216"/>
                <a:gd name="connsiteX73" fmla="*/ 260017 w 609549"/>
                <a:gd name="connsiteY73" fmla="*/ 97465 h 586216"/>
                <a:gd name="connsiteX74" fmla="*/ 193067 w 609549"/>
                <a:gd name="connsiteY74" fmla="*/ 30626 h 586216"/>
                <a:gd name="connsiteX75" fmla="*/ 254809 w 609549"/>
                <a:gd name="connsiteY75" fmla="*/ 6542 h 586216"/>
                <a:gd name="connsiteX76" fmla="*/ 503105 w 609549"/>
                <a:gd name="connsiteY76" fmla="*/ 953 h 586216"/>
                <a:gd name="connsiteX77" fmla="*/ 538560 w 609549"/>
                <a:gd name="connsiteY77" fmla="*/ 10911 h 586216"/>
                <a:gd name="connsiteX78" fmla="*/ 542083 w 609549"/>
                <a:gd name="connsiteY78" fmla="*/ 30073 h 586216"/>
                <a:gd name="connsiteX79" fmla="*/ 465709 w 609549"/>
                <a:gd name="connsiteY79" fmla="*/ 106341 h 586216"/>
                <a:gd name="connsiteX80" fmla="*/ 465709 w 609549"/>
                <a:gd name="connsiteY80" fmla="*/ 139911 h 586216"/>
                <a:gd name="connsiteX81" fmla="*/ 542131 w 609549"/>
                <a:gd name="connsiteY81" fmla="*/ 216227 h 586216"/>
                <a:gd name="connsiteX82" fmla="*/ 538655 w 609549"/>
                <a:gd name="connsiteY82" fmla="*/ 235246 h 586216"/>
                <a:gd name="connsiteX83" fmla="*/ 442187 w 609549"/>
                <a:gd name="connsiteY83" fmla="*/ 237528 h 586216"/>
                <a:gd name="connsiteX84" fmla="*/ 399238 w 609549"/>
                <a:gd name="connsiteY84" fmla="*/ 280370 h 586216"/>
                <a:gd name="connsiteX85" fmla="*/ 328482 w 609549"/>
                <a:gd name="connsiteY85" fmla="*/ 209712 h 586216"/>
                <a:gd name="connsiteX86" fmla="*/ 372240 w 609549"/>
                <a:gd name="connsiteY86" fmla="*/ 166015 h 586216"/>
                <a:gd name="connsiteX87" fmla="*/ 400571 w 609549"/>
                <a:gd name="connsiteY87" fmla="*/ 36064 h 586216"/>
                <a:gd name="connsiteX88" fmla="*/ 503105 w 609549"/>
                <a:gd name="connsiteY88" fmla="*/ 953 h 586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609549" h="586216">
                  <a:moveTo>
                    <a:pt x="61288" y="383285"/>
                  </a:moveTo>
                  <a:cubicBezTo>
                    <a:pt x="64829" y="383106"/>
                    <a:pt x="68448" y="384367"/>
                    <a:pt x="71162" y="387101"/>
                  </a:cubicBezTo>
                  <a:lnTo>
                    <a:pt x="120018" y="435892"/>
                  </a:lnTo>
                  <a:cubicBezTo>
                    <a:pt x="125113" y="440933"/>
                    <a:pt x="125113" y="449160"/>
                    <a:pt x="120018" y="454200"/>
                  </a:cubicBezTo>
                  <a:lnTo>
                    <a:pt x="56639" y="517543"/>
                  </a:lnTo>
                  <a:cubicBezTo>
                    <a:pt x="50211" y="523963"/>
                    <a:pt x="39211" y="522013"/>
                    <a:pt x="35592" y="513644"/>
                  </a:cubicBezTo>
                  <a:cubicBezTo>
                    <a:pt x="17783" y="472794"/>
                    <a:pt x="23211" y="424288"/>
                    <a:pt x="51877" y="388099"/>
                  </a:cubicBezTo>
                  <a:cubicBezTo>
                    <a:pt x="54282" y="385079"/>
                    <a:pt x="57746" y="383463"/>
                    <a:pt x="61288" y="383285"/>
                  </a:cubicBezTo>
                  <a:close/>
                  <a:moveTo>
                    <a:pt x="235245" y="302810"/>
                  </a:moveTo>
                  <a:lnTo>
                    <a:pt x="306042" y="373466"/>
                  </a:lnTo>
                  <a:lnTo>
                    <a:pt x="258717" y="420680"/>
                  </a:lnTo>
                  <a:cubicBezTo>
                    <a:pt x="274667" y="464329"/>
                    <a:pt x="265192" y="515300"/>
                    <a:pt x="230246" y="550152"/>
                  </a:cubicBezTo>
                  <a:cubicBezTo>
                    <a:pt x="192919" y="587430"/>
                    <a:pt x="137644" y="595798"/>
                    <a:pt x="92223" y="575305"/>
                  </a:cubicBezTo>
                  <a:cubicBezTo>
                    <a:pt x="84701" y="571882"/>
                    <a:pt x="82892" y="561992"/>
                    <a:pt x="88748" y="556143"/>
                  </a:cubicBezTo>
                  <a:lnTo>
                    <a:pt x="165115" y="479877"/>
                  </a:lnTo>
                  <a:cubicBezTo>
                    <a:pt x="174399" y="470605"/>
                    <a:pt x="174399" y="455580"/>
                    <a:pt x="165115" y="446308"/>
                  </a:cubicBezTo>
                  <a:lnTo>
                    <a:pt x="88700" y="369995"/>
                  </a:lnTo>
                  <a:cubicBezTo>
                    <a:pt x="82844" y="364194"/>
                    <a:pt x="84653" y="354399"/>
                    <a:pt x="92128" y="350976"/>
                  </a:cubicBezTo>
                  <a:cubicBezTo>
                    <a:pt x="122789" y="337092"/>
                    <a:pt x="157973" y="336379"/>
                    <a:pt x="189111" y="348884"/>
                  </a:cubicBezTo>
                  <a:close/>
                  <a:moveTo>
                    <a:pt x="257958" y="161679"/>
                  </a:moveTo>
                  <a:lnTo>
                    <a:pt x="317251" y="220879"/>
                  </a:lnTo>
                  <a:lnTo>
                    <a:pt x="388070" y="291586"/>
                  </a:lnTo>
                  <a:lnTo>
                    <a:pt x="604906" y="508130"/>
                  </a:lnTo>
                  <a:cubicBezTo>
                    <a:pt x="611097" y="514311"/>
                    <a:pt x="611097" y="524344"/>
                    <a:pt x="604906" y="530526"/>
                  </a:cubicBezTo>
                  <a:lnTo>
                    <a:pt x="556567" y="578789"/>
                  </a:lnTo>
                  <a:cubicBezTo>
                    <a:pt x="553471" y="581880"/>
                    <a:pt x="549423" y="583449"/>
                    <a:pt x="545327" y="583449"/>
                  </a:cubicBezTo>
                  <a:cubicBezTo>
                    <a:pt x="541279" y="583449"/>
                    <a:pt x="537231" y="581880"/>
                    <a:pt x="534135" y="578789"/>
                  </a:cubicBezTo>
                  <a:lnTo>
                    <a:pt x="317251" y="362293"/>
                  </a:lnTo>
                  <a:lnTo>
                    <a:pt x="246481" y="291586"/>
                  </a:lnTo>
                  <a:lnTo>
                    <a:pt x="187140" y="232339"/>
                  </a:lnTo>
                  <a:close/>
                  <a:moveTo>
                    <a:pt x="58606" y="160814"/>
                  </a:moveTo>
                  <a:lnTo>
                    <a:pt x="126401" y="228498"/>
                  </a:lnTo>
                  <a:lnTo>
                    <a:pt x="111975" y="242899"/>
                  </a:lnTo>
                  <a:lnTo>
                    <a:pt x="119307" y="250219"/>
                  </a:lnTo>
                  <a:cubicBezTo>
                    <a:pt x="126877" y="257824"/>
                    <a:pt x="126877" y="270087"/>
                    <a:pt x="119307" y="277692"/>
                  </a:cubicBezTo>
                  <a:lnTo>
                    <a:pt x="115641" y="281352"/>
                  </a:lnTo>
                  <a:cubicBezTo>
                    <a:pt x="108024" y="288909"/>
                    <a:pt x="95741" y="288909"/>
                    <a:pt x="88123" y="281352"/>
                  </a:cubicBezTo>
                  <a:lnTo>
                    <a:pt x="5712" y="199029"/>
                  </a:lnTo>
                  <a:cubicBezTo>
                    <a:pt x="-1905" y="191424"/>
                    <a:pt x="-1905" y="179161"/>
                    <a:pt x="5712" y="171604"/>
                  </a:cubicBezTo>
                  <a:lnTo>
                    <a:pt x="9378" y="167944"/>
                  </a:lnTo>
                  <a:cubicBezTo>
                    <a:pt x="16948" y="160339"/>
                    <a:pt x="29231" y="160339"/>
                    <a:pt x="36849" y="167944"/>
                  </a:cubicBezTo>
                  <a:lnTo>
                    <a:pt x="44180" y="175264"/>
                  </a:lnTo>
                  <a:close/>
                  <a:moveTo>
                    <a:pt x="585775" y="66370"/>
                  </a:moveTo>
                  <a:cubicBezTo>
                    <a:pt x="589775" y="67101"/>
                    <a:pt x="593430" y="69680"/>
                    <a:pt x="595263" y="73839"/>
                  </a:cubicBezTo>
                  <a:cubicBezTo>
                    <a:pt x="613072" y="114675"/>
                    <a:pt x="607644" y="163212"/>
                    <a:pt x="578978" y="199341"/>
                  </a:cubicBezTo>
                  <a:cubicBezTo>
                    <a:pt x="574168" y="205379"/>
                    <a:pt x="565121" y="205854"/>
                    <a:pt x="559693" y="200387"/>
                  </a:cubicBezTo>
                  <a:lnTo>
                    <a:pt x="510789" y="151612"/>
                  </a:lnTo>
                  <a:cubicBezTo>
                    <a:pt x="505742" y="146526"/>
                    <a:pt x="505742" y="138349"/>
                    <a:pt x="510789" y="133262"/>
                  </a:cubicBezTo>
                  <a:lnTo>
                    <a:pt x="574216" y="69988"/>
                  </a:lnTo>
                  <a:cubicBezTo>
                    <a:pt x="577430" y="66756"/>
                    <a:pt x="581775" y="65639"/>
                    <a:pt x="585775" y="66370"/>
                  </a:cubicBezTo>
                  <a:close/>
                  <a:moveTo>
                    <a:pt x="158702" y="26758"/>
                  </a:moveTo>
                  <a:cubicBezTo>
                    <a:pt x="163655" y="26758"/>
                    <a:pt x="168654" y="28660"/>
                    <a:pt x="172463" y="32464"/>
                  </a:cubicBezTo>
                  <a:lnTo>
                    <a:pt x="179701" y="39691"/>
                  </a:lnTo>
                  <a:lnTo>
                    <a:pt x="246935" y="106831"/>
                  </a:lnTo>
                  <a:lnTo>
                    <a:pt x="254886" y="114819"/>
                  </a:lnTo>
                  <a:cubicBezTo>
                    <a:pt x="261457" y="121334"/>
                    <a:pt x="262362" y="131414"/>
                    <a:pt x="257600" y="138879"/>
                  </a:cubicBezTo>
                  <a:cubicBezTo>
                    <a:pt x="256839" y="140068"/>
                    <a:pt x="255934" y="141209"/>
                    <a:pt x="254886" y="142255"/>
                  </a:cubicBezTo>
                  <a:lnTo>
                    <a:pt x="252315" y="144823"/>
                  </a:lnTo>
                  <a:lnTo>
                    <a:pt x="246696" y="150434"/>
                  </a:lnTo>
                  <a:lnTo>
                    <a:pt x="175892" y="221140"/>
                  </a:lnTo>
                  <a:lnTo>
                    <a:pt x="172463" y="224611"/>
                  </a:lnTo>
                  <a:cubicBezTo>
                    <a:pt x="171702" y="225324"/>
                    <a:pt x="170940" y="225990"/>
                    <a:pt x="170130" y="226560"/>
                  </a:cubicBezTo>
                  <a:cubicBezTo>
                    <a:pt x="167749" y="228319"/>
                    <a:pt x="165083" y="229413"/>
                    <a:pt x="162274" y="229936"/>
                  </a:cubicBezTo>
                  <a:cubicBezTo>
                    <a:pt x="161083" y="230174"/>
                    <a:pt x="159893" y="230269"/>
                    <a:pt x="158702" y="230269"/>
                  </a:cubicBezTo>
                  <a:cubicBezTo>
                    <a:pt x="153703" y="230269"/>
                    <a:pt x="148751" y="228367"/>
                    <a:pt x="144942" y="224611"/>
                  </a:cubicBezTo>
                  <a:lnTo>
                    <a:pt x="137609" y="217288"/>
                  </a:lnTo>
                  <a:lnTo>
                    <a:pt x="69804" y="149578"/>
                  </a:lnTo>
                  <a:lnTo>
                    <a:pt x="62519" y="142255"/>
                  </a:lnTo>
                  <a:cubicBezTo>
                    <a:pt x="54900" y="134647"/>
                    <a:pt x="54900" y="122380"/>
                    <a:pt x="62519" y="114819"/>
                  </a:cubicBezTo>
                  <a:lnTo>
                    <a:pt x="144942" y="32464"/>
                  </a:lnTo>
                  <a:cubicBezTo>
                    <a:pt x="148751" y="28660"/>
                    <a:pt x="153750" y="26758"/>
                    <a:pt x="158702" y="26758"/>
                  </a:cubicBezTo>
                  <a:close/>
                  <a:moveTo>
                    <a:pt x="254809" y="6542"/>
                  </a:moveTo>
                  <a:cubicBezTo>
                    <a:pt x="277279" y="4029"/>
                    <a:pt x="300492" y="9424"/>
                    <a:pt x="321015" y="29913"/>
                  </a:cubicBezTo>
                  <a:cubicBezTo>
                    <a:pt x="380347" y="89193"/>
                    <a:pt x="337205" y="46124"/>
                    <a:pt x="260017" y="97465"/>
                  </a:cubicBezTo>
                  <a:lnTo>
                    <a:pt x="193067" y="30626"/>
                  </a:lnTo>
                  <a:cubicBezTo>
                    <a:pt x="210614" y="19479"/>
                    <a:pt x="232340" y="9056"/>
                    <a:pt x="254809" y="6542"/>
                  </a:cubicBezTo>
                  <a:close/>
                  <a:moveTo>
                    <a:pt x="503105" y="953"/>
                  </a:moveTo>
                  <a:cubicBezTo>
                    <a:pt x="515252" y="2468"/>
                    <a:pt x="527216" y="5788"/>
                    <a:pt x="538560" y="10911"/>
                  </a:cubicBezTo>
                  <a:cubicBezTo>
                    <a:pt x="546131" y="14334"/>
                    <a:pt x="547940" y="24224"/>
                    <a:pt x="542083" y="30073"/>
                  </a:cubicBezTo>
                  <a:lnTo>
                    <a:pt x="465709" y="106341"/>
                  </a:lnTo>
                  <a:cubicBezTo>
                    <a:pt x="456424" y="115613"/>
                    <a:pt x="456424" y="130639"/>
                    <a:pt x="465709" y="139911"/>
                  </a:cubicBezTo>
                  <a:lnTo>
                    <a:pt x="542131" y="216227"/>
                  </a:lnTo>
                  <a:cubicBezTo>
                    <a:pt x="547940" y="222028"/>
                    <a:pt x="546178" y="231823"/>
                    <a:pt x="538655" y="235246"/>
                  </a:cubicBezTo>
                  <a:cubicBezTo>
                    <a:pt x="508181" y="249035"/>
                    <a:pt x="473184" y="249844"/>
                    <a:pt x="442187" y="237528"/>
                  </a:cubicBezTo>
                  <a:lnTo>
                    <a:pt x="399238" y="280370"/>
                  </a:lnTo>
                  <a:lnTo>
                    <a:pt x="328482" y="209712"/>
                  </a:lnTo>
                  <a:lnTo>
                    <a:pt x="372240" y="166015"/>
                  </a:lnTo>
                  <a:cubicBezTo>
                    <a:pt x="356051" y="122270"/>
                    <a:pt x="365527" y="71060"/>
                    <a:pt x="400571" y="36064"/>
                  </a:cubicBezTo>
                  <a:cubicBezTo>
                    <a:pt x="428569" y="8106"/>
                    <a:pt x="466664" y="-3592"/>
                    <a:pt x="503105" y="953"/>
                  </a:cubicBezTo>
                  <a:close/>
                </a:path>
              </a:pathLst>
            </a:custGeom>
            <a:solidFill>
              <a:schemeClr val="accent2"/>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accent2"/>
                </a:solidFill>
                <a:effectLst/>
                <a:uLnTx/>
                <a:uFillTx/>
              </a:endParaRPr>
            </a:p>
          </p:txBody>
        </p:sp>
        <p:cxnSp>
          <p:nvCxnSpPr>
            <p:cNvPr id="20" name="直接连接符 19">
              <a:extLst>
                <a:ext uri="{FF2B5EF4-FFF2-40B4-BE49-F238E27FC236}">
                  <a16:creationId xmlns:a16="http://schemas.microsoft.com/office/drawing/2014/main" id="{C1ED97C3-0AC2-45F2-8C0E-35BEF8E08839}"/>
                </a:ext>
              </a:extLst>
            </p:cNvPr>
            <p:cNvCxnSpPr>
              <a:cxnSpLocks/>
            </p:cNvCxnSpPr>
            <p:nvPr/>
          </p:nvCxnSpPr>
          <p:spPr>
            <a:xfrm>
              <a:off x="6214080" y="4024752"/>
              <a:ext cx="1764000" cy="0"/>
            </a:xfrm>
            <a:prstGeom prst="line">
              <a:avLst/>
            </a:prstGeom>
            <a:noFill/>
            <a:ln w="6350" cap="flat" cmpd="sng" algn="ctr">
              <a:solidFill>
                <a:srgbClr val="FFFFFF">
                  <a:lumMod val="75000"/>
                </a:srgbClr>
              </a:solidFill>
              <a:prstDash val="solid"/>
              <a:miter lim="800000"/>
            </a:ln>
            <a:effectLst/>
          </p:spPr>
        </p:cxnSp>
      </p:grpSp>
      <p:grpSp>
        <p:nvGrpSpPr>
          <p:cNvPr id="8" name="组合 7">
            <a:extLst>
              <a:ext uri="{FF2B5EF4-FFF2-40B4-BE49-F238E27FC236}">
                <a16:creationId xmlns:a16="http://schemas.microsoft.com/office/drawing/2014/main" id="{821CBEA5-47C8-4A27-A9B9-C0D115FE3DA0}"/>
              </a:ext>
            </a:extLst>
          </p:cNvPr>
          <p:cNvGrpSpPr/>
          <p:nvPr/>
        </p:nvGrpSpPr>
        <p:grpSpPr>
          <a:xfrm>
            <a:off x="-2" y="0"/>
            <a:ext cx="4555962" cy="2614863"/>
            <a:chOff x="-2" y="0"/>
            <a:chExt cx="4555962" cy="2614863"/>
          </a:xfrm>
        </p:grpSpPr>
        <p:sp>
          <p:nvSpPr>
            <p:cNvPr id="4" name="矩形 3">
              <a:extLst>
                <a:ext uri="{FF2B5EF4-FFF2-40B4-BE49-F238E27FC236}">
                  <a16:creationId xmlns:a16="http://schemas.microsoft.com/office/drawing/2014/main" id="{561FE8BD-4581-4206-97F8-CFCA5188DAB3}"/>
                </a:ext>
              </a:extLst>
            </p:cNvPr>
            <p:cNvSpPr/>
            <p:nvPr/>
          </p:nvSpPr>
          <p:spPr>
            <a:xfrm>
              <a:off x="-1" y="471571"/>
              <a:ext cx="4555960" cy="658729"/>
            </a:xfrm>
            <a:prstGeom prst="rect">
              <a:avLst/>
            </a:prstGeom>
            <a:solidFill>
              <a:srgbClr val="EDE9E2"/>
            </a:solidFill>
            <a:ln>
              <a:noFill/>
            </a:ln>
            <a:effectLst>
              <a:outerShdw blurRad="266700" dist="101600" dir="5400000" sx="102000" sy="102000" algn="ctr" rotWithShape="0">
                <a:schemeClr val="bg1">
                  <a:lumMod val="50000"/>
                  <a:alpha val="4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a16="http://schemas.microsoft.com/office/drawing/2014/main" id="{067E7C08-D4D5-4270-A844-46DF81C74C0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r="65241" b="27407"/>
            <a:stretch/>
          </p:blipFill>
          <p:spPr>
            <a:xfrm flipH="1">
              <a:off x="-2" y="0"/>
              <a:ext cx="1915067" cy="2614863"/>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sp>
          <p:nvSpPr>
            <p:cNvPr id="6" name="矩形 5">
              <a:extLst>
                <a:ext uri="{FF2B5EF4-FFF2-40B4-BE49-F238E27FC236}">
                  <a16:creationId xmlns:a16="http://schemas.microsoft.com/office/drawing/2014/main" id="{D1B6E44C-C8F7-4FCF-A76F-F9E86AE10B9B}"/>
                </a:ext>
              </a:extLst>
            </p:cNvPr>
            <p:cNvSpPr/>
            <p:nvPr/>
          </p:nvSpPr>
          <p:spPr>
            <a:xfrm>
              <a:off x="1295274" y="539325"/>
              <a:ext cx="3260686" cy="523220"/>
            </a:xfrm>
            <a:prstGeom prst="rect">
              <a:avLst/>
            </a:prstGeom>
          </p:spPr>
          <p:txBody>
            <a:bodyPr wrap="square">
              <a:spAutoFit/>
            </a:bodyPr>
            <a:lstStyle/>
            <a:p>
              <a:pPr algn="ctr"/>
              <a:r>
                <a:rPr lang="zh-CN" altLang="en-US" sz="2800" dirty="0">
                  <a:latin typeface="+mj-ea"/>
                  <a:ea typeface="+mj-ea"/>
                </a:rPr>
                <a:t>Next work plan</a:t>
              </a:r>
            </a:p>
          </p:txBody>
        </p:sp>
      </p:grpSp>
      <p:grpSp>
        <p:nvGrpSpPr>
          <p:cNvPr id="12" name="îṧļiḋê">
            <a:extLst>
              <a:ext uri="{FF2B5EF4-FFF2-40B4-BE49-F238E27FC236}">
                <a16:creationId xmlns:a16="http://schemas.microsoft.com/office/drawing/2014/main" id="{A6FD30C1-00DB-4588-9271-4F3425FF58CB}"/>
              </a:ext>
            </a:extLst>
          </p:cNvPr>
          <p:cNvGrpSpPr/>
          <p:nvPr/>
        </p:nvGrpSpPr>
        <p:grpSpPr>
          <a:xfrm>
            <a:off x="670718" y="2642146"/>
            <a:ext cx="3477025" cy="1773518"/>
            <a:chOff x="669925" y="3079089"/>
            <a:chExt cx="3864753" cy="1773518"/>
          </a:xfrm>
        </p:grpSpPr>
        <p:sp>
          <p:nvSpPr>
            <p:cNvPr id="28" name="îṧḻíḋê">
              <a:extLst>
                <a:ext uri="{FF2B5EF4-FFF2-40B4-BE49-F238E27FC236}">
                  <a16:creationId xmlns:a16="http://schemas.microsoft.com/office/drawing/2014/main" id="{DBA27DA2-AD42-4834-84AD-DF3660DE7F60}"/>
                </a:ext>
              </a:extLst>
            </p:cNvPr>
            <p:cNvSpPr/>
            <p:nvPr/>
          </p:nvSpPr>
          <p:spPr>
            <a:xfrm>
              <a:off x="669925" y="3520894"/>
              <a:ext cx="3864753" cy="13317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lvl="0">
                <a:lnSpc>
                  <a:spcPct val="150000"/>
                </a:lnSpc>
                <a:spcBef>
                  <a:spcPct val="0"/>
                </a:spcBef>
              </a:pPr>
              <a:r>
                <a:rPr lang="zh-CN" altLang="en-US" sz="1100" dirty="0">
                  <a:solidFill>
                    <a:schemeClr val="accent2"/>
                  </a:solidFill>
                </a:rPr>
                <a:t>Enter the text message here, for a brief</a:t>
              </a:r>
            </a:p>
            <a:p>
              <a:pPr lvl="0">
                <a:lnSpc>
                  <a:spcPct val="150000"/>
                </a:lnSpc>
                <a:spcBef>
                  <a:spcPct val="0"/>
                </a:spcBef>
              </a:pPr>
              <a:r>
                <a:rPr lang="zh-CN" altLang="en-US" sz="1100" dirty="0">
                  <a:solidFill>
                    <a:schemeClr val="accent2"/>
                  </a:solidFill>
                </a:rPr>
                <a:t>Enter the text message here, be concise, and pay attention to double-check for text errors</a:t>
              </a:r>
              <a:endParaRPr kumimoji="0" lang="en-US" altLang="zh-CN" sz="1100" b="0" i="0" u="none" strike="noStrike" kern="1200" cap="none" spc="0" normalizeH="0" baseline="0" noProof="0" dirty="0">
                <a:ln>
                  <a:noFill/>
                </a:ln>
                <a:solidFill>
                  <a:schemeClr val="accent2"/>
                </a:solidFill>
                <a:effectLst/>
                <a:uLnTx/>
                <a:uFillTx/>
              </a:endParaRPr>
            </a:p>
          </p:txBody>
        </p:sp>
        <p:sp>
          <p:nvSpPr>
            <p:cNvPr id="29" name="íṥľîḋê">
              <a:extLst>
                <a:ext uri="{FF2B5EF4-FFF2-40B4-BE49-F238E27FC236}">
                  <a16:creationId xmlns:a16="http://schemas.microsoft.com/office/drawing/2014/main" id="{B6A4A51A-EC99-4A85-B0CB-AB3BE2F4B5C4}"/>
                </a:ext>
              </a:extLst>
            </p:cNvPr>
            <p:cNvSpPr txBox="1"/>
            <p:nvPr/>
          </p:nvSpPr>
          <p:spPr bwMode="auto">
            <a:xfrm>
              <a:off x="669925" y="3079089"/>
              <a:ext cx="3864753"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lvl="0">
                <a:spcBef>
                  <a:spcPct val="0"/>
                </a:spcBef>
              </a:pPr>
              <a:r>
                <a:rPr lang="zh-CN" altLang="en-US" sz="2000" b="1" dirty="0">
                  <a:solidFill>
                    <a:schemeClr val="accent2"/>
                  </a:solidFill>
                </a:rPr>
                <a:t>Title text presets</a:t>
              </a:r>
              <a:endParaRPr kumimoji="0" lang="en-US" altLang="zh-CN" sz="2000" b="1" i="0" u="none" strike="noStrike" kern="1200" cap="none" spc="0" normalizeH="0" baseline="0" noProof="0" dirty="0">
                <a:ln>
                  <a:noFill/>
                </a:ln>
                <a:solidFill>
                  <a:schemeClr val="accent2"/>
                </a:solidFill>
                <a:effectLst/>
                <a:uLnTx/>
                <a:uFillTx/>
              </a:endParaRPr>
            </a:p>
          </p:txBody>
        </p:sp>
      </p:grpSp>
      <p:grpSp>
        <p:nvGrpSpPr>
          <p:cNvPr id="2" name="组合 1">
            <a:extLst>
              <a:ext uri="{FF2B5EF4-FFF2-40B4-BE49-F238E27FC236}">
                <a16:creationId xmlns:a16="http://schemas.microsoft.com/office/drawing/2014/main" id="{7EE846AE-6591-44B9-9FA6-40FE903871F0}"/>
              </a:ext>
            </a:extLst>
          </p:cNvPr>
          <p:cNvGrpSpPr/>
          <p:nvPr/>
        </p:nvGrpSpPr>
        <p:grpSpPr>
          <a:xfrm>
            <a:off x="2976222" y="3348041"/>
            <a:ext cx="4106248" cy="2887315"/>
            <a:chOff x="2976222" y="3348041"/>
            <a:chExt cx="4106248" cy="2887315"/>
          </a:xfrm>
          <a:effectLst>
            <a:outerShdw blurRad="152400" dist="38100" dir="2700000" algn="tl" rotWithShape="0">
              <a:schemeClr val="bg1">
                <a:lumMod val="50000"/>
                <a:alpha val="30000"/>
              </a:schemeClr>
            </a:outerShdw>
          </a:effectLst>
        </p:grpSpPr>
        <p:sp>
          <p:nvSpPr>
            <p:cNvPr id="11" name="îS1idê">
              <a:extLst>
                <a:ext uri="{FF2B5EF4-FFF2-40B4-BE49-F238E27FC236}">
                  <a16:creationId xmlns:a16="http://schemas.microsoft.com/office/drawing/2014/main" id="{9E83E662-ACA0-4924-940E-81554EE12D43}"/>
                </a:ext>
              </a:extLst>
            </p:cNvPr>
            <p:cNvSpPr/>
            <p:nvPr/>
          </p:nvSpPr>
          <p:spPr>
            <a:xfrm>
              <a:off x="2976222" y="3348041"/>
              <a:ext cx="4106248" cy="2887315"/>
            </a:xfrm>
            <a:custGeom>
              <a:avLst/>
              <a:gdLst>
                <a:gd name="connsiteX0" fmla="*/ 1916723 w 3833446"/>
                <a:gd name="connsiteY0" fmla="*/ 0 h 2234041"/>
                <a:gd name="connsiteX1" fmla="*/ 2240012 w 3833446"/>
                <a:gd name="connsiteY1" fmla="*/ 133911 h 2234041"/>
                <a:gd name="connsiteX2" fmla="*/ 2285446 w 3833446"/>
                <a:gd name="connsiteY2" fmla="*/ 188977 h 2234041"/>
                <a:gd name="connsiteX3" fmla="*/ 2298017 w 3833446"/>
                <a:gd name="connsiteY3" fmla="*/ 205584 h 2234041"/>
                <a:gd name="connsiteX4" fmla="*/ 3833446 w 3833446"/>
                <a:gd name="connsiteY4" fmla="*/ 2234041 h 2234041"/>
                <a:gd name="connsiteX5" fmla="*/ 0 w 3833446"/>
                <a:gd name="connsiteY5" fmla="*/ 2234041 h 2234041"/>
                <a:gd name="connsiteX6" fmla="*/ 1535429 w 3833446"/>
                <a:gd name="connsiteY6" fmla="*/ 205584 h 2234041"/>
                <a:gd name="connsiteX7" fmla="*/ 1548000 w 3833446"/>
                <a:gd name="connsiteY7" fmla="*/ 188977 h 2234041"/>
                <a:gd name="connsiteX8" fmla="*/ 1593434 w 3833446"/>
                <a:gd name="connsiteY8" fmla="*/ 133911 h 2234041"/>
                <a:gd name="connsiteX9" fmla="*/ 1916723 w 3833446"/>
                <a:gd name="connsiteY9" fmla="*/ 0 h 223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33446" h="2234041">
                  <a:moveTo>
                    <a:pt x="1916723" y="0"/>
                  </a:moveTo>
                  <a:cubicBezTo>
                    <a:pt x="2042976" y="0"/>
                    <a:pt x="2157276" y="51174"/>
                    <a:pt x="2240012" y="133911"/>
                  </a:cubicBezTo>
                  <a:lnTo>
                    <a:pt x="2285446" y="188977"/>
                  </a:lnTo>
                  <a:lnTo>
                    <a:pt x="2298017" y="205584"/>
                  </a:lnTo>
                  <a:lnTo>
                    <a:pt x="3833446" y="2234041"/>
                  </a:lnTo>
                  <a:lnTo>
                    <a:pt x="0" y="2234041"/>
                  </a:lnTo>
                  <a:lnTo>
                    <a:pt x="1535429" y="205584"/>
                  </a:lnTo>
                  <a:lnTo>
                    <a:pt x="1548000" y="188977"/>
                  </a:lnTo>
                  <a:lnTo>
                    <a:pt x="1593434" y="133911"/>
                  </a:lnTo>
                  <a:cubicBezTo>
                    <a:pt x="1676171" y="51174"/>
                    <a:pt x="1790471" y="0"/>
                    <a:pt x="1916723" y="0"/>
                  </a:cubicBezTo>
                  <a:close/>
                </a:path>
              </a:pathLst>
            </a:custGeom>
            <a:solidFill>
              <a:srgbClr val="FFFFFF">
                <a:lumMod val="95000"/>
              </a:srgbClr>
            </a:solidFill>
            <a:ln w="12700" cap="flat" cmpd="sng" algn="ctr">
              <a:noFill/>
              <a:prstDash val="solid"/>
              <a:miter lim="800000"/>
            </a:ln>
            <a:effectLst/>
          </p:spPr>
          <p:txBody>
            <a:bodyPr wrap="square" lIns="91440" tIns="45720" rIns="91440" bIns="45720"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2"/>
                </a:solidFill>
                <a:effectLst/>
                <a:uLnTx/>
                <a:uFillTx/>
                <a:latin typeface="方正黑体简体"/>
                <a:ea typeface="方正黑体简体"/>
                <a:cs typeface="+mn-cs"/>
              </a:endParaRPr>
            </a:p>
          </p:txBody>
        </p:sp>
        <p:grpSp>
          <p:nvGrpSpPr>
            <p:cNvPr id="13" name="išļíḍe">
              <a:extLst>
                <a:ext uri="{FF2B5EF4-FFF2-40B4-BE49-F238E27FC236}">
                  <a16:creationId xmlns:a16="http://schemas.microsoft.com/office/drawing/2014/main" id="{7283584C-6DC5-47F9-9E87-803E173E45FA}"/>
                </a:ext>
              </a:extLst>
            </p:cNvPr>
            <p:cNvGrpSpPr/>
            <p:nvPr/>
          </p:nvGrpSpPr>
          <p:grpSpPr>
            <a:xfrm>
              <a:off x="3978694" y="4860220"/>
              <a:ext cx="2101305" cy="1111889"/>
              <a:chOff x="673100" y="1237334"/>
              <a:chExt cx="3228944" cy="1111889"/>
            </a:xfrm>
          </p:grpSpPr>
          <p:sp>
            <p:nvSpPr>
              <p:cNvPr id="26" name="íSľíḍé">
                <a:extLst>
                  <a:ext uri="{FF2B5EF4-FFF2-40B4-BE49-F238E27FC236}">
                    <a16:creationId xmlns:a16="http://schemas.microsoft.com/office/drawing/2014/main" id="{2BDB7A41-0359-4C59-9A24-252626E21E99}"/>
                  </a:ext>
                </a:extLst>
              </p:cNvPr>
              <p:cNvSpPr/>
              <p:nvPr/>
            </p:nvSpPr>
            <p:spPr bwMode="auto">
              <a:xfrm>
                <a:off x="673100" y="1624932"/>
                <a:ext cx="3228944" cy="72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925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0" marR="0" lvl="0" indent="0" algn="ctr" defTabSz="914377" rtl="0" eaLnBrk="1" fontAlgn="auto" latinLnBrk="0" hangingPunct="1">
                  <a:lnSpc>
                    <a:spcPct val="120000"/>
                  </a:lnSpc>
                  <a:spcBef>
                    <a:spcPts val="0"/>
                  </a:spcBef>
                  <a:spcAft>
                    <a:spcPts val="0"/>
                  </a:spcAft>
                  <a:buClrTx/>
                  <a:buSzTx/>
                  <a:buFontTx/>
                  <a:buNone/>
                  <a:tabLst/>
                  <a:defRPr/>
                </a:pPr>
                <a:r>
                  <a:rPr kumimoji="0" lang="zh-CN" altLang="en-US" sz="1100" b="0" i="0" u="none" strike="noStrike" kern="1200" cap="none" spc="0" normalizeH="0" baseline="0" noProof="0" dirty="0">
                    <a:ln>
                      <a:noFill/>
                    </a:ln>
                    <a:solidFill>
                      <a:schemeClr val="accent2"/>
                    </a:solidFill>
                    <a:effectLst/>
                    <a:uLnTx/>
                    <a:uFillTx/>
                  </a:rPr>
                  <a:t>Enter the text message here, be concise, and pay attention to double-check for text errors</a:t>
                </a:r>
                <a:endParaRPr kumimoji="0" lang="en-US" altLang="zh-CN" sz="1100" b="0" i="0" u="none" strike="noStrike" kern="1200" cap="none" spc="0" normalizeH="0" baseline="0" noProof="0" dirty="0">
                  <a:ln>
                    <a:noFill/>
                  </a:ln>
                  <a:solidFill>
                    <a:schemeClr val="accent2"/>
                  </a:solidFill>
                  <a:effectLst/>
                  <a:uLnTx/>
                  <a:uFillTx/>
                </a:endParaRPr>
              </a:p>
            </p:txBody>
          </p:sp>
          <p:sp>
            <p:nvSpPr>
              <p:cNvPr id="27" name="îṩḷídé">
                <a:extLst>
                  <a:ext uri="{FF2B5EF4-FFF2-40B4-BE49-F238E27FC236}">
                    <a16:creationId xmlns:a16="http://schemas.microsoft.com/office/drawing/2014/main" id="{D993FB1A-A5AE-4F49-9EB0-F538CA62E7DF}"/>
                  </a:ext>
                </a:extLst>
              </p:cNvPr>
              <p:cNvSpPr txBox="1"/>
              <p:nvPr/>
            </p:nvSpPr>
            <p:spPr bwMode="auto">
              <a:xfrm>
                <a:off x="673100" y="1237334"/>
                <a:ext cx="3228944"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fontScale="925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0" marR="0" lvl="0" indent="0" algn="ctr" defTabSz="914377" rtl="0" eaLnBrk="1" fontAlgn="auto" latinLnBrk="0" hangingPunct="1">
                  <a:lnSpc>
                    <a:spcPct val="100000"/>
                  </a:lnSpc>
                  <a:spcBef>
                    <a:spcPct val="0"/>
                  </a:spcBef>
                  <a:spcAft>
                    <a:spcPts val="0"/>
                  </a:spcAft>
                  <a:buClrTx/>
                  <a:buSzTx/>
                  <a:buFontTx/>
                  <a:buNone/>
                  <a:tabLst/>
                  <a:defRPr/>
                </a:pPr>
                <a:r>
                  <a:rPr kumimoji="0" lang="zh-CN" altLang="en-US" b="1" i="0" u="none" strike="noStrike" kern="1200" cap="none" spc="0" normalizeH="0" baseline="0" noProof="0" dirty="0">
                    <a:ln>
                      <a:noFill/>
                    </a:ln>
                    <a:solidFill>
                      <a:schemeClr val="accent2"/>
                    </a:solidFill>
                    <a:effectLst/>
                    <a:uLnTx/>
                    <a:uFillTx/>
                  </a:rPr>
                  <a:t>Title text presets</a:t>
                </a:r>
                <a:endParaRPr kumimoji="0" lang="en-US" altLang="zh-CN" b="1" i="0" u="none" strike="noStrike" kern="1200" cap="none" spc="0" normalizeH="0" baseline="0" noProof="0" dirty="0">
                  <a:ln>
                    <a:noFill/>
                  </a:ln>
                  <a:solidFill>
                    <a:schemeClr val="accent2"/>
                  </a:solidFill>
                  <a:effectLst/>
                  <a:uLnTx/>
                  <a:uFillTx/>
                </a:endParaRPr>
              </a:p>
            </p:txBody>
          </p:sp>
        </p:grpSp>
        <p:sp>
          <p:nvSpPr>
            <p:cNvPr id="16" name="íśļíḑé">
              <a:extLst>
                <a:ext uri="{FF2B5EF4-FFF2-40B4-BE49-F238E27FC236}">
                  <a16:creationId xmlns:a16="http://schemas.microsoft.com/office/drawing/2014/main" id="{4905FC26-E19C-460C-9731-97D667E3A6A0}"/>
                </a:ext>
              </a:extLst>
            </p:cNvPr>
            <p:cNvSpPr/>
            <p:nvPr/>
          </p:nvSpPr>
          <p:spPr bwMode="auto">
            <a:xfrm flipH="1">
              <a:off x="4779331" y="4052935"/>
              <a:ext cx="500030" cy="481040"/>
            </a:xfrm>
            <a:custGeom>
              <a:avLst/>
              <a:gdLst>
                <a:gd name="connsiteX0" fmla="*/ 195114 w 608814"/>
                <a:gd name="connsiteY0" fmla="*/ 351627 h 585693"/>
                <a:gd name="connsiteX1" fmla="*/ 258290 w 608814"/>
                <a:gd name="connsiteY1" fmla="*/ 351627 h 585693"/>
                <a:gd name="connsiteX2" fmla="*/ 282731 w 608814"/>
                <a:gd name="connsiteY2" fmla="*/ 376018 h 585693"/>
                <a:gd name="connsiteX3" fmla="*/ 282731 w 608814"/>
                <a:gd name="connsiteY3" fmla="*/ 561210 h 585693"/>
                <a:gd name="connsiteX4" fmla="*/ 258290 w 608814"/>
                <a:gd name="connsiteY4" fmla="*/ 585693 h 585693"/>
                <a:gd name="connsiteX5" fmla="*/ 195114 w 608814"/>
                <a:gd name="connsiteY5" fmla="*/ 585693 h 585693"/>
                <a:gd name="connsiteX6" fmla="*/ 170673 w 608814"/>
                <a:gd name="connsiteY6" fmla="*/ 561210 h 585693"/>
                <a:gd name="connsiteX7" fmla="*/ 170673 w 608814"/>
                <a:gd name="connsiteY7" fmla="*/ 376018 h 585693"/>
                <a:gd name="connsiteX8" fmla="*/ 195114 w 608814"/>
                <a:gd name="connsiteY8" fmla="*/ 351627 h 585693"/>
                <a:gd name="connsiteX9" fmla="*/ 358100 w 608814"/>
                <a:gd name="connsiteY9" fmla="*/ 249872 h 585693"/>
                <a:gd name="connsiteX10" fmla="*/ 421316 w 608814"/>
                <a:gd name="connsiteY10" fmla="*/ 249872 h 585693"/>
                <a:gd name="connsiteX11" fmla="*/ 445737 w 608814"/>
                <a:gd name="connsiteY11" fmla="*/ 274267 h 585693"/>
                <a:gd name="connsiteX12" fmla="*/ 445737 w 608814"/>
                <a:gd name="connsiteY12" fmla="*/ 561206 h 585693"/>
                <a:gd name="connsiteX13" fmla="*/ 421316 w 608814"/>
                <a:gd name="connsiteY13" fmla="*/ 585693 h 585693"/>
                <a:gd name="connsiteX14" fmla="*/ 358100 w 608814"/>
                <a:gd name="connsiteY14" fmla="*/ 585693 h 585693"/>
                <a:gd name="connsiteX15" fmla="*/ 333679 w 608814"/>
                <a:gd name="connsiteY15" fmla="*/ 561206 h 585693"/>
                <a:gd name="connsiteX16" fmla="*/ 333679 w 608814"/>
                <a:gd name="connsiteY16" fmla="*/ 274267 h 585693"/>
                <a:gd name="connsiteX17" fmla="*/ 358100 w 608814"/>
                <a:gd name="connsiteY17" fmla="*/ 249872 h 585693"/>
                <a:gd name="connsiteX18" fmla="*/ 140260 w 608814"/>
                <a:gd name="connsiteY18" fmla="*/ 224680 h 585693"/>
                <a:gd name="connsiteX19" fmla="*/ 191844 w 608814"/>
                <a:gd name="connsiteY19" fmla="*/ 276122 h 585693"/>
                <a:gd name="connsiteX20" fmla="*/ 140260 w 608814"/>
                <a:gd name="connsiteY20" fmla="*/ 327564 h 585693"/>
                <a:gd name="connsiteX21" fmla="*/ 88676 w 608814"/>
                <a:gd name="connsiteY21" fmla="*/ 276122 h 585693"/>
                <a:gd name="connsiteX22" fmla="*/ 140260 w 608814"/>
                <a:gd name="connsiteY22" fmla="*/ 224680 h 585693"/>
                <a:gd name="connsiteX23" fmla="*/ 521177 w 608814"/>
                <a:gd name="connsiteY23" fmla="*/ 148117 h 585693"/>
                <a:gd name="connsiteX24" fmla="*/ 584301 w 608814"/>
                <a:gd name="connsiteY24" fmla="*/ 148117 h 585693"/>
                <a:gd name="connsiteX25" fmla="*/ 608814 w 608814"/>
                <a:gd name="connsiteY25" fmla="*/ 172601 h 585693"/>
                <a:gd name="connsiteX26" fmla="*/ 608814 w 608814"/>
                <a:gd name="connsiteY26" fmla="*/ 561209 h 585693"/>
                <a:gd name="connsiteX27" fmla="*/ 584301 w 608814"/>
                <a:gd name="connsiteY27" fmla="*/ 585693 h 585693"/>
                <a:gd name="connsiteX28" fmla="*/ 521177 w 608814"/>
                <a:gd name="connsiteY28" fmla="*/ 585693 h 585693"/>
                <a:gd name="connsiteX29" fmla="*/ 496756 w 608814"/>
                <a:gd name="connsiteY29" fmla="*/ 561209 h 585693"/>
                <a:gd name="connsiteX30" fmla="*/ 496756 w 608814"/>
                <a:gd name="connsiteY30" fmla="*/ 172601 h 585693"/>
                <a:gd name="connsiteX31" fmla="*/ 521177 w 608814"/>
                <a:gd name="connsiteY31" fmla="*/ 148117 h 585693"/>
                <a:gd name="connsiteX32" fmla="*/ 116229 w 608814"/>
                <a:gd name="connsiteY32" fmla="*/ 131322 h 585693"/>
                <a:gd name="connsiteX33" fmla="*/ 164246 w 608814"/>
                <a:gd name="connsiteY33" fmla="*/ 131322 h 585693"/>
                <a:gd name="connsiteX34" fmla="*/ 184061 w 608814"/>
                <a:gd name="connsiteY34" fmla="*/ 151113 h 585693"/>
                <a:gd name="connsiteX35" fmla="*/ 184061 w 608814"/>
                <a:gd name="connsiteY35" fmla="*/ 171457 h 585693"/>
                <a:gd name="connsiteX36" fmla="*/ 208669 w 608814"/>
                <a:gd name="connsiteY36" fmla="*/ 186094 h 585693"/>
                <a:gd name="connsiteX37" fmla="*/ 226641 w 608814"/>
                <a:gd name="connsiteY37" fmla="*/ 175692 h 585693"/>
                <a:gd name="connsiteX38" fmla="*/ 253737 w 608814"/>
                <a:gd name="connsiteY38" fmla="*/ 182964 h 585693"/>
                <a:gd name="connsiteX39" fmla="*/ 277792 w 608814"/>
                <a:gd name="connsiteY39" fmla="*/ 224572 h 585693"/>
                <a:gd name="connsiteX40" fmla="*/ 279727 w 608814"/>
                <a:gd name="connsiteY40" fmla="*/ 239577 h 585693"/>
                <a:gd name="connsiteX41" fmla="*/ 270511 w 608814"/>
                <a:gd name="connsiteY41" fmla="*/ 251544 h 585693"/>
                <a:gd name="connsiteX42" fmla="*/ 252355 w 608814"/>
                <a:gd name="connsiteY42" fmla="*/ 262038 h 585693"/>
                <a:gd name="connsiteX43" fmla="*/ 253829 w 608814"/>
                <a:gd name="connsiteY43" fmla="*/ 276122 h 585693"/>
                <a:gd name="connsiteX44" fmla="*/ 252355 w 608814"/>
                <a:gd name="connsiteY44" fmla="*/ 290206 h 585693"/>
                <a:gd name="connsiteX45" fmla="*/ 270511 w 608814"/>
                <a:gd name="connsiteY45" fmla="*/ 300700 h 585693"/>
                <a:gd name="connsiteX46" fmla="*/ 278714 w 608814"/>
                <a:gd name="connsiteY46" fmla="*/ 325094 h 585693"/>
                <a:gd name="connsiteX47" fmla="*/ 258253 w 608814"/>
                <a:gd name="connsiteY47" fmla="*/ 321136 h 585693"/>
                <a:gd name="connsiteX48" fmla="*/ 195858 w 608814"/>
                <a:gd name="connsiteY48" fmla="*/ 321136 h 585693"/>
                <a:gd name="connsiteX49" fmla="*/ 212171 w 608814"/>
                <a:gd name="connsiteY49" fmla="*/ 276122 h 585693"/>
                <a:gd name="connsiteX50" fmla="*/ 140191 w 608814"/>
                <a:gd name="connsiteY50" fmla="*/ 204320 h 585693"/>
                <a:gd name="connsiteX51" fmla="*/ 68304 w 608814"/>
                <a:gd name="connsiteY51" fmla="*/ 276122 h 585693"/>
                <a:gd name="connsiteX52" fmla="*/ 140191 w 608814"/>
                <a:gd name="connsiteY52" fmla="*/ 348016 h 585693"/>
                <a:gd name="connsiteX53" fmla="*/ 148486 w 608814"/>
                <a:gd name="connsiteY53" fmla="*/ 347095 h 585693"/>
                <a:gd name="connsiteX54" fmla="*/ 140099 w 608814"/>
                <a:gd name="connsiteY54" fmla="*/ 376000 h 585693"/>
                <a:gd name="connsiteX55" fmla="*/ 140099 w 608814"/>
                <a:gd name="connsiteY55" fmla="*/ 420922 h 585693"/>
                <a:gd name="connsiteX56" fmla="*/ 116229 w 608814"/>
                <a:gd name="connsiteY56" fmla="*/ 420922 h 585693"/>
                <a:gd name="connsiteX57" fmla="*/ 96413 w 608814"/>
                <a:gd name="connsiteY57" fmla="*/ 401131 h 585693"/>
                <a:gd name="connsiteX58" fmla="*/ 96413 w 608814"/>
                <a:gd name="connsiteY58" fmla="*/ 380787 h 585693"/>
                <a:gd name="connsiteX59" fmla="*/ 71806 w 608814"/>
                <a:gd name="connsiteY59" fmla="*/ 366150 h 585693"/>
                <a:gd name="connsiteX60" fmla="*/ 53742 w 608814"/>
                <a:gd name="connsiteY60" fmla="*/ 376552 h 585693"/>
                <a:gd name="connsiteX61" fmla="*/ 38719 w 608814"/>
                <a:gd name="connsiteY61" fmla="*/ 378577 h 585693"/>
                <a:gd name="connsiteX62" fmla="*/ 26738 w 608814"/>
                <a:gd name="connsiteY62" fmla="*/ 369372 h 585693"/>
                <a:gd name="connsiteX63" fmla="*/ 2683 w 608814"/>
                <a:gd name="connsiteY63" fmla="*/ 327764 h 585693"/>
                <a:gd name="connsiteX64" fmla="*/ 9872 w 608814"/>
                <a:gd name="connsiteY64" fmla="*/ 300700 h 585693"/>
                <a:gd name="connsiteX65" fmla="*/ 28120 w 608814"/>
                <a:gd name="connsiteY65" fmla="*/ 290206 h 585693"/>
                <a:gd name="connsiteX66" fmla="*/ 26645 w 608814"/>
                <a:gd name="connsiteY66" fmla="*/ 276122 h 585693"/>
                <a:gd name="connsiteX67" fmla="*/ 28120 w 608814"/>
                <a:gd name="connsiteY67" fmla="*/ 262038 h 585693"/>
                <a:gd name="connsiteX68" fmla="*/ 9872 w 608814"/>
                <a:gd name="connsiteY68" fmla="*/ 251544 h 585693"/>
                <a:gd name="connsiteX69" fmla="*/ 2683 w 608814"/>
                <a:gd name="connsiteY69" fmla="*/ 224572 h 585693"/>
                <a:gd name="connsiteX70" fmla="*/ 26738 w 608814"/>
                <a:gd name="connsiteY70" fmla="*/ 182964 h 585693"/>
                <a:gd name="connsiteX71" fmla="*/ 38719 w 608814"/>
                <a:gd name="connsiteY71" fmla="*/ 173759 h 585693"/>
                <a:gd name="connsiteX72" fmla="*/ 53742 w 608814"/>
                <a:gd name="connsiteY72" fmla="*/ 175692 h 585693"/>
                <a:gd name="connsiteX73" fmla="*/ 71806 w 608814"/>
                <a:gd name="connsiteY73" fmla="*/ 186094 h 585693"/>
                <a:gd name="connsiteX74" fmla="*/ 96413 w 608814"/>
                <a:gd name="connsiteY74" fmla="*/ 171457 h 585693"/>
                <a:gd name="connsiteX75" fmla="*/ 96413 w 608814"/>
                <a:gd name="connsiteY75" fmla="*/ 151113 h 585693"/>
                <a:gd name="connsiteX76" fmla="*/ 116229 w 608814"/>
                <a:gd name="connsiteY76" fmla="*/ 131322 h 585693"/>
                <a:gd name="connsiteX77" fmla="*/ 445756 w 608814"/>
                <a:gd name="connsiteY77" fmla="*/ 83476 h 585693"/>
                <a:gd name="connsiteX78" fmla="*/ 414140 w 608814"/>
                <a:gd name="connsiteY78" fmla="*/ 115044 h 585693"/>
                <a:gd name="connsiteX79" fmla="*/ 445756 w 608814"/>
                <a:gd name="connsiteY79" fmla="*/ 146520 h 585693"/>
                <a:gd name="connsiteX80" fmla="*/ 477371 w 608814"/>
                <a:gd name="connsiteY80" fmla="*/ 115044 h 585693"/>
                <a:gd name="connsiteX81" fmla="*/ 445756 w 608814"/>
                <a:gd name="connsiteY81" fmla="*/ 83476 h 585693"/>
                <a:gd name="connsiteX82" fmla="*/ 426676 w 608814"/>
                <a:gd name="connsiteY82" fmla="*/ 0 h 585693"/>
                <a:gd name="connsiteX83" fmla="*/ 464835 w 608814"/>
                <a:gd name="connsiteY83" fmla="*/ 0 h 585693"/>
                <a:gd name="connsiteX84" fmla="*/ 480597 w 608814"/>
                <a:gd name="connsiteY84" fmla="*/ 15738 h 585693"/>
                <a:gd name="connsiteX85" fmla="*/ 480597 w 608814"/>
                <a:gd name="connsiteY85" fmla="*/ 31936 h 585693"/>
                <a:gd name="connsiteX86" fmla="*/ 500138 w 608814"/>
                <a:gd name="connsiteY86" fmla="*/ 43533 h 585693"/>
                <a:gd name="connsiteX87" fmla="*/ 514425 w 608814"/>
                <a:gd name="connsiteY87" fmla="*/ 35249 h 585693"/>
                <a:gd name="connsiteX88" fmla="*/ 535901 w 608814"/>
                <a:gd name="connsiteY88" fmla="*/ 40956 h 585693"/>
                <a:gd name="connsiteX89" fmla="*/ 554981 w 608814"/>
                <a:gd name="connsiteY89" fmla="*/ 73996 h 585693"/>
                <a:gd name="connsiteX90" fmla="*/ 556640 w 608814"/>
                <a:gd name="connsiteY90" fmla="*/ 85961 h 585693"/>
                <a:gd name="connsiteX91" fmla="*/ 549266 w 608814"/>
                <a:gd name="connsiteY91" fmla="*/ 95440 h 585693"/>
                <a:gd name="connsiteX92" fmla="*/ 534887 w 608814"/>
                <a:gd name="connsiteY92" fmla="*/ 103815 h 585693"/>
                <a:gd name="connsiteX93" fmla="*/ 535993 w 608814"/>
                <a:gd name="connsiteY93" fmla="*/ 115044 h 585693"/>
                <a:gd name="connsiteX94" fmla="*/ 535717 w 608814"/>
                <a:gd name="connsiteY94" fmla="*/ 117621 h 585693"/>
                <a:gd name="connsiteX95" fmla="*/ 521153 w 608814"/>
                <a:gd name="connsiteY95" fmla="*/ 117621 h 585693"/>
                <a:gd name="connsiteX96" fmla="*/ 466126 w 608814"/>
                <a:gd name="connsiteY96" fmla="*/ 172565 h 585693"/>
                <a:gd name="connsiteX97" fmla="*/ 466126 w 608814"/>
                <a:gd name="connsiteY97" fmla="*/ 229719 h 585693"/>
                <a:gd name="connsiteX98" fmla="*/ 466126 w 608814"/>
                <a:gd name="connsiteY98" fmla="*/ 242604 h 585693"/>
                <a:gd name="connsiteX99" fmla="*/ 453590 w 608814"/>
                <a:gd name="connsiteY99" fmla="*/ 229995 h 585693"/>
                <a:gd name="connsiteX100" fmla="*/ 421330 w 608814"/>
                <a:gd name="connsiteY100" fmla="*/ 219319 h 585693"/>
                <a:gd name="connsiteX101" fmla="*/ 411928 w 608814"/>
                <a:gd name="connsiteY101" fmla="*/ 219319 h 585693"/>
                <a:gd name="connsiteX102" fmla="*/ 410914 w 608814"/>
                <a:gd name="connsiteY102" fmla="*/ 214257 h 585693"/>
                <a:gd name="connsiteX103" fmla="*/ 410914 w 608814"/>
                <a:gd name="connsiteY103" fmla="*/ 198059 h 585693"/>
                <a:gd name="connsiteX104" fmla="*/ 391373 w 608814"/>
                <a:gd name="connsiteY104" fmla="*/ 186463 h 585693"/>
                <a:gd name="connsiteX105" fmla="*/ 377086 w 608814"/>
                <a:gd name="connsiteY105" fmla="*/ 194746 h 585693"/>
                <a:gd name="connsiteX106" fmla="*/ 365104 w 608814"/>
                <a:gd name="connsiteY106" fmla="*/ 196310 h 585693"/>
                <a:gd name="connsiteX107" fmla="*/ 355610 w 608814"/>
                <a:gd name="connsiteY107" fmla="*/ 189040 h 585693"/>
                <a:gd name="connsiteX108" fmla="*/ 336530 w 608814"/>
                <a:gd name="connsiteY108" fmla="*/ 155999 h 585693"/>
                <a:gd name="connsiteX109" fmla="*/ 342245 w 608814"/>
                <a:gd name="connsiteY109" fmla="*/ 134463 h 585693"/>
                <a:gd name="connsiteX110" fmla="*/ 356716 w 608814"/>
                <a:gd name="connsiteY110" fmla="*/ 126180 h 585693"/>
                <a:gd name="connsiteX111" fmla="*/ 355518 w 608814"/>
                <a:gd name="connsiteY111" fmla="*/ 115044 h 585693"/>
                <a:gd name="connsiteX112" fmla="*/ 356716 w 608814"/>
                <a:gd name="connsiteY112" fmla="*/ 103815 h 585693"/>
                <a:gd name="connsiteX113" fmla="*/ 342245 w 608814"/>
                <a:gd name="connsiteY113" fmla="*/ 95440 h 585693"/>
                <a:gd name="connsiteX114" fmla="*/ 336530 w 608814"/>
                <a:gd name="connsiteY114" fmla="*/ 73996 h 585693"/>
                <a:gd name="connsiteX115" fmla="*/ 355610 w 608814"/>
                <a:gd name="connsiteY115" fmla="*/ 40956 h 585693"/>
                <a:gd name="connsiteX116" fmla="*/ 365104 w 608814"/>
                <a:gd name="connsiteY116" fmla="*/ 33685 h 585693"/>
                <a:gd name="connsiteX117" fmla="*/ 377086 w 608814"/>
                <a:gd name="connsiteY117" fmla="*/ 35249 h 585693"/>
                <a:gd name="connsiteX118" fmla="*/ 391373 w 608814"/>
                <a:gd name="connsiteY118" fmla="*/ 43533 h 585693"/>
                <a:gd name="connsiteX119" fmla="*/ 410914 w 608814"/>
                <a:gd name="connsiteY119" fmla="*/ 31936 h 585693"/>
                <a:gd name="connsiteX120" fmla="*/ 410914 w 608814"/>
                <a:gd name="connsiteY120" fmla="*/ 15738 h 585693"/>
                <a:gd name="connsiteX121" fmla="*/ 426676 w 608814"/>
                <a:gd name="connsiteY121" fmla="*/ 0 h 5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608814" h="585693">
                  <a:moveTo>
                    <a:pt x="195114" y="351627"/>
                  </a:moveTo>
                  <a:lnTo>
                    <a:pt x="258290" y="351627"/>
                  </a:lnTo>
                  <a:cubicBezTo>
                    <a:pt x="271848" y="351627"/>
                    <a:pt x="282731" y="362580"/>
                    <a:pt x="282731" y="376018"/>
                  </a:cubicBezTo>
                  <a:lnTo>
                    <a:pt x="282731" y="561210"/>
                  </a:lnTo>
                  <a:cubicBezTo>
                    <a:pt x="282731" y="574740"/>
                    <a:pt x="271848" y="585693"/>
                    <a:pt x="258290" y="585693"/>
                  </a:cubicBezTo>
                  <a:lnTo>
                    <a:pt x="195114" y="585693"/>
                  </a:lnTo>
                  <a:cubicBezTo>
                    <a:pt x="181556" y="585693"/>
                    <a:pt x="170673" y="574740"/>
                    <a:pt x="170673" y="561210"/>
                  </a:cubicBezTo>
                  <a:lnTo>
                    <a:pt x="170673" y="376018"/>
                  </a:lnTo>
                  <a:cubicBezTo>
                    <a:pt x="170673" y="362580"/>
                    <a:pt x="181556" y="351627"/>
                    <a:pt x="195114" y="351627"/>
                  </a:cubicBezTo>
                  <a:close/>
                  <a:moveTo>
                    <a:pt x="358100" y="249872"/>
                  </a:moveTo>
                  <a:lnTo>
                    <a:pt x="421316" y="249872"/>
                  </a:lnTo>
                  <a:cubicBezTo>
                    <a:pt x="434771" y="249872"/>
                    <a:pt x="445737" y="260735"/>
                    <a:pt x="445737" y="274267"/>
                  </a:cubicBezTo>
                  <a:lnTo>
                    <a:pt x="445737" y="561206"/>
                  </a:lnTo>
                  <a:cubicBezTo>
                    <a:pt x="445737" y="574738"/>
                    <a:pt x="434771" y="585693"/>
                    <a:pt x="421316" y="585693"/>
                  </a:cubicBezTo>
                  <a:lnTo>
                    <a:pt x="358100" y="585693"/>
                  </a:lnTo>
                  <a:cubicBezTo>
                    <a:pt x="344645" y="585693"/>
                    <a:pt x="333679" y="574738"/>
                    <a:pt x="333679" y="561206"/>
                  </a:cubicBezTo>
                  <a:lnTo>
                    <a:pt x="333679" y="274267"/>
                  </a:lnTo>
                  <a:cubicBezTo>
                    <a:pt x="333679" y="260735"/>
                    <a:pt x="344645" y="249872"/>
                    <a:pt x="358100" y="249872"/>
                  </a:cubicBezTo>
                  <a:close/>
                  <a:moveTo>
                    <a:pt x="140260" y="224680"/>
                  </a:moveTo>
                  <a:cubicBezTo>
                    <a:pt x="168749" y="224680"/>
                    <a:pt x="191844" y="247711"/>
                    <a:pt x="191844" y="276122"/>
                  </a:cubicBezTo>
                  <a:cubicBezTo>
                    <a:pt x="191844" y="304533"/>
                    <a:pt x="168749" y="327564"/>
                    <a:pt x="140260" y="327564"/>
                  </a:cubicBezTo>
                  <a:cubicBezTo>
                    <a:pt x="111771" y="327564"/>
                    <a:pt x="88676" y="304533"/>
                    <a:pt x="88676" y="276122"/>
                  </a:cubicBezTo>
                  <a:cubicBezTo>
                    <a:pt x="88676" y="247711"/>
                    <a:pt x="111771" y="224680"/>
                    <a:pt x="140260" y="224680"/>
                  </a:cubicBezTo>
                  <a:close/>
                  <a:moveTo>
                    <a:pt x="521177" y="148117"/>
                  </a:moveTo>
                  <a:lnTo>
                    <a:pt x="584301" y="148117"/>
                  </a:lnTo>
                  <a:cubicBezTo>
                    <a:pt x="597848" y="148117"/>
                    <a:pt x="608814" y="159070"/>
                    <a:pt x="608814" y="172601"/>
                  </a:cubicBezTo>
                  <a:lnTo>
                    <a:pt x="608814" y="561209"/>
                  </a:lnTo>
                  <a:cubicBezTo>
                    <a:pt x="608814" y="574740"/>
                    <a:pt x="597848" y="585693"/>
                    <a:pt x="584301" y="585693"/>
                  </a:cubicBezTo>
                  <a:lnTo>
                    <a:pt x="521177" y="585693"/>
                  </a:lnTo>
                  <a:cubicBezTo>
                    <a:pt x="507722" y="585693"/>
                    <a:pt x="496756" y="574740"/>
                    <a:pt x="496756" y="561209"/>
                  </a:cubicBezTo>
                  <a:lnTo>
                    <a:pt x="496756" y="172601"/>
                  </a:lnTo>
                  <a:cubicBezTo>
                    <a:pt x="496756" y="159070"/>
                    <a:pt x="507722" y="148117"/>
                    <a:pt x="521177" y="148117"/>
                  </a:cubicBezTo>
                  <a:close/>
                  <a:moveTo>
                    <a:pt x="116229" y="131322"/>
                  </a:moveTo>
                  <a:lnTo>
                    <a:pt x="164246" y="131322"/>
                  </a:lnTo>
                  <a:cubicBezTo>
                    <a:pt x="175214" y="131322"/>
                    <a:pt x="184061" y="140159"/>
                    <a:pt x="184061" y="151113"/>
                  </a:cubicBezTo>
                  <a:lnTo>
                    <a:pt x="184061" y="171457"/>
                  </a:lnTo>
                  <a:cubicBezTo>
                    <a:pt x="193001" y="175231"/>
                    <a:pt x="201019" y="180386"/>
                    <a:pt x="208669" y="186094"/>
                  </a:cubicBezTo>
                  <a:lnTo>
                    <a:pt x="226641" y="175692"/>
                  </a:lnTo>
                  <a:cubicBezTo>
                    <a:pt x="236134" y="170261"/>
                    <a:pt x="248300" y="173482"/>
                    <a:pt x="253737" y="182964"/>
                  </a:cubicBezTo>
                  <a:lnTo>
                    <a:pt x="277792" y="224572"/>
                  </a:lnTo>
                  <a:cubicBezTo>
                    <a:pt x="280465" y="229083"/>
                    <a:pt x="281110" y="234514"/>
                    <a:pt x="279727" y="239577"/>
                  </a:cubicBezTo>
                  <a:cubicBezTo>
                    <a:pt x="278437" y="244640"/>
                    <a:pt x="275119" y="248966"/>
                    <a:pt x="270511" y="251544"/>
                  </a:cubicBezTo>
                  <a:lnTo>
                    <a:pt x="252355" y="262038"/>
                  </a:lnTo>
                  <a:cubicBezTo>
                    <a:pt x="253000" y="266733"/>
                    <a:pt x="253829" y="271335"/>
                    <a:pt x="253829" y="276122"/>
                  </a:cubicBezTo>
                  <a:cubicBezTo>
                    <a:pt x="253829" y="281001"/>
                    <a:pt x="253000" y="285604"/>
                    <a:pt x="252355" y="290206"/>
                  </a:cubicBezTo>
                  <a:lnTo>
                    <a:pt x="270511" y="300700"/>
                  </a:lnTo>
                  <a:cubicBezTo>
                    <a:pt x="279174" y="305671"/>
                    <a:pt x="282308" y="316165"/>
                    <a:pt x="278714" y="325094"/>
                  </a:cubicBezTo>
                  <a:cubicBezTo>
                    <a:pt x="272354" y="322609"/>
                    <a:pt x="265442" y="321136"/>
                    <a:pt x="258253" y="321136"/>
                  </a:cubicBezTo>
                  <a:lnTo>
                    <a:pt x="195858" y="321136"/>
                  </a:lnTo>
                  <a:cubicBezTo>
                    <a:pt x="205904" y="308709"/>
                    <a:pt x="212171" y="293244"/>
                    <a:pt x="212171" y="276122"/>
                  </a:cubicBezTo>
                  <a:cubicBezTo>
                    <a:pt x="212171" y="236539"/>
                    <a:pt x="179914" y="204320"/>
                    <a:pt x="140191" y="204320"/>
                  </a:cubicBezTo>
                  <a:cubicBezTo>
                    <a:pt x="100561" y="204320"/>
                    <a:pt x="68304" y="236539"/>
                    <a:pt x="68304" y="276122"/>
                  </a:cubicBezTo>
                  <a:cubicBezTo>
                    <a:pt x="68304" y="315797"/>
                    <a:pt x="100561" y="348016"/>
                    <a:pt x="140191" y="348016"/>
                  </a:cubicBezTo>
                  <a:cubicBezTo>
                    <a:pt x="143048" y="348016"/>
                    <a:pt x="145721" y="347463"/>
                    <a:pt x="148486" y="347095"/>
                  </a:cubicBezTo>
                  <a:cubicBezTo>
                    <a:pt x="143233" y="355564"/>
                    <a:pt x="140099" y="365414"/>
                    <a:pt x="140099" y="376000"/>
                  </a:cubicBezTo>
                  <a:lnTo>
                    <a:pt x="140099" y="420922"/>
                  </a:lnTo>
                  <a:lnTo>
                    <a:pt x="116229" y="420922"/>
                  </a:lnTo>
                  <a:cubicBezTo>
                    <a:pt x="105261" y="420922"/>
                    <a:pt x="96413" y="412085"/>
                    <a:pt x="96413" y="401131"/>
                  </a:cubicBezTo>
                  <a:lnTo>
                    <a:pt x="96413" y="380787"/>
                  </a:lnTo>
                  <a:cubicBezTo>
                    <a:pt x="87474" y="377013"/>
                    <a:pt x="79455" y="371950"/>
                    <a:pt x="71806" y="366150"/>
                  </a:cubicBezTo>
                  <a:lnTo>
                    <a:pt x="53742" y="376552"/>
                  </a:lnTo>
                  <a:cubicBezTo>
                    <a:pt x="49226" y="379222"/>
                    <a:pt x="43788" y="379866"/>
                    <a:pt x="38719" y="378577"/>
                  </a:cubicBezTo>
                  <a:cubicBezTo>
                    <a:pt x="33650" y="377197"/>
                    <a:pt x="29318" y="373883"/>
                    <a:pt x="26738" y="369372"/>
                  </a:cubicBezTo>
                  <a:lnTo>
                    <a:pt x="2683" y="327764"/>
                  </a:lnTo>
                  <a:cubicBezTo>
                    <a:pt x="-2847" y="318282"/>
                    <a:pt x="471" y="306131"/>
                    <a:pt x="9872" y="300700"/>
                  </a:cubicBezTo>
                  <a:lnTo>
                    <a:pt x="28120" y="290206"/>
                  </a:lnTo>
                  <a:cubicBezTo>
                    <a:pt x="27475" y="285604"/>
                    <a:pt x="26645" y="281001"/>
                    <a:pt x="26645" y="276122"/>
                  </a:cubicBezTo>
                  <a:cubicBezTo>
                    <a:pt x="26645" y="271335"/>
                    <a:pt x="27475" y="266733"/>
                    <a:pt x="28120" y="262038"/>
                  </a:cubicBezTo>
                  <a:lnTo>
                    <a:pt x="9872" y="251544"/>
                  </a:lnTo>
                  <a:cubicBezTo>
                    <a:pt x="471" y="246113"/>
                    <a:pt x="-2847" y="233962"/>
                    <a:pt x="2683" y="224572"/>
                  </a:cubicBezTo>
                  <a:lnTo>
                    <a:pt x="26738" y="182964"/>
                  </a:lnTo>
                  <a:cubicBezTo>
                    <a:pt x="29318" y="178361"/>
                    <a:pt x="33650" y="175139"/>
                    <a:pt x="38719" y="173759"/>
                  </a:cubicBezTo>
                  <a:cubicBezTo>
                    <a:pt x="43788" y="172378"/>
                    <a:pt x="49226" y="173114"/>
                    <a:pt x="53742" y="175692"/>
                  </a:cubicBezTo>
                  <a:lnTo>
                    <a:pt x="71806" y="186094"/>
                  </a:lnTo>
                  <a:cubicBezTo>
                    <a:pt x="79455" y="180386"/>
                    <a:pt x="87474" y="175231"/>
                    <a:pt x="96413" y="171457"/>
                  </a:cubicBezTo>
                  <a:lnTo>
                    <a:pt x="96413" y="151113"/>
                  </a:lnTo>
                  <a:cubicBezTo>
                    <a:pt x="96413" y="140159"/>
                    <a:pt x="105261" y="131322"/>
                    <a:pt x="116229" y="131322"/>
                  </a:cubicBezTo>
                  <a:close/>
                  <a:moveTo>
                    <a:pt x="445756" y="83476"/>
                  </a:moveTo>
                  <a:cubicBezTo>
                    <a:pt x="428335" y="83476"/>
                    <a:pt x="414140" y="97557"/>
                    <a:pt x="414140" y="115044"/>
                  </a:cubicBezTo>
                  <a:cubicBezTo>
                    <a:pt x="414140" y="132438"/>
                    <a:pt x="428335" y="146520"/>
                    <a:pt x="445756" y="146520"/>
                  </a:cubicBezTo>
                  <a:cubicBezTo>
                    <a:pt x="463176" y="146520"/>
                    <a:pt x="477371" y="132438"/>
                    <a:pt x="477371" y="115044"/>
                  </a:cubicBezTo>
                  <a:cubicBezTo>
                    <a:pt x="477371" y="97557"/>
                    <a:pt x="463176" y="83476"/>
                    <a:pt x="445756" y="83476"/>
                  </a:cubicBezTo>
                  <a:close/>
                  <a:moveTo>
                    <a:pt x="426676" y="0"/>
                  </a:moveTo>
                  <a:lnTo>
                    <a:pt x="464835" y="0"/>
                  </a:lnTo>
                  <a:cubicBezTo>
                    <a:pt x="473500" y="0"/>
                    <a:pt x="480597" y="7087"/>
                    <a:pt x="480597" y="15738"/>
                  </a:cubicBezTo>
                  <a:lnTo>
                    <a:pt x="480597" y="31936"/>
                  </a:lnTo>
                  <a:cubicBezTo>
                    <a:pt x="487694" y="34881"/>
                    <a:pt x="494054" y="38931"/>
                    <a:pt x="500138" y="43533"/>
                  </a:cubicBezTo>
                  <a:lnTo>
                    <a:pt x="514425" y="35249"/>
                  </a:lnTo>
                  <a:cubicBezTo>
                    <a:pt x="521983" y="30924"/>
                    <a:pt x="531569" y="33501"/>
                    <a:pt x="535901" y="40956"/>
                  </a:cubicBezTo>
                  <a:lnTo>
                    <a:pt x="554981" y="73996"/>
                  </a:lnTo>
                  <a:cubicBezTo>
                    <a:pt x="557101" y="77585"/>
                    <a:pt x="557654" y="81911"/>
                    <a:pt x="556640" y="85961"/>
                  </a:cubicBezTo>
                  <a:cubicBezTo>
                    <a:pt x="555534" y="89918"/>
                    <a:pt x="552861" y="93415"/>
                    <a:pt x="549266" y="95440"/>
                  </a:cubicBezTo>
                  <a:lnTo>
                    <a:pt x="534887" y="103815"/>
                  </a:lnTo>
                  <a:cubicBezTo>
                    <a:pt x="535348" y="107497"/>
                    <a:pt x="535993" y="111178"/>
                    <a:pt x="535993" y="115044"/>
                  </a:cubicBezTo>
                  <a:cubicBezTo>
                    <a:pt x="535993" y="115872"/>
                    <a:pt x="535809" y="116700"/>
                    <a:pt x="535717" y="117621"/>
                  </a:cubicBezTo>
                  <a:lnTo>
                    <a:pt x="521153" y="117621"/>
                  </a:lnTo>
                  <a:cubicBezTo>
                    <a:pt x="490828" y="117621"/>
                    <a:pt x="466126" y="142286"/>
                    <a:pt x="466126" y="172565"/>
                  </a:cubicBezTo>
                  <a:lnTo>
                    <a:pt x="466126" y="229719"/>
                  </a:lnTo>
                  <a:lnTo>
                    <a:pt x="466126" y="242604"/>
                  </a:lnTo>
                  <a:cubicBezTo>
                    <a:pt x="462715" y="237726"/>
                    <a:pt x="458383" y="233493"/>
                    <a:pt x="453590" y="229995"/>
                  </a:cubicBezTo>
                  <a:cubicBezTo>
                    <a:pt x="444465" y="223369"/>
                    <a:pt x="433404" y="219319"/>
                    <a:pt x="421330" y="219319"/>
                  </a:cubicBezTo>
                  <a:lnTo>
                    <a:pt x="411928" y="219319"/>
                  </a:lnTo>
                  <a:cubicBezTo>
                    <a:pt x="411375" y="217755"/>
                    <a:pt x="410914" y="216098"/>
                    <a:pt x="410914" y="214257"/>
                  </a:cubicBezTo>
                  <a:lnTo>
                    <a:pt x="410914" y="198059"/>
                  </a:lnTo>
                  <a:cubicBezTo>
                    <a:pt x="403817" y="195114"/>
                    <a:pt x="397457" y="191064"/>
                    <a:pt x="391373" y="186463"/>
                  </a:cubicBezTo>
                  <a:lnTo>
                    <a:pt x="377086" y="194746"/>
                  </a:lnTo>
                  <a:cubicBezTo>
                    <a:pt x="373492" y="196863"/>
                    <a:pt x="369160" y="197415"/>
                    <a:pt x="365104" y="196310"/>
                  </a:cubicBezTo>
                  <a:cubicBezTo>
                    <a:pt x="361140" y="195206"/>
                    <a:pt x="357638" y="192629"/>
                    <a:pt x="355610" y="189040"/>
                  </a:cubicBezTo>
                  <a:lnTo>
                    <a:pt x="336530" y="155999"/>
                  </a:lnTo>
                  <a:cubicBezTo>
                    <a:pt x="332198" y="148452"/>
                    <a:pt x="334687" y="138881"/>
                    <a:pt x="342245" y="134463"/>
                  </a:cubicBezTo>
                  <a:lnTo>
                    <a:pt x="356716" y="126180"/>
                  </a:lnTo>
                  <a:cubicBezTo>
                    <a:pt x="356163" y="122498"/>
                    <a:pt x="355518" y="118817"/>
                    <a:pt x="355518" y="115044"/>
                  </a:cubicBezTo>
                  <a:cubicBezTo>
                    <a:pt x="355518" y="111178"/>
                    <a:pt x="356163" y="107497"/>
                    <a:pt x="356716" y="103815"/>
                  </a:cubicBezTo>
                  <a:lnTo>
                    <a:pt x="342245" y="95440"/>
                  </a:lnTo>
                  <a:cubicBezTo>
                    <a:pt x="334687" y="91115"/>
                    <a:pt x="332198" y="81543"/>
                    <a:pt x="336530" y="73996"/>
                  </a:cubicBezTo>
                  <a:lnTo>
                    <a:pt x="355610" y="40956"/>
                  </a:lnTo>
                  <a:cubicBezTo>
                    <a:pt x="357638" y="37366"/>
                    <a:pt x="361140" y="34789"/>
                    <a:pt x="365104" y="33685"/>
                  </a:cubicBezTo>
                  <a:cubicBezTo>
                    <a:pt x="369160" y="32580"/>
                    <a:pt x="373492" y="33133"/>
                    <a:pt x="377086" y="35249"/>
                  </a:cubicBezTo>
                  <a:lnTo>
                    <a:pt x="391373" y="43533"/>
                  </a:lnTo>
                  <a:cubicBezTo>
                    <a:pt x="397457" y="38931"/>
                    <a:pt x="403817" y="34881"/>
                    <a:pt x="410914" y="31936"/>
                  </a:cubicBezTo>
                  <a:lnTo>
                    <a:pt x="410914" y="15738"/>
                  </a:lnTo>
                  <a:cubicBezTo>
                    <a:pt x="410914" y="7087"/>
                    <a:pt x="418011" y="0"/>
                    <a:pt x="426676" y="0"/>
                  </a:cubicBezTo>
                  <a:close/>
                </a:path>
              </a:pathLst>
            </a:custGeom>
            <a:solidFill>
              <a:schemeClr val="accent2"/>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accent2"/>
                </a:solidFill>
                <a:effectLst/>
                <a:uLnTx/>
                <a:uFillTx/>
              </a:endParaRPr>
            </a:p>
          </p:txBody>
        </p:sp>
        <p:cxnSp>
          <p:nvCxnSpPr>
            <p:cNvPr id="19" name="直接连接符 18">
              <a:extLst>
                <a:ext uri="{FF2B5EF4-FFF2-40B4-BE49-F238E27FC236}">
                  <a16:creationId xmlns:a16="http://schemas.microsoft.com/office/drawing/2014/main" id="{32340ACB-03DC-4051-8475-3E25D06E41E1}"/>
                </a:ext>
              </a:extLst>
            </p:cNvPr>
            <p:cNvCxnSpPr>
              <a:cxnSpLocks/>
            </p:cNvCxnSpPr>
            <p:nvPr/>
          </p:nvCxnSpPr>
          <p:spPr>
            <a:xfrm>
              <a:off x="4147346" y="4774495"/>
              <a:ext cx="1764000" cy="0"/>
            </a:xfrm>
            <a:prstGeom prst="line">
              <a:avLst/>
            </a:prstGeom>
            <a:noFill/>
            <a:ln w="6350" cap="flat" cmpd="sng" algn="ctr">
              <a:solidFill>
                <a:srgbClr val="FFFFFF">
                  <a:lumMod val="75000"/>
                </a:srgbClr>
              </a:solidFill>
              <a:prstDash val="solid"/>
              <a:miter lim="800000"/>
            </a:ln>
            <a:effectLst/>
          </p:spPr>
        </p:cxnSp>
      </p:grpSp>
    </p:spTree>
    <p:extLst>
      <p:ext uri="{BB962C8B-B14F-4D97-AF65-F5344CB8AC3E}">
        <p14:creationId xmlns:p14="http://schemas.microsoft.com/office/powerpoint/2010/main" val="8090075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31"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750" fill="hold"/>
                                        <p:tgtEl>
                                          <p:spTgt spid="12"/>
                                        </p:tgtEl>
                                        <p:attrNameLst>
                                          <p:attrName>ppt_w</p:attrName>
                                        </p:attrNameLst>
                                      </p:cBhvr>
                                      <p:tavLst>
                                        <p:tav tm="0">
                                          <p:val>
                                            <p:fltVal val="0"/>
                                          </p:val>
                                        </p:tav>
                                        <p:tav tm="100000">
                                          <p:val>
                                            <p:strVal val="#ppt_w"/>
                                          </p:val>
                                        </p:tav>
                                      </p:tavLst>
                                    </p:anim>
                                    <p:anim calcmode="lin" valueType="num">
                                      <p:cBhvr>
                                        <p:cTn id="14" dur="750" fill="hold"/>
                                        <p:tgtEl>
                                          <p:spTgt spid="12"/>
                                        </p:tgtEl>
                                        <p:attrNameLst>
                                          <p:attrName>ppt_h</p:attrName>
                                        </p:attrNameLst>
                                      </p:cBhvr>
                                      <p:tavLst>
                                        <p:tav tm="0">
                                          <p:val>
                                            <p:fltVal val="0"/>
                                          </p:val>
                                        </p:tav>
                                        <p:tav tm="100000">
                                          <p:val>
                                            <p:strVal val="#ppt_h"/>
                                          </p:val>
                                        </p:tav>
                                      </p:tavLst>
                                    </p:anim>
                                    <p:anim calcmode="lin" valueType="num">
                                      <p:cBhvr>
                                        <p:cTn id="15" dur="750" fill="hold"/>
                                        <p:tgtEl>
                                          <p:spTgt spid="12"/>
                                        </p:tgtEl>
                                        <p:attrNameLst>
                                          <p:attrName>style.rotation</p:attrName>
                                        </p:attrNameLst>
                                      </p:cBhvr>
                                      <p:tavLst>
                                        <p:tav tm="0">
                                          <p:val>
                                            <p:fltVal val="90"/>
                                          </p:val>
                                        </p:tav>
                                        <p:tav tm="100000">
                                          <p:val>
                                            <p:fltVal val="0"/>
                                          </p:val>
                                        </p:tav>
                                      </p:tavLst>
                                    </p:anim>
                                    <p:animEffect transition="in" filter="fade">
                                      <p:cBhvr>
                                        <p:cTn id="16" dur="750"/>
                                        <p:tgtEl>
                                          <p:spTgt spid="12"/>
                                        </p:tgtEl>
                                      </p:cBhvr>
                                    </p:animEffect>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750"/>
                                        <p:tgtEl>
                                          <p:spTgt spid="2"/>
                                        </p:tgtEl>
                                      </p:cBhvr>
                                    </p:animEffect>
                                  </p:childTnLst>
                                </p:cTn>
                              </p:par>
                            </p:childTnLst>
                          </p:cTn>
                        </p:par>
                        <p:par>
                          <p:cTn id="21" fill="hold">
                            <p:stCondLst>
                              <p:cond delay="2250"/>
                            </p:stCondLst>
                            <p:childTnLst>
                              <p:par>
                                <p:cTn id="22" presetID="22" presetClass="entr" presetSubtype="4"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750"/>
                                        <p:tgtEl>
                                          <p:spTgt spid="5"/>
                                        </p:tgtEl>
                                      </p:cBhvr>
                                    </p:animEffect>
                                  </p:childTnLst>
                                </p:cTn>
                              </p:par>
                            </p:childTnLst>
                          </p:cTn>
                        </p:par>
                        <p:par>
                          <p:cTn id="25" fill="hold">
                            <p:stCondLst>
                              <p:cond delay="3000"/>
                            </p:stCondLst>
                            <p:childTnLst>
                              <p:par>
                                <p:cTn id="26" presetID="22" presetClass="entr" presetSubtype="4" fill="hold"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down)">
                                      <p:cBhvr>
                                        <p:cTn id="28" dur="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821CBEA5-47C8-4A27-A9B9-C0D115FE3DA0}"/>
              </a:ext>
            </a:extLst>
          </p:cNvPr>
          <p:cNvGrpSpPr/>
          <p:nvPr/>
        </p:nvGrpSpPr>
        <p:grpSpPr>
          <a:xfrm>
            <a:off x="-2" y="0"/>
            <a:ext cx="4627085" cy="2614863"/>
            <a:chOff x="-2" y="0"/>
            <a:chExt cx="4627085" cy="2614863"/>
          </a:xfrm>
        </p:grpSpPr>
        <p:sp>
          <p:nvSpPr>
            <p:cNvPr id="4" name="矩形 3">
              <a:extLst>
                <a:ext uri="{FF2B5EF4-FFF2-40B4-BE49-F238E27FC236}">
                  <a16:creationId xmlns:a16="http://schemas.microsoft.com/office/drawing/2014/main" id="{561FE8BD-4581-4206-97F8-CFCA5188DAB3}"/>
                </a:ext>
              </a:extLst>
            </p:cNvPr>
            <p:cNvSpPr/>
            <p:nvPr/>
          </p:nvSpPr>
          <p:spPr>
            <a:xfrm>
              <a:off x="-1" y="471571"/>
              <a:ext cx="4555960" cy="658729"/>
            </a:xfrm>
            <a:prstGeom prst="rect">
              <a:avLst/>
            </a:prstGeom>
            <a:solidFill>
              <a:srgbClr val="EDE9E2"/>
            </a:solidFill>
            <a:ln>
              <a:noFill/>
            </a:ln>
            <a:effectLst>
              <a:outerShdw blurRad="266700" dist="101600" dir="5400000" sx="102000" sy="102000" algn="ctr" rotWithShape="0">
                <a:schemeClr val="bg1">
                  <a:lumMod val="50000"/>
                  <a:alpha val="4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3" name="图片 2">
              <a:extLst>
                <a:ext uri="{FF2B5EF4-FFF2-40B4-BE49-F238E27FC236}">
                  <a16:creationId xmlns:a16="http://schemas.microsoft.com/office/drawing/2014/main" id="{067E7C08-D4D5-4270-A844-46DF81C74C0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r="65241" b="27407"/>
            <a:stretch/>
          </p:blipFill>
          <p:spPr>
            <a:xfrm flipH="1">
              <a:off x="-2" y="0"/>
              <a:ext cx="1915067" cy="2614863"/>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sp>
          <p:nvSpPr>
            <p:cNvPr id="6" name="矩形 5">
              <a:extLst>
                <a:ext uri="{FF2B5EF4-FFF2-40B4-BE49-F238E27FC236}">
                  <a16:creationId xmlns:a16="http://schemas.microsoft.com/office/drawing/2014/main" id="{D1B6E44C-C8F7-4FCF-A76F-F9E86AE10B9B}"/>
                </a:ext>
              </a:extLst>
            </p:cNvPr>
            <p:cNvSpPr/>
            <p:nvPr/>
          </p:nvSpPr>
          <p:spPr>
            <a:xfrm>
              <a:off x="957531" y="582127"/>
              <a:ext cx="3669552" cy="400110"/>
            </a:xfrm>
            <a:prstGeom prst="rect">
              <a:avLst/>
            </a:prstGeom>
          </p:spPr>
          <p:txBody>
            <a:bodyPr wrap="square">
              <a:spAutoFit/>
            </a:bodyPr>
            <a:lstStyle/>
            <a:p>
              <a:pPr algn="ctr"/>
              <a:r>
                <a:rPr lang="zh-CN" altLang="en-US" sz="2000" dirty="0">
                  <a:latin typeface="+mj-ea"/>
                  <a:ea typeface="+mj-ea"/>
                </a:rPr>
                <a:t>Key to achieving your goals</a:t>
              </a:r>
            </a:p>
          </p:txBody>
        </p:sp>
      </p:grpSp>
      <p:sp>
        <p:nvSpPr>
          <p:cNvPr id="9" name="ïśļïďe">
            <a:extLst>
              <a:ext uri="{FF2B5EF4-FFF2-40B4-BE49-F238E27FC236}">
                <a16:creationId xmlns:a16="http://schemas.microsoft.com/office/drawing/2014/main" id="{D4C351E1-75ED-4927-866D-FD6ED2B6BE3F}"/>
              </a:ext>
            </a:extLst>
          </p:cNvPr>
          <p:cNvSpPr/>
          <p:nvPr/>
        </p:nvSpPr>
        <p:spPr bwMode="auto">
          <a:xfrm>
            <a:off x="3619306" y="3630016"/>
            <a:ext cx="1686396" cy="889723"/>
          </a:xfrm>
          <a:custGeom>
            <a:avLst/>
            <a:gdLst>
              <a:gd name="T0" fmla="*/ 683 w 2813"/>
              <a:gd name="T1" fmla="*/ 655 h 1487"/>
              <a:gd name="T2" fmla="*/ 518 w 2813"/>
              <a:gd name="T3" fmla="*/ 0 h 1487"/>
              <a:gd name="T4" fmla="*/ 0 w 2813"/>
              <a:gd name="T5" fmla="*/ 659 h 1487"/>
              <a:gd name="T6" fmla="*/ 208 w 2813"/>
              <a:gd name="T7" fmla="*/ 1487 h 1487"/>
              <a:gd name="T8" fmla="*/ 2813 w 2813"/>
              <a:gd name="T9" fmla="*/ 713 h 1487"/>
              <a:gd name="T10" fmla="*/ 2562 w 2813"/>
              <a:gd name="T11" fmla="*/ 96 h 1487"/>
              <a:gd name="T12" fmla="*/ 683 w 2813"/>
              <a:gd name="T13" fmla="*/ 655 h 1487"/>
            </a:gdLst>
            <a:ahLst/>
            <a:cxnLst>
              <a:cxn ang="0">
                <a:pos x="T0" y="T1"/>
              </a:cxn>
              <a:cxn ang="0">
                <a:pos x="T2" y="T3"/>
              </a:cxn>
              <a:cxn ang="0">
                <a:pos x="T4" y="T5"/>
              </a:cxn>
              <a:cxn ang="0">
                <a:pos x="T6" y="T7"/>
              </a:cxn>
              <a:cxn ang="0">
                <a:pos x="T8" y="T9"/>
              </a:cxn>
              <a:cxn ang="0">
                <a:pos x="T10" y="T11"/>
              </a:cxn>
              <a:cxn ang="0">
                <a:pos x="T12" y="T13"/>
              </a:cxn>
            </a:cxnLst>
            <a:rect l="0" t="0" r="r" b="b"/>
            <a:pathLst>
              <a:path w="2813" h="1487">
                <a:moveTo>
                  <a:pt x="683" y="655"/>
                </a:moveTo>
                <a:cubicBezTo>
                  <a:pt x="518" y="0"/>
                  <a:pt x="518" y="0"/>
                  <a:pt x="518" y="0"/>
                </a:cubicBezTo>
                <a:cubicBezTo>
                  <a:pt x="437" y="278"/>
                  <a:pt x="250" y="514"/>
                  <a:pt x="0" y="659"/>
                </a:cubicBezTo>
                <a:cubicBezTo>
                  <a:pt x="208" y="1487"/>
                  <a:pt x="208" y="1487"/>
                  <a:pt x="208" y="1487"/>
                </a:cubicBezTo>
                <a:cubicBezTo>
                  <a:pt x="1077" y="1229"/>
                  <a:pt x="1945" y="971"/>
                  <a:pt x="2813" y="713"/>
                </a:cubicBezTo>
                <a:cubicBezTo>
                  <a:pt x="2679" y="537"/>
                  <a:pt x="2590" y="326"/>
                  <a:pt x="2562" y="96"/>
                </a:cubicBezTo>
                <a:cubicBezTo>
                  <a:pt x="1936" y="282"/>
                  <a:pt x="1310" y="468"/>
                  <a:pt x="683" y="655"/>
                </a:cubicBezTo>
                <a:close/>
              </a:path>
            </a:pathLst>
          </a:custGeom>
          <a:solidFill>
            <a:srgbClr val="EDE9E2"/>
          </a:solidFill>
          <a:ln>
            <a:noFill/>
          </a:ln>
        </p:spPr>
        <p:txBody>
          <a:bodyPr vert="horz" wrap="square" lIns="91440" tIns="45720" rIns="91440" bIns="45720" numCol="1" anchor="t" anchorCtr="0" compatLnSpc="1">
            <a:prstTxWarp prst="textNoShape">
              <a:avLst/>
            </a:prstTxWarp>
            <a:normAutofit/>
          </a:bodyPr>
          <a:lstStyle/>
          <a:p>
            <a:endParaRPr lang="en-US" kern="0">
              <a:solidFill>
                <a:schemeClr val="accent2"/>
              </a:solidFill>
            </a:endParaRPr>
          </a:p>
        </p:txBody>
      </p:sp>
      <p:sp>
        <p:nvSpPr>
          <p:cNvPr id="10" name="í$1îḑè">
            <a:extLst>
              <a:ext uri="{FF2B5EF4-FFF2-40B4-BE49-F238E27FC236}">
                <a16:creationId xmlns:a16="http://schemas.microsoft.com/office/drawing/2014/main" id="{06E471D4-2C9A-420D-B5B4-8A15C43BA99D}"/>
              </a:ext>
            </a:extLst>
          </p:cNvPr>
          <p:cNvSpPr/>
          <p:nvPr/>
        </p:nvSpPr>
        <p:spPr bwMode="auto">
          <a:xfrm>
            <a:off x="6600771" y="2880507"/>
            <a:ext cx="1397044" cy="768629"/>
          </a:xfrm>
          <a:custGeom>
            <a:avLst/>
            <a:gdLst>
              <a:gd name="T0" fmla="*/ 126 w 2333"/>
              <a:gd name="T1" fmla="*/ 1286 h 1286"/>
              <a:gd name="T2" fmla="*/ 2333 w 2333"/>
              <a:gd name="T3" fmla="*/ 630 h 1286"/>
              <a:gd name="T4" fmla="*/ 2126 w 2333"/>
              <a:gd name="T5" fmla="*/ 0 h 1286"/>
              <a:gd name="T6" fmla="*/ 0 w 2333"/>
              <a:gd name="T7" fmla="*/ 632 h 1286"/>
              <a:gd name="T8" fmla="*/ 126 w 2333"/>
              <a:gd name="T9" fmla="*/ 1286 h 1286"/>
            </a:gdLst>
            <a:ahLst/>
            <a:cxnLst>
              <a:cxn ang="0">
                <a:pos x="T0" y="T1"/>
              </a:cxn>
              <a:cxn ang="0">
                <a:pos x="T2" y="T3"/>
              </a:cxn>
              <a:cxn ang="0">
                <a:pos x="T4" y="T5"/>
              </a:cxn>
              <a:cxn ang="0">
                <a:pos x="T6" y="T7"/>
              </a:cxn>
              <a:cxn ang="0">
                <a:pos x="T8" y="T9"/>
              </a:cxn>
            </a:cxnLst>
            <a:rect l="0" t="0" r="r" b="b"/>
            <a:pathLst>
              <a:path w="2333" h="1286">
                <a:moveTo>
                  <a:pt x="126" y="1286"/>
                </a:moveTo>
                <a:cubicBezTo>
                  <a:pt x="862" y="1067"/>
                  <a:pt x="1597" y="849"/>
                  <a:pt x="2333" y="630"/>
                </a:cubicBezTo>
                <a:cubicBezTo>
                  <a:pt x="2222" y="441"/>
                  <a:pt x="2150" y="228"/>
                  <a:pt x="2126" y="0"/>
                </a:cubicBezTo>
                <a:cubicBezTo>
                  <a:pt x="1417" y="210"/>
                  <a:pt x="708" y="421"/>
                  <a:pt x="0" y="632"/>
                </a:cubicBezTo>
                <a:cubicBezTo>
                  <a:pt x="100" y="835"/>
                  <a:pt x="142" y="1060"/>
                  <a:pt x="126" y="1286"/>
                </a:cubicBezTo>
                <a:close/>
              </a:path>
            </a:pathLst>
          </a:custGeom>
          <a:solidFill>
            <a:srgbClr val="EDE9E2"/>
          </a:solidFill>
          <a:ln>
            <a:noFill/>
          </a:ln>
        </p:spPr>
        <p:txBody>
          <a:bodyPr vert="horz" wrap="square" lIns="91440" tIns="45720" rIns="91440" bIns="45720" numCol="1" anchor="t" anchorCtr="0" compatLnSpc="1">
            <a:prstTxWarp prst="textNoShape">
              <a:avLst/>
            </a:prstTxWarp>
            <a:normAutofit/>
          </a:bodyPr>
          <a:lstStyle/>
          <a:p>
            <a:endParaRPr lang="en-US" kern="0">
              <a:solidFill>
                <a:schemeClr val="accent2"/>
              </a:solidFill>
            </a:endParaRPr>
          </a:p>
        </p:txBody>
      </p:sp>
      <p:sp>
        <p:nvSpPr>
          <p:cNvPr id="11" name="íşļídè">
            <a:extLst>
              <a:ext uri="{FF2B5EF4-FFF2-40B4-BE49-F238E27FC236}">
                <a16:creationId xmlns:a16="http://schemas.microsoft.com/office/drawing/2014/main" id="{4F8B7E77-FABE-45F5-81FD-7E08B45A2A27}"/>
              </a:ext>
            </a:extLst>
          </p:cNvPr>
          <p:cNvSpPr/>
          <p:nvPr/>
        </p:nvSpPr>
        <p:spPr bwMode="auto">
          <a:xfrm>
            <a:off x="9665091" y="1958917"/>
            <a:ext cx="1325662" cy="834913"/>
          </a:xfrm>
          <a:custGeom>
            <a:avLst/>
            <a:gdLst>
              <a:gd name="T0" fmla="*/ 170 w 2214"/>
              <a:gd name="T1" fmla="*/ 1293 h 1396"/>
              <a:gd name="T2" fmla="*/ 1100 w 2214"/>
              <a:gd name="T3" fmla="*/ 1016 h 1396"/>
              <a:gd name="T4" fmla="*/ 1213 w 2214"/>
              <a:gd name="T5" fmla="*/ 1396 h 1396"/>
              <a:gd name="T6" fmla="*/ 2214 w 2214"/>
              <a:gd name="T7" fmla="*/ 340 h 1396"/>
              <a:gd name="T8" fmla="*/ 800 w 2214"/>
              <a:gd name="T9" fmla="*/ 0 h 1396"/>
              <a:gd name="T10" fmla="*/ 912 w 2214"/>
              <a:gd name="T11" fmla="*/ 380 h 1396"/>
              <a:gd name="T12" fmla="*/ 0 w 2214"/>
              <a:gd name="T13" fmla="*/ 652 h 1396"/>
              <a:gd name="T14" fmla="*/ 170 w 2214"/>
              <a:gd name="T15" fmla="*/ 1293 h 13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4" h="1396">
                <a:moveTo>
                  <a:pt x="170" y="1293"/>
                </a:moveTo>
                <a:cubicBezTo>
                  <a:pt x="480" y="1200"/>
                  <a:pt x="790" y="1108"/>
                  <a:pt x="1100" y="1016"/>
                </a:cubicBezTo>
                <a:cubicBezTo>
                  <a:pt x="1213" y="1396"/>
                  <a:pt x="1213" y="1396"/>
                  <a:pt x="1213" y="1396"/>
                </a:cubicBezTo>
                <a:cubicBezTo>
                  <a:pt x="2214" y="340"/>
                  <a:pt x="2214" y="340"/>
                  <a:pt x="2214" y="340"/>
                </a:cubicBezTo>
                <a:cubicBezTo>
                  <a:pt x="800" y="0"/>
                  <a:pt x="800" y="0"/>
                  <a:pt x="800" y="0"/>
                </a:cubicBezTo>
                <a:cubicBezTo>
                  <a:pt x="912" y="380"/>
                  <a:pt x="912" y="380"/>
                  <a:pt x="912" y="380"/>
                </a:cubicBezTo>
                <a:cubicBezTo>
                  <a:pt x="608" y="471"/>
                  <a:pt x="304" y="561"/>
                  <a:pt x="0" y="652"/>
                </a:cubicBezTo>
                <a:cubicBezTo>
                  <a:pt x="99" y="846"/>
                  <a:pt x="159" y="1063"/>
                  <a:pt x="170" y="1293"/>
                </a:cubicBezTo>
                <a:close/>
              </a:path>
            </a:pathLst>
          </a:custGeom>
          <a:solidFill>
            <a:srgbClr val="EDE9E2"/>
          </a:solidFill>
          <a:ln>
            <a:noFill/>
          </a:ln>
        </p:spPr>
        <p:txBody>
          <a:bodyPr vert="horz" wrap="square" lIns="91440" tIns="45720" rIns="91440" bIns="45720" numCol="1" anchor="t" anchorCtr="0" compatLnSpc="1">
            <a:prstTxWarp prst="textNoShape">
              <a:avLst/>
            </a:prstTxWarp>
            <a:normAutofit/>
          </a:bodyPr>
          <a:lstStyle/>
          <a:p>
            <a:endParaRPr lang="en-US" kern="0">
              <a:solidFill>
                <a:srgbClr val="000000"/>
              </a:solidFill>
            </a:endParaRPr>
          </a:p>
        </p:txBody>
      </p:sp>
      <p:sp>
        <p:nvSpPr>
          <p:cNvPr id="12" name="ï$1îḓè">
            <a:extLst>
              <a:ext uri="{FF2B5EF4-FFF2-40B4-BE49-F238E27FC236}">
                <a16:creationId xmlns:a16="http://schemas.microsoft.com/office/drawing/2014/main" id="{464EA6EC-1B91-4C24-8A53-BC0410545275}"/>
              </a:ext>
            </a:extLst>
          </p:cNvPr>
          <p:cNvSpPr/>
          <p:nvPr/>
        </p:nvSpPr>
        <p:spPr bwMode="auto">
          <a:xfrm>
            <a:off x="1201247" y="3415870"/>
            <a:ext cx="1501567" cy="769904"/>
          </a:xfrm>
          <a:custGeom>
            <a:avLst/>
            <a:gdLst>
              <a:gd name="T0" fmla="*/ 2332 w 2506"/>
              <a:gd name="T1" fmla="*/ 0 h 1288"/>
              <a:gd name="T2" fmla="*/ 0 w 2506"/>
              <a:gd name="T3" fmla="*/ 650 h 1288"/>
              <a:gd name="T4" fmla="*/ 180 w 2506"/>
              <a:gd name="T5" fmla="*/ 1288 h 1288"/>
              <a:gd name="T6" fmla="*/ 2506 w 2506"/>
              <a:gd name="T7" fmla="*/ 641 h 1288"/>
              <a:gd name="T8" fmla="*/ 2332 w 2506"/>
              <a:gd name="T9" fmla="*/ 0 h 1288"/>
            </a:gdLst>
            <a:ahLst/>
            <a:cxnLst>
              <a:cxn ang="0">
                <a:pos x="T0" y="T1"/>
              </a:cxn>
              <a:cxn ang="0">
                <a:pos x="T2" y="T3"/>
              </a:cxn>
              <a:cxn ang="0">
                <a:pos x="T4" y="T5"/>
              </a:cxn>
              <a:cxn ang="0">
                <a:pos x="T6" y="T7"/>
              </a:cxn>
              <a:cxn ang="0">
                <a:pos x="T8" y="T9"/>
              </a:cxn>
            </a:cxnLst>
            <a:rect l="0" t="0" r="r" b="b"/>
            <a:pathLst>
              <a:path w="2506" h="1288">
                <a:moveTo>
                  <a:pt x="2332" y="0"/>
                </a:moveTo>
                <a:cubicBezTo>
                  <a:pt x="0" y="650"/>
                  <a:pt x="0" y="650"/>
                  <a:pt x="0" y="650"/>
                </a:cubicBezTo>
                <a:cubicBezTo>
                  <a:pt x="180" y="1288"/>
                  <a:pt x="180" y="1288"/>
                  <a:pt x="180" y="1288"/>
                </a:cubicBezTo>
                <a:cubicBezTo>
                  <a:pt x="2506" y="641"/>
                  <a:pt x="2506" y="641"/>
                  <a:pt x="2506" y="641"/>
                </a:cubicBezTo>
                <a:cubicBezTo>
                  <a:pt x="2385" y="449"/>
                  <a:pt x="2325" y="227"/>
                  <a:pt x="2332" y="0"/>
                </a:cubicBezTo>
                <a:close/>
              </a:path>
            </a:pathLst>
          </a:custGeom>
          <a:solidFill>
            <a:srgbClr val="EDE9E2"/>
          </a:solidFill>
          <a:ln>
            <a:noFill/>
          </a:ln>
        </p:spPr>
        <p:txBody>
          <a:bodyPr vert="horz" wrap="square" lIns="91440" tIns="45720" rIns="91440" bIns="45720" numCol="1" anchor="t" anchorCtr="0" compatLnSpc="1">
            <a:prstTxWarp prst="textNoShape">
              <a:avLst/>
            </a:prstTxWarp>
            <a:norm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2"/>
              </a:solidFill>
              <a:effectLst/>
              <a:uLnTx/>
              <a:uFillTx/>
            </a:endParaRPr>
          </a:p>
        </p:txBody>
      </p:sp>
      <p:grpSp>
        <p:nvGrpSpPr>
          <p:cNvPr id="33" name="组合 32">
            <a:extLst>
              <a:ext uri="{FF2B5EF4-FFF2-40B4-BE49-F238E27FC236}">
                <a16:creationId xmlns:a16="http://schemas.microsoft.com/office/drawing/2014/main" id="{8AD6B0A4-360D-41EA-90DC-82A147C628DE}"/>
              </a:ext>
            </a:extLst>
          </p:cNvPr>
          <p:cNvGrpSpPr/>
          <p:nvPr/>
        </p:nvGrpSpPr>
        <p:grpSpPr>
          <a:xfrm>
            <a:off x="2720139" y="2880507"/>
            <a:ext cx="1116384" cy="1114066"/>
            <a:chOff x="2720139" y="2880507"/>
            <a:chExt cx="1116384" cy="1114066"/>
          </a:xfrm>
        </p:grpSpPr>
        <p:sp>
          <p:nvSpPr>
            <p:cNvPr id="13" name="ïşļïḋé">
              <a:extLst>
                <a:ext uri="{FF2B5EF4-FFF2-40B4-BE49-F238E27FC236}">
                  <a16:creationId xmlns:a16="http://schemas.microsoft.com/office/drawing/2014/main" id="{430CDA47-14A6-4648-A2F4-C933683592A0}"/>
                </a:ext>
              </a:extLst>
            </p:cNvPr>
            <p:cNvSpPr/>
            <p:nvPr/>
          </p:nvSpPr>
          <p:spPr bwMode="auto">
            <a:xfrm>
              <a:off x="2720139" y="2880507"/>
              <a:ext cx="1116384" cy="1114066"/>
            </a:xfrm>
            <a:prstGeom prst="ellipse">
              <a:avLst/>
            </a:prstGeom>
            <a:solidFill>
              <a:srgbClr val="EDE9E2"/>
            </a:solidFill>
            <a:ln>
              <a:noFill/>
            </a:ln>
          </p:spPr>
          <p:txBody>
            <a:bodyPr vert="horz" wrap="square" lIns="91440" tIns="45720" rIns="91440" bIns="45720" numCol="1" anchor="t" anchorCtr="0" compatLnSpc="1">
              <a:prstTxWarp prst="textNoShape">
                <a:avLst/>
              </a:prstTxWarp>
              <a:normAutofit/>
            </a:bodyPr>
            <a:lstStyle/>
            <a:p>
              <a:endParaRPr lang="en-US" kern="0" dirty="0">
                <a:solidFill>
                  <a:schemeClr val="accent2"/>
                </a:solidFill>
              </a:endParaRPr>
            </a:p>
          </p:txBody>
        </p:sp>
        <p:sp>
          <p:nvSpPr>
            <p:cNvPr id="16" name="iṡ1îḓe">
              <a:extLst>
                <a:ext uri="{FF2B5EF4-FFF2-40B4-BE49-F238E27FC236}">
                  <a16:creationId xmlns:a16="http://schemas.microsoft.com/office/drawing/2014/main" id="{72A58B0E-29CB-48E1-B9E6-A007D8E8665A}"/>
                </a:ext>
              </a:extLst>
            </p:cNvPr>
            <p:cNvSpPr/>
            <p:nvPr/>
          </p:nvSpPr>
          <p:spPr bwMode="auto">
            <a:xfrm>
              <a:off x="3082121" y="3248840"/>
              <a:ext cx="392420" cy="377400"/>
            </a:xfrm>
            <a:custGeom>
              <a:avLst/>
              <a:gdLst>
                <a:gd name="connsiteX0" fmla="*/ 61288 w 609549"/>
                <a:gd name="connsiteY0" fmla="*/ 383285 h 586216"/>
                <a:gd name="connsiteX1" fmla="*/ 71162 w 609549"/>
                <a:gd name="connsiteY1" fmla="*/ 387101 h 586216"/>
                <a:gd name="connsiteX2" fmla="*/ 120018 w 609549"/>
                <a:gd name="connsiteY2" fmla="*/ 435892 h 586216"/>
                <a:gd name="connsiteX3" fmla="*/ 120018 w 609549"/>
                <a:gd name="connsiteY3" fmla="*/ 454200 h 586216"/>
                <a:gd name="connsiteX4" fmla="*/ 56639 w 609549"/>
                <a:gd name="connsiteY4" fmla="*/ 517543 h 586216"/>
                <a:gd name="connsiteX5" fmla="*/ 35592 w 609549"/>
                <a:gd name="connsiteY5" fmla="*/ 513644 h 586216"/>
                <a:gd name="connsiteX6" fmla="*/ 51877 w 609549"/>
                <a:gd name="connsiteY6" fmla="*/ 388099 h 586216"/>
                <a:gd name="connsiteX7" fmla="*/ 61288 w 609549"/>
                <a:gd name="connsiteY7" fmla="*/ 383285 h 586216"/>
                <a:gd name="connsiteX8" fmla="*/ 235245 w 609549"/>
                <a:gd name="connsiteY8" fmla="*/ 302810 h 586216"/>
                <a:gd name="connsiteX9" fmla="*/ 306042 w 609549"/>
                <a:gd name="connsiteY9" fmla="*/ 373466 h 586216"/>
                <a:gd name="connsiteX10" fmla="*/ 258717 w 609549"/>
                <a:gd name="connsiteY10" fmla="*/ 420680 h 586216"/>
                <a:gd name="connsiteX11" fmla="*/ 230246 w 609549"/>
                <a:gd name="connsiteY11" fmla="*/ 550152 h 586216"/>
                <a:gd name="connsiteX12" fmla="*/ 92223 w 609549"/>
                <a:gd name="connsiteY12" fmla="*/ 575305 h 586216"/>
                <a:gd name="connsiteX13" fmla="*/ 88748 w 609549"/>
                <a:gd name="connsiteY13" fmla="*/ 556143 h 586216"/>
                <a:gd name="connsiteX14" fmla="*/ 165115 w 609549"/>
                <a:gd name="connsiteY14" fmla="*/ 479877 h 586216"/>
                <a:gd name="connsiteX15" fmla="*/ 165115 w 609549"/>
                <a:gd name="connsiteY15" fmla="*/ 446308 h 586216"/>
                <a:gd name="connsiteX16" fmla="*/ 88700 w 609549"/>
                <a:gd name="connsiteY16" fmla="*/ 369995 h 586216"/>
                <a:gd name="connsiteX17" fmla="*/ 92128 w 609549"/>
                <a:gd name="connsiteY17" fmla="*/ 350976 h 586216"/>
                <a:gd name="connsiteX18" fmla="*/ 189111 w 609549"/>
                <a:gd name="connsiteY18" fmla="*/ 348884 h 586216"/>
                <a:gd name="connsiteX19" fmla="*/ 257958 w 609549"/>
                <a:gd name="connsiteY19" fmla="*/ 161679 h 586216"/>
                <a:gd name="connsiteX20" fmla="*/ 317251 w 609549"/>
                <a:gd name="connsiteY20" fmla="*/ 220879 h 586216"/>
                <a:gd name="connsiteX21" fmla="*/ 388070 w 609549"/>
                <a:gd name="connsiteY21" fmla="*/ 291586 h 586216"/>
                <a:gd name="connsiteX22" fmla="*/ 604906 w 609549"/>
                <a:gd name="connsiteY22" fmla="*/ 508130 h 586216"/>
                <a:gd name="connsiteX23" fmla="*/ 604906 w 609549"/>
                <a:gd name="connsiteY23" fmla="*/ 530526 h 586216"/>
                <a:gd name="connsiteX24" fmla="*/ 556567 w 609549"/>
                <a:gd name="connsiteY24" fmla="*/ 578789 h 586216"/>
                <a:gd name="connsiteX25" fmla="*/ 545327 w 609549"/>
                <a:gd name="connsiteY25" fmla="*/ 583449 h 586216"/>
                <a:gd name="connsiteX26" fmla="*/ 534135 w 609549"/>
                <a:gd name="connsiteY26" fmla="*/ 578789 h 586216"/>
                <a:gd name="connsiteX27" fmla="*/ 317251 w 609549"/>
                <a:gd name="connsiteY27" fmla="*/ 362293 h 586216"/>
                <a:gd name="connsiteX28" fmla="*/ 246481 w 609549"/>
                <a:gd name="connsiteY28" fmla="*/ 291586 h 586216"/>
                <a:gd name="connsiteX29" fmla="*/ 187140 w 609549"/>
                <a:gd name="connsiteY29" fmla="*/ 232339 h 586216"/>
                <a:gd name="connsiteX30" fmla="*/ 58606 w 609549"/>
                <a:gd name="connsiteY30" fmla="*/ 160814 h 586216"/>
                <a:gd name="connsiteX31" fmla="*/ 126401 w 609549"/>
                <a:gd name="connsiteY31" fmla="*/ 228498 h 586216"/>
                <a:gd name="connsiteX32" fmla="*/ 111975 w 609549"/>
                <a:gd name="connsiteY32" fmla="*/ 242899 h 586216"/>
                <a:gd name="connsiteX33" fmla="*/ 119307 w 609549"/>
                <a:gd name="connsiteY33" fmla="*/ 250219 h 586216"/>
                <a:gd name="connsiteX34" fmla="*/ 119307 w 609549"/>
                <a:gd name="connsiteY34" fmla="*/ 277692 h 586216"/>
                <a:gd name="connsiteX35" fmla="*/ 115641 w 609549"/>
                <a:gd name="connsiteY35" fmla="*/ 281352 h 586216"/>
                <a:gd name="connsiteX36" fmla="*/ 88123 w 609549"/>
                <a:gd name="connsiteY36" fmla="*/ 281352 h 586216"/>
                <a:gd name="connsiteX37" fmla="*/ 5712 w 609549"/>
                <a:gd name="connsiteY37" fmla="*/ 199029 h 586216"/>
                <a:gd name="connsiteX38" fmla="*/ 5712 w 609549"/>
                <a:gd name="connsiteY38" fmla="*/ 171604 h 586216"/>
                <a:gd name="connsiteX39" fmla="*/ 9378 w 609549"/>
                <a:gd name="connsiteY39" fmla="*/ 167944 h 586216"/>
                <a:gd name="connsiteX40" fmla="*/ 36849 w 609549"/>
                <a:gd name="connsiteY40" fmla="*/ 167944 h 586216"/>
                <a:gd name="connsiteX41" fmla="*/ 44180 w 609549"/>
                <a:gd name="connsiteY41" fmla="*/ 175264 h 586216"/>
                <a:gd name="connsiteX42" fmla="*/ 585775 w 609549"/>
                <a:gd name="connsiteY42" fmla="*/ 66370 h 586216"/>
                <a:gd name="connsiteX43" fmla="*/ 595263 w 609549"/>
                <a:gd name="connsiteY43" fmla="*/ 73839 h 586216"/>
                <a:gd name="connsiteX44" fmla="*/ 578978 w 609549"/>
                <a:gd name="connsiteY44" fmla="*/ 199341 h 586216"/>
                <a:gd name="connsiteX45" fmla="*/ 559693 w 609549"/>
                <a:gd name="connsiteY45" fmla="*/ 200387 h 586216"/>
                <a:gd name="connsiteX46" fmla="*/ 510789 w 609549"/>
                <a:gd name="connsiteY46" fmla="*/ 151612 h 586216"/>
                <a:gd name="connsiteX47" fmla="*/ 510789 w 609549"/>
                <a:gd name="connsiteY47" fmla="*/ 133262 h 586216"/>
                <a:gd name="connsiteX48" fmla="*/ 574216 w 609549"/>
                <a:gd name="connsiteY48" fmla="*/ 69988 h 586216"/>
                <a:gd name="connsiteX49" fmla="*/ 585775 w 609549"/>
                <a:gd name="connsiteY49" fmla="*/ 66370 h 586216"/>
                <a:gd name="connsiteX50" fmla="*/ 158702 w 609549"/>
                <a:gd name="connsiteY50" fmla="*/ 26758 h 586216"/>
                <a:gd name="connsiteX51" fmla="*/ 172463 w 609549"/>
                <a:gd name="connsiteY51" fmla="*/ 32464 h 586216"/>
                <a:gd name="connsiteX52" fmla="*/ 179701 w 609549"/>
                <a:gd name="connsiteY52" fmla="*/ 39691 h 586216"/>
                <a:gd name="connsiteX53" fmla="*/ 246935 w 609549"/>
                <a:gd name="connsiteY53" fmla="*/ 106831 h 586216"/>
                <a:gd name="connsiteX54" fmla="*/ 254886 w 609549"/>
                <a:gd name="connsiteY54" fmla="*/ 114819 h 586216"/>
                <a:gd name="connsiteX55" fmla="*/ 257600 w 609549"/>
                <a:gd name="connsiteY55" fmla="*/ 138879 h 586216"/>
                <a:gd name="connsiteX56" fmla="*/ 254886 w 609549"/>
                <a:gd name="connsiteY56" fmla="*/ 142255 h 586216"/>
                <a:gd name="connsiteX57" fmla="*/ 252315 w 609549"/>
                <a:gd name="connsiteY57" fmla="*/ 144823 h 586216"/>
                <a:gd name="connsiteX58" fmla="*/ 246696 w 609549"/>
                <a:gd name="connsiteY58" fmla="*/ 150434 h 586216"/>
                <a:gd name="connsiteX59" fmla="*/ 175892 w 609549"/>
                <a:gd name="connsiteY59" fmla="*/ 221140 h 586216"/>
                <a:gd name="connsiteX60" fmla="*/ 172463 w 609549"/>
                <a:gd name="connsiteY60" fmla="*/ 224611 h 586216"/>
                <a:gd name="connsiteX61" fmla="*/ 170130 w 609549"/>
                <a:gd name="connsiteY61" fmla="*/ 226560 h 586216"/>
                <a:gd name="connsiteX62" fmla="*/ 162274 w 609549"/>
                <a:gd name="connsiteY62" fmla="*/ 229936 h 586216"/>
                <a:gd name="connsiteX63" fmla="*/ 158702 w 609549"/>
                <a:gd name="connsiteY63" fmla="*/ 230269 h 586216"/>
                <a:gd name="connsiteX64" fmla="*/ 144942 w 609549"/>
                <a:gd name="connsiteY64" fmla="*/ 224611 h 586216"/>
                <a:gd name="connsiteX65" fmla="*/ 137609 w 609549"/>
                <a:gd name="connsiteY65" fmla="*/ 217288 h 586216"/>
                <a:gd name="connsiteX66" fmla="*/ 69804 w 609549"/>
                <a:gd name="connsiteY66" fmla="*/ 149578 h 586216"/>
                <a:gd name="connsiteX67" fmla="*/ 62519 w 609549"/>
                <a:gd name="connsiteY67" fmla="*/ 142255 h 586216"/>
                <a:gd name="connsiteX68" fmla="*/ 62519 w 609549"/>
                <a:gd name="connsiteY68" fmla="*/ 114819 h 586216"/>
                <a:gd name="connsiteX69" fmla="*/ 144942 w 609549"/>
                <a:gd name="connsiteY69" fmla="*/ 32464 h 586216"/>
                <a:gd name="connsiteX70" fmla="*/ 158702 w 609549"/>
                <a:gd name="connsiteY70" fmla="*/ 26758 h 586216"/>
                <a:gd name="connsiteX71" fmla="*/ 254809 w 609549"/>
                <a:gd name="connsiteY71" fmla="*/ 6542 h 586216"/>
                <a:gd name="connsiteX72" fmla="*/ 321015 w 609549"/>
                <a:gd name="connsiteY72" fmla="*/ 29913 h 586216"/>
                <a:gd name="connsiteX73" fmla="*/ 260017 w 609549"/>
                <a:gd name="connsiteY73" fmla="*/ 97465 h 586216"/>
                <a:gd name="connsiteX74" fmla="*/ 193067 w 609549"/>
                <a:gd name="connsiteY74" fmla="*/ 30626 h 586216"/>
                <a:gd name="connsiteX75" fmla="*/ 254809 w 609549"/>
                <a:gd name="connsiteY75" fmla="*/ 6542 h 586216"/>
                <a:gd name="connsiteX76" fmla="*/ 503105 w 609549"/>
                <a:gd name="connsiteY76" fmla="*/ 953 h 586216"/>
                <a:gd name="connsiteX77" fmla="*/ 538560 w 609549"/>
                <a:gd name="connsiteY77" fmla="*/ 10911 h 586216"/>
                <a:gd name="connsiteX78" fmla="*/ 542083 w 609549"/>
                <a:gd name="connsiteY78" fmla="*/ 30073 h 586216"/>
                <a:gd name="connsiteX79" fmla="*/ 465709 w 609549"/>
                <a:gd name="connsiteY79" fmla="*/ 106341 h 586216"/>
                <a:gd name="connsiteX80" fmla="*/ 465709 w 609549"/>
                <a:gd name="connsiteY80" fmla="*/ 139911 h 586216"/>
                <a:gd name="connsiteX81" fmla="*/ 542131 w 609549"/>
                <a:gd name="connsiteY81" fmla="*/ 216227 h 586216"/>
                <a:gd name="connsiteX82" fmla="*/ 538655 w 609549"/>
                <a:gd name="connsiteY82" fmla="*/ 235246 h 586216"/>
                <a:gd name="connsiteX83" fmla="*/ 442187 w 609549"/>
                <a:gd name="connsiteY83" fmla="*/ 237528 h 586216"/>
                <a:gd name="connsiteX84" fmla="*/ 399238 w 609549"/>
                <a:gd name="connsiteY84" fmla="*/ 280370 h 586216"/>
                <a:gd name="connsiteX85" fmla="*/ 328482 w 609549"/>
                <a:gd name="connsiteY85" fmla="*/ 209712 h 586216"/>
                <a:gd name="connsiteX86" fmla="*/ 372240 w 609549"/>
                <a:gd name="connsiteY86" fmla="*/ 166015 h 586216"/>
                <a:gd name="connsiteX87" fmla="*/ 400571 w 609549"/>
                <a:gd name="connsiteY87" fmla="*/ 36064 h 586216"/>
                <a:gd name="connsiteX88" fmla="*/ 503105 w 609549"/>
                <a:gd name="connsiteY88" fmla="*/ 953 h 586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609549" h="586216">
                  <a:moveTo>
                    <a:pt x="61288" y="383285"/>
                  </a:moveTo>
                  <a:cubicBezTo>
                    <a:pt x="64829" y="383106"/>
                    <a:pt x="68448" y="384367"/>
                    <a:pt x="71162" y="387101"/>
                  </a:cubicBezTo>
                  <a:lnTo>
                    <a:pt x="120018" y="435892"/>
                  </a:lnTo>
                  <a:cubicBezTo>
                    <a:pt x="125113" y="440933"/>
                    <a:pt x="125113" y="449160"/>
                    <a:pt x="120018" y="454200"/>
                  </a:cubicBezTo>
                  <a:lnTo>
                    <a:pt x="56639" y="517543"/>
                  </a:lnTo>
                  <a:cubicBezTo>
                    <a:pt x="50211" y="523963"/>
                    <a:pt x="39211" y="522013"/>
                    <a:pt x="35592" y="513644"/>
                  </a:cubicBezTo>
                  <a:cubicBezTo>
                    <a:pt x="17783" y="472794"/>
                    <a:pt x="23211" y="424288"/>
                    <a:pt x="51877" y="388099"/>
                  </a:cubicBezTo>
                  <a:cubicBezTo>
                    <a:pt x="54282" y="385079"/>
                    <a:pt x="57746" y="383463"/>
                    <a:pt x="61288" y="383285"/>
                  </a:cubicBezTo>
                  <a:close/>
                  <a:moveTo>
                    <a:pt x="235245" y="302810"/>
                  </a:moveTo>
                  <a:lnTo>
                    <a:pt x="306042" y="373466"/>
                  </a:lnTo>
                  <a:lnTo>
                    <a:pt x="258717" y="420680"/>
                  </a:lnTo>
                  <a:cubicBezTo>
                    <a:pt x="274667" y="464329"/>
                    <a:pt x="265192" y="515300"/>
                    <a:pt x="230246" y="550152"/>
                  </a:cubicBezTo>
                  <a:cubicBezTo>
                    <a:pt x="192919" y="587430"/>
                    <a:pt x="137644" y="595798"/>
                    <a:pt x="92223" y="575305"/>
                  </a:cubicBezTo>
                  <a:cubicBezTo>
                    <a:pt x="84701" y="571882"/>
                    <a:pt x="82892" y="561992"/>
                    <a:pt x="88748" y="556143"/>
                  </a:cubicBezTo>
                  <a:lnTo>
                    <a:pt x="165115" y="479877"/>
                  </a:lnTo>
                  <a:cubicBezTo>
                    <a:pt x="174399" y="470605"/>
                    <a:pt x="174399" y="455580"/>
                    <a:pt x="165115" y="446308"/>
                  </a:cubicBezTo>
                  <a:lnTo>
                    <a:pt x="88700" y="369995"/>
                  </a:lnTo>
                  <a:cubicBezTo>
                    <a:pt x="82844" y="364194"/>
                    <a:pt x="84653" y="354399"/>
                    <a:pt x="92128" y="350976"/>
                  </a:cubicBezTo>
                  <a:cubicBezTo>
                    <a:pt x="122789" y="337092"/>
                    <a:pt x="157973" y="336379"/>
                    <a:pt x="189111" y="348884"/>
                  </a:cubicBezTo>
                  <a:close/>
                  <a:moveTo>
                    <a:pt x="257958" y="161679"/>
                  </a:moveTo>
                  <a:lnTo>
                    <a:pt x="317251" y="220879"/>
                  </a:lnTo>
                  <a:lnTo>
                    <a:pt x="388070" y="291586"/>
                  </a:lnTo>
                  <a:lnTo>
                    <a:pt x="604906" y="508130"/>
                  </a:lnTo>
                  <a:cubicBezTo>
                    <a:pt x="611097" y="514311"/>
                    <a:pt x="611097" y="524344"/>
                    <a:pt x="604906" y="530526"/>
                  </a:cubicBezTo>
                  <a:lnTo>
                    <a:pt x="556567" y="578789"/>
                  </a:lnTo>
                  <a:cubicBezTo>
                    <a:pt x="553471" y="581880"/>
                    <a:pt x="549423" y="583449"/>
                    <a:pt x="545327" y="583449"/>
                  </a:cubicBezTo>
                  <a:cubicBezTo>
                    <a:pt x="541279" y="583449"/>
                    <a:pt x="537231" y="581880"/>
                    <a:pt x="534135" y="578789"/>
                  </a:cubicBezTo>
                  <a:lnTo>
                    <a:pt x="317251" y="362293"/>
                  </a:lnTo>
                  <a:lnTo>
                    <a:pt x="246481" y="291586"/>
                  </a:lnTo>
                  <a:lnTo>
                    <a:pt x="187140" y="232339"/>
                  </a:lnTo>
                  <a:close/>
                  <a:moveTo>
                    <a:pt x="58606" y="160814"/>
                  </a:moveTo>
                  <a:lnTo>
                    <a:pt x="126401" y="228498"/>
                  </a:lnTo>
                  <a:lnTo>
                    <a:pt x="111975" y="242899"/>
                  </a:lnTo>
                  <a:lnTo>
                    <a:pt x="119307" y="250219"/>
                  </a:lnTo>
                  <a:cubicBezTo>
                    <a:pt x="126877" y="257824"/>
                    <a:pt x="126877" y="270087"/>
                    <a:pt x="119307" y="277692"/>
                  </a:cubicBezTo>
                  <a:lnTo>
                    <a:pt x="115641" y="281352"/>
                  </a:lnTo>
                  <a:cubicBezTo>
                    <a:pt x="108024" y="288909"/>
                    <a:pt x="95741" y="288909"/>
                    <a:pt x="88123" y="281352"/>
                  </a:cubicBezTo>
                  <a:lnTo>
                    <a:pt x="5712" y="199029"/>
                  </a:lnTo>
                  <a:cubicBezTo>
                    <a:pt x="-1905" y="191424"/>
                    <a:pt x="-1905" y="179161"/>
                    <a:pt x="5712" y="171604"/>
                  </a:cubicBezTo>
                  <a:lnTo>
                    <a:pt x="9378" y="167944"/>
                  </a:lnTo>
                  <a:cubicBezTo>
                    <a:pt x="16948" y="160339"/>
                    <a:pt x="29231" y="160339"/>
                    <a:pt x="36849" y="167944"/>
                  </a:cubicBezTo>
                  <a:lnTo>
                    <a:pt x="44180" y="175264"/>
                  </a:lnTo>
                  <a:close/>
                  <a:moveTo>
                    <a:pt x="585775" y="66370"/>
                  </a:moveTo>
                  <a:cubicBezTo>
                    <a:pt x="589775" y="67101"/>
                    <a:pt x="593430" y="69680"/>
                    <a:pt x="595263" y="73839"/>
                  </a:cubicBezTo>
                  <a:cubicBezTo>
                    <a:pt x="613072" y="114675"/>
                    <a:pt x="607644" y="163212"/>
                    <a:pt x="578978" y="199341"/>
                  </a:cubicBezTo>
                  <a:cubicBezTo>
                    <a:pt x="574168" y="205379"/>
                    <a:pt x="565121" y="205854"/>
                    <a:pt x="559693" y="200387"/>
                  </a:cubicBezTo>
                  <a:lnTo>
                    <a:pt x="510789" y="151612"/>
                  </a:lnTo>
                  <a:cubicBezTo>
                    <a:pt x="505742" y="146526"/>
                    <a:pt x="505742" y="138349"/>
                    <a:pt x="510789" y="133262"/>
                  </a:cubicBezTo>
                  <a:lnTo>
                    <a:pt x="574216" y="69988"/>
                  </a:lnTo>
                  <a:cubicBezTo>
                    <a:pt x="577430" y="66756"/>
                    <a:pt x="581775" y="65639"/>
                    <a:pt x="585775" y="66370"/>
                  </a:cubicBezTo>
                  <a:close/>
                  <a:moveTo>
                    <a:pt x="158702" y="26758"/>
                  </a:moveTo>
                  <a:cubicBezTo>
                    <a:pt x="163655" y="26758"/>
                    <a:pt x="168654" y="28660"/>
                    <a:pt x="172463" y="32464"/>
                  </a:cubicBezTo>
                  <a:lnTo>
                    <a:pt x="179701" y="39691"/>
                  </a:lnTo>
                  <a:lnTo>
                    <a:pt x="246935" y="106831"/>
                  </a:lnTo>
                  <a:lnTo>
                    <a:pt x="254886" y="114819"/>
                  </a:lnTo>
                  <a:cubicBezTo>
                    <a:pt x="261457" y="121334"/>
                    <a:pt x="262362" y="131414"/>
                    <a:pt x="257600" y="138879"/>
                  </a:cubicBezTo>
                  <a:cubicBezTo>
                    <a:pt x="256839" y="140068"/>
                    <a:pt x="255934" y="141209"/>
                    <a:pt x="254886" y="142255"/>
                  </a:cubicBezTo>
                  <a:lnTo>
                    <a:pt x="252315" y="144823"/>
                  </a:lnTo>
                  <a:lnTo>
                    <a:pt x="246696" y="150434"/>
                  </a:lnTo>
                  <a:lnTo>
                    <a:pt x="175892" y="221140"/>
                  </a:lnTo>
                  <a:lnTo>
                    <a:pt x="172463" y="224611"/>
                  </a:lnTo>
                  <a:cubicBezTo>
                    <a:pt x="171702" y="225324"/>
                    <a:pt x="170940" y="225990"/>
                    <a:pt x="170130" y="226560"/>
                  </a:cubicBezTo>
                  <a:cubicBezTo>
                    <a:pt x="167749" y="228319"/>
                    <a:pt x="165083" y="229413"/>
                    <a:pt x="162274" y="229936"/>
                  </a:cubicBezTo>
                  <a:cubicBezTo>
                    <a:pt x="161083" y="230174"/>
                    <a:pt x="159893" y="230269"/>
                    <a:pt x="158702" y="230269"/>
                  </a:cubicBezTo>
                  <a:cubicBezTo>
                    <a:pt x="153703" y="230269"/>
                    <a:pt x="148751" y="228367"/>
                    <a:pt x="144942" y="224611"/>
                  </a:cubicBezTo>
                  <a:lnTo>
                    <a:pt x="137609" y="217288"/>
                  </a:lnTo>
                  <a:lnTo>
                    <a:pt x="69804" y="149578"/>
                  </a:lnTo>
                  <a:lnTo>
                    <a:pt x="62519" y="142255"/>
                  </a:lnTo>
                  <a:cubicBezTo>
                    <a:pt x="54900" y="134647"/>
                    <a:pt x="54900" y="122380"/>
                    <a:pt x="62519" y="114819"/>
                  </a:cubicBezTo>
                  <a:lnTo>
                    <a:pt x="144942" y="32464"/>
                  </a:lnTo>
                  <a:cubicBezTo>
                    <a:pt x="148751" y="28660"/>
                    <a:pt x="153750" y="26758"/>
                    <a:pt x="158702" y="26758"/>
                  </a:cubicBezTo>
                  <a:close/>
                  <a:moveTo>
                    <a:pt x="254809" y="6542"/>
                  </a:moveTo>
                  <a:cubicBezTo>
                    <a:pt x="277279" y="4029"/>
                    <a:pt x="300492" y="9424"/>
                    <a:pt x="321015" y="29913"/>
                  </a:cubicBezTo>
                  <a:cubicBezTo>
                    <a:pt x="380347" y="89193"/>
                    <a:pt x="337205" y="46124"/>
                    <a:pt x="260017" y="97465"/>
                  </a:cubicBezTo>
                  <a:lnTo>
                    <a:pt x="193067" y="30626"/>
                  </a:lnTo>
                  <a:cubicBezTo>
                    <a:pt x="210614" y="19479"/>
                    <a:pt x="232340" y="9056"/>
                    <a:pt x="254809" y="6542"/>
                  </a:cubicBezTo>
                  <a:close/>
                  <a:moveTo>
                    <a:pt x="503105" y="953"/>
                  </a:moveTo>
                  <a:cubicBezTo>
                    <a:pt x="515252" y="2468"/>
                    <a:pt x="527216" y="5788"/>
                    <a:pt x="538560" y="10911"/>
                  </a:cubicBezTo>
                  <a:cubicBezTo>
                    <a:pt x="546131" y="14334"/>
                    <a:pt x="547940" y="24224"/>
                    <a:pt x="542083" y="30073"/>
                  </a:cubicBezTo>
                  <a:lnTo>
                    <a:pt x="465709" y="106341"/>
                  </a:lnTo>
                  <a:cubicBezTo>
                    <a:pt x="456424" y="115613"/>
                    <a:pt x="456424" y="130639"/>
                    <a:pt x="465709" y="139911"/>
                  </a:cubicBezTo>
                  <a:lnTo>
                    <a:pt x="542131" y="216227"/>
                  </a:lnTo>
                  <a:cubicBezTo>
                    <a:pt x="547940" y="222028"/>
                    <a:pt x="546178" y="231823"/>
                    <a:pt x="538655" y="235246"/>
                  </a:cubicBezTo>
                  <a:cubicBezTo>
                    <a:pt x="508181" y="249035"/>
                    <a:pt x="473184" y="249844"/>
                    <a:pt x="442187" y="237528"/>
                  </a:cubicBezTo>
                  <a:lnTo>
                    <a:pt x="399238" y="280370"/>
                  </a:lnTo>
                  <a:lnTo>
                    <a:pt x="328482" y="209712"/>
                  </a:lnTo>
                  <a:lnTo>
                    <a:pt x="372240" y="166015"/>
                  </a:lnTo>
                  <a:cubicBezTo>
                    <a:pt x="356051" y="122270"/>
                    <a:pt x="365527" y="71060"/>
                    <a:pt x="400571" y="36064"/>
                  </a:cubicBezTo>
                  <a:cubicBezTo>
                    <a:pt x="428569" y="8106"/>
                    <a:pt x="466664" y="-3592"/>
                    <a:pt x="503105" y="953"/>
                  </a:cubicBezTo>
                  <a:close/>
                </a:path>
              </a:pathLst>
            </a:custGeom>
            <a:solidFill>
              <a:schemeClr val="accent2"/>
            </a:solidFill>
            <a:ln>
              <a:noFill/>
            </a:ln>
          </p:spPr>
          <p:txBody>
            <a:bodyPr vert="horz" wrap="square" lIns="91440" tIns="45720" rIns="91440" bIns="45720" numCol="1" anchor="t" anchorCtr="0" compatLnSpc="1">
              <a:prstTxWarp prst="textNoShape">
                <a:avLst/>
              </a:prstTxWarp>
              <a:normAutofit/>
            </a:bodyPr>
            <a:lstStyle/>
            <a:p>
              <a:endParaRPr lang="zh-CN" altLang="en-US" kern="0">
                <a:solidFill>
                  <a:schemeClr val="accent2"/>
                </a:solidFill>
              </a:endParaRPr>
            </a:p>
          </p:txBody>
        </p:sp>
      </p:grpSp>
      <p:grpSp>
        <p:nvGrpSpPr>
          <p:cNvPr id="5" name="组合 4">
            <a:extLst>
              <a:ext uri="{FF2B5EF4-FFF2-40B4-BE49-F238E27FC236}">
                <a16:creationId xmlns:a16="http://schemas.microsoft.com/office/drawing/2014/main" id="{06EC4B95-0125-4D16-88C6-D0EFA5CBCFFE}"/>
              </a:ext>
            </a:extLst>
          </p:cNvPr>
          <p:cNvGrpSpPr/>
          <p:nvPr/>
        </p:nvGrpSpPr>
        <p:grpSpPr>
          <a:xfrm>
            <a:off x="5295210" y="2976193"/>
            <a:ext cx="1237026" cy="1234990"/>
            <a:chOff x="5295210" y="2976193"/>
            <a:chExt cx="1237026" cy="1234990"/>
          </a:xfrm>
        </p:grpSpPr>
        <p:sp>
          <p:nvSpPr>
            <p:cNvPr id="14" name="isḻíḍé">
              <a:extLst>
                <a:ext uri="{FF2B5EF4-FFF2-40B4-BE49-F238E27FC236}">
                  <a16:creationId xmlns:a16="http://schemas.microsoft.com/office/drawing/2014/main" id="{650AECF8-B287-43F1-9A92-F70196D11BEA}"/>
                </a:ext>
              </a:extLst>
            </p:cNvPr>
            <p:cNvSpPr/>
            <p:nvPr/>
          </p:nvSpPr>
          <p:spPr bwMode="auto">
            <a:xfrm>
              <a:off x="5295210" y="2976193"/>
              <a:ext cx="1237026" cy="1234990"/>
            </a:xfrm>
            <a:prstGeom prst="ellipse">
              <a:avLst/>
            </a:prstGeom>
            <a:solidFill>
              <a:srgbClr val="EDE9E2"/>
            </a:solidFill>
            <a:ln>
              <a:noFill/>
            </a:ln>
          </p:spPr>
          <p:txBody>
            <a:bodyPr vert="horz" wrap="square" lIns="91440" tIns="45720" rIns="91440" bIns="45720" numCol="1" anchor="t" anchorCtr="0" compatLnSpc="1">
              <a:prstTxWarp prst="textNoShape">
                <a:avLst/>
              </a:prstTxWarp>
              <a:normAutofit/>
            </a:bodyPr>
            <a:lstStyle/>
            <a:p>
              <a:endParaRPr lang="en-US" kern="0" dirty="0">
                <a:solidFill>
                  <a:schemeClr val="accent2"/>
                </a:solidFill>
              </a:endParaRPr>
            </a:p>
          </p:txBody>
        </p:sp>
        <p:sp>
          <p:nvSpPr>
            <p:cNvPr id="17" name="ïṩḻïde">
              <a:extLst>
                <a:ext uri="{FF2B5EF4-FFF2-40B4-BE49-F238E27FC236}">
                  <a16:creationId xmlns:a16="http://schemas.microsoft.com/office/drawing/2014/main" id="{E6191513-747E-4387-82F8-96047BC358B7}"/>
                </a:ext>
              </a:extLst>
            </p:cNvPr>
            <p:cNvSpPr/>
            <p:nvPr/>
          </p:nvSpPr>
          <p:spPr bwMode="auto">
            <a:xfrm>
              <a:off x="5717513" y="3404929"/>
              <a:ext cx="392420" cy="377518"/>
            </a:xfrm>
            <a:custGeom>
              <a:avLst/>
              <a:gdLst>
                <a:gd name="connsiteX0" fmla="*/ 195114 w 608814"/>
                <a:gd name="connsiteY0" fmla="*/ 351627 h 585693"/>
                <a:gd name="connsiteX1" fmla="*/ 258290 w 608814"/>
                <a:gd name="connsiteY1" fmla="*/ 351627 h 585693"/>
                <a:gd name="connsiteX2" fmla="*/ 282731 w 608814"/>
                <a:gd name="connsiteY2" fmla="*/ 376018 h 585693"/>
                <a:gd name="connsiteX3" fmla="*/ 282731 w 608814"/>
                <a:gd name="connsiteY3" fmla="*/ 561210 h 585693"/>
                <a:gd name="connsiteX4" fmla="*/ 258290 w 608814"/>
                <a:gd name="connsiteY4" fmla="*/ 585693 h 585693"/>
                <a:gd name="connsiteX5" fmla="*/ 195114 w 608814"/>
                <a:gd name="connsiteY5" fmla="*/ 585693 h 585693"/>
                <a:gd name="connsiteX6" fmla="*/ 170673 w 608814"/>
                <a:gd name="connsiteY6" fmla="*/ 561210 h 585693"/>
                <a:gd name="connsiteX7" fmla="*/ 170673 w 608814"/>
                <a:gd name="connsiteY7" fmla="*/ 376018 h 585693"/>
                <a:gd name="connsiteX8" fmla="*/ 195114 w 608814"/>
                <a:gd name="connsiteY8" fmla="*/ 351627 h 585693"/>
                <a:gd name="connsiteX9" fmla="*/ 358100 w 608814"/>
                <a:gd name="connsiteY9" fmla="*/ 249872 h 585693"/>
                <a:gd name="connsiteX10" fmla="*/ 421316 w 608814"/>
                <a:gd name="connsiteY10" fmla="*/ 249872 h 585693"/>
                <a:gd name="connsiteX11" fmla="*/ 445737 w 608814"/>
                <a:gd name="connsiteY11" fmla="*/ 274267 h 585693"/>
                <a:gd name="connsiteX12" fmla="*/ 445737 w 608814"/>
                <a:gd name="connsiteY12" fmla="*/ 561206 h 585693"/>
                <a:gd name="connsiteX13" fmla="*/ 421316 w 608814"/>
                <a:gd name="connsiteY13" fmla="*/ 585693 h 585693"/>
                <a:gd name="connsiteX14" fmla="*/ 358100 w 608814"/>
                <a:gd name="connsiteY14" fmla="*/ 585693 h 585693"/>
                <a:gd name="connsiteX15" fmla="*/ 333679 w 608814"/>
                <a:gd name="connsiteY15" fmla="*/ 561206 h 585693"/>
                <a:gd name="connsiteX16" fmla="*/ 333679 w 608814"/>
                <a:gd name="connsiteY16" fmla="*/ 274267 h 585693"/>
                <a:gd name="connsiteX17" fmla="*/ 358100 w 608814"/>
                <a:gd name="connsiteY17" fmla="*/ 249872 h 585693"/>
                <a:gd name="connsiteX18" fmla="*/ 140260 w 608814"/>
                <a:gd name="connsiteY18" fmla="*/ 224680 h 585693"/>
                <a:gd name="connsiteX19" fmla="*/ 191844 w 608814"/>
                <a:gd name="connsiteY19" fmla="*/ 276122 h 585693"/>
                <a:gd name="connsiteX20" fmla="*/ 140260 w 608814"/>
                <a:gd name="connsiteY20" fmla="*/ 327564 h 585693"/>
                <a:gd name="connsiteX21" fmla="*/ 88676 w 608814"/>
                <a:gd name="connsiteY21" fmla="*/ 276122 h 585693"/>
                <a:gd name="connsiteX22" fmla="*/ 140260 w 608814"/>
                <a:gd name="connsiteY22" fmla="*/ 224680 h 585693"/>
                <a:gd name="connsiteX23" fmla="*/ 521177 w 608814"/>
                <a:gd name="connsiteY23" fmla="*/ 148117 h 585693"/>
                <a:gd name="connsiteX24" fmla="*/ 584301 w 608814"/>
                <a:gd name="connsiteY24" fmla="*/ 148117 h 585693"/>
                <a:gd name="connsiteX25" fmla="*/ 608814 w 608814"/>
                <a:gd name="connsiteY25" fmla="*/ 172601 h 585693"/>
                <a:gd name="connsiteX26" fmla="*/ 608814 w 608814"/>
                <a:gd name="connsiteY26" fmla="*/ 561209 h 585693"/>
                <a:gd name="connsiteX27" fmla="*/ 584301 w 608814"/>
                <a:gd name="connsiteY27" fmla="*/ 585693 h 585693"/>
                <a:gd name="connsiteX28" fmla="*/ 521177 w 608814"/>
                <a:gd name="connsiteY28" fmla="*/ 585693 h 585693"/>
                <a:gd name="connsiteX29" fmla="*/ 496756 w 608814"/>
                <a:gd name="connsiteY29" fmla="*/ 561209 h 585693"/>
                <a:gd name="connsiteX30" fmla="*/ 496756 w 608814"/>
                <a:gd name="connsiteY30" fmla="*/ 172601 h 585693"/>
                <a:gd name="connsiteX31" fmla="*/ 521177 w 608814"/>
                <a:gd name="connsiteY31" fmla="*/ 148117 h 585693"/>
                <a:gd name="connsiteX32" fmla="*/ 116229 w 608814"/>
                <a:gd name="connsiteY32" fmla="*/ 131322 h 585693"/>
                <a:gd name="connsiteX33" fmla="*/ 164246 w 608814"/>
                <a:gd name="connsiteY33" fmla="*/ 131322 h 585693"/>
                <a:gd name="connsiteX34" fmla="*/ 184061 w 608814"/>
                <a:gd name="connsiteY34" fmla="*/ 151113 h 585693"/>
                <a:gd name="connsiteX35" fmla="*/ 184061 w 608814"/>
                <a:gd name="connsiteY35" fmla="*/ 171457 h 585693"/>
                <a:gd name="connsiteX36" fmla="*/ 208669 w 608814"/>
                <a:gd name="connsiteY36" fmla="*/ 186094 h 585693"/>
                <a:gd name="connsiteX37" fmla="*/ 226641 w 608814"/>
                <a:gd name="connsiteY37" fmla="*/ 175692 h 585693"/>
                <a:gd name="connsiteX38" fmla="*/ 253737 w 608814"/>
                <a:gd name="connsiteY38" fmla="*/ 182964 h 585693"/>
                <a:gd name="connsiteX39" fmla="*/ 277792 w 608814"/>
                <a:gd name="connsiteY39" fmla="*/ 224572 h 585693"/>
                <a:gd name="connsiteX40" fmla="*/ 279727 w 608814"/>
                <a:gd name="connsiteY40" fmla="*/ 239577 h 585693"/>
                <a:gd name="connsiteX41" fmla="*/ 270511 w 608814"/>
                <a:gd name="connsiteY41" fmla="*/ 251544 h 585693"/>
                <a:gd name="connsiteX42" fmla="*/ 252355 w 608814"/>
                <a:gd name="connsiteY42" fmla="*/ 262038 h 585693"/>
                <a:gd name="connsiteX43" fmla="*/ 253829 w 608814"/>
                <a:gd name="connsiteY43" fmla="*/ 276122 h 585693"/>
                <a:gd name="connsiteX44" fmla="*/ 252355 w 608814"/>
                <a:gd name="connsiteY44" fmla="*/ 290206 h 585693"/>
                <a:gd name="connsiteX45" fmla="*/ 270511 w 608814"/>
                <a:gd name="connsiteY45" fmla="*/ 300700 h 585693"/>
                <a:gd name="connsiteX46" fmla="*/ 278714 w 608814"/>
                <a:gd name="connsiteY46" fmla="*/ 325094 h 585693"/>
                <a:gd name="connsiteX47" fmla="*/ 258253 w 608814"/>
                <a:gd name="connsiteY47" fmla="*/ 321136 h 585693"/>
                <a:gd name="connsiteX48" fmla="*/ 195858 w 608814"/>
                <a:gd name="connsiteY48" fmla="*/ 321136 h 585693"/>
                <a:gd name="connsiteX49" fmla="*/ 212171 w 608814"/>
                <a:gd name="connsiteY49" fmla="*/ 276122 h 585693"/>
                <a:gd name="connsiteX50" fmla="*/ 140191 w 608814"/>
                <a:gd name="connsiteY50" fmla="*/ 204320 h 585693"/>
                <a:gd name="connsiteX51" fmla="*/ 68304 w 608814"/>
                <a:gd name="connsiteY51" fmla="*/ 276122 h 585693"/>
                <a:gd name="connsiteX52" fmla="*/ 140191 w 608814"/>
                <a:gd name="connsiteY52" fmla="*/ 348016 h 585693"/>
                <a:gd name="connsiteX53" fmla="*/ 148486 w 608814"/>
                <a:gd name="connsiteY53" fmla="*/ 347095 h 585693"/>
                <a:gd name="connsiteX54" fmla="*/ 140099 w 608814"/>
                <a:gd name="connsiteY54" fmla="*/ 376000 h 585693"/>
                <a:gd name="connsiteX55" fmla="*/ 140099 w 608814"/>
                <a:gd name="connsiteY55" fmla="*/ 420922 h 585693"/>
                <a:gd name="connsiteX56" fmla="*/ 116229 w 608814"/>
                <a:gd name="connsiteY56" fmla="*/ 420922 h 585693"/>
                <a:gd name="connsiteX57" fmla="*/ 96413 w 608814"/>
                <a:gd name="connsiteY57" fmla="*/ 401131 h 585693"/>
                <a:gd name="connsiteX58" fmla="*/ 96413 w 608814"/>
                <a:gd name="connsiteY58" fmla="*/ 380787 h 585693"/>
                <a:gd name="connsiteX59" fmla="*/ 71806 w 608814"/>
                <a:gd name="connsiteY59" fmla="*/ 366150 h 585693"/>
                <a:gd name="connsiteX60" fmla="*/ 53742 w 608814"/>
                <a:gd name="connsiteY60" fmla="*/ 376552 h 585693"/>
                <a:gd name="connsiteX61" fmla="*/ 38719 w 608814"/>
                <a:gd name="connsiteY61" fmla="*/ 378577 h 585693"/>
                <a:gd name="connsiteX62" fmla="*/ 26738 w 608814"/>
                <a:gd name="connsiteY62" fmla="*/ 369372 h 585693"/>
                <a:gd name="connsiteX63" fmla="*/ 2683 w 608814"/>
                <a:gd name="connsiteY63" fmla="*/ 327764 h 585693"/>
                <a:gd name="connsiteX64" fmla="*/ 9872 w 608814"/>
                <a:gd name="connsiteY64" fmla="*/ 300700 h 585693"/>
                <a:gd name="connsiteX65" fmla="*/ 28120 w 608814"/>
                <a:gd name="connsiteY65" fmla="*/ 290206 h 585693"/>
                <a:gd name="connsiteX66" fmla="*/ 26645 w 608814"/>
                <a:gd name="connsiteY66" fmla="*/ 276122 h 585693"/>
                <a:gd name="connsiteX67" fmla="*/ 28120 w 608814"/>
                <a:gd name="connsiteY67" fmla="*/ 262038 h 585693"/>
                <a:gd name="connsiteX68" fmla="*/ 9872 w 608814"/>
                <a:gd name="connsiteY68" fmla="*/ 251544 h 585693"/>
                <a:gd name="connsiteX69" fmla="*/ 2683 w 608814"/>
                <a:gd name="connsiteY69" fmla="*/ 224572 h 585693"/>
                <a:gd name="connsiteX70" fmla="*/ 26738 w 608814"/>
                <a:gd name="connsiteY70" fmla="*/ 182964 h 585693"/>
                <a:gd name="connsiteX71" fmla="*/ 38719 w 608814"/>
                <a:gd name="connsiteY71" fmla="*/ 173759 h 585693"/>
                <a:gd name="connsiteX72" fmla="*/ 53742 w 608814"/>
                <a:gd name="connsiteY72" fmla="*/ 175692 h 585693"/>
                <a:gd name="connsiteX73" fmla="*/ 71806 w 608814"/>
                <a:gd name="connsiteY73" fmla="*/ 186094 h 585693"/>
                <a:gd name="connsiteX74" fmla="*/ 96413 w 608814"/>
                <a:gd name="connsiteY74" fmla="*/ 171457 h 585693"/>
                <a:gd name="connsiteX75" fmla="*/ 96413 w 608814"/>
                <a:gd name="connsiteY75" fmla="*/ 151113 h 585693"/>
                <a:gd name="connsiteX76" fmla="*/ 116229 w 608814"/>
                <a:gd name="connsiteY76" fmla="*/ 131322 h 585693"/>
                <a:gd name="connsiteX77" fmla="*/ 445756 w 608814"/>
                <a:gd name="connsiteY77" fmla="*/ 83476 h 585693"/>
                <a:gd name="connsiteX78" fmla="*/ 414140 w 608814"/>
                <a:gd name="connsiteY78" fmla="*/ 115044 h 585693"/>
                <a:gd name="connsiteX79" fmla="*/ 445756 w 608814"/>
                <a:gd name="connsiteY79" fmla="*/ 146520 h 585693"/>
                <a:gd name="connsiteX80" fmla="*/ 477371 w 608814"/>
                <a:gd name="connsiteY80" fmla="*/ 115044 h 585693"/>
                <a:gd name="connsiteX81" fmla="*/ 445756 w 608814"/>
                <a:gd name="connsiteY81" fmla="*/ 83476 h 585693"/>
                <a:gd name="connsiteX82" fmla="*/ 426676 w 608814"/>
                <a:gd name="connsiteY82" fmla="*/ 0 h 585693"/>
                <a:gd name="connsiteX83" fmla="*/ 464835 w 608814"/>
                <a:gd name="connsiteY83" fmla="*/ 0 h 585693"/>
                <a:gd name="connsiteX84" fmla="*/ 480597 w 608814"/>
                <a:gd name="connsiteY84" fmla="*/ 15738 h 585693"/>
                <a:gd name="connsiteX85" fmla="*/ 480597 w 608814"/>
                <a:gd name="connsiteY85" fmla="*/ 31936 h 585693"/>
                <a:gd name="connsiteX86" fmla="*/ 500138 w 608814"/>
                <a:gd name="connsiteY86" fmla="*/ 43533 h 585693"/>
                <a:gd name="connsiteX87" fmla="*/ 514425 w 608814"/>
                <a:gd name="connsiteY87" fmla="*/ 35249 h 585693"/>
                <a:gd name="connsiteX88" fmla="*/ 535901 w 608814"/>
                <a:gd name="connsiteY88" fmla="*/ 40956 h 585693"/>
                <a:gd name="connsiteX89" fmla="*/ 554981 w 608814"/>
                <a:gd name="connsiteY89" fmla="*/ 73996 h 585693"/>
                <a:gd name="connsiteX90" fmla="*/ 556640 w 608814"/>
                <a:gd name="connsiteY90" fmla="*/ 85961 h 585693"/>
                <a:gd name="connsiteX91" fmla="*/ 549266 w 608814"/>
                <a:gd name="connsiteY91" fmla="*/ 95440 h 585693"/>
                <a:gd name="connsiteX92" fmla="*/ 534887 w 608814"/>
                <a:gd name="connsiteY92" fmla="*/ 103815 h 585693"/>
                <a:gd name="connsiteX93" fmla="*/ 535993 w 608814"/>
                <a:gd name="connsiteY93" fmla="*/ 115044 h 585693"/>
                <a:gd name="connsiteX94" fmla="*/ 535717 w 608814"/>
                <a:gd name="connsiteY94" fmla="*/ 117621 h 585693"/>
                <a:gd name="connsiteX95" fmla="*/ 521153 w 608814"/>
                <a:gd name="connsiteY95" fmla="*/ 117621 h 585693"/>
                <a:gd name="connsiteX96" fmla="*/ 466126 w 608814"/>
                <a:gd name="connsiteY96" fmla="*/ 172565 h 585693"/>
                <a:gd name="connsiteX97" fmla="*/ 466126 w 608814"/>
                <a:gd name="connsiteY97" fmla="*/ 229719 h 585693"/>
                <a:gd name="connsiteX98" fmla="*/ 466126 w 608814"/>
                <a:gd name="connsiteY98" fmla="*/ 242604 h 585693"/>
                <a:gd name="connsiteX99" fmla="*/ 453590 w 608814"/>
                <a:gd name="connsiteY99" fmla="*/ 229995 h 585693"/>
                <a:gd name="connsiteX100" fmla="*/ 421330 w 608814"/>
                <a:gd name="connsiteY100" fmla="*/ 219319 h 585693"/>
                <a:gd name="connsiteX101" fmla="*/ 411928 w 608814"/>
                <a:gd name="connsiteY101" fmla="*/ 219319 h 585693"/>
                <a:gd name="connsiteX102" fmla="*/ 410914 w 608814"/>
                <a:gd name="connsiteY102" fmla="*/ 214257 h 585693"/>
                <a:gd name="connsiteX103" fmla="*/ 410914 w 608814"/>
                <a:gd name="connsiteY103" fmla="*/ 198059 h 585693"/>
                <a:gd name="connsiteX104" fmla="*/ 391373 w 608814"/>
                <a:gd name="connsiteY104" fmla="*/ 186463 h 585693"/>
                <a:gd name="connsiteX105" fmla="*/ 377086 w 608814"/>
                <a:gd name="connsiteY105" fmla="*/ 194746 h 585693"/>
                <a:gd name="connsiteX106" fmla="*/ 365104 w 608814"/>
                <a:gd name="connsiteY106" fmla="*/ 196310 h 585693"/>
                <a:gd name="connsiteX107" fmla="*/ 355610 w 608814"/>
                <a:gd name="connsiteY107" fmla="*/ 189040 h 585693"/>
                <a:gd name="connsiteX108" fmla="*/ 336530 w 608814"/>
                <a:gd name="connsiteY108" fmla="*/ 155999 h 585693"/>
                <a:gd name="connsiteX109" fmla="*/ 342245 w 608814"/>
                <a:gd name="connsiteY109" fmla="*/ 134463 h 585693"/>
                <a:gd name="connsiteX110" fmla="*/ 356716 w 608814"/>
                <a:gd name="connsiteY110" fmla="*/ 126180 h 585693"/>
                <a:gd name="connsiteX111" fmla="*/ 355518 w 608814"/>
                <a:gd name="connsiteY111" fmla="*/ 115044 h 585693"/>
                <a:gd name="connsiteX112" fmla="*/ 356716 w 608814"/>
                <a:gd name="connsiteY112" fmla="*/ 103815 h 585693"/>
                <a:gd name="connsiteX113" fmla="*/ 342245 w 608814"/>
                <a:gd name="connsiteY113" fmla="*/ 95440 h 585693"/>
                <a:gd name="connsiteX114" fmla="*/ 336530 w 608814"/>
                <a:gd name="connsiteY114" fmla="*/ 73996 h 585693"/>
                <a:gd name="connsiteX115" fmla="*/ 355610 w 608814"/>
                <a:gd name="connsiteY115" fmla="*/ 40956 h 585693"/>
                <a:gd name="connsiteX116" fmla="*/ 365104 w 608814"/>
                <a:gd name="connsiteY116" fmla="*/ 33685 h 585693"/>
                <a:gd name="connsiteX117" fmla="*/ 377086 w 608814"/>
                <a:gd name="connsiteY117" fmla="*/ 35249 h 585693"/>
                <a:gd name="connsiteX118" fmla="*/ 391373 w 608814"/>
                <a:gd name="connsiteY118" fmla="*/ 43533 h 585693"/>
                <a:gd name="connsiteX119" fmla="*/ 410914 w 608814"/>
                <a:gd name="connsiteY119" fmla="*/ 31936 h 585693"/>
                <a:gd name="connsiteX120" fmla="*/ 410914 w 608814"/>
                <a:gd name="connsiteY120" fmla="*/ 15738 h 585693"/>
                <a:gd name="connsiteX121" fmla="*/ 426676 w 608814"/>
                <a:gd name="connsiteY121" fmla="*/ 0 h 5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608814" h="585693">
                  <a:moveTo>
                    <a:pt x="195114" y="351627"/>
                  </a:moveTo>
                  <a:lnTo>
                    <a:pt x="258290" y="351627"/>
                  </a:lnTo>
                  <a:cubicBezTo>
                    <a:pt x="271848" y="351627"/>
                    <a:pt x="282731" y="362580"/>
                    <a:pt x="282731" y="376018"/>
                  </a:cubicBezTo>
                  <a:lnTo>
                    <a:pt x="282731" y="561210"/>
                  </a:lnTo>
                  <a:cubicBezTo>
                    <a:pt x="282731" y="574740"/>
                    <a:pt x="271848" y="585693"/>
                    <a:pt x="258290" y="585693"/>
                  </a:cubicBezTo>
                  <a:lnTo>
                    <a:pt x="195114" y="585693"/>
                  </a:lnTo>
                  <a:cubicBezTo>
                    <a:pt x="181556" y="585693"/>
                    <a:pt x="170673" y="574740"/>
                    <a:pt x="170673" y="561210"/>
                  </a:cubicBezTo>
                  <a:lnTo>
                    <a:pt x="170673" y="376018"/>
                  </a:lnTo>
                  <a:cubicBezTo>
                    <a:pt x="170673" y="362580"/>
                    <a:pt x="181556" y="351627"/>
                    <a:pt x="195114" y="351627"/>
                  </a:cubicBezTo>
                  <a:close/>
                  <a:moveTo>
                    <a:pt x="358100" y="249872"/>
                  </a:moveTo>
                  <a:lnTo>
                    <a:pt x="421316" y="249872"/>
                  </a:lnTo>
                  <a:cubicBezTo>
                    <a:pt x="434771" y="249872"/>
                    <a:pt x="445737" y="260735"/>
                    <a:pt x="445737" y="274267"/>
                  </a:cubicBezTo>
                  <a:lnTo>
                    <a:pt x="445737" y="561206"/>
                  </a:lnTo>
                  <a:cubicBezTo>
                    <a:pt x="445737" y="574738"/>
                    <a:pt x="434771" y="585693"/>
                    <a:pt x="421316" y="585693"/>
                  </a:cubicBezTo>
                  <a:lnTo>
                    <a:pt x="358100" y="585693"/>
                  </a:lnTo>
                  <a:cubicBezTo>
                    <a:pt x="344645" y="585693"/>
                    <a:pt x="333679" y="574738"/>
                    <a:pt x="333679" y="561206"/>
                  </a:cubicBezTo>
                  <a:lnTo>
                    <a:pt x="333679" y="274267"/>
                  </a:lnTo>
                  <a:cubicBezTo>
                    <a:pt x="333679" y="260735"/>
                    <a:pt x="344645" y="249872"/>
                    <a:pt x="358100" y="249872"/>
                  </a:cubicBezTo>
                  <a:close/>
                  <a:moveTo>
                    <a:pt x="140260" y="224680"/>
                  </a:moveTo>
                  <a:cubicBezTo>
                    <a:pt x="168749" y="224680"/>
                    <a:pt x="191844" y="247711"/>
                    <a:pt x="191844" y="276122"/>
                  </a:cubicBezTo>
                  <a:cubicBezTo>
                    <a:pt x="191844" y="304533"/>
                    <a:pt x="168749" y="327564"/>
                    <a:pt x="140260" y="327564"/>
                  </a:cubicBezTo>
                  <a:cubicBezTo>
                    <a:pt x="111771" y="327564"/>
                    <a:pt x="88676" y="304533"/>
                    <a:pt x="88676" y="276122"/>
                  </a:cubicBezTo>
                  <a:cubicBezTo>
                    <a:pt x="88676" y="247711"/>
                    <a:pt x="111771" y="224680"/>
                    <a:pt x="140260" y="224680"/>
                  </a:cubicBezTo>
                  <a:close/>
                  <a:moveTo>
                    <a:pt x="521177" y="148117"/>
                  </a:moveTo>
                  <a:lnTo>
                    <a:pt x="584301" y="148117"/>
                  </a:lnTo>
                  <a:cubicBezTo>
                    <a:pt x="597848" y="148117"/>
                    <a:pt x="608814" y="159070"/>
                    <a:pt x="608814" y="172601"/>
                  </a:cubicBezTo>
                  <a:lnTo>
                    <a:pt x="608814" y="561209"/>
                  </a:lnTo>
                  <a:cubicBezTo>
                    <a:pt x="608814" y="574740"/>
                    <a:pt x="597848" y="585693"/>
                    <a:pt x="584301" y="585693"/>
                  </a:cubicBezTo>
                  <a:lnTo>
                    <a:pt x="521177" y="585693"/>
                  </a:lnTo>
                  <a:cubicBezTo>
                    <a:pt x="507722" y="585693"/>
                    <a:pt x="496756" y="574740"/>
                    <a:pt x="496756" y="561209"/>
                  </a:cubicBezTo>
                  <a:lnTo>
                    <a:pt x="496756" y="172601"/>
                  </a:lnTo>
                  <a:cubicBezTo>
                    <a:pt x="496756" y="159070"/>
                    <a:pt x="507722" y="148117"/>
                    <a:pt x="521177" y="148117"/>
                  </a:cubicBezTo>
                  <a:close/>
                  <a:moveTo>
                    <a:pt x="116229" y="131322"/>
                  </a:moveTo>
                  <a:lnTo>
                    <a:pt x="164246" y="131322"/>
                  </a:lnTo>
                  <a:cubicBezTo>
                    <a:pt x="175214" y="131322"/>
                    <a:pt x="184061" y="140159"/>
                    <a:pt x="184061" y="151113"/>
                  </a:cubicBezTo>
                  <a:lnTo>
                    <a:pt x="184061" y="171457"/>
                  </a:lnTo>
                  <a:cubicBezTo>
                    <a:pt x="193001" y="175231"/>
                    <a:pt x="201019" y="180386"/>
                    <a:pt x="208669" y="186094"/>
                  </a:cubicBezTo>
                  <a:lnTo>
                    <a:pt x="226641" y="175692"/>
                  </a:lnTo>
                  <a:cubicBezTo>
                    <a:pt x="236134" y="170261"/>
                    <a:pt x="248300" y="173482"/>
                    <a:pt x="253737" y="182964"/>
                  </a:cubicBezTo>
                  <a:lnTo>
                    <a:pt x="277792" y="224572"/>
                  </a:lnTo>
                  <a:cubicBezTo>
                    <a:pt x="280465" y="229083"/>
                    <a:pt x="281110" y="234514"/>
                    <a:pt x="279727" y="239577"/>
                  </a:cubicBezTo>
                  <a:cubicBezTo>
                    <a:pt x="278437" y="244640"/>
                    <a:pt x="275119" y="248966"/>
                    <a:pt x="270511" y="251544"/>
                  </a:cubicBezTo>
                  <a:lnTo>
                    <a:pt x="252355" y="262038"/>
                  </a:lnTo>
                  <a:cubicBezTo>
                    <a:pt x="253000" y="266733"/>
                    <a:pt x="253829" y="271335"/>
                    <a:pt x="253829" y="276122"/>
                  </a:cubicBezTo>
                  <a:cubicBezTo>
                    <a:pt x="253829" y="281001"/>
                    <a:pt x="253000" y="285604"/>
                    <a:pt x="252355" y="290206"/>
                  </a:cubicBezTo>
                  <a:lnTo>
                    <a:pt x="270511" y="300700"/>
                  </a:lnTo>
                  <a:cubicBezTo>
                    <a:pt x="279174" y="305671"/>
                    <a:pt x="282308" y="316165"/>
                    <a:pt x="278714" y="325094"/>
                  </a:cubicBezTo>
                  <a:cubicBezTo>
                    <a:pt x="272354" y="322609"/>
                    <a:pt x="265442" y="321136"/>
                    <a:pt x="258253" y="321136"/>
                  </a:cubicBezTo>
                  <a:lnTo>
                    <a:pt x="195858" y="321136"/>
                  </a:lnTo>
                  <a:cubicBezTo>
                    <a:pt x="205904" y="308709"/>
                    <a:pt x="212171" y="293244"/>
                    <a:pt x="212171" y="276122"/>
                  </a:cubicBezTo>
                  <a:cubicBezTo>
                    <a:pt x="212171" y="236539"/>
                    <a:pt x="179914" y="204320"/>
                    <a:pt x="140191" y="204320"/>
                  </a:cubicBezTo>
                  <a:cubicBezTo>
                    <a:pt x="100561" y="204320"/>
                    <a:pt x="68304" y="236539"/>
                    <a:pt x="68304" y="276122"/>
                  </a:cubicBezTo>
                  <a:cubicBezTo>
                    <a:pt x="68304" y="315797"/>
                    <a:pt x="100561" y="348016"/>
                    <a:pt x="140191" y="348016"/>
                  </a:cubicBezTo>
                  <a:cubicBezTo>
                    <a:pt x="143048" y="348016"/>
                    <a:pt x="145721" y="347463"/>
                    <a:pt x="148486" y="347095"/>
                  </a:cubicBezTo>
                  <a:cubicBezTo>
                    <a:pt x="143233" y="355564"/>
                    <a:pt x="140099" y="365414"/>
                    <a:pt x="140099" y="376000"/>
                  </a:cubicBezTo>
                  <a:lnTo>
                    <a:pt x="140099" y="420922"/>
                  </a:lnTo>
                  <a:lnTo>
                    <a:pt x="116229" y="420922"/>
                  </a:lnTo>
                  <a:cubicBezTo>
                    <a:pt x="105261" y="420922"/>
                    <a:pt x="96413" y="412085"/>
                    <a:pt x="96413" y="401131"/>
                  </a:cubicBezTo>
                  <a:lnTo>
                    <a:pt x="96413" y="380787"/>
                  </a:lnTo>
                  <a:cubicBezTo>
                    <a:pt x="87474" y="377013"/>
                    <a:pt x="79455" y="371950"/>
                    <a:pt x="71806" y="366150"/>
                  </a:cubicBezTo>
                  <a:lnTo>
                    <a:pt x="53742" y="376552"/>
                  </a:lnTo>
                  <a:cubicBezTo>
                    <a:pt x="49226" y="379222"/>
                    <a:pt x="43788" y="379866"/>
                    <a:pt x="38719" y="378577"/>
                  </a:cubicBezTo>
                  <a:cubicBezTo>
                    <a:pt x="33650" y="377197"/>
                    <a:pt x="29318" y="373883"/>
                    <a:pt x="26738" y="369372"/>
                  </a:cubicBezTo>
                  <a:lnTo>
                    <a:pt x="2683" y="327764"/>
                  </a:lnTo>
                  <a:cubicBezTo>
                    <a:pt x="-2847" y="318282"/>
                    <a:pt x="471" y="306131"/>
                    <a:pt x="9872" y="300700"/>
                  </a:cubicBezTo>
                  <a:lnTo>
                    <a:pt x="28120" y="290206"/>
                  </a:lnTo>
                  <a:cubicBezTo>
                    <a:pt x="27475" y="285604"/>
                    <a:pt x="26645" y="281001"/>
                    <a:pt x="26645" y="276122"/>
                  </a:cubicBezTo>
                  <a:cubicBezTo>
                    <a:pt x="26645" y="271335"/>
                    <a:pt x="27475" y="266733"/>
                    <a:pt x="28120" y="262038"/>
                  </a:cubicBezTo>
                  <a:lnTo>
                    <a:pt x="9872" y="251544"/>
                  </a:lnTo>
                  <a:cubicBezTo>
                    <a:pt x="471" y="246113"/>
                    <a:pt x="-2847" y="233962"/>
                    <a:pt x="2683" y="224572"/>
                  </a:cubicBezTo>
                  <a:lnTo>
                    <a:pt x="26738" y="182964"/>
                  </a:lnTo>
                  <a:cubicBezTo>
                    <a:pt x="29318" y="178361"/>
                    <a:pt x="33650" y="175139"/>
                    <a:pt x="38719" y="173759"/>
                  </a:cubicBezTo>
                  <a:cubicBezTo>
                    <a:pt x="43788" y="172378"/>
                    <a:pt x="49226" y="173114"/>
                    <a:pt x="53742" y="175692"/>
                  </a:cubicBezTo>
                  <a:lnTo>
                    <a:pt x="71806" y="186094"/>
                  </a:lnTo>
                  <a:cubicBezTo>
                    <a:pt x="79455" y="180386"/>
                    <a:pt x="87474" y="175231"/>
                    <a:pt x="96413" y="171457"/>
                  </a:cubicBezTo>
                  <a:lnTo>
                    <a:pt x="96413" y="151113"/>
                  </a:lnTo>
                  <a:cubicBezTo>
                    <a:pt x="96413" y="140159"/>
                    <a:pt x="105261" y="131322"/>
                    <a:pt x="116229" y="131322"/>
                  </a:cubicBezTo>
                  <a:close/>
                  <a:moveTo>
                    <a:pt x="445756" y="83476"/>
                  </a:moveTo>
                  <a:cubicBezTo>
                    <a:pt x="428335" y="83476"/>
                    <a:pt x="414140" y="97557"/>
                    <a:pt x="414140" y="115044"/>
                  </a:cubicBezTo>
                  <a:cubicBezTo>
                    <a:pt x="414140" y="132438"/>
                    <a:pt x="428335" y="146520"/>
                    <a:pt x="445756" y="146520"/>
                  </a:cubicBezTo>
                  <a:cubicBezTo>
                    <a:pt x="463176" y="146520"/>
                    <a:pt x="477371" y="132438"/>
                    <a:pt x="477371" y="115044"/>
                  </a:cubicBezTo>
                  <a:cubicBezTo>
                    <a:pt x="477371" y="97557"/>
                    <a:pt x="463176" y="83476"/>
                    <a:pt x="445756" y="83476"/>
                  </a:cubicBezTo>
                  <a:close/>
                  <a:moveTo>
                    <a:pt x="426676" y="0"/>
                  </a:moveTo>
                  <a:lnTo>
                    <a:pt x="464835" y="0"/>
                  </a:lnTo>
                  <a:cubicBezTo>
                    <a:pt x="473500" y="0"/>
                    <a:pt x="480597" y="7087"/>
                    <a:pt x="480597" y="15738"/>
                  </a:cubicBezTo>
                  <a:lnTo>
                    <a:pt x="480597" y="31936"/>
                  </a:lnTo>
                  <a:cubicBezTo>
                    <a:pt x="487694" y="34881"/>
                    <a:pt x="494054" y="38931"/>
                    <a:pt x="500138" y="43533"/>
                  </a:cubicBezTo>
                  <a:lnTo>
                    <a:pt x="514425" y="35249"/>
                  </a:lnTo>
                  <a:cubicBezTo>
                    <a:pt x="521983" y="30924"/>
                    <a:pt x="531569" y="33501"/>
                    <a:pt x="535901" y="40956"/>
                  </a:cubicBezTo>
                  <a:lnTo>
                    <a:pt x="554981" y="73996"/>
                  </a:lnTo>
                  <a:cubicBezTo>
                    <a:pt x="557101" y="77585"/>
                    <a:pt x="557654" y="81911"/>
                    <a:pt x="556640" y="85961"/>
                  </a:cubicBezTo>
                  <a:cubicBezTo>
                    <a:pt x="555534" y="89918"/>
                    <a:pt x="552861" y="93415"/>
                    <a:pt x="549266" y="95440"/>
                  </a:cubicBezTo>
                  <a:lnTo>
                    <a:pt x="534887" y="103815"/>
                  </a:lnTo>
                  <a:cubicBezTo>
                    <a:pt x="535348" y="107497"/>
                    <a:pt x="535993" y="111178"/>
                    <a:pt x="535993" y="115044"/>
                  </a:cubicBezTo>
                  <a:cubicBezTo>
                    <a:pt x="535993" y="115872"/>
                    <a:pt x="535809" y="116700"/>
                    <a:pt x="535717" y="117621"/>
                  </a:cubicBezTo>
                  <a:lnTo>
                    <a:pt x="521153" y="117621"/>
                  </a:lnTo>
                  <a:cubicBezTo>
                    <a:pt x="490828" y="117621"/>
                    <a:pt x="466126" y="142286"/>
                    <a:pt x="466126" y="172565"/>
                  </a:cubicBezTo>
                  <a:lnTo>
                    <a:pt x="466126" y="229719"/>
                  </a:lnTo>
                  <a:lnTo>
                    <a:pt x="466126" y="242604"/>
                  </a:lnTo>
                  <a:cubicBezTo>
                    <a:pt x="462715" y="237726"/>
                    <a:pt x="458383" y="233493"/>
                    <a:pt x="453590" y="229995"/>
                  </a:cubicBezTo>
                  <a:cubicBezTo>
                    <a:pt x="444465" y="223369"/>
                    <a:pt x="433404" y="219319"/>
                    <a:pt x="421330" y="219319"/>
                  </a:cubicBezTo>
                  <a:lnTo>
                    <a:pt x="411928" y="219319"/>
                  </a:lnTo>
                  <a:cubicBezTo>
                    <a:pt x="411375" y="217755"/>
                    <a:pt x="410914" y="216098"/>
                    <a:pt x="410914" y="214257"/>
                  </a:cubicBezTo>
                  <a:lnTo>
                    <a:pt x="410914" y="198059"/>
                  </a:lnTo>
                  <a:cubicBezTo>
                    <a:pt x="403817" y="195114"/>
                    <a:pt x="397457" y="191064"/>
                    <a:pt x="391373" y="186463"/>
                  </a:cubicBezTo>
                  <a:lnTo>
                    <a:pt x="377086" y="194746"/>
                  </a:lnTo>
                  <a:cubicBezTo>
                    <a:pt x="373492" y="196863"/>
                    <a:pt x="369160" y="197415"/>
                    <a:pt x="365104" y="196310"/>
                  </a:cubicBezTo>
                  <a:cubicBezTo>
                    <a:pt x="361140" y="195206"/>
                    <a:pt x="357638" y="192629"/>
                    <a:pt x="355610" y="189040"/>
                  </a:cubicBezTo>
                  <a:lnTo>
                    <a:pt x="336530" y="155999"/>
                  </a:lnTo>
                  <a:cubicBezTo>
                    <a:pt x="332198" y="148452"/>
                    <a:pt x="334687" y="138881"/>
                    <a:pt x="342245" y="134463"/>
                  </a:cubicBezTo>
                  <a:lnTo>
                    <a:pt x="356716" y="126180"/>
                  </a:lnTo>
                  <a:cubicBezTo>
                    <a:pt x="356163" y="122498"/>
                    <a:pt x="355518" y="118817"/>
                    <a:pt x="355518" y="115044"/>
                  </a:cubicBezTo>
                  <a:cubicBezTo>
                    <a:pt x="355518" y="111178"/>
                    <a:pt x="356163" y="107497"/>
                    <a:pt x="356716" y="103815"/>
                  </a:cubicBezTo>
                  <a:lnTo>
                    <a:pt x="342245" y="95440"/>
                  </a:lnTo>
                  <a:cubicBezTo>
                    <a:pt x="334687" y="91115"/>
                    <a:pt x="332198" y="81543"/>
                    <a:pt x="336530" y="73996"/>
                  </a:cubicBezTo>
                  <a:lnTo>
                    <a:pt x="355610" y="40956"/>
                  </a:lnTo>
                  <a:cubicBezTo>
                    <a:pt x="357638" y="37366"/>
                    <a:pt x="361140" y="34789"/>
                    <a:pt x="365104" y="33685"/>
                  </a:cubicBezTo>
                  <a:cubicBezTo>
                    <a:pt x="369160" y="32580"/>
                    <a:pt x="373492" y="33133"/>
                    <a:pt x="377086" y="35249"/>
                  </a:cubicBezTo>
                  <a:lnTo>
                    <a:pt x="391373" y="43533"/>
                  </a:lnTo>
                  <a:cubicBezTo>
                    <a:pt x="397457" y="38931"/>
                    <a:pt x="403817" y="34881"/>
                    <a:pt x="410914" y="31936"/>
                  </a:cubicBezTo>
                  <a:lnTo>
                    <a:pt x="410914" y="15738"/>
                  </a:lnTo>
                  <a:cubicBezTo>
                    <a:pt x="410914" y="7087"/>
                    <a:pt x="418011" y="0"/>
                    <a:pt x="426676"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rmAutofit/>
            </a:bodyPr>
            <a:lstStyle/>
            <a:p>
              <a:endParaRPr lang="zh-CN" altLang="en-US" kern="0">
                <a:solidFill>
                  <a:schemeClr val="accent2"/>
                </a:solidFill>
              </a:endParaRPr>
            </a:p>
          </p:txBody>
        </p:sp>
      </p:grpSp>
      <p:grpSp>
        <p:nvGrpSpPr>
          <p:cNvPr id="2" name="组合 1">
            <a:extLst>
              <a:ext uri="{FF2B5EF4-FFF2-40B4-BE49-F238E27FC236}">
                <a16:creationId xmlns:a16="http://schemas.microsoft.com/office/drawing/2014/main" id="{A2C857B8-8899-404D-B902-F3EAEEB5D0A5}"/>
              </a:ext>
            </a:extLst>
          </p:cNvPr>
          <p:cNvGrpSpPr/>
          <p:nvPr/>
        </p:nvGrpSpPr>
        <p:grpSpPr>
          <a:xfrm>
            <a:off x="7972321" y="1933804"/>
            <a:ext cx="1692770" cy="1690734"/>
            <a:chOff x="7972321" y="1933804"/>
            <a:chExt cx="1692770" cy="1690734"/>
          </a:xfrm>
        </p:grpSpPr>
        <p:sp>
          <p:nvSpPr>
            <p:cNvPr id="15" name="íśliḓè">
              <a:extLst>
                <a:ext uri="{FF2B5EF4-FFF2-40B4-BE49-F238E27FC236}">
                  <a16:creationId xmlns:a16="http://schemas.microsoft.com/office/drawing/2014/main" id="{373EE64C-940A-4C76-A348-2546C7792374}"/>
                </a:ext>
              </a:extLst>
            </p:cNvPr>
            <p:cNvSpPr/>
            <p:nvPr/>
          </p:nvSpPr>
          <p:spPr bwMode="auto">
            <a:xfrm>
              <a:off x="7972321" y="1933804"/>
              <a:ext cx="1692770" cy="1690734"/>
            </a:xfrm>
            <a:prstGeom prst="ellipse">
              <a:avLst/>
            </a:prstGeom>
            <a:solidFill>
              <a:srgbClr val="EDE9E2"/>
            </a:solidFill>
            <a:ln>
              <a:noFill/>
            </a:ln>
          </p:spPr>
          <p:txBody>
            <a:bodyPr vert="horz" wrap="square" lIns="91440" tIns="45720" rIns="91440" bIns="45720" numCol="1" anchor="t" anchorCtr="0" compatLnSpc="1">
              <a:prstTxWarp prst="textNoShape">
                <a:avLst/>
              </a:prstTxWarp>
              <a:normAutofit/>
            </a:bodyPr>
            <a:lstStyle/>
            <a:p>
              <a:endParaRPr lang="en-US" kern="0" dirty="0">
                <a:solidFill>
                  <a:srgbClr val="000000"/>
                </a:solidFill>
              </a:endParaRPr>
            </a:p>
          </p:txBody>
        </p:sp>
        <p:sp>
          <p:nvSpPr>
            <p:cNvPr id="18" name="iśľidê">
              <a:extLst>
                <a:ext uri="{FF2B5EF4-FFF2-40B4-BE49-F238E27FC236}">
                  <a16:creationId xmlns:a16="http://schemas.microsoft.com/office/drawing/2014/main" id="{3943D127-38A3-48E0-A7B8-3F7A19B288DC}"/>
                </a:ext>
              </a:extLst>
            </p:cNvPr>
            <p:cNvSpPr/>
            <p:nvPr/>
          </p:nvSpPr>
          <p:spPr bwMode="auto">
            <a:xfrm>
              <a:off x="8496828" y="2457895"/>
              <a:ext cx="643756" cy="642552"/>
            </a:xfrm>
            <a:custGeom>
              <a:avLst/>
              <a:gdLst>
                <a:gd name="connsiteX0" fmla="*/ 290910 w 605702"/>
                <a:gd name="connsiteY0" fmla="*/ 156336 h 604568"/>
                <a:gd name="connsiteX1" fmla="*/ 335849 w 605702"/>
                <a:gd name="connsiteY1" fmla="*/ 164992 h 604568"/>
                <a:gd name="connsiteX2" fmla="*/ 288310 w 605702"/>
                <a:gd name="connsiteY2" fmla="*/ 212456 h 604568"/>
                <a:gd name="connsiteX3" fmla="*/ 203632 w 605702"/>
                <a:gd name="connsiteY3" fmla="*/ 244717 h 604568"/>
                <a:gd name="connsiteX4" fmla="*/ 203632 w 605702"/>
                <a:gd name="connsiteY4" fmla="*/ 401388 h 604568"/>
                <a:gd name="connsiteX5" fmla="*/ 360547 w 605702"/>
                <a:gd name="connsiteY5" fmla="*/ 401388 h 604568"/>
                <a:gd name="connsiteX6" fmla="*/ 392859 w 605702"/>
                <a:gd name="connsiteY6" fmla="*/ 316749 h 604568"/>
                <a:gd name="connsiteX7" fmla="*/ 440397 w 605702"/>
                <a:gd name="connsiteY7" fmla="*/ 269284 h 604568"/>
                <a:gd name="connsiteX8" fmla="*/ 400287 w 605702"/>
                <a:gd name="connsiteY8" fmla="*/ 441065 h 604568"/>
                <a:gd name="connsiteX9" fmla="*/ 163892 w 605702"/>
                <a:gd name="connsiteY9" fmla="*/ 441065 h 604568"/>
                <a:gd name="connsiteX10" fmla="*/ 163892 w 605702"/>
                <a:gd name="connsiteY10" fmla="*/ 205040 h 604568"/>
                <a:gd name="connsiteX11" fmla="*/ 290910 w 605702"/>
                <a:gd name="connsiteY11" fmla="*/ 156336 h 604568"/>
                <a:gd name="connsiteX12" fmla="*/ 246542 w 605702"/>
                <a:gd name="connsiteY12" fmla="*/ 43775 h 604568"/>
                <a:gd name="connsiteX13" fmla="*/ 422196 w 605702"/>
                <a:gd name="connsiteY13" fmla="*/ 78723 h 604568"/>
                <a:gd name="connsiteX14" fmla="*/ 376794 w 605702"/>
                <a:gd name="connsiteY14" fmla="*/ 124054 h 604568"/>
                <a:gd name="connsiteX15" fmla="*/ 126109 w 605702"/>
                <a:gd name="connsiteY15" fmla="*/ 167345 h 604568"/>
                <a:gd name="connsiteX16" fmla="*/ 126109 w 605702"/>
                <a:gd name="connsiteY16" fmla="*/ 478820 h 604568"/>
                <a:gd name="connsiteX17" fmla="*/ 438073 w 605702"/>
                <a:gd name="connsiteY17" fmla="*/ 478820 h 604568"/>
                <a:gd name="connsiteX18" fmla="*/ 481432 w 605702"/>
                <a:gd name="connsiteY18" fmla="*/ 228527 h 604568"/>
                <a:gd name="connsiteX19" fmla="*/ 526741 w 605702"/>
                <a:gd name="connsiteY19" fmla="*/ 183011 h 604568"/>
                <a:gd name="connsiteX20" fmla="*/ 481432 w 605702"/>
                <a:gd name="connsiteY20" fmla="*/ 522111 h 604568"/>
                <a:gd name="connsiteX21" fmla="*/ 82657 w 605702"/>
                <a:gd name="connsiteY21" fmla="*/ 522111 h 604568"/>
                <a:gd name="connsiteX22" fmla="*/ 82657 w 605702"/>
                <a:gd name="connsiteY22" fmla="*/ 123961 h 604568"/>
                <a:gd name="connsiteX23" fmla="*/ 246542 w 605702"/>
                <a:gd name="connsiteY23" fmla="*/ 43775 h 604568"/>
                <a:gd name="connsiteX24" fmla="*/ 536061 w 605702"/>
                <a:gd name="connsiteY24" fmla="*/ 0 h 604568"/>
                <a:gd name="connsiteX25" fmla="*/ 544232 w 605702"/>
                <a:gd name="connsiteY25" fmla="*/ 61368 h 604568"/>
                <a:gd name="connsiteX26" fmla="*/ 605702 w 605702"/>
                <a:gd name="connsiteY26" fmla="*/ 69526 h 604568"/>
                <a:gd name="connsiteX27" fmla="*/ 524361 w 605702"/>
                <a:gd name="connsiteY27" fmla="*/ 150732 h 604568"/>
                <a:gd name="connsiteX28" fmla="*/ 498361 w 605702"/>
                <a:gd name="connsiteY28" fmla="*/ 147302 h 604568"/>
                <a:gd name="connsiteX29" fmla="*/ 337721 w 605702"/>
                <a:gd name="connsiteY29" fmla="*/ 307767 h 604568"/>
                <a:gd name="connsiteX30" fmla="*/ 339764 w 605702"/>
                <a:gd name="connsiteY30" fmla="*/ 323063 h 604568"/>
                <a:gd name="connsiteX31" fmla="*/ 282101 w 605702"/>
                <a:gd name="connsiteY31" fmla="*/ 380630 h 604568"/>
                <a:gd name="connsiteX32" fmla="*/ 224437 w 605702"/>
                <a:gd name="connsiteY32" fmla="*/ 323063 h 604568"/>
                <a:gd name="connsiteX33" fmla="*/ 282101 w 605702"/>
                <a:gd name="connsiteY33" fmla="*/ 265495 h 604568"/>
                <a:gd name="connsiteX34" fmla="*/ 297422 w 605702"/>
                <a:gd name="connsiteY34" fmla="*/ 267535 h 604568"/>
                <a:gd name="connsiteX35" fmla="*/ 458155 w 605702"/>
                <a:gd name="connsiteY35" fmla="*/ 107162 h 604568"/>
                <a:gd name="connsiteX36" fmla="*/ 454719 w 605702"/>
                <a:gd name="connsiteY36" fmla="*/ 81206 h 60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5702" h="604568">
                  <a:moveTo>
                    <a:pt x="290910" y="156336"/>
                  </a:moveTo>
                  <a:cubicBezTo>
                    <a:pt x="306137" y="157147"/>
                    <a:pt x="321272" y="160032"/>
                    <a:pt x="335849" y="164992"/>
                  </a:cubicBezTo>
                  <a:lnTo>
                    <a:pt x="288310" y="212456"/>
                  </a:lnTo>
                  <a:cubicBezTo>
                    <a:pt x="257856" y="210695"/>
                    <a:pt x="226844" y="221449"/>
                    <a:pt x="203632" y="244717"/>
                  </a:cubicBezTo>
                  <a:cubicBezTo>
                    <a:pt x="160271" y="287918"/>
                    <a:pt x="160271" y="358187"/>
                    <a:pt x="203632" y="401388"/>
                  </a:cubicBezTo>
                  <a:cubicBezTo>
                    <a:pt x="246900" y="444680"/>
                    <a:pt x="317279" y="444680"/>
                    <a:pt x="360547" y="401388"/>
                  </a:cubicBezTo>
                  <a:cubicBezTo>
                    <a:pt x="383852" y="378211"/>
                    <a:pt x="394623" y="347156"/>
                    <a:pt x="392859" y="316749"/>
                  </a:cubicBezTo>
                  <a:lnTo>
                    <a:pt x="440397" y="269284"/>
                  </a:lnTo>
                  <a:cubicBezTo>
                    <a:pt x="460267" y="327595"/>
                    <a:pt x="446897" y="394620"/>
                    <a:pt x="400287" y="441065"/>
                  </a:cubicBezTo>
                  <a:cubicBezTo>
                    <a:pt x="335106" y="506236"/>
                    <a:pt x="229073" y="506236"/>
                    <a:pt x="163892" y="441065"/>
                  </a:cubicBezTo>
                  <a:cubicBezTo>
                    <a:pt x="98619" y="375987"/>
                    <a:pt x="98619" y="270118"/>
                    <a:pt x="163892" y="205040"/>
                  </a:cubicBezTo>
                  <a:cubicBezTo>
                    <a:pt x="198711" y="170137"/>
                    <a:pt x="245228" y="153902"/>
                    <a:pt x="290910" y="156336"/>
                  </a:cubicBezTo>
                  <a:close/>
                  <a:moveTo>
                    <a:pt x="246542" y="43775"/>
                  </a:moveTo>
                  <a:cubicBezTo>
                    <a:pt x="306463" y="36243"/>
                    <a:pt x="368345" y="47900"/>
                    <a:pt x="422196" y="78723"/>
                  </a:cubicBezTo>
                  <a:lnTo>
                    <a:pt x="376794" y="124054"/>
                  </a:lnTo>
                  <a:cubicBezTo>
                    <a:pt x="294811" y="85305"/>
                    <a:pt x="193980" y="99581"/>
                    <a:pt x="126109" y="167345"/>
                  </a:cubicBezTo>
                  <a:cubicBezTo>
                    <a:pt x="39948" y="253371"/>
                    <a:pt x="39948" y="392793"/>
                    <a:pt x="126109" y="478820"/>
                  </a:cubicBezTo>
                  <a:cubicBezTo>
                    <a:pt x="212271" y="564846"/>
                    <a:pt x="351912" y="564846"/>
                    <a:pt x="438073" y="478820"/>
                  </a:cubicBezTo>
                  <a:cubicBezTo>
                    <a:pt x="505944" y="411055"/>
                    <a:pt x="520428" y="310382"/>
                    <a:pt x="481432" y="228527"/>
                  </a:cubicBezTo>
                  <a:lnTo>
                    <a:pt x="526741" y="183011"/>
                  </a:lnTo>
                  <a:cubicBezTo>
                    <a:pt x="588484" y="290544"/>
                    <a:pt x="573350" y="430244"/>
                    <a:pt x="481432" y="522111"/>
                  </a:cubicBezTo>
                  <a:cubicBezTo>
                    <a:pt x="371316" y="632054"/>
                    <a:pt x="192866" y="632054"/>
                    <a:pt x="82657" y="522111"/>
                  </a:cubicBezTo>
                  <a:cubicBezTo>
                    <a:pt x="-27552" y="412168"/>
                    <a:pt x="-27552" y="233997"/>
                    <a:pt x="82657" y="123961"/>
                  </a:cubicBezTo>
                  <a:cubicBezTo>
                    <a:pt x="128662" y="78028"/>
                    <a:pt x="186622" y="51307"/>
                    <a:pt x="246542" y="43775"/>
                  </a:cubicBezTo>
                  <a:close/>
                  <a:moveTo>
                    <a:pt x="536061" y="0"/>
                  </a:moveTo>
                  <a:lnTo>
                    <a:pt x="544232" y="61368"/>
                  </a:lnTo>
                  <a:lnTo>
                    <a:pt x="605702" y="69526"/>
                  </a:lnTo>
                  <a:lnTo>
                    <a:pt x="524361" y="150732"/>
                  </a:lnTo>
                  <a:lnTo>
                    <a:pt x="498361" y="147302"/>
                  </a:lnTo>
                  <a:lnTo>
                    <a:pt x="337721" y="307767"/>
                  </a:lnTo>
                  <a:cubicBezTo>
                    <a:pt x="339021" y="312588"/>
                    <a:pt x="339764" y="317779"/>
                    <a:pt x="339764" y="323063"/>
                  </a:cubicBezTo>
                  <a:cubicBezTo>
                    <a:pt x="339764" y="354859"/>
                    <a:pt x="313950" y="380630"/>
                    <a:pt x="282101" y="380630"/>
                  </a:cubicBezTo>
                  <a:cubicBezTo>
                    <a:pt x="250251" y="380630"/>
                    <a:pt x="224437" y="354859"/>
                    <a:pt x="224437" y="323063"/>
                  </a:cubicBezTo>
                  <a:cubicBezTo>
                    <a:pt x="224437" y="291266"/>
                    <a:pt x="250251" y="265495"/>
                    <a:pt x="282101" y="265495"/>
                  </a:cubicBezTo>
                  <a:cubicBezTo>
                    <a:pt x="287393" y="265495"/>
                    <a:pt x="292500" y="266237"/>
                    <a:pt x="297422" y="267535"/>
                  </a:cubicBezTo>
                  <a:lnTo>
                    <a:pt x="458155" y="107162"/>
                  </a:lnTo>
                  <a:lnTo>
                    <a:pt x="454719" y="81206"/>
                  </a:lnTo>
                  <a:close/>
                </a:path>
              </a:pathLst>
            </a:custGeom>
            <a:solidFill>
              <a:schemeClr val="accent2"/>
            </a:solidFill>
            <a:ln>
              <a:noFill/>
            </a:ln>
          </p:spPr>
          <p:txBody>
            <a:bodyPr vert="horz" wrap="square" lIns="91440" tIns="45720" rIns="91440" bIns="45720" numCol="1" anchor="t" anchorCtr="0" compatLnSpc="1">
              <a:prstTxWarp prst="textNoShape">
                <a:avLst/>
              </a:prstTxWarp>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kern="0">
                <a:solidFill>
                  <a:srgbClr val="000000"/>
                </a:solidFill>
              </a:endParaRPr>
            </a:p>
          </p:txBody>
        </p:sp>
      </p:grpSp>
      <p:grpSp>
        <p:nvGrpSpPr>
          <p:cNvPr id="19" name="îṣḷîḋê">
            <a:extLst>
              <a:ext uri="{FF2B5EF4-FFF2-40B4-BE49-F238E27FC236}">
                <a16:creationId xmlns:a16="http://schemas.microsoft.com/office/drawing/2014/main" id="{F2408299-69DA-490B-9CC4-B82E7B2D0B6D}"/>
              </a:ext>
            </a:extLst>
          </p:cNvPr>
          <p:cNvGrpSpPr/>
          <p:nvPr/>
        </p:nvGrpSpPr>
        <p:grpSpPr>
          <a:xfrm>
            <a:off x="7758827" y="4963929"/>
            <a:ext cx="2119757" cy="1111889"/>
            <a:chOff x="2749380" y="3654046"/>
            <a:chExt cx="2119757" cy="1111889"/>
          </a:xfrm>
        </p:grpSpPr>
        <p:sp>
          <p:nvSpPr>
            <p:cNvPr id="31" name="îṥḻíḑé">
              <a:extLst>
                <a:ext uri="{FF2B5EF4-FFF2-40B4-BE49-F238E27FC236}">
                  <a16:creationId xmlns:a16="http://schemas.microsoft.com/office/drawing/2014/main" id="{EE59FD7B-DEDE-4277-BAA5-94F604262E7F}"/>
                </a:ext>
              </a:extLst>
            </p:cNvPr>
            <p:cNvSpPr/>
            <p:nvPr/>
          </p:nvSpPr>
          <p:spPr bwMode="auto">
            <a:xfrm>
              <a:off x="2749380" y="4041644"/>
              <a:ext cx="2119757" cy="72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925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0" marR="0" lvl="0" indent="0" algn="ctr" defTabSz="914377" rtl="0" eaLnBrk="1" fontAlgn="auto" latinLnBrk="0" hangingPunct="1">
                <a:lnSpc>
                  <a:spcPct val="120000"/>
                </a:lnSpc>
                <a:spcBef>
                  <a:spcPts val="0"/>
                </a:spcBef>
                <a:spcAft>
                  <a:spcPts val="0"/>
                </a:spcAft>
                <a:buClrTx/>
                <a:buSzTx/>
                <a:buFontTx/>
                <a:buNone/>
                <a:tabLst/>
                <a:defRPr/>
              </a:pPr>
              <a:r>
                <a:rPr kumimoji="0" lang="zh-CN" altLang="en-US" sz="1100" b="0" i="0" u="none" strike="noStrike" kern="1200" cap="none" spc="0" normalizeH="0" baseline="0" noProof="0" dirty="0">
                  <a:ln>
                    <a:noFill/>
                  </a:ln>
                  <a:solidFill>
                    <a:schemeClr val="accent2"/>
                  </a:solidFill>
                  <a:effectLst/>
                  <a:uLnTx/>
                  <a:uFillTx/>
                </a:rPr>
                <a:t>Enter the text message here, be concise, and pay attention to double-check for text errors</a:t>
              </a:r>
              <a:endParaRPr kumimoji="0" lang="en-US" altLang="zh-CN" sz="1100" b="0" i="0" u="none" strike="noStrike" kern="1200" cap="none" spc="0" normalizeH="0" baseline="0" noProof="0" dirty="0">
                <a:ln>
                  <a:noFill/>
                </a:ln>
                <a:solidFill>
                  <a:schemeClr val="accent2"/>
                </a:solidFill>
                <a:effectLst/>
                <a:uLnTx/>
                <a:uFillTx/>
              </a:endParaRPr>
            </a:p>
          </p:txBody>
        </p:sp>
        <p:sp>
          <p:nvSpPr>
            <p:cNvPr id="32" name="íṧļïďê">
              <a:extLst>
                <a:ext uri="{FF2B5EF4-FFF2-40B4-BE49-F238E27FC236}">
                  <a16:creationId xmlns:a16="http://schemas.microsoft.com/office/drawing/2014/main" id="{D6823F67-000A-4187-B630-123A8F75CA67}"/>
                </a:ext>
              </a:extLst>
            </p:cNvPr>
            <p:cNvSpPr txBox="1"/>
            <p:nvPr/>
          </p:nvSpPr>
          <p:spPr bwMode="auto">
            <a:xfrm>
              <a:off x="2749380" y="3654046"/>
              <a:ext cx="2119757"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fontScale="85000" lnSpcReduction="100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0" marR="0" lvl="0" indent="0" algn="ctr" defTabSz="914377" rtl="0" eaLnBrk="1" fontAlgn="auto" latinLnBrk="0" hangingPunct="1">
                <a:lnSpc>
                  <a:spcPct val="100000"/>
                </a:lnSpc>
                <a:spcBef>
                  <a:spcPct val="0"/>
                </a:spcBef>
                <a:spcAft>
                  <a:spcPts val="0"/>
                </a:spcAft>
                <a:buClrTx/>
                <a:buSzTx/>
                <a:buFontTx/>
                <a:buNone/>
                <a:tabLst/>
                <a:defRPr/>
              </a:pPr>
              <a:r>
                <a:rPr kumimoji="0" lang="zh-CN" altLang="en-US" sz="2000" b="1" i="0" u="none" strike="noStrike" kern="1200" cap="none" spc="0" normalizeH="0" baseline="0" noProof="0" dirty="0">
                  <a:ln>
                    <a:noFill/>
                  </a:ln>
                  <a:solidFill>
                    <a:schemeClr val="accent2"/>
                  </a:solidFill>
                  <a:effectLst/>
                  <a:uLnTx/>
                  <a:uFillTx/>
                </a:rPr>
                <a:t>Title text presets</a:t>
              </a:r>
              <a:endParaRPr kumimoji="0" lang="en-US" altLang="zh-CN" sz="2000" b="1" i="0" u="none" strike="noStrike" kern="1200" cap="none" spc="0" normalizeH="0" baseline="0" noProof="0" dirty="0">
                <a:ln>
                  <a:noFill/>
                </a:ln>
                <a:solidFill>
                  <a:schemeClr val="accent2"/>
                </a:solidFill>
                <a:effectLst/>
                <a:uLnTx/>
                <a:uFillTx/>
              </a:endParaRPr>
            </a:p>
          </p:txBody>
        </p:sp>
      </p:grpSp>
      <p:grpSp>
        <p:nvGrpSpPr>
          <p:cNvPr id="20" name="íşļiḓé">
            <a:extLst>
              <a:ext uri="{FF2B5EF4-FFF2-40B4-BE49-F238E27FC236}">
                <a16:creationId xmlns:a16="http://schemas.microsoft.com/office/drawing/2014/main" id="{4B5CEFC3-8A90-4C4E-A4CE-257963BB5A9D}"/>
              </a:ext>
            </a:extLst>
          </p:cNvPr>
          <p:cNvGrpSpPr/>
          <p:nvPr/>
        </p:nvGrpSpPr>
        <p:grpSpPr>
          <a:xfrm>
            <a:off x="2218452" y="4963929"/>
            <a:ext cx="2119757" cy="1111889"/>
            <a:chOff x="2749380" y="3654046"/>
            <a:chExt cx="2119757" cy="1111889"/>
          </a:xfrm>
        </p:grpSpPr>
        <p:sp>
          <p:nvSpPr>
            <p:cNvPr id="29" name="iṣľîḑè">
              <a:extLst>
                <a:ext uri="{FF2B5EF4-FFF2-40B4-BE49-F238E27FC236}">
                  <a16:creationId xmlns:a16="http://schemas.microsoft.com/office/drawing/2014/main" id="{1976BD97-9EAB-45A0-8C1C-96AA8F68FC45}"/>
                </a:ext>
              </a:extLst>
            </p:cNvPr>
            <p:cNvSpPr/>
            <p:nvPr/>
          </p:nvSpPr>
          <p:spPr bwMode="auto">
            <a:xfrm>
              <a:off x="2749380" y="4041644"/>
              <a:ext cx="2119757" cy="72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925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0" marR="0" lvl="0" indent="0" algn="ctr" defTabSz="914377" rtl="0" eaLnBrk="1" fontAlgn="auto" latinLnBrk="0" hangingPunct="1">
                <a:lnSpc>
                  <a:spcPct val="120000"/>
                </a:lnSpc>
                <a:spcBef>
                  <a:spcPts val="0"/>
                </a:spcBef>
                <a:spcAft>
                  <a:spcPts val="0"/>
                </a:spcAft>
                <a:buClrTx/>
                <a:buSzTx/>
                <a:buFontTx/>
                <a:buNone/>
                <a:tabLst/>
                <a:defRPr/>
              </a:pPr>
              <a:r>
                <a:rPr kumimoji="0" lang="zh-CN" altLang="en-US" sz="1100" b="0" i="0" u="none" strike="noStrike" kern="1200" cap="none" spc="0" normalizeH="0" baseline="0" noProof="0" dirty="0">
                  <a:ln>
                    <a:noFill/>
                  </a:ln>
                  <a:solidFill>
                    <a:schemeClr val="accent2"/>
                  </a:solidFill>
                  <a:effectLst/>
                  <a:uLnTx/>
                  <a:uFillTx/>
                </a:rPr>
                <a:t>Enter the text message here, be concise, and pay attention to double-check for text errors</a:t>
              </a:r>
              <a:endParaRPr kumimoji="0" lang="en-US" altLang="zh-CN" sz="1100" b="0" i="0" u="none" strike="noStrike" kern="1200" cap="none" spc="0" normalizeH="0" baseline="0" noProof="0" dirty="0">
                <a:ln>
                  <a:noFill/>
                </a:ln>
                <a:solidFill>
                  <a:schemeClr val="accent2"/>
                </a:solidFill>
                <a:effectLst/>
                <a:uLnTx/>
                <a:uFillTx/>
              </a:endParaRPr>
            </a:p>
          </p:txBody>
        </p:sp>
        <p:sp>
          <p:nvSpPr>
            <p:cNvPr id="30" name="íslîďê">
              <a:extLst>
                <a:ext uri="{FF2B5EF4-FFF2-40B4-BE49-F238E27FC236}">
                  <a16:creationId xmlns:a16="http://schemas.microsoft.com/office/drawing/2014/main" id="{DA076C3F-C13A-4BAB-9750-6E371976DEB3}"/>
                </a:ext>
              </a:extLst>
            </p:cNvPr>
            <p:cNvSpPr txBox="1"/>
            <p:nvPr/>
          </p:nvSpPr>
          <p:spPr bwMode="auto">
            <a:xfrm>
              <a:off x="2749380" y="3654046"/>
              <a:ext cx="2119757"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fontScale="85000" lnSpcReduction="100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0" marR="0" lvl="0" indent="0" algn="ctr" defTabSz="914377" rtl="0" eaLnBrk="1" fontAlgn="auto" latinLnBrk="0" hangingPunct="1">
                <a:lnSpc>
                  <a:spcPct val="100000"/>
                </a:lnSpc>
                <a:spcBef>
                  <a:spcPct val="0"/>
                </a:spcBef>
                <a:spcAft>
                  <a:spcPts val="0"/>
                </a:spcAft>
                <a:buClrTx/>
                <a:buSzTx/>
                <a:buFontTx/>
                <a:buNone/>
                <a:tabLst/>
                <a:defRPr/>
              </a:pPr>
              <a:r>
                <a:rPr kumimoji="0" lang="zh-CN" altLang="en-US" sz="2000" b="1" i="0" u="none" strike="noStrike" kern="1200" cap="none" spc="0" normalizeH="0" baseline="0" noProof="0" dirty="0">
                  <a:ln>
                    <a:noFill/>
                  </a:ln>
                  <a:solidFill>
                    <a:schemeClr val="accent2"/>
                  </a:solidFill>
                  <a:effectLst/>
                  <a:uLnTx/>
                  <a:uFillTx/>
                </a:rPr>
                <a:t>Title text presets</a:t>
              </a:r>
              <a:endParaRPr kumimoji="0" lang="en-US" altLang="zh-CN" sz="2000" b="1" i="0" u="none" strike="noStrike" kern="1200" cap="none" spc="0" normalizeH="0" baseline="0" noProof="0" dirty="0">
                <a:ln>
                  <a:noFill/>
                </a:ln>
                <a:solidFill>
                  <a:schemeClr val="accent2"/>
                </a:solidFill>
                <a:effectLst/>
                <a:uLnTx/>
                <a:uFillTx/>
              </a:endParaRPr>
            </a:p>
          </p:txBody>
        </p:sp>
      </p:grpSp>
      <p:grpSp>
        <p:nvGrpSpPr>
          <p:cNvPr id="21" name="îṡḷiďê">
            <a:extLst>
              <a:ext uri="{FF2B5EF4-FFF2-40B4-BE49-F238E27FC236}">
                <a16:creationId xmlns:a16="http://schemas.microsoft.com/office/drawing/2014/main" id="{E752E4D1-1732-419E-995D-28F0BFF9E19F}"/>
              </a:ext>
            </a:extLst>
          </p:cNvPr>
          <p:cNvGrpSpPr/>
          <p:nvPr/>
        </p:nvGrpSpPr>
        <p:grpSpPr>
          <a:xfrm>
            <a:off x="4853844" y="4963929"/>
            <a:ext cx="2119757" cy="1111889"/>
            <a:chOff x="2749380" y="3654046"/>
            <a:chExt cx="2119757" cy="1111889"/>
          </a:xfrm>
        </p:grpSpPr>
        <p:sp>
          <p:nvSpPr>
            <p:cNvPr id="27" name="îs1ïḍe">
              <a:extLst>
                <a:ext uri="{FF2B5EF4-FFF2-40B4-BE49-F238E27FC236}">
                  <a16:creationId xmlns:a16="http://schemas.microsoft.com/office/drawing/2014/main" id="{9F5BD36A-3FD9-4D42-8A5B-339830498FEC}"/>
                </a:ext>
              </a:extLst>
            </p:cNvPr>
            <p:cNvSpPr/>
            <p:nvPr/>
          </p:nvSpPr>
          <p:spPr bwMode="auto">
            <a:xfrm>
              <a:off x="2749380" y="4041644"/>
              <a:ext cx="2119757" cy="72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925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0" marR="0" lvl="0" indent="0" algn="ctr" defTabSz="914377" rtl="0" eaLnBrk="1" fontAlgn="auto" latinLnBrk="0" hangingPunct="1">
                <a:lnSpc>
                  <a:spcPct val="120000"/>
                </a:lnSpc>
                <a:spcBef>
                  <a:spcPts val="0"/>
                </a:spcBef>
                <a:spcAft>
                  <a:spcPts val="0"/>
                </a:spcAft>
                <a:buClrTx/>
                <a:buSzTx/>
                <a:buFontTx/>
                <a:buNone/>
                <a:tabLst/>
                <a:defRPr/>
              </a:pPr>
              <a:r>
                <a:rPr kumimoji="0" lang="zh-CN" altLang="en-US" sz="1100" b="0" i="0" u="none" strike="noStrike" kern="1200" cap="none" spc="0" normalizeH="0" baseline="0" noProof="0" dirty="0">
                  <a:ln>
                    <a:noFill/>
                  </a:ln>
                  <a:solidFill>
                    <a:schemeClr val="accent2"/>
                  </a:solidFill>
                  <a:effectLst/>
                  <a:uLnTx/>
                  <a:uFillTx/>
                </a:rPr>
                <a:t>Enter the text message here, be concise, and pay attention to double-check for text errors</a:t>
              </a:r>
              <a:endParaRPr kumimoji="0" lang="en-US" altLang="zh-CN" sz="1100" b="0" i="0" u="none" strike="noStrike" kern="1200" cap="none" spc="0" normalizeH="0" baseline="0" noProof="0" dirty="0">
                <a:ln>
                  <a:noFill/>
                </a:ln>
                <a:solidFill>
                  <a:schemeClr val="accent2"/>
                </a:solidFill>
                <a:effectLst/>
                <a:uLnTx/>
                <a:uFillTx/>
              </a:endParaRPr>
            </a:p>
          </p:txBody>
        </p:sp>
        <p:sp>
          <p:nvSpPr>
            <p:cNvPr id="28" name="i$liḑe">
              <a:extLst>
                <a:ext uri="{FF2B5EF4-FFF2-40B4-BE49-F238E27FC236}">
                  <a16:creationId xmlns:a16="http://schemas.microsoft.com/office/drawing/2014/main" id="{2FF15867-BFEA-4447-B9A9-138FB7DFB9AB}"/>
                </a:ext>
              </a:extLst>
            </p:cNvPr>
            <p:cNvSpPr txBox="1"/>
            <p:nvPr/>
          </p:nvSpPr>
          <p:spPr bwMode="auto">
            <a:xfrm>
              <a:off x="2749380" y="3654046"/>
              <a:ext cx="2119757"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fontScale="85000" lnSpcReduction="100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0" marR="0" lvl="0" indent="0" algn="ctr" defTabSz="914377" rtl="0" eaLnBrk="1" fontAlgn="auto" latinLnBrk="0" hangingPunct="1">
                <a:lnSpc>
                  <a:spcPct val="100000"/>
                </a:lnSpc>
                <a:spcBef>
                  <a:spcPct val="0"/>
                </a:spcBef>
                <a:spcAft>
                  <a:spcPts val="0"/>
                </a:spcAft>
                <a:buClrTx/>
                <a:buSzTx/>
                <a:buFontTx/>
                <a:buNone/>
                <a:tabLst/>
                <a:defRPr/>
              </a:pPr>
              <a:r>
                <a:rPr kumimoji="0" lang="zh-CN" altLang="en-US" sz="2000" b="1" i="0" u="none" strike="noStrike" kern="1200" cap="none" spc="0" normalizeH="0" baseline="0" noProof="0" dirty="0">
                  <a:ln>
                    <a:noFill/>
                  </a:ln>
                  <a:solidFill>
                    <a:schemeClr val="accent2"/>
                  </a:solidFill>
                  <a:effectLst/>
                  <a:uLnTx/>
                  <a:uFillTx/>
                </a:rPr>
                <a:t>Title text presets</a:t>
              </a:r>
              <a:endParaRPr kumimoji="0" lang="en-US" altLang="zh-CN" sz="2000" b="1" i="0" u="none" strike="noStrike" kern="1200" cap="none" spc="0" normalizeH="0" baseline="0" noProof="0" dirty="0">
                <a:ln>
                  <a:noFill/>
                </a:ln>
                <a:solidFill>
                  <a:schemeClr val="accent2"/>
                </a:solidFill>
                <a:effectLst/>
                <a:uLnTx/>
                <a:uFillTx/>
              </a:endParaRPr>
            </a:p>
          </p:txBody>
        </p:sp>
      </p:grpSp>
      <p:cxnSp>
        <p:nvCxnSpPr>
          <p:cNvPr id="22" name="直接连接符 21">
            <a:extLst>
              <a:ext uri="{FF2B5EF4-FFF2-40B4-BE49-F238E27FC236}">
                <a16:creationId xmlns:a16="http://schemas.microsoft.com/office/drawing/2014/main" id="{B1913C63-4337-482D-8BDD-244B292506CE}"/>
              </a:ext>
            </a:extLst>
          </p:cNvPr>
          <p:cNvCxnSpPr/>
          <p:nvPr/>
        </p:nvCxnSpPr>
        <p:spPr>
          <a:xfrm>
            <a:off x="4663424" y="4958574"/>
            <a:ext cx="0" cy="1277126"/>
          </a:xfrm>
          <a:prstGeom prst="line">
            <a:avLst/>
          </a:prstGeom>
          <a:noFill/>
          <a:ln w="3175" cap="flat" cmpd="sng" algn="ctr">
            <a:solidFill>
              <a:srgbClr val="FFFFFF">
                <a:lumMod val="75000"/>
              </a:srgbClr>
            </a:solidFill>
            <a:prstDash val="solid"/>
            <a:miter lim="800000"/>
          </a:ln>
          <a:effectLst/>
        </p:spPr>
      </p:cxnSp>
      <p:cxnSp>
        <p:nvCxnSpPr>
          <p:cNvPr id="23" name="直接连接符 22">
            <a:extLst>
              <a:ext uri="{FF2B5EF4-FFF2-40B4-BE49-F238E27FC236}">
                <a16:creationId xmlns:a16="http://schemas.microsoft.com/office/drawing/2014/main" id="{489906A7-BA56-4F6C-8E6F-91075B1C50AC}"/>
              </a:ext>
            </a:extLst>
          </p:cNvPr>
          <p:cNvCxnSpPr/>
          <p:nvPr/>
        </p:nvCxnSpPr>
        <p:spPr>
          <a:xfrm>
            <a:off x="7433611" y="4958574"/>
            <a:ext cx="0" cy="1277126"/>
          </a:xfrm>
          <a:prstGeom prst="line">
            <a:avLst/>
          </a:prstGeom>
          <a:noFill/>
          <a:ln w="3175" cap="flat" cmpd="sng" algn="ctr">
            <a:solidFill>
              <a:srgbClr val="FFFFFF">
                <a:lumMod val="75000"/>
              </a:srgbClr>
            </a:solidFill>
            <a:prstDash val="solid"/>
            <a:miter lim="800000"/>
          </a:ln>
          <a:effectLst/>
        </p:spPr>
      </p:cxnSp>
      <p:cxnSp>
        <p:nvCxnSpPr>
          <p:cNvPr id="24" name="直接连接符 23">
            <a:extLst>
              <a:ext uri="{FF2B5EF4-FFF2-40B4-BE49-F238E27FC236}">
                <a16:creationId xmlns:a16="http://schemas.microsoft.com/office/drawing/2014/main" id="{4476DC84-0583-4B0D-8D4B-E80116BB343B}"/>
              </a:ext>
            </a:extLst>
          </p:cNvPr>
          <p:cNvCxnSpPr>
            <a:stCxn id="15" idx="4"/>
            <a:endCxn id="32" idx="0"/>
          </p:cNvCxnSpPr>
          <p:nvPr/>
        </p:nvCxnSpPr>
        <p:spPr>
          <a:xfrm>
            <a:off x="8818706" y="3624538"/>
            <a:ext cx="0" cy="1339391"/>
          </a:xfrm>
          <a:prstGeom prst="line">
            <a:avLst/>
          </a:prstGeom>
          <a:noFill/>
          <a:ln w="3175" cap="flat" cmpd="sng" algn="ctr">
            <a:solidFill>
              <a:schemeClr val="bg1"/>
            </a:solidFill>
            <a:prstDash val="solid"/>
            <a:miter lim="800000"/>
          </a:ln>
          <a:effectLst/>
        </p:spPr>
      </p:cxnSp>
      <p:cxnSp>
        <p:nvCxnSpPr>
          <p:cNvPr id="25" name="直接连接符 24">
            <a:extLst>
              <a:ext uri="{FF2B5EF4-FFF2-40B4-BE49-F238E27FC236}">
                <a16:creationId xmlns:a16="http://schemas.microsoft.com/office/drawing/2014/main" id="{7CC8B6B9-4922-4253-B7E1-822A9777BB8E}"/>
              </a:ext>
            </a:extLst>
          </p:cNvPr>
          <p:cNvCxnSpPr>
            <a:stCxn id="13" idx="4"/>
            <a:endCxn id="30" idx="0"/>
          </p:cNvCxnSpPr>
          <p:nvPr/>
        </p:nvCxnSpPr>
        <p:spPr>
          <a:xfrm>
            <a:off x="3278331" y="3994573"/>
            <a:ext cx="0" cy="969356"/>
          </a:xfrm>
          <a:prstGeom prst="line">
            <a:avLst/>
          </a:prstGeom>
          <a:noFill/>
          <a:ln w="3175" cap="flat" cmpd="sng" algn="ctr">
            <a:solidFill>
              <a:schemeClr val="bg1"/>
            </a:solidFill>
            <a:prstDash val="solid"/>
            <a:miter lim="800000"/>
          </a:ln>
          <a:effectLst/>
        </p:spPr>
      </p:cxnSp>
      <p:cxnSp>
        <p:nvCxnSpPr>
          <p:cNvPr id="26" name="直接连接符 25">
            <a:extLst>
              <a:ext uri="{FF2B5EF4-FFF2-40B4-BE49-F238E27FC236}">
                <a16:creationId xmlns:a16="http://schemas.microsoft.com/office/drawing/2014/main" id="{5C140629-CC11-4B67-97C9-451BC625B7AC}"/>
              </a:ext>
            </a:extLst>
          </p:cNvPr>
          <p:cNvCxnSpPr>
            <a:stCxn id="14" idx="4"/>
            <a:endCxn id="28" idx="0"/>
          </p:cNvCxnSpPr>
          <p:nvPr/>
        </p:nvCxnSpPr>
        <p:spPr>
          <a:xfrm>
            <a:off x="5913723" y="4211183"/>
            <a:ext cx="0" cy="752746"/>
          </a:xfrm>
          <a:prstGeom prst="line">
            <a:avLst/>
          </a:prstGeom>
          <a:noFill/>
          <a:ln w="3175" cap="flat" cmpd="sng" algn="ctr">
            <a:solidFill>
              <a:schemeClr val="bg1"/>
            </a:solidFill>
            <a:prstDash val="solid"/>
            <a:miter lim="800000"/>
          </a:ln>
          <a:effectLst/>
        </p:spPr>
      </p:cxnSp>
    </p:spTree>
    <p:extLst>
      <p:ext uri="{BB962C8B-B14F-4D97-AF65-F5344CB8AC3E}">
        <p14:creationId xmlns:p14="http://schemas.microsoft.com/office/powerpoint/2010/main" val="7075229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10"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1250"/>
                            </p:stCondLst>
                            <p:childTnLst>
                              <p:par>
                                <p:cTn id="15" presetID="31"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750" fill="hold"/>
                                        <p:tgtEl>
                                          <p:spTgt spid="33"/>
                                        </p:tgtEl>
                                        <p:attrNameLst>
                                          <p:attrName>ppt_w</p:attrName>
                                        </p:attrNameLst>
                                      </p:cBhvr>
                                      <p:tavLst>
                                        <p:tav tm="0">
                                          <p:val>
                                            <p:fltVal val="0"/>
                                          </p:val>
                                        </p:tav>
                                        <p:tav tm="100000">
                                          <p:val>
                                            <p:strVal val="#ppt_w"/>
                                          </p:val>
                                        </p:tav>
                                      </p:tavLst>
                                    </p:anim>
                                    <p:anim calcmode="lin" valueType="num">
                                      <p:cBhvr>
                                        <p:cTn id="18" dur="750" fill="hold"/>
                                        <p:tgtEl>
                                          <p:spTgt spid="33"/>
                                        </p:tgtEl>
                                        <p:attrNameLst>
                                          <p:attrName>ppt_h</p:attrName>
                                        </p:attrNameLst>
                                      </p:cBhvr>
                                      <p:tavLst>
                                        <p:tav tm="0">
                                          <p:val>
                                            <p:fltVal val="0"/>
                                          </p:val>
                                        </p:tav>
                                        <p:tav tm="100000">
                                          <p:val>
                                            <p:strVal val="#ppt_h"/>
                                          </p:val>
                                        </p:tav>
                                      </p:tavLst>
                                    </p:anim>
                                    <p:anim calcmode="lin" valueType="num">
                                      <p:cBhvr>
                                        <p:cTn id="19" dur="750" fill="hold"/>
                                        <p:tgtEl>
                                          <p:spTgt spid="33"/>
                                        </p:tgtEl>
                                        <p:attrNameLst>
                                          <p:attrName>style.rotation</p:attrName>
                                        </p:attrNameLst>
                                      </p:cBhvr>
                                      <p:tavLst>
                                        <p:tav tm="0">
                                          <p:val>
                                            <p:fltVal val="90"/>
                                          </p:val>
                                        </p:tav>
                                        <p:tav tm="100000">
                                          <p:val>
                                            <p:fltVal val="0"/>
                                          </p:val>
                                        </p:tav>
                                      </p:tavLst>
                                    </p:anim>
                                    <p:animEffect transition="in" filter="fade">
                                      <p:cBhvr>
                                        <p:cTn id="20" dur="750"/>
                                        <p:tgtEl>
                                          <p:spTgt spid="33"/>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750"/>
                                        <p:tgtEl>
                                          <p:spTgt spid="20"/>
                                        </p:tgtEl>
                                      </p:cBhvr>
                                    </p:animEffect>
                                    <p:anim calcmode="lin" valueType="num">
                                      <p:cBhvr>
                                        <p:cTn id="29" dur="750" fill="hold"/>
                                        <p:tgtEl>
                                          <p:spTgt spid="20"/>
                                        </p:tgtEl>
                                        <p:attrNameLst>
                                          <p:attrName>ppt_x</p:attrName>
                                        </p:attrNameLst>
                                      </p:cBhvr>
                                      <p:tavLst>
                                        <p:tav tm="0">
                                          <p:val>
                                            <p:strVal val="#ppt_x"/>
                                          </p:val>
                                        </p:tav>
                                        <p:tav tm="100000">
                                          <p:val>
                                            <p:strVal val="#ppt_x"/>
                                          </p:val>
                                        </p:tav>
                                      </p:tavLst>
                                    </p:anim>
                                    <p:anim calcmode="lin" valueType="num">
                                      <p:cBhvr>
                                        <p:cTn id="30" dur="750" fill="hold"/>
                                        <p:tgtEl>
                                          <p:spTgt spid="20"/>
                                        </p:tgtEl>
                                        <p:attrNameLst>
                                          <p:attrName>ppt_y</p:attrName>
                                        </p:attrNameLst>
                                      </p:cBhvr>
                                      <p:tavLst>
                                        <p:tav tm="0">
                                          <p:val>
                                            <p:strVal val="#ppt_y+.1"/>
                                          </p:val>
                                        </p:tav>
                                        <p:tav tm="100000">
                                          <p:val>
                                            <p:strVal val="#ppt_y"/>
                                          </p:val>
                                        </p:tav>
                                      </p:tavLst>
                                    </p:anim>
                                  </p:childTnLst>
                                </p:cTn>
                              </p:par>
                            </p:childTnLst>
                          </p:cTn>
                        </p:par>
                        <p:par>
                          <p:cTn id="31" fill="hold">
                            <p:stCondLst>
                              <p:cond delay="3250"/>
                            </p:stCondLst>
                            <p:childTnLst>
                              <p:par>
                                <p:cTn id="32" presetID="10"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par>
                          <p:cTn id="35" fill="hold">
                            <p:stCondLst>
                              <p:cond delay="3750"/>
                            </p:stCondLst>
                            <p:childTnLst>
                              <p:par>
                                <p:cTn id="36" presetID="31" presetClass="entr" presetSubtype="0"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750" fill="hold"/>
                                        <p:tgtEl>
                                          <p:spTgt spid="5"/>
                                        </p:tgtEl>
                                        <p:attrNameLst>
                                          <p:attrName>ppt_w</p:attrName>
                                        </p:attrNameLst>
                                      </p:cBhvr>
                                      <p:tavLst>
                                        <p:tav tm="0">
                                          <p:val>
                                            <p:fltVal val="0"/>
                                          </p:val>
                                        </p:tav>
                                        <p:tav tm="100000">
                                          <p:val>
                                            <p:strVal val="#ppt_w"/>
                                          </p:val>
                                        </p:tav>
                                      </p:tavLst>
                                    </p:anim>
                                    <p:anim calcmode="lin" valueType="num">
                                      <p:cBhvr>
                                        <p:cTn id="39" dur="750" fill="hold"/>
                                        <p:tgtEl>
                                          <p:spTgt spid="5"/>
                                        </p:tgtEl>
                                        <p:attrNameLst>
                                          <p:attrName>ppt_h</p:attrName>
                                        </p:attrNameLst>
                                      </p:cBhvr>
                                      <p:tavLst>
                                        <p:tav tm="0">
                                          <p:val>
                                            <p:fltVal val="0"/>
                                          </p:val>
                                        </p:tav>
                                        <p:tav tm="100000">
                                          <p:val>
                                            <p:strVal val="#ppt_h"/>
                                          </p:val>
                                        </p:tav>
                                      </p:tavLst>
                                    </p:anim>
                                    <p:anim calcmode="lin" valueType="num">
                                      <p:cBhvr>
                                        <p:cTn id="40" dur="750" fill="hold"/>
                                        <p:tgtEl>
                                          <p:spTgt spid="5"/>
                                        </p:tgtEl>
                                        <p:attrNameLst>
                                          <p:attrName>style.rotation</p:attrName>
                                        </p:attrNameLst>
                                      </p:cBhvr>
                                      <p:tavLst>
                                        <p:tav tm="0">
                                          <p:val>
                                            <p:fltVal val="90"/>
                                          </p:val>
                                        </p:tav>
                                        <p:tav tm="100000">
                                          <p:val>
                                            <p:fltVal val="0"/>
                                          </p:val>
                                        </p:tav>
                                      </p:tavLst>
                                    </p:anim>
                                    <p:animEffect transition="in" filter="fade">
                                      <p:cBhvr>
                                        <p:cTn id="41" dur="750"/>
                                        <p:tgtEl>
                                          <p:spTgt spid="5"/>
                                        </p:tgtEl>
                                      </p:cBhvr>
                                    </p:animEffect>
                                  </p:childTnLst>
                                </p:cTn>
                              </p:par>
                            </p:childTnLst>
                          </p:cTn>
                        </p:par>
                        <p:par>
                          <p:cTn id="42" fill="hold">
                            <p:stCondLst>
                              <p:cond delay="4500"/>
                            </p:stCondLst>
                            <p:childTnLst>
                              <p:par>
                                <p:cTn id="43" presetID="10"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childTnLst>
                          </p:cTn>
                        </p:par>
                        <p:par>
                          <p:cTn id="46" fill="hold">
                            <p:stCondLst>
                              <p:cond delay="5000"/>
                            </p:stCondLst>
                            <p:childTnLst>
                              <p:par>
                                <p:cTn id="47" presetID="42" presetClass="entr" presetSubtype="0" fill="hold"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750"/>
                                        <p:tgtEl>
                                          <p:spTgt spid="21"/>
                                        </p:tgtEl>
                                      </p:cBhvr>
                                    </p:animEffect>
                                    <p:anim calcmode="lin" valueType="num">
                                      <p:cBhvr>
                                        <p:cTn id="50" dur="750" fill="hold"/>
                                        <p:tgtEl>
                                          <p:spTgt spid="21"/>
                                        </p:tgtEl>
                                        <p:attrNameLst>
                                          <p:attrName>ppt_x</p:attrName>
                                        </p:attrNameLst>
                                      </p:cBhvr>
                                      <p:tavLst>
                                        <p:tav tm="0">
                                          <p:val>
                                            <p:strVal val="#ppt_x"/>
                                          </p:val>
                                        </p:tav>
                                        <p:tav tm="100000">
                                          <p:val>
                                            <p:strVal val="#ppt_x"/>
                                          </p:val>
                                        </p:tav>
                                      </p:tavLst>
                                    </p:anim>
                                    <p:anim calcmode="lin" valueType="num">
                                      <p:cBhvr>
                                        <p:cTn id="51" dur="75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750"/>
                            </p:stCondLst>
                            <p:childTnLst>
                              <p:par>
                                <p:cTn id="53" presetID="10" presetClass="entr" presetSubtype="0"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cTn>
                              </p:par>
                            </p:childTnLst>
                          </p:cTn>
                        </p:par>
                        <p:par>
                          <p:cTn id="56" fill="hold">
                            <p:stCondLst>
                              <p:cond delay="6250"/>
                            </p:stCondLst>
                            <p:childTnLst>
                              <p:par>
                                <p:cTn id="57" presetID="31"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 calcmode="lin" valueType="num">
                                      <p:cBhvr>
                                        <p:cTn id="59" dur="750" fill="hold"/>
                                        <p:tgtEl>
                                          <p:spTgt spid="2"/>
                                        </p:tgtEl>
                                        <p:attrNameLst>
                                          <p:attrName>ppt_w</p:attrName>
                                        </p:attrNameLst>
                                      </p:cBhvr>
                                      <p:tavLst>
                                        <p:tav tm="0">
                                          <p:val>
                                            <p:fltVal val="0"/>
                                          </p:val>
                                        </p:tav>
                                        <p:tav tm="100000">
                                          <p:val>
                                            <p:strVal val="#ppt_w"/>
                                          </p:val>
                                        </p:tav>
                                      </p:tavLst>
                                    </p:anim>
                                    <p:anim calcmode="lin" valueType="num">
                                      <p:cBhvr>
                                        <p:cTn id="60" dur="750" fill="hold"/>
                                        <p:tgtEl>
                                          <p:spTgt spid="2"/>
                                        </p:tgtEl>
                                        <p:attrNameLst>
                                          <p:attrName>ppt_h</p:attrName>
                                        </p:attrNameLst>
                                      </p:cBhvr>
                                      <p:tavLst>
                                        <p:tav tm="0">
                                          <p:val>
                                            <p:fltVal val="0"/>
                                          </p:val>
                                        </p:tav>
                                        <p:tav tm="100000">
                                          <p:val>
                                            <p:strVal val="#ppt_h"/>
                                          </p:val>
                                        </p:tav>
                                      </p:tavLst>
                                    </p:anim>
                                    <p:anim calcmode="lin" valueType="num">
                                      <p:cBhvr>
                                        <p:cTn id="61" dur="750" fill="hold"/>
                                        <p:tgtEl>
                                          <p:spTgt spid="2"/>
                                        </p:tgtEl>
                                        <p:attrNameLst>
                                          <p:attrName>style.rotation</p:attrName>
                                        </p:attrNameLst>
                                      </p:cBhvr>
                                      <p:tavLst>
                                        <p:tav tm="0">
                                          <p:val>
                                            <p:fltVal val="90"/>
                                          </p:val>
                                        </p:tav>
                                        <p:tav tm="100000">
                                          <p:val>
                                            <p:fltVal val="0"/>
                                          </p:val>
                                        </p:tav>
                                      </p:tavLst>
                                    </p:anim>
                                    <p:animEffect transition="in" filter="fade">
                                      <p:cBhvr>
                                        <p:cTn id="62" dur="750"/>
                                        <p:tgtEl>
                                          <p:spTgt spid="2"/>
                                        </p:tgtEl>
                                      </p:cBhvr>
                                    </p:animEffect>
                                  </p:childTnLst>
                                </p:cTn>
                              </p:par>
                            </p:childTnLst>
                          </p:cTn>
                        </p:par>
                        <p:par>
                          <p:cTn id="63" fill="hold">
                            <p:stCondLst>
                              <p:cond delay="7000"/>
                            </p:stCondLst>
                            <p:childTnLst>
                              <p:par>
                                <p:cTn id="64" presetID="10" presetClass="entr" presetSubtype="0" fill="hold"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500"/>
                                        <p:tgtEl>
                                          <p:spTgt spid="24"/>
                                        </p:tgtEl>
                                      </p:cBhvr>
                                    </p:animEffect>
                                  </p:childTnLst>
                                </p:cTn>
                              </p:par>
                            </p:childTnLst>
                          </p:cTn>
                        </p:par>
                        <p:par>
                          <p:cTn id="67" fill="hold">
                            <p:stCondLst>
                              <p:cond delay="7500"/>
                            </p:stCondLst>
                            <p:childTnLst>
                              <p:par>
                                <p:cTn id="68" presetID="42" presetClass="entr" presetSubtype="0" fill="hold"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750"/>
                                        <p:tgtEl>
                                          <p:spTgt spid="19"/>
                                        </p:tgtEl>
                                      </p:cBhvr>
                                    </p:animEffect>
                                    <p:anim calcmode="lin" valueType="num">
                                      <p:cBhvr>
                                        <p:cTn id="71" dur="750" fill="hold"/>
                                        <p:tgtEl>
                                          <p:spTgt spid="19"/>
                                        </p:tgtEl>
                                        <p:attrNameLst>
                                          <p:attrName>ppt_x</p:attrName>
                                        </p:attrNameLst>
                                      </p:cBhvr>
                                      <p:tavLst>
                                        <p:tav tm="0">
                                          <p:val>
                                            <p:strVal val="#ppt_x"/>
                                          </p:val>
                                        </p:tav>
                                        <p:tav tm="100000">
                                          <p:val>
                                            <p:strVal val="#ppt_x"/>
                                          </p:val>
                                        </p:tav>
                                      </p:tavLst>
                                    </p:anim>
                                    <p:anim calcmode="lin" valueType="num">
                                      <p:cBhvr>
                                        <p:cTn id="72" dur="750" fill="hold"/>
                                        <p:tgtEl>
                                          <p:spTgt spid="19"/>
                                        </p:tgtEl>
                                        <p:attrNameLst>
                                          <p:attrName>ppt_y</p:attrName>
                                        </p:attrNameLst>
                                      </p:cBhvr>
                                      <p:tavLst>
                                        <p:tav tm="0">
                                          <p:val>
                                            <p:strVal val="#ppt_y+.1"/>
                                          </p:val>
                                        </p:tav>
                                        <p:tav tm="100000">
                                          <p:val>
                                            <p:strVal val="#ppt_y"/>
                                          </p:val>
                                        </p:tav>
                                      </p:tavLst>
                                    </p:anim>
                                  </p:childTnLst>
                                </p:cTn>
                              </p:par>
                            </p:childTnLst>
                          </p:cTn>
                        </p:par>
                        <p:par>
                          <p:cTn id="73" fill="hold">
                            <p:stCondLst>
                              <p:cond delay="8250"/>
                            </p:stCondLst>
                            <p:childTnLst>
                              <p:par>
                                <p:cTn id="74" presetID="10" presetClass="entr" presetSubtype="0" fill="hold" grpId="0" nodeType="after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fade">
                                      <p:cBhvr>
                                        <p:cTn id="76" dur="500"/>
                                        <p:tgtEl>
                                          <p:spTgt spid="11"/>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fade">
                                      <p:cBhvr>
                                        <p:cTn id="80" dur="750"/>
                                        <p:tgtEl>
                                          <p:spTgt spid="22"/>
                                        </p:tgtEl>
                                      </p:cBhvr>
                                    </p:animEffect>
                                    <p:anim calcmode="lin" valueType="num">
                                      <p:cBhvr>
                                        <p:cTn id="81" dur="750" fill="hold"/>
                                        <p:tgtEl>
                                          <p:spTgt spid="22"/>
                                        </p:tgtEl>
                                        <p:attrNameLst>
                                          <p:attrName>ppt_x</p:attrName>
                                        </p:attrNameLst>
                                      </p:cBhvr>
                                      <p:tavLst>
                                        <p:tav tm="0">
                                          <p:val>
                                            <p:strVal val="#ppt_x"/>
                                          </p:val>
                                        </p:tav>
                                        <p:tav tm="100000">
                                          <p:val>
                                            <p:strVal val="#ppt_x"/>
                                          </p:val>
                                        </p:tav>
                                      </p:tavLst>
                                    </p:anim>
                                    <p:anim calcmode="lin" valueType="num">
                                      <p:cBhvr>
                                        <p:cTn id="82" dur="750" fill="hold"/>
                                        <p:tgtEl>
                                          <p:spTgt spid="22"/>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42" presetClass="entr" presetSubtype="0" fill="hold"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750"/>
                                        <p:tgtEl>
                                          <p:spTgt spid="23"/>
                                        </p:tgtEl>
                                      </p:cBhvr>
                                    </p:animEffect>
                                    <p:anim calcmode="lin" valueType="num">
                                      <p:cBhvr>
                                        <p:cTn id="87" dur="750" fill="hold"/>
                                        <p:tgtEl>
                                          <p:spTgt spid="23"/>
                                        </p:tgtEl>
                                        <p:attrNameLst>
                                          <p:attrName>ppt_x</p:attrName>
                                        </p:attrNameLst>
                                      </p:cBhvr>
                                      <p:tavLst>
                                        <p:tav tm="0">
                                          <p:val>
                                            <p:strVal val="#ppt_x"/>
                                          </p:val>
                                        </p:tav>
                                        <p:tav tm="100000">
                                          <p:val>
                                            <p:strVal val="#ppt_x"/>
                                          </p:val>
                                        </p:tav>
                                      </p:tavLst>
                                    </p:anim>
                                    <p:anim calcmode="lin" valueType="num">
                                      <p:cBhvr>
                                        <p:cTn id="88" dur="75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821CBEA5-47C8-4A27-A9B9-C0D115FE3DA0}"/>
              </a:ext>
            </a:extLst>
          </p:cNvPr>
          <p:cNvGrpSpPr/>
          <p:nvPr/>
        </p:nvGrpSpPr>
        <p:grpSpPr>
          <a:xfrm>
            <a:off x="-2" y="0"/>
            <a:ext cx="4555961" cy="2614863"/>
            <a:chOff x="-2" y="0"/>
            <a:chExt cx="4555961" cy="2614863"/>
          </a:xfrm>
        </p:grpSpPr>
        <p:sp>
          <p:nvSpPr>
            <p:cNvPr id="4" name="矩形 3">
              <a:extLst>
                <a:ext uri="{FF2B5EF4-FFF2-40B4-BE49-F238E27FC236}">
                  <a16:creationId xmlns:a16="http://schemas.microsoft.com/office/drawing/2014/main" id="{561FE8BD-4581-4206-97F8-CFCA5188DAB3}"/>
                </a:ext>
              </a:extLst>
            </p:cNvPr>
            <p:cNvSpPr/>
            <p:nvPr/>
          </p:nvSpPr>
          <p:spPr>
            <a:xfrm>
              <a:off x="-1" y="471571"/>
              <a:ext cx="4555960" cy="658729"/>
            </a:xfrm>
            <a:prstGeom prst="rect">
              <a:avLst/>
            </a:prstGeom>
            <a:solidFill>
              <a:srgbClr val="EDE9E2"/>
            </a:solidFill>
            <a:ln>
              <a:noFill/>
            </a:ln>
            <a:effectLst>
              <a:outerShdw blurRad="266700" dist="101600" dir="5400000" sx="102000" sy="102000" algn="ctr" rotWithShape="0">
                <a:schemeClr val="bg1">
                  <a:lumMod val="50000"/>
                  <a:alpha val="4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a16="http://schemas.microsoft.com/office/drawing/2014/main" id="{067E7C08-D4D5-4270-A844-46DF81C74C0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r="65241" b="27407"/>
            <a:stretch/>
          </p:blipFill>
          <p:spPr>
            <a:xfrm flipH="1">
              <a:off x="-2" y="0"/>
              <a:ext cx="1915067" cy="2614863"/>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sp>
          <p:nvSpPr>
            <p:cNvPr id="6" name="矩形 5">
              <a:extLst>
                <a:ext uri="{FF2B5EF4-FFF2-40B4-BE49-F238E27FC236}">
                  <a16:creationId xmlns:a16="http://schemas.microsoft.com/office/drawing/2014/main" id="{D1B6E44C-C8F7-4FCF-A76F-F9E86AE10B9B}"/>
                </a:ext>
              </a:extLst>
            </p:cNvPr>
            <p:cNvSpPr/>
            <p:nvPr/>
          </p:nvSpPr>
          <p:spPr>
            <a:xfrm>
              <a:off x="957531" y="612029"/>
              <a:ext cx="3585576" cy="400110"/>
            </a:xfrm>
            <a:prstGeom prst="rect">
              <a:avLst/>
            </a:prstGeom>
          </p:spPr>
          <p:txBody>
            <a:bodyPr wrap="square">
              <a:spAutoFit/>
            </a:bodyPr>
            <a:lstStyle/>
            <a:p>
              <a:pPr algn="ctr"/>
              <a:r>
                <a:rPr lang="zh-CN" altLang="en-US" sz="2000" dirty="0">
                  <a:latin typeface="+mj-ea"/>
                  <a:ea typeface="+mj-ea"/>
                </a:rPr>
                <a:t>Steps to achieve your goals</a:t>
              </a:r>
            </a:p>
          </p:txBody>
        </p:sp>
      </p:grpSp>
      <p:grpSp>
        <p:nvGrpSpPr>
          <p:cNvPr id="24" name="íṣḷïḋe">
            <a:extLst>
              <a:ext uri="{FF2B5EF4-FFF2-40B4-BE49-F238E27FC236}">
                <a16:creationId xmlns:a16="http://schemas.microsoft.com/office/drawing/2014/main" id="{51348DCD-54D1-405C-8837-60210DF344E8}"/>
              </a:ext>
            </a:extLst>
          </p:cNvPr>
          <p:cNvGrpSpPr/>
          <p:nvPr/>
        </p:nvGrpSpPr>
        <p:grpSpPr>
          <a:xfrm>
            <a:off x="641350" y="4959932"/>
            <a:ext cx="2179585" cy="1017373"/>
            <a:chOff x="9816985" y="4562625"/>
            <a:chExt cx="2297889" cy="1017373"/>
          </a:xfrm>
        </p:grpSpPr>
        <p:sp>
          <p:nvSpPr>
            <p:cNvPr id="46" name="i$lîḑè">
              <a:extLst>
                <a:ext uri="{FF2B5EF4-FFF2-40B4-BE49-F238E27FC236}">
                  <a16:creationId xmlns:a16="http://schemas.microsoft.com/office/drawing/2014/main" id="{4062C7A7-F447-4A42-96E9-45277C0B6C98}"/>
                </a:ext>
              </a:extLst>
            </p:cNvPr>
            <p:cNvSpPr/>
            <p:nvPr/>
          </p:nvSpPr>
          <p:spPr>
            <a:xfrm>
              <a:off x="9816985" y="4562625"/>
              <a:ext cx="2297887" cy="432448"/>
            </a:xfrm>
            <a:prstGeom prst="rect">
              <a:avLst/>
            </a:prstGeom>
          </p:spPr>
          <p:txBody>
            <a:bodyPr wrap="square" lIns="91440" tIns="45720" rIns="91440" bIns="45720" anchor="ctr">
              <a:normAutofit/>
            </a:bodyPr>
            <a:lstStyle/>
            <a:p>
              <a:pPr algn="ctr">
                <a:spcBef>
                  <a:spcPct val="0"/>
                </a:spcBef>
              </a:pPr>
              <a:r>
                <a:rPr lang="zh-CN" altLang="en-US" b="1" dirty="0">
                  <a:solidFill>
                    <a:schemeClr val="accent2"/>
                  </a:solidFill>
                </a:rPr>
                <a:t>Title text presets</a:t>
              </a:r>
              <a:endParaRPr lang="en-US" altLang="zh-CN" b="1" dirty="0">
                <a:solidFill>
                  <a:schemeClr val="accent2"/>
                </a:solidFill>
              </a:endParaRPr>
            </a:p>
          </p:txBody>
        </p:sp>
        <p:sp>
          <p:nvSpPr>
            <p:cNvPr id="47" name="îṡľïde">
              <a:extLst>
                <a:ext uri="{FF2B5EF4-FFF2-40B4-BE49-F238E27FC236}">
                  <a16:creationId xmlns:a16="http://schemas.microsoft.com/office/drawing/2014/main" id="{5267ADD5-B94E-42B0-8163-2ADC45656A31}"/>
                </a:ext>
              </a:extLst>
            </p:cNvPr>
            <p:cNvSpPr/>
            <p:nvPr/>
          </p:nvSpPr>
          <p:spPr>
            <a:xfrm>
              <a:off x="9816987" y="4995074"/>
              <a:ext cx="2297887" cy="584924"/>
            </a:xfrm>
            <a:prstGeom prst="rect">
              <a:avLst/>
            </a:prstGeom>
          </p:spPr>
          <p:txBody>
            <a:bodyPr wrap="square" lIns="91440" tIns="45720" rIns="91440" bIns="45720" anchor="t">
              <a:normAutofit fontScale="92500" lnSpcReduction="10000"/>
            </a:bodyPr>
            <a:lstStyle/>
            <a:p>
              <a:pPr algn="ctr">
                <a:lnSpc>
                  <a:spcPct val="120000"/>
                </a:lnSpc>
              </a:pPr>
              <a:r>
                <a:rPr lang="zh-CN" altLang="en-US" sz="1100" dirty="0">
                  <a:solidFill>
                    <a:schemeClr val="accent2"/>
                  </a:solidFill>
                </a:rPr>
                <a:t>Enter the text message here, be concise, and pay attention to double-check for text errors</a:t>
              </a:r>
              <a:endParaRPr lang="en-US" altLang="zh-CN" sz="1100" dirty="0">
                <a:solidFill>
                  <a:schemeClr val="accent2"/>
                </a:solidFill>
              </a:endParaRPr>
            </a:p>
          </p:txBody>
        </p:sp>
      </p:grpSp>
      <p:grpSp>
        <p:nvGrpSpPr>
          <p:cNvPr id="25" name="iṣľiḓè">
            <a:extLst>
              <a:ext uri="{FF2B5EF4-FFF2-40B4-BE49-F238E27FC236}">
                <a16:creationId xmlns:a16="http://schemas.microsoft.com/office/drawing/2014/main" id="{8098CA71-034A-435A-9E8A-CAE039DF8AC6}"/>
              </a:ext>
            </a:extLst>
          </p:cNvPr>
          <p:cNvGrpSpPr/>
          <p:nvPr/>
        </p:nvGrpSpPr>
        <p:grpSpPr>
          <a:xfrm>
            <a:off x="4262286" y="5302399"/>
            <a:ext cx="2179585" cy="1017373"/>
            <a:chOff x="9816985" y="4562625"/>
            <a:chExt cx="2297889" cy="1017373"/>
          </a:xfrm>
        </p:grpSpPr>
        <p:sp>
          <p:nvSpPr>
            <p:cNvPr id="44" name="ïṩḻîďè">
              <a:extLst>
                <a:ext uri="{FF2B5EF4-FFF2-40B4-BE49-F238E27FC236}">
                  <a16:creationId xmlns:a16="http://schemas.microsoft.com/office/drawing/2014/main" id="{9CC43111-9B20-433D-9B5C-A266C9D29F9E}"/>
                </a:ext>
              </a:extLst>
            </p:cNvPr>
            <p:cNvSpPr/>
            <p:nvPr/>
          </p:nvSpPr>
          <p:spPr>
            <a:xfrm>
              <a:off x="9816985" y="4562625"/>
              <a:ext cx="2297887" cy="432448"/>
            </a:xfrm>
            <a:prstGeom prst="rect">
              <a:avLst/>
            </a:prstGeom>
          </p:spPr>
          <p:txBody>
            <a:bodyPr wrap="square" lIns="91440" tIns="45720" rIns="91440" bIns="45720" anchor="ctr">
              <a:normAutofit/>
            </a:bodyPr>
            <a:lstStyle/>
            <a:p>
              <a:pPr algn="ctr">
                <a:spcBef>
                  <a:spcPct val="0"/>
                </a:spcBef>
              </a:pPr>
              <a:r>
                <a:rPr lang="zh-CN" altLang="en-US" b="1" dirty="0">
                  <a:solidFill>
                    <a:schemeClr val="accent2"/>
                  </a:solidFill>
                </a:rPr>
                <a:t>Title text presets</a:t>
              </a:r>
              <a:endParaRPr lang="en-US" altLang="zh-CN" b="1" dirty="0">
                <a:solidFill>
                  <a:schemeClr val="accent2"/>
                </a:solidFill>
              </a:endParaRPr>
            </a:p>
          </p:txBody>
        </p:sp>
        <p:sp>
          <p:nvSpPr>
            <p:cNvPr id="45" name="i$ḻiḍé">
              <a:extLst>
                <a:ext uri="{FF2B5EF4-FFF2-40B4-BE49-F238E27FC236}">
                  <a16:creationId xmlns:a16="http://schemas.microsoft.com/office/drawing/2014/main" id="{09F8255C-A7C0-4087-BB30-08C0D4A84965}"/>
                </a:ext>
              </a:extLst>
            </p:cNvPr>
            <p:cNvSpPr/>
            <p:nvPr/>
          </p:nvSpPr>
          <p:spPr>
            <a:xfrm>
              <a:off x="9816987" y="4995074"/>
              <a:ext cx="2297887" cy="584924"/>
            </a:xfrm>
            <a:prstGeom prst="rect">
              <a:avLst/>
            </a:prstGeom>
          </p:spPr>
          <p:txBody>
            <a:bodyPr wrap="square" lIns="91440" tIns="45720" rIns="91440" bIns="45720" anchor="t">
              <a:normAutofit fontScale="92500" lnSpcReduction="10000"/>
            </a:bodyPr>
            <a:lstStyle/>
            <a:p>
              <a:pPr algn="ctr">
                <a:lnSpc>
                  <a:spcPct val="120000"/>
                </a:lnSpc>
              </a:pPr>
              <a:r>
                <a:rPr lang="zh-CN" altLang="en-US" sz="1100" dirty="0">
                  <a:solidFill>
                    <a:schemeClr val="accent2"/>
                  </a:solidFill>
                </a:rPr>
                <a:t>Enter the text message here, be concise, and pay attention to double-check for text errors</a:t>
              </a:r>
              <a:endParaRPr lang="en-US" altLang="zh-CN" sz="1100" dirty="0">
                <a:solidFill>
                  <a:schemeClr val="accent2"/>
                </a:solidFill>
              </a:endParaRPr>
            </a:p>
          </p:txBody>
        </p:sp>
      </p:grpSp>
      <p:grpSp>
        <p:nvGrpSpPr>
          <p:cNvPr id="26" name="iśļíďe">
            <a:extLst>
              <a:ext uri="{FF2B5EF4-FFF2-40B4-BE49-F238E27FC236}">
                <a16:creationId xmlns:a16="http://schemas.microsoft.com/office/drawing/2014/main" id="{F725666A-5D4D-47C5-B414-8DD9BB0A2095}"/>
              </a:ext>
            </a:extLst>
          </p:cNvPr>
          <p:cNvGrpSpPr/>
          <p:nvPr/>
        </p:nvGrpSpPr>
        <p:grpSpPr>
          <a:xfrm>
            <a:off x="7889000" y="5644866"/>
            <a:ext cx="2179585" cy="1017373"/>
            <a:chOff x="9816985" y="4562625"/>
            <a:chExt cx="2297889" cy="1017373"/>
          </a:xfrm>
        </p:grpSpPr>
        <p:sp>
          <p:nvSpPr>
            <p:cNvPr id="42" name="îṡľíďe">
              <a:extLst>
                <a:ext uri="{FF2B5EF4-FFF2-40B4-BE49-F238E27FC236}">
                  <a16:creationId xmlns:a16="http://schemas.microsoft.com/office/drawing/2014/main" id="{CF606BF1-1507-4840-B5CC-B697C8095DA1}"/>
                </a:ext>
              </a:extLst>
            </p:cNvPr>
            <p:cNvSpPr/>
            <p:nvPr/>
          </p:nvSpPr>
          <p:spPr>
            <a:xfrm>
              <a:off x="9816985" y="4562625"/>
              <a:ext cx="2297887" cy="432448"/>
            </a:xfrm>
            <a:prstGeom prst="rect">
              <a:avLst/>
            </a:prstGeom>
          </p:spPr>
          <p:txBody>
            <a:bodyPr wrap="square" lIns="91440" tIns="45720" rIns="91440" bIns="45720" anchor="ctr">
              <a:normAutofit/>
            </a:bodyPr>
            <a:lstStyle/>
            <a:p>
              <a:pPr algn="ctr">
                <a:spcBef>
                  <a:spcPct val="0"/>
                </a:spcBef>
              </a:pPr>
              <a:r>
                <a:rPr lang="zh-CN" altLang="en-US" b="1" dirty="0">
                  <a:solidFill>
                    <a:schemeClr val="accent2"/>
                  </a:solidFill>
                </a:rPr>
                <a:t>Title text presets</a:t>
              </a:r>
              <a:endParaRPr lang="en-US" altLang="zh-CN" b="1" dirty="0">
                <a:solidFill>
                  <a:schemeClr val="accent2"/>
                </a:solidFill>
              </a:endParaRPr>
            </a:p>
          </p:txBody>
        </p:sp>
        <p:sp>
          <p:nvSpPr>
            <p:cNvPr id="43" name="îŝlíḑê">
              <a:extLst>
                <a:ext uri="{FF2B5EF4-FFF2-40B4-BE49-F238E27FC236}">
                  <a16:creationId xmlns:a16="http://schemas.microsoft.com/office/drawing/2014/main" id="{5C25D818-E2B2-44B9-B61D-1C7BE9619E1B}"/>
                </a:ext>
              </a:extLst>
            </p:cNvPr>
            <p:cNvSpPr/>
            <p:nvPr/>
          </p:nvSpPr>
          <p:spPr>
            <a:xfrm>
              <a:off x="9816987" y="4995074"/>
              <a:ext cx="2297887" cy="584924"/>
            </a:xfrm>
            <a:prstGeom prst="rect">
              <a:avLst/>
            </a:prstGeom>
          </p:spPr>
          <p:txBody>
            <a:bodyPr wrap="square" lIns="91440" tIns="45720" rIns="91440" bIns="45720" anchor="t">
              <a:normAutofit fontScale="92500" lnSpcReduction="10000"/>
            </a:bodyPr>
            <a:lstStyle/>
            <a:p>
              <a:pPr algn="ctr">
                <a:lnSpc>
                  <a:spcPct val="120000"/>
                </a:lnSpc>
              </a:pPr>
              <a:r>
                <a:rPr lang="zh-CN" altLang="en-US" sz="1100" dirty="0">
                  <a:solidFill>
                    <a:schemeClr val="accent2"/>
                  </a:solidFill>
                </a:rPr>
                <a:t>Enter the text message here, be concise, and pay attention to double-check for text errors</a:t>
              </a:r>
              <a:endParaRPr lang="en-US" altLang="zh-CN" sz="1100" dirty="0">
                <a:solidFill>
                  <a:schemeClr val="accent2"/>
                </a:solidFill>
              </a:endParaRPr>
            </a:p>
          </p:txBody>
        </p:sp>
      </p:grpSp>
      <p:grpSp>
        <p:nvGrpSpPr>
          <p:cNvPr id="27" name="isľiḑe">
            <a:extLst>
              <a:ext uri="{FF2B5EF4-FFF2-40B4-BE49-F238E27FC236}">
                <a16:creationId xmlns:a16="http://schemas.microsoft.com/office/drawing/2014/main" id="{0894F14C-4210-4E40-99EC-AC5E26508CAE}"/>
              </a:ext>
            </a:extLst>
          </p:cNvPr>
          <p:cNvGrpSpPr/>
          <p:nvPr/>
        </p:nvGrpSpPr>
        <p:grpSpPr>
          <a:xfrm>
            <a:off x="9339314" y="2368693"/>
            <a:ext cx="2179585" cy="1017373"/>
            <a:chOff x="9816985" y="4562625"/>
            <a:chExt cx="2297889" cy="1017373"/>
          </a:xfrm>
        </p:grpSpPr>
        <p:sp>
          <p:nvSpPr>
            <p:cNvPr id="40" name="îṧ1ïdê">
              <a:extLst>
                <a:ext uri="{FF2B5EF4-FFF2-40B4-BE49-F238E27FC236}">
                  <a16:creationId xmlns:a16="http://schemas.microsoft.com/office/drawing/2014/main" id="{68103D3D-30C8-45FA-B8AA-AB76A9A6F614}"/>
                </a:ext>
              </a:extLst>
            </p:cNvPr>
            <p:cNvSpPr/>
            <p:nvPr/>
          </p:nvSpPr>
          <p:spPr>
            <a:xfrm>
              <a:off x="9816985" y="4562625"/>
              <a:ext cx="2297887" cy="432448"/>
            </a:xfrm>
            <a:prstGeom prst="rect">
              <a:avLst/>
            </a:prstGeom>
          </p:spPr>
          <p:txBody>
            <a:bodyPr wrap="square" lIns="91440" tIns="45720" rIns="91440" bIns="45720" anchor="ctr">
              <a:normAutofit/>
            </a:bodyPr>
            <a:lstStyle/>
            <a:p>
              <a:pPr algn="ctr">
                <a:spcBef>
                  <a:spcPct val="0"/>
                </a:spcBef>
              </a:pPr>
              <a:r>
                <a:rPr lang="zh-CN" altLang="en-US" b="1" dirty="0">
                  <a:solidFill>
                    <a:schemeClr val="accent2"/>
                  </a:solidFill>
                </a:rPr>
                <a:t>Title text presets</a:t>
              </a:r>
              <a:endParaRPr lang="en-US" altLang="zh-CN" b="1" dirty="0">
                <a:solidFill>
                  <a:schemeClr val="accent2"/>
                </a:solidFill>
              </a:endParaRPr>
            </a:p>
          </p:txBody>
        </p:sp>
        <p:sp>
          <p:nvSpPr>
            <p:cNvPr id="41" name="iś1ïḍe">
              <a:extLst>
                <a:ext uri="{FF2B5EF4-FFF2-40B4-BE49-F238E27FC236}">
                  <a16:creationId xmlns:a16="http://schemas.microsoft.com/office/drawing/2014/main" id="{B11CF64C-076E-4448-8BE2-C7AB6E5BDD34}"/>
                </a:ext>
              </a:extLst>
            </p:cNvPr>
            <p:cNvSpPr/>
            <p:nvPr/>
          </p:nvSpPr>
          <p:spPr>
            <a:xfrm>
              <a:off x="9816987" y="4995074"/>
              <a:ext cx="2297887" cy="584924"/>
            </a:xfrm>
            <a:prstGeom prst="rect">
              <a:avLst/>
            </a:prstGeom>
          </p:spPr>
          <p:txBody>
            <a:bodyPr wrap="square" lIns="91440" tIns="45720" rIns="91440" bIns="45720" anchor="t">
              <a:normAutofit fontScale="92500" lnSpcReduction="10000"/>
            </a:bodyPr>
            <a:lstStyle/>
            <a:p>
              <a:pPr algn="ctr">
                <a:lnSpc>
                  <a:spcPct val="120000"/>
                </a:lnSpc>
              </a:pPr>
              <a:r>
                <a:rPr lang="zh-CN" altLang="en-US" sz="1100" dirty="0">
                  <a:solidFill>
                    <a:schemeClr val="accent2"/>
                  </a:solidFill>
                </a:rPr>
                <a:t>Enter the text message here, be concise, and pay attention to double-check for text errors</a:t>
              </a:r>
              <a:endParaRPr lang="en-US" altLang="zh-CN" sz="1100" dirty="0">
                <a:solidFill>
                  <a:schemeClr val="accent2"/>
                </a:solidFill>
              </a:endParaRPr>
            </a:p>
          </p:txBody>
        </p:sp>
      </p:grpSp>
      <p:grpSp>
        <p:nvGrpSpPr>
          <p:cNvPr id="28" name="iŝ1idé">
            <a:extLst>
              <a:ext uri="{FF2B5EF4-FFF2-40B4-BE49-F238E27FC236}">
                <a16:creationId xmlns:a16="http://schemas.microsoft.com/office/drawing/2014/main" id="{E6DF1585-7D78-460A-8C80-AE186F70503C}"/>
              </a:ext>
            </a:extLst>
          </p:cNvPr>
          <p:cNvGrpSpPr/>
          <p:nvPr/>
        </p:nvGrpSpPr>
        <p:grpSpPr>
          <a:xfrm>
            <a:off x="5715491" y="2026226"/>
            <a:ext cx="2179585" cy="1017373"/>
            <a:chOff x="9816985" y="4562625"/>
            <a:chExt cx="2297889" cy="1017373"/>
          </a:xfrm>
        </p:grpSpPr>
        <p:sp>
          <p:nvSpPr>
            <p:cNvPr id="38" name="íṩļïḍè">
              <a:extLst>
                <a:ext uri="{FF2B5EF4-FFF2-40B4-BE49-F238E27FC236}">
                  <a16:creationId xmlns:a16="http://schemas.microsoft.com/office/drawing/2014/main" id="{B67911DC-EDB3-4573-B6D6-3B5D43AD254B}"/>
                </a:ext>
              </a:extLst>
            </p:cNvPr>
            <p:cNvSpPr/>
            <p:nvPr/>
          </p:nvSpPr>
          <p:spPr>
            <a:xfrm>
              <a:off x="9816985" y="4562625"/>
              <a:ext cx="2297887" cy="432448"/>
            </a:xfrm>
            <a:prstGeom prst="rect">
              <a:avLst/>
            </a:prstGeom>
          </p:spPr>
          <p:txBody>
            <a:bodyPr wrap="square" lIns="91440" tIns="45720" rIns="91440" bIns="45720" anchor="ctr">
              <a:normAutofit/>
            </a:bodyPr>
            <a:lstStyle/>
            <a:p>
              <a:pPr algn="ctr">
                <a:spcBef>
                  <a:spcPct val="0"/>
                </a:spcBef>
              </a:pPr>
              <a:r>
                <a:rPr lang="zh-CN" altLang="en-US" b="1" dirty="0">
                  <a:solidFill>
                    <a:schemeClr val="accent2"/>
                  </a:solidFill>
                </a:rPr>
                <a:t>Title text presets</a:t>
              </a:r>
              <a:endParaRPr lang="en-US" altLang="zh-CN" b="1" dirty="0">
                <a:solidFill>
                  <a:schemeClr val="accent2"/>
                </a:solidFill>
              </a:endParaRPr>
            </a:p>
          </p:txBody>
        </p:sp>
        <p:sp>
          <p:nvSpPr>
            <p:cNvPr id="39" name="îṧḻîďe">
              <a:extLst>
                <a:ext uri="{FF2B5EF4-FFF2-40B4-BE49-F238E27FC236}">
                  <a16:creationId xmlns:a16="http://schemas.microsoft.com/office/drawing/2014/main" id="{8797C32F-F721-40CE-84AF-5FE68A1B4141}"/>
                </a:ext>
              </a:extLst>
            </p:cNvPr>
            <p:cNvSpPr/>
            <p:nvPr/>
          </p:nvSpPr>
          <p:spPr>
            <a:xfrm>
              <a:off x="9816987" y="4995074"/>
              <a:ext cx="2297887" cy="584924"/>
            </a:xfrm>
            <a:prstGeom prst="rect">
              <a:avLst/>
            </a:prstGeom>
          </p:spPr>
          <p:txBody>
            <a:bodyPr wrap="square" lIns="91440" tIns="45720" rIns="91440" bIns="45720" anchor="t">
              <a:normAutofit fontScale="92500" lnSpcReduction="10000"/>
            </a:bodyPr>
            <a:lstStyle/>
            <a:p>
              <a:pPr algn="ctr">
                <a:lnSpc>
                  <a:spcPct val="120000"/>
                </a:lnSpc>
              </a:pPr>
              <a:r>
                <a:rPr lang="zh-CN" altLang="en-US" sz="1100" dirty="0">
                  <a:solidFill>
                    <a:schemeClr val="accent2"/>
                  </a:solidFill>
                </a:rPr>
                <a:t>Enter the text message here, be concise, and pay attention to double-check for text errors</a:t>
              </a:r>
              <a:endParaRPr lang="en-US" altLang="zh-CN" sz="1100" dirty="0">
                <a:solidFill>
                  <a:schemeClr val="accent2"/>
                </a:solidFill>
              </a:endParaRPr>
            </a:p>
          </p:txBody>
        </p:sp>
      </p:grpSp>
      <p:grpSp>
        <p:nvGrpSpPr>
          <p:cNvPr id="29" name="ïsľïḋe">
            <a:extLst>
              <a:ext uri="{FF2B5EF4-FFF2-40B4-BE49-F238E27FC236}">
                <a16:creationId xmlns:a16="http://schemas.microsoft.com/office/drawing/2014/main" id="{1F58A553-A18A-497A-91E7-EE5DAD1BC6AD}"/>
              </a:ext>
            </a:extLst>
          </p:cNvPr>
          <p:cNvGrpSpPr/>
          <p:nvPr/>
        </p:nvGrpSpPr>
        <p:grpSpPr>
          <a:xfrm>
            <a:off x="2091664" y="1683759"/>
            <a:ext cx="2179585" cy="1017373"/>
            <a:chOff x="9816985" y="4562625"/>
            <a:chExt cx="2297889" cy="1017373"/>
          </a:xfrm>
        </p:grpSpPr>
        <p:sp>
          <p:nvSpPr>
            <p:cNvPr id="36" name="ïṡļíḋè">
              <a:extLst>
                <a:ext uri="{FF2B5EF4-FFF2-40B4-BE49-F238E27FC236}">
                  <a16:creationId xmlns:a16="http://schemas.microsoft.com/office/drawing/2014/main" id="{E91A757D-A672-410D-A97F-3F0951FBF01A}"/>
                </a:ext>
              </a:extLst>
            </p:cNvPr>
            <p:cNvSpPr/>
            <p:nvPr/>
          </p:nvSpPr>
          <p:spPr>
            <a:xfrm>
              <a:off x="9816985" y="4562625"/>
              <a:ext cx="2297887" cy="432448"/>
            </a:xfrm>
            <a:prstGeom prst="rect">
              <a:avLst/>
            </a:prstGeom>
          </p:spPr>
          <p:txBody>
            <a:bodyPr wrap="square" lIns="91440" tIns="45720" rIns="91440" bIns="45720" anchor="ctr">
              <a:normAutofit/>
            </a:bodyPr>
            <a:lstStyle/>
            <a:p>
              <a:pPr algn="ctr">
                <a:spcBef>
                  <a:spcPct val="0"/>
                </a:spcBef>
              </a:pPr>
              <a:r>
                <a:rPr lang="zh-CN" altLang="en-US" b="1" dirty="0">
                  <a:solidFill>
                    <a:schemeClr val="accent2"/>
                  </a:solidFill>
                </a:rPr>
                <a:t>Title text presets</a:t>
              </a:r>
              <a:endParaRPr lang="en-US" altLang="zh-CN" b="1" dirty="0">
                <a:solidFill>
                  <a:schemeClr val="accent2"/>
                </a:solidFill>
              </a:endParaRPr>
            </a:p>
          </p:txBody>
        </p:sp>
        <p:sp>
          <p:nvSpPr>
            <p:cNvPr id="37" name="iṩḻïďe">
              <a:extLst>
                <a:ext uri="{FF2B5EF4-FFF2-40B4-BE49-F238E27FC236}">
                  <a16:creationId xmlns:a16="http://schemas.microsoft.com/office/drawing/2014/main" id="{F6BD742D-74D0-4D07-ADA1-B219D896242D}"/>
                </a:ext>
              </a:extLst>
            </p:cNvPr>
            <p:cNvSpPr/>
            <p:nvPr/>
          </p:nvSpPr>
          <p:spPr>
            <a:xfrm>
              <a:off x="9816987" y="4995074"/>
              <a:ext cx="2297887" cy="584924"/>
            </a:xfrm>
            <a:prstGeom prst="rect">
              <a:avLst/>
            </a:prstGeom>
          </p:spPr>
          <p:txBody>
            <a:bodyPr wrap="square" lIns="91440" tIns="45720" rIns="91440" bIns="45720" anchor="t">
              <a:normAutofit fontScale="92500" lnSpcReduction="10000"/>
            </a:bodyPr>
            <a:lstStyle/>
            <a:p>
              <a:pPr algn="ctr">
                <a:lnSpc>
                  <a:spcPct val="120000"/>
                </a:lnSpc>
              </a:pPr>
              <a:r>
                <a:rPr lang="zh-CN" altLang="en-US" sz="1100" dirty="0">
                  <a:solidFill>
                    <a:schemeClr val="accent2"/>
                  </a:solidFill>
                </a:rPr>
                <a:t>Enter the text message here, be concise, and pay attention to double-check for text errors</a:t>
              </a:r>
              <a:endParaRPr lang="en-US" altLang="zh-CN" sz="1100" dirty="0">
                <a:solidFill>
                  <a:schemeClr val="accent2"/>
                </a:solidFill>
              </a:endParaRPr>
            </a:p>
          </p:txBody>
        </p:sp>
      </p:grpSp>
      <p:grpSp>
        <p:nvGrpSpPr>
          <p:cNvPr id="2" name="组合 1">
            <a:extLst>
              <a:ext uri="{FF2B5EF4-FFF2-40B4-BE49-F238E27FC236}">
                <a16:creationId xmlns:a16="http://schemas.microsoft.com/office/drawing/2014/main" id="{CB66F871-087A-481D-988F-FC0E47FDDE6A}"/>
              </a:ext>
            </a:extLst>
          </p:cNvPr>
          <p:cNvGrpSpPr/>
          <p:nvPr/>
        </p:nvGrpSpPr>
        <p:grpSpPr>
          <a:xfrm>
            <a:off x="641350" y="2701132"/>
            <a:ext cx="10877550" cy="2943734"/>
            <a:chOff x="641350" y="2619244"/>
            <a:chExt cx="10877550" cy="2943734"/>
          </a:xfrm>
          <a:effectLst>
            <a:outerShdw blurRad="254000" sx="102000" sy="102000" algn="ctr" rotWithShape="0">
              <a:schemeClr val="bg1">
                <a:lumMod val="50000"/>
                <a:alpha val="30000"/>
              </a:schemeClr>
            </a:outerShdw>
          </a:effectLst>
        </p:grpSpPr>
        <p:sp>
          <p:nvSpPr>
            <p:cNvPr id="9" name="ï$ḷiḓé">
              <a:extLst>
                <a:ext uri="{FF2B5EF4-FFF2-40B4-BE49-F238E27FC236}">
                  <a16:creationId xmlns:a16="http://schemas.microsoft.com/office/drawing/2014/main" id="{871D3564-D35A-47F1-B859-C1E1E484E630}"/>
                </a:ext>
              </a:extLst>
            </p:cNvPr>
            <p:cNvSpPr/>
            <p:nvPr/>
          </p:nvSpPr>
          <p:spPr bwMode="auto">
            <a:xfrm>
              <a:off x="2091665" y="3328000"/>
              <a:ext cx="729270" cy="843592"/>
            </a:xfrm>
            <a:custGeom>
              <a:avLst/>
              <a:gdLst/>
              <a:ahLst/>
              <a:cxnLst>
                <a:cxn ang="0">
                  <a:pos x="532" y="393"/>
                </a:cxn>
                <a:cxn ang="0">
                  <a:pos x="532" y="393"/>
                </a:cxn>
                <a:cxn ang="0">
                  <a:pos x="532" y="0"/>
                </a:cxn>
                <a:cxn ang="0">
                  <a:pos x="0" y="0"/>
                </a:cxn>
                <a:cxn ang="0">
                  <a:pos x="0" y="339"/>
                </a:cxn>
                <a:cxn ang="0">
                  <a:pos x="0" y="339"/>
                </a:cxn>
                <a:cxn ang="0">
                  <a:pos x="0" y="732"/>
                </a:cxn>
                <a:cxn ang="0">
                  <a:pos x="532" y="732"/>
                </a:cxn>
                <a:cxn ang="0">
                  <a:pos x="532" y="393"/>
                </a:cxn>
              </a:cxnLst>
              <a:rect l="0" t="0" r="r" b="b"/>
              <a:pathLst>
                <a:path w="532" h="732">
                  <a:moveTo>
                    <a:pt x="532" y="393"/>
                  </a:moveTo>
                  <a:lnTo>
                    <a:pt x="532" y="393"/>
                  </a:lnTo>
                  <a:lnTo>
                    <a:pt x="532" y="0"/>
                  </a:lnTo>
                  <a:lnTo>
                    <a:pt x="0" y="0"/>
                  </a:lnTo>
                  <a:lnTo>
                    <a:pt x="0" y="339"/>
                  </a:lnTo>
                  <a:lnTo>
                    <a:pt x="0" y="339"/>
                  </a:lnTo>
                  <a:lnTo>
                    <a:pt x="0" y="732"/>
                  </a:lnTo>
                  <a:lnTo>
                    <a:pt x="532" y="732"/>
                  </a:lnTo>
                  <a:lnTo>
                    <a:pt x="532" y="393"/>
                  </a:lnTo>
                  <a:close/>
                </a:path>
              </a:pathLst>
            </a:custGeom>
            <a:solidFill>
              <a:srgbClr val="EDE9E2"/>
            </a:solidFill>
            <a:ln w="9525">
              <a:noFill/>
              <a:round/>
              <a:headEnd/>
              <a:tailEnd/>
            </a:ln>
          </p:spPr>
          <p:txBody>
            <a:bodyPr wrap="square" lIns="91440" tIns="45720" rIns="91440" bIns="45720" anchor="ctr">
              <a:normAutofit/>
            </a:bodyPr>
            <a:lstStyle/>
            <a:p>
              <a:pPr algn="ctr"/>
              <a:endParaRPr>
                <a:solidFill>
                  <a:schemeClr val="accent2"/>
                </a:solidFill>
              </a:endParaRPr>
            </a:p>
          </p:txBody>
        </p:sp>
        <p:sp>
          <p:nvSpPr>
            <p:cNvPr id="10" name="ïŝ1iďe">
              <a:extLst>
                <a:ext uri="{FF2B5EF4-FFF2-40B4-BE49-F238E27FC236}">
                  <a16:creationId xmlns:a16="http://schemas.microsoft.com/office/drawing/2014/main" id="{9ECF2CAC-C1DE-424F-B950-B42E9876F2C7}"/>
                </a:ext>
              </a:extLst>
            </p:cNvPr>
            <p:cNvSpPr/>
            <p:nvPr/>
          </p:nvSpPr>
          <p:spPr bwMode="auto">
            <a:xfrm>
              <a:off x="2091664" y="2619244"/>
              <a:ext cx="2179585" cy="708756"/>
            </a:xfrm>
            <a:custGeom>
              <a:avLst/>
              <a:gdLst/>
              <a:ahLst/>
              <a:cxnLst>
                <a:cxn ang="0">
                  <a:pos x="1590" y="615"/>
                </a:cxn>
                <a:cxn ang="0">
                  <a:pos x="0" y="615"/>
                </a:cxn>
                <a:cxn ang="0">
                  <a:pos x="524" y="0"/>
                </a:cxn>
                <a:cxn ang="0">
                  <a:pos x="1058" y="0"/>
                </a:cxn>
                <a:cxn ang="0">
                  <a:pos x="1590" y="615"/>
                </a:cxn>
              </a:cxnLst>
              <a:rect l="0" t="0" r="r" b="b"/>
              <a:pathLst>
                <a:path w="1590" h="615">
                  <a:moveTo>
                    <a:pt x="1590" y="615"/>
                  </a:moveTo>
                  <a:lnTo>
                    <a:pt x="0" y="615"/>
                  </a:lnTo>
                  <a:lnTo>
                    <a:pt x="524" y="0"/>
                  </a:lnTo>
                  <a:lnTo>
                    <a:pt x="1058" y="0"/>
                  </a:lnTo>
                  <a:lnTo>
                    <a:pt x="1590" y="615"/>
                  </a:lnTo>
                  <a:close/>
                </a:path>
              </a:pathLst>
            </a:custGeom>
            <a:solidFill>
              <a:srgbClr val="EDE9E2"/>
            </a:solidFill>
            <a:ln w="9525">
              <a:noFill/>
              <a:round/>
              <a:headEnd/>
              <a:tailEnd/>
            </a:ln>
          </p:spPr>
          <p:txBody>
            <a:bodyPr vert="horz" wrap="square" lIns="91440" tIns="45720" rIns="91440" bIns="45720" anchor="ctr" anchorCtr="0" compatLnSpc="1">
              <a:prstTxWarp prst="textNoShape">
                <a:avLst/>
              </a:prstTxWarp>
              <a:normAutofit/>
            </a:bodyPr>
            <a:lstStyle/>
            <a:p>
              <a:pPr lvl="0" algn="ctr"/>
              <a:endParaRPr lang="zh-CN" altLang="en-US" sz="2400" b="1" dirty="0">
                <a:solidFill>
                  <a:schemeClr val="accent2"/>
                </a:solidFill>
              </a:endParaRPr>
            </a:p>
          </p:txBody>
        </p:sp>
        <p:sp>
          <p:nvSpPr>
            <p:cNvPr id="11" name="îṣľiďé">
              <a:extLst>
                <a:ext uri="{FF2B5EF4-FFF2-40B4-BE49-F238E27FC236}">
                  <a16:creationId xmlns:a16="http://schemas.microsoft.com/office/drawing/2014/main" id="{132C1A19-EEE2-412C-9173-9CE07978205A}"/>
                </a:ext>
              </a:extLst>
            </p:cNvPr>
            <p:cNvSpPr/>
            <p:nvPr/>
          </p:nvSpPr>
          <p:spPr bwMode="auto">
            <a:xfrm>
              <a:off x="3544721" y="3328000"/>
              <a:ext cx="726529" cy="1196241"/>
            </a:xfrm>
            <a:custGeom>
              <a:avLst/>
              <a:gdLst/>
              <a:ahLst/>
              <a:cxnLst>
                <a:cxn ang="0">
                  <a:pos x="0" y="391"/>
                </a:cxn>
                <a:cxn ang="0">
                  <a:pos x="0" y="0"/>
                </a:cxn>
                <a:cxn ang="0">
                  <a:pos x="530" y="0"/>
                </a:cxn>
                <a:cxn ang="0">
                  <a:pos x="530" y="1038"/>
                </a:cxn>
                <a:cxn ang="0">
                  <a:pos x="0" y="391"/>
                </a:cxn>
              </a:cxnLst>
              <a:rect l="0" t="0" r="r" b="b"/>
              <a:pathLst>
                <a:path w="530" h="1038">
                  <a:moveTo>
                    <a:pt x="0" y="391"/>
                  </a:moveTo>
                  <a:lnTo>
                    <a:pt x="0" y="0"/>
                  </a:lnTo>
                  <a:lnTo>
                    <a:pt x="530" y="0"/>
                  </a:lnTo>
                  <a:lnTo>
                    <a:pt x="530" y="1038"/>
                  </a:lnTo>
                  <a:lnTo>
                    <a:pt x="0" y="391"/>
                  </a:lnTo>
                  <a:close/>
                </a:path>
              </a:pathLst>
            </a:custGeom>
            <a:solidFill>
              <a:srgbClr val="EDE9E2"/>
            </a:solidFill>
            <a:ln w="9525">
              <a:noFill/>
              <a:round/>
              <a:headEnd/>
              <a:tailEnd/>
            </a:ln>
          </p:spPr>
          <p:txBody>
            <a:bodyPr wrap="square" lIns="91440" tIns="45720" rIns="91440" bIns="45720" anchor="ctr">
              <a:normAutofit/>
            </a:bodyPr>
            <a:lstStyle/>
            <a:p>
              <a:pPr algn="ctr"/>
              <a:endParaRPr>
                <a:solidFill>
                  <a:schemeClr val="accent2"/>
                </a:solidFill>
              </a:endParaRPr>
            </a:p>
          </p:txBody>
        </p:sp>
        <p:sp>
          <p:nvSpPr>
            <p:cNvPr id="12" name="ïŝḻîḍe">
              <a:extLst>
                <a:ext uri="{FF2B5EF4-FFF2-40B4-BE49-F238E27FC236}">
                  <a16:creationId xmlns:a16="http://schemas.microsoft.com/office/drawing/2014/main" id="{1695FB03-A1CB-4A9F-B4CC-D3A2E62368FD}"/>
                </a:ext>
              </a:extLst>
            </p:cNvPr>
            <p:cNvSpPr/>
            <p:nvPr/>
          </p:nvSpPr>
          <p:spPr bwMode="auto">
            <a:xfrm>
              <a:off x="641350" y="4171593"/>
              <a:ext cx="2179585" cy="706451"/>
            </a:xfrm>
            <a:custGeom>
              <a:avLst/>
              <a:gdLst/>
              <a:ahLst/>
              <a:cxnLst>
                <a:cxn ang="0">
                  <a:pos x="0" y="0"/>
                </a:cxn>
                <a:cxn ang="0">
                  <a:pos x="1590" y="0"/>
                </a:cxn>
                <a:cxn ang="0">
                  <a:pos x="1066" y="613"/>
                </a:cxn>
                <a:cxn ang="0">
                  <a:pos x="532" y="613"/>
                </a:cxn>
                <a:cxn ang="0">
                  <a:pos x="0" y="0"/>
                </a:cxn>
              </a:cxnLst>
              <a:rect l="0" t="0" r="r" b="b"/>
              <a:pathLst>
                <a:path w="1590" h="613">
                  <a:moveTo>
                    <a:pt x="0" y="0"/>
                  </a:moveTo>
                  <a:lnTo>
                    <a:pt x="1590" y="0"/>
                  </a:lnTo>
                  <a:lnTo>
                    <a:pt x="1066" y="613"/>
                  </a:lnTo>
                  <a:lnTo>
                    <a:pt x="532" y="613"/>
                  </a:lnTo>
                  <a:lnTo>
                    <a:pt x="0" y="0"/>
                  </a:lnTo>
                  <a:close/>
                </a:path>
              </a:pathLst>
            </a:custGeom>
            <a:solidFill>
              <a:srgbClr val="EDE9E2"/>
            </a:solidFill>
            <a:ln w="9525">
              <a:noFill/>
              <a:round/>
              <a:headEnd/>
              <a:tailEnd/>
            </a:ln>
          </p:spPr>
          <p:txBody>
            <a:bodyPr vert="horz" wrap="square" lIns="91440" tIns="45720" rIns="91440" bIns="45720" anchor="ctr" anchorCtr="0" compatLnSpc="1">
              <a:prstTxWarp prst="textNoShape">
                <a:avLst/>
              </a:prstTxWarp>
              <a:normAutofit/>
            </a:bodyPr>
            <a:lstStyle/>
            <a:p>
              <a:pPr lvl="0" algn="ctr"/>
              <a:endParaRPr lang="zh-CN" altLang="en-US" sz="2400" b="1" dirty="0">
                <a:solidFill>
                  <a:schemeClr val="accent2"/>
                </a:solidFill>
              </a:endParaRPr>
            </a:p>
          </p:txBody>
        </p:sp>
        <p:sp>
          <p:nvSpPr>
            <p:cNvPr id="13" name="íSḻîḋè">
              <a:extLst>
                <a:ext uri="{FF2B5EF4-FFF2-40B4-BE49-F238E27FC236}">
                  <a16:creationId xmlns:a16="http://schemas.microsoft.com/office/drawing/2014/main" id="{5D88E8A7-6839-4106-8BC4-A975F4D064DA}"/>
                </a:ext>
              </a:extLst>
            </p:cNvPr>
            <p:cNvSpPr/>
            <p:nvPr/>
          </p:nvSpPr>
          <p:spPr bwMode="auto">
            <a:xfrm>
              <a:off x="641350" y="2974199"/>
              <a:ext cx="729270" cy="1197395"/>
            </a:xfrm>
            <a:custGeom>
              <a:avLst/>
              <a:gdLst/>
              <a:ahLst/>
              <a:cxnLst>
                <a:cxn ang="0">
                  <a:pos x="532" y="648"/>
                </a:cxn>
                <a:cxn ang="0">
                  <a:pos x="532" y="1039"/>
                </a:cxn>
                <a:cxn ang="0">
                  <a:pos x="0" y="1039"/>
                </a:cxn>
                <a:cxn ang="0">
                  <a:pos x="0" y="0"/>
                </a:cxn>
                <a:cxn ang="0">
                  <a:pos x="532" y="648"/>
                </a:cxn>
              </a:cxnLst>
              <a:rect l="0" t="0" r="r" b="b"/>
              <a:pathLst>
                <a:path w="532" h="1039">
                  <a:moveTo>
                    <a:pt x="532" y="648"/>
                  </a:moveTo>
                  <a:lnTo>
                    <a:pt x="532" y="1039"/>
                  </a:lnTo>
                  <a:lnTo>
                    <a:pt x="0" y="1039"/>
                  </a:lnTo>
                  <a:lnTo>
                    <a:pt x="0" y="0"/>
                  </a:lnTo>
                  <a:lnTo>
                    <a:pt x="532" y="648"/>
                  </a:lnTo>
                  <a:close/>
                </a:path>
              </a:pathLst>
            </a:custGeom>
            <a:solidFill>
              <a:srgbClr val="EDE9E2"/>
            </a:solidFill>
            <a:ln w="9525">
              <a:noFill/>
              <a:round/>
              <a:headEnd/>
              <a:tailEnd/>
            </a:ln>
          </p:spPr>
          <p:txBody>
            <a:bodyPr wrap="square" lIns="91440" tIns="45720" rIns="91440" bIns="45720" anchor="ctr">
              <a:normAutofit/>
            </a:bodyPr>
            <a:lstStyle/>
            <a:p>
              <a:pPr algn="ctr"/>
              <a:endParaRPr dirty="0">
                <a:solidFill>
                  <a:schemeClr val="accent2"/>
                </a:solidFill>
              </a:endParaRPr>
            </a:p>
          </p:txBody>
        </p:sp>
        <p:sp>
          <p:nvSpPr>
            <p:cNvPr id="14" name="îsḷîḓê">
              <a:extLst>
                <a:ext uri="{FF2B5EF4-FFF2-40B4-BE49-F238E27FC236}">
                  <a16:creationId xmlns:a16="http://schemas.microsoft.com/office/drawing/2014/main" id="{EA3261C7-32DA-4C72-9155-DFC667D5B6D4}"/>
                </a:ext>
              </a:extLst>
            </p:cNvPr>
            <p:cNvSpPr/>
            <p:nvPr/>
          </p:nvSpPr>
          <p:spPr bwMode="auto">
            <a:xfrm>
              <a:off x="5715491" y="3670467"/>
              <a:ext cx="729270" cy="843592"/>
            </a:xfrm>
            <a:custGeom>
              <a:avLst/>
              <a:gdLst/>
              <a:ahLst/>
              <a:cxnLst>
                <a:cxn ang="0">
                  <a:pos x="532" y="393"/>
                </a:cxn>
                <a:cxn ang="0">
                  <a:pos x="532" y="393"/>
                </a:cxn>
                <a:cxn ang="0">
                  <a:pos x="532" y="0"/>
                </a:cxn>
                <a:cxn ang="0">
                  <a:pos x="0" y="0"/>
                </a:cxn>
                <a:cxn ang="0">
                  <a:pos x="0" y="339"/>
                </a:cxn>
                <a:cxn ang="0">
                  <a:pos x="0" y="339"/>
                </a:cxn>
                <a:cxn ang="0">
                  <a:pos x="0" y="732"/>
                </a:cxn>
                <a:cxn ang="0">
                  <a:pos x="532" y="732"/>
                </a:cxn>
                <a:cxn ang="0">
                  <a:pos x="532" y="393"/>
                </a:cxn>
              </a:cxnLst>
              <a:rect l="0" t="0" r="r" b="b"/>
              <a:pathLst>
                <a:path w="532" h="732">
                  <a:moveTo>
                    <a:pt x="532" y="393"/>
                  </a:moveTo>
                  <a:lnTo>
                    <a:pt x="532" y="393"/>
                  </a:lnTo>
                  <a:lnTo>
                    <a:pt x="532" y="0"/>
                  </a:lnTo>
                  <a:lnTo>
                    <a:pt x="0" y="0"/>
                  </a:lnTo>
                  <a:lnTo>
                    <a:pt x="0" y="339"/>
                  </a:lnTo>
                  <a:lnTo>
                    <a:pt x="0" y="339"/>
                  </a:lnTo>
                  <a:lnTo>
                    <a:pt x="0" y="732"/>
                  </a:lnTo>
                  <a:lnTo>
                    <a:pt x="532" y="732"/>
                  </a:lnTo>
                  <a:lnTo>
                    <a:pt x="532" y="393"/>
                  </a:lnTo>
                  <a:close/>
                </a:path>
              </a:pathLst>
            </a:custGeom>
            <a:solidFill>
              <a:srgbClr val="EDE9E2"/>
            </a:solidFill>
            <a:ln w="9525">
              <a:noFill/>
              <a:round/>
              <a:headEnd/>
              <a:tailEnd/>
            </a:ln>
          </p:spPr>
          <p:txBody>
            <a:bodyPr wrap="square" lIns="91440" tIns="45720" rIns="91440" bIns="45720" anchor="ctr">
              <a:normAutofit/>
            </a:bodyPr>
            <a:lstStyle/>
            <a:p>
              <a:pPr algn="ctr"/>
              <a:endParaRPr>
                <a:solidFill>
                  <a:schemeClr val="accent2"/>
                </a:solidFill>
              </a:endParaRPr>
            </a:p>
          </p:txBody>
        </p:sp>
        <p:sp>
          <p:nvSpPr>
            <p:cNvPr id="15" name="ïS1iḑe">
              <a:extLst>
                <a:ext uri="{FF2B5EF4-FFF2-40B4-BE49-F238E27FC236}">
                  <a16:creationId xmlns:a16="http://schemas.microsoft.com/office/drawing/2014/main" id="{48C53F69-F26D-46F2-9F9E-EACC4650F9C4}"/>
                </a:ext>
              </a:extLst>
            </p:cNvPr>
            <p:cNvSpPr/>
            <p:nvPr/>
          </p:nvSpPr>
          <p:spPr bwMode="auto">
            <a:xfrm>
              <a:off x="5715491" y="2961711"/>
              <a:ext cx="2179585" cy="708756"/>
            </a:xfrm>
            <a:custGeom>
              <a:avLst/>
              <a:gdLst/>
              <a:ahLst/>
              <a:cxnLst>
                <a:cxn ang="0">
                  <a:pos x="1590" y="615"/>
                </a:cxn>
                <a:cxn ang="0">
                  <a:pos x="0" y="615"/>
                </a:cxn>
                <a:cxn ang="0">
                  <a:pos x="524" y="0"/>
                </a:cxn>
                <a:cxn ang="0">
                  <a:pos x="1058" y="0"/>
                </a:cxn>
                <a:cxn ang="0">
                  <a:pos x="1590" y="615"/>
                </a:cxn>
              </a:cxnLst>
              <a:rect l="0" t="0" r="r" b="b"/>
              <a:pathLst>
                <a:path w="1590" h="615">
                  <a:moveTo>
                    <a:pt x="1590" y="615"/>
                  </a:moveTo>
                  <a:lnTo>
                    <a:pt x="0" y="615"/>
                  </a:lnTo>
                  <a:lnTo>
                    <a:pt x="524" y="0"/>
                  </a:lnTo>
                  <a:lnTo>
                    <a:pt x="1058" y="0"/>
                  </a:lnTo>
                  <a:lnTo>
                    <a:pt x="1590" y="615"/>
                  </a:lnTo>
                  <a:close/>
                </a:path>
              </a:pathLst>
            </a:custGeom>
            <a:solidFill>
              <a:srgbClr val="EDE9E2"/>
            </a:solidFill>
            <a:ln w="9525">
              <a:noFill/>
              <a:round/>
              <a:headEnd/>
              <a:tailEnd/>
            </a:ln>
          </p:spPr>
          <p:txBody>
            <a:bodyPr vert="horz" wrap="square" lIns="91440" tIns="45720" rIns="91440" bIns="45720" anchor="ctr" anchorCtr="0" compatLnSpc="1">
              <a:prstTxWarp prst="textNoShape">
                <a:avLst/>
              </a:prstTxWarp>
              <a:normAutofit/>
            </a:bodyPr>
            <a:lstStyle/>
            <a:p>
              <a:pPr lvl="0" algn="ctr"/>
              <a:endParaRPr lang="zh-CN" altLang="en-US" sz="2400" b="1" dirty="0">
                <a:solidFill>
                  <a:schemeClr val="accent2"/>
                </a:solidFill>
              </a:endParaRPr>
            </a:p>
          </p:txBody>
        </p:sp>
        <p:sp>
          <p:nvSpPr>
            <p:cNvPr id="16" name="iṧḷídé">
              <a:extLst>
                <a:ext uri="{FF2B5EF4-FFF2-40B4-BE49-F238E27FC236}">
                  <a16:creationId xmlns:a16="http://schemas.microsoft.com/office/drawing/2014/main" id="{87B38252-36BB-444B-8436-C58D0B6F71B4}"/>
                </a:ext>
              </a:extLst>
            </p:cNvPr>
            <p:cNvSpPr/>
            <p:nvPr/>
          </p:nvSpPr>
          <p:spPr bwMode="auto">
            <a:xfrm>
              <a:off x="7168547" y="3670467"/>
              <a:ext cx="726529" cy="1196241"/>
            </a:xfrm>
            <a:custGeom>
              <a:avLst/>
              <a:gdLst/>
              <a:ahLst/>
              <a:cxnLst>
                <a:cxn ang="0">
                  <a:pos x="0" y="391"/>
                </a:cxn>
                <a:cxn ang="0">
                  <a:pos x="0" y="0"/>
                </a:cxn>
                <a:cxn ang="0">
                  <a:pos x="530" y="0"/>
                </a:cxn>
                <a:cxn ang="0">
                  <a:pos x="530" y="1038"/>
                </a:cxn>
                <a:cxn ang="0">
                  <a:pos x="0" y="391"/>
                </a:cxn>
              </a:cxnLst>
              <a:rect l="0" t="0" r="r" b="b"/>
              <a:pathLst>
                <a:path w="530" h="1038">
                  <a:moveTo>
                    <a:pt x="0" y="391"/>
                  </a:moveTo>
                  <a:lnTo>
                    <a:pt x="0" y="0"/>
                  </a:lnTo>
                  <a:lnTo>
                    <a:pt x="530" y="0"/>
                  </a:lnTo>
                  <a:lnTo>
                    <a:pt x="530" y="1038"/>
                  </a:lnTo>
                  <a:lnTo>
                    <a:pt x="0" y="391"/>
                  </a:lnTo>
                  <a:close/>
                </a:path>
              </a:pathLst>
            </a:custGeom>
            <a:solidFill>
              <a:srgbClr val="EDE9E2"/>
            </a:solidFill>
            <a:ln w="9525">
              <a:noFill/>
              <a:round/>
              <a:headEnd/>
              <a:tailEnd/>
            </a:ln>
          </p:spPr>
          <p:txBody>
            <a:bodyPr wrap="square" lIns="91440" tIns="45720" rIns="91440" bIns="45720" anchor="ctr">
              <a:normAutofit/>
            </a:bodyPr>
            <a:lstStyle/>
            <a:p>
              <a:pPr algn="ctr"/>
              <a:endParaRPr>
                <a:solidFill>
                  <a:schemeClr val="accent2"/>
                </a:solidFill>
              </a:endParaRPr>
            </a:p>
          </p:txBody>
        </p:sp>
        <p:sp>
          <p:nvSpPr>
            <p:cNvPr id="17" name="iSľíde">
              <a:extLst>
                <a:ext uri="{FF2B5EF4-FFF2-40B4-BE49-F238E27FC236}">
                  <a16:creationId xmlns:a16="http://schemas.microsoft.com/office/drawing/2014/main" id="{6519D680-76BE-4475-B298-50100062D3B3}"/>
                </a:ext>
              </a:extLst>
            </p:cNvPr>
            <p:cNvSpPr/>
            <p:nvPr/>
          </p:nvSpPr>
          <p:spPr bwMode="auto">
            <a:xfrm>
              <a:off x="4262286" y="4514060"/>
              <a:ext cx="2179585" cy="706451"/>
            </a:xfrm>
            <a:custGeom>
              <a:avLst/>
              <a:gdLst/>
              <a:ahLst/>
              <a:cxnLst>
                <a:cxn ang="0">
                  <a:pos x="0" y="0"/>
                </a:cxn>
                <a:cxn ang="0">
                  <a:pos x="1590" y="0"/>
                </a:cxn>
                <a:cxn ang="0">
                  <a:pos x="1066" y="613"/>
                </a:cxn>
                <a:cxn ang="0">
                  <a:pos x="532" y="613"/>
                </a:cxn>
                <a:cxn ang="0">
                  <a:pos x="0" y="0"/>
                </a:cxn>
              </a:cxnLst>
              <a:rect l="0" t="0" r="r" b="b"/>
              <a:pathLst>
                <a:path w="1590" h="613">
                  <a:moveTo>
                    <a:pt x="0" y="0"/>
                  </a:moveTo>
                  <a:lnTo>
                    <a:pt x="1590" y="0"/>
                  </a:lnTo>
                  <a:lnTo>
                    <a:pt x="1066" y="613"/>
                  </a:lnTo>
                  <a:lnTo>
                    <a:pt x="532" y="613"/>
                  </a:lnTo>
                  <a:lnTo>
                    <a:pt x="0" y="0"/>
                  </a:lnTo>
                  <a:close/>
                </a:path>
              </a:pathLst>
            </a:custGeom>
            <a:solidFill>
              <a:srgbClr val="EDE9E2"/>
            </a:solidFill>
            <a:ln w="9525">
              <a:noFill/>
              <a:round/>
              <a:headEnd/>
              <a:tailEnd/>
            </a:ln>
          </p:spPr>
          <p:txBody>
            <a:bodyPr vert="horz" wrap="square" lIns="91440" tIns="45720" rIns="91440" bIns="45720" anchor="ctr" anchorCtr="0" compatLnSpc="1">
              <a:prstTxWarp prst="textNoShape">
                <a:avLst/>
              </a:prstTxWarp>
              <a:normAutofit/>
            </a:bodyPr>
            <a:lstStyle/>
            <a:p>
              <a:pPr lvl="0" algn="ctr"/>
              <a:endParaRPr lang="zh-CN" altLang="en-US" sz="2400" b="1" dirty="0">
                <a:solidFill>
                  <a:schemeClr val="accent2"/>
                </a:solidFill>
              </a:endParaRPr>
            </a:p>
          </p:txBody>
        </p:sp>
        <p:sp>
          <p:nvSpPr>
            <p:cNvPr id="18" name="ïśḷîḓé">
              <a:extLst>
                <a:ext uri="{FF2B5EF4-FFF2-40B4-BE49-F238E27FC236}">
                  <a16:creationId xmlns:a16="http://schemas.microsoft.com/office/drawing/2014/main" id="{C85218BA-59B7-44DB-BCC2-7501C684A87B}"/>
                </a:ext>
              </a:extLst>
            </p:cNvPr>
            <p:cNvSpPr/>
            <p:nvPr/>
          </p:nvSpPr>
          <p:spPr bwMode="auto">
            <a:xfrm>
              <a:off x="4265176" y="3316666"/>
              <a:ext cx="729270" cy="1197395"/>
            </a:xfrm>
            <a:custGeom>
              <a:avLst/>
              <a:gdLst/>
              <a:ahLst/>
              <a:cxnLst>
                <a:cxn ang="0">
                  <a:pos x="532" y="648"/>
                </a:cxn>
                <a:cxn ang="0">
                  <a:pos x="532" y="1039"/>
                </a:cxn>
                <a:cxn ang="0">
                  <a:pos x="0" y="1039"/>
                </a:cxn>
                <a:cxn ang="0">
                  <a:pos x="0" y="0"/>
                </a:cxn>
                <a:cxn ang="0">
                  <a:pos x="532" y="648"/>
                </a:cxn>
              </a:cxnLst>
              <a:rect l="0" t="0" r="r" b="b"/>
              <a:pathLst>
                <a:path w="532" h="1039">
                  <a:moveTo>
                    <a:pt x="532" y="648"/>
                  </a:moveTo>
                  <a:lnTo>
                    <a:pt x="532" y="1039"/>
                  </a:lnTo>
                  <a:lnTo>
                    <a:pt x="0" y="1039"/>
                  </a:lnTo>
                  <a:lnTo>
                    <a:pt x="0" y="0"/>
                  </a:lnTo>
                  <a:lnTo>
                    <a:pt x="532" y="648"/>
                  </a:lnTo>
                  <a:close/>
                </a:path>
              </a:pathLst>
            </a:custGeom>
            <a:solidFill>
              <a:srgbClr val="EDE9E2"/>
            </a:solidFill>
            <a:ln w="9525">
              <a:noFill/>
              <a:round/>
              <a:headEnd/>
              <a:tailEnd/>
            </a:ln>
          </p:spPr>
          <p:txBody>
            <a:bodyPr wrap="square" lIns="91440" tIns="45720" rIns="91440" bIns="45720" anchor="ctr">
              <a:normAutofit/>
            </a:bodyPr>
            <a:lstStyle/>
            <a:p>
              <a:pPr algn="ctr"/>
              <a:endParaRPr dirty="0">
                <a:solidFill>
                  <a:schemeClr val="accent2"/>
                </a:solidFill>
              </a:endParaRPr>
            </a:p>
          </p:txBody>
        </p:sp>
        <p:sp>
          <p:nvSpPr>
            <p:cNvPr id="19" name="îsļïḍê">
              <a:extLst>
                <a:ext uri="{FF2B5EF4-FFF2-40B4-BE49-F238E27FC236}">
                  <a16:creationId xmlns:a16="http://schemas.microsoft.com/office/drawing/2014/main" id="{236934BD-D3B0-47AF-9EDA-CFCFBCC96A9B}"/>
                </a:ext>
              </a:extLst>
            </p:cNvPr>
            <p:cNvSpPr/>
            <p:nvPr/>
          </p:nvSpPr>
          <p:spPr bwMode="auto">
            <a:xfrm>
              <a:off x="9339315" y="4012934"/>
              <a:ext cx="729270" cy="843592"/>
            </a:xfrm>
            <a:custGeom>
              <a:avLst/>
              <a:gdLst/>
              <a:ahLst/>
              <a:cxnLst>
                <a:cxn ang="0">
                  <a:pos x="532" y="393"/>
                </a:cxn>
                <a:cxn ang="0">
                  <a:pos x="532" y="393"/>
                </a:cxn>
                <a:cxn ang="0">
                  <a:pos x="532" y="0"/>
                </a:cxn>
                <a:cxn ang="0">
                  <a:pos x="0" y="0"/>
                </a:cxn>
                <a:cxn ang="0">
                  <a:pos x="0" y="339"/>
                </a:cxn>
                <a:cxn ang="0">
                  <a:pos x="0" y="339"/>
                </a:cxn>
                <a:cxn ang="0">
                  <a:pos x="0" y="732"/>
                </a:cxn>
                <a:cxn ang="0">
                  <a:pos x="532" y="732"/>
                </a:cxn>
                <a:cxn ang="0">
                  <a:pos x="532" y="393"/>
                </a:cxn>
              </a:cxnLst>
              <a:rect l="0" t="0" r="r" b="b"/>
              <a:pathLst>
                <a:path w="532" h="732">
                  <a:moveTo>
                    <a:pt x="532" y="393"/>
                  </a:moveTo>
                  <a:lnTo>
                    <a:pt x="532" y="393"/>
                  </a:lnTo>
                  <a:lnTo>
                    <a:pt x="532" y="0"/>
                  </a:lnTo>
                  <a:lnTo>
                    <a:pt x="0" y="0"/>
                  </a:lnTo>
                  <a:lnTo>
                    <a:pt x="0" y="339"/>
                  </a:lnTo>
                  <a:lnTo>
                    <a:pt x="0" y="339"/>
                  </a:lnTo>
                  <a:lnTo>
                    <a:pt x="0" y="732"/>
                  </a:lnTo>
                  <a:lnTo>
                    <a:pt x="532" y="732"/>
                  </a:lnTo>
                  <a:lnTo>
                    <a:pt x="532" y="393"/>
                  </a:lnTo>
                  <a:close/>
                </a:path>
              </a:pathLst>
            </a:custGeom>
            <a:solidFill>
              <a:srgbClr val="EDE9E2"/>
            </a:solidFill>
            <a:ln w="9525">
              <a:noFill/>
              <a:round/>
              <a:headEnd/>
              <a:tailEnd/>
            </a:ln>
          </p:spPr>
          <p:txBody>
            <a:bodyPr wrap="square" lIns="91440" tIns="45720" rIns="91440" bIns="45720" anchor="ctr">
              <a:normAutofit/>
            </a:bodyPr>
            <a:lstStyle/>
            <a:p>
              <a:pPr algn="ctr"/>
              <a:endParaRPr>
                <a:solidFill>
                  <a:schemeClr val="accent2"/>
                </a:solidFill>
              </a:endParaRPr>
            </a:p>
          </p:txBody>
        </p:sp>
        <p:sp>
          <p:nvSpPr>
            <p:cNvPr id="20" name="íšḻîdê">
              <a:extLst>
                <a:ext uri="{FF2B5EF4-FFF2-40B4-BE49-F238E27FC236}">
                  <a16:creationId xmlns:a16="http://schemas.microsoft.com/office/drawing/2014/main" id="{3FB4087D-5AC6-43D2-866D-C7D0A94DEA3A}"/>
                </a:ext>
              </a:extLst>
            </p:cNvPr>
            <p:cNvSpPr/>
            <p:nvPr/>
          </p:nvSpPr>
          <p:spPr bwMode="auto">
            <a:xfrm>
              <a:off x="9339314" y="3304178"/>
              <a:ext cx="2179585" cy="708756"/>
            </a:xfrm>
            <a:custGeom>
              <a:avLst/>
              <a:gdLst/>
              <a:ahLst/>
              <a:cxnLst>
                <a:cxn ang="0">
                  <a:pos x="1590" y="615"/>
                </a:cxn>
                <a:cxn ang="0">
                  <a:pos x="0" y="615"/>
                </a:cxn>
                <a:cxn ang="0">
                  <a:pos x="524" y="0"/>
                </a:cxn>
                <a:cxn ang="0">
                  <a:pos x="1058" y="0"/>
                </a:cxn>
                <a:cxn ang="0">
                  <a:pos x="1590" y="615"/>
                </a:cxn>
              </a:cxnLst>
              <a:rect l="0" t="0" r="r" b="b"/>
              <a:pathLst>
                <a:path w="1590" h="615">
                  <a:moveTo>
                    <a:pt x="1590" y="615"/>
                  </a:moveTo>
                  <a:lnTo>
                    <a:pt x="0" y="615"/>
                  </a:lnTo>
                  <a:lnTo>
                    <a:pt x="524" y="0"/>
                  </a:lnTo>
                  <a:lnTo>
                    <a:pt x="1058" y="0"/>
                  </a:lnTo>
                  <a:lnTo>
                    <a:pt x="1590" y="615"/>
                  </a:lnTo>
                  <a:close/>
                </a:path>
              </a:pathLst>
            </a:custGeom>
            <a:solidFill>
              <a:srgbClr val="EDE9E2"/>
            </a:solidFill>
            <a:ln w="9525">
              <a:noFill/>
              <a:round/>
              <a:headEnd/>
              <a:tailEnd/>
            </a:ln>
          </p:spPr>
          <p:txBody>
            <a:bodyPr vert="horz" wrap="square" lIns="91440" tIns="45720" rIns="91440" bIns="45720" anchor="ctr" anchorCtr="0" compatLnSpc="1">
              <a:prstTxWarp prst="textNoShape">
                <a:avLst/>
              </a:prstTxWarp>
              <a:normAutofit/>
            </a:bodyPr>
            <a:lstStyle/>
            <a:p>
              <a:pPr lvl="0" algn="ctr"/>
              <a:endParaRPr lang="zh-CN" altLang="en-US" sz="2400" b="1" dirty="0">
                <a:solidFill>
                  <a:schemeClr val="accent2"/>
                </a:solidFill>
              </a:endParaRPr>
            </a:p>
          </p:txBody>
        </p:sp>
        <p:sp>
          <p:nvSpPr>
            <p:cNvPr id="21" name="íṣlïḍé">
              <a:extLst>
                <a:ext uri="{FF2B5EF4-FFF2-40B4-BE49-F238E27FC236}">
                  <a16:creationId xmlns:a16="http://schemas.microsoft.com/office/drawing/2014/main" id="{3384D5CE-1DCF-4A75-B083-B22F882FE657}"/>
                </a:ext>
              </a:extLst>
            </p:cNvPr>
            <p:cNvSpPr/>
            <p:nvPr/>
          </p:nvSpPr>
          <p:spPr bwMode="auto">
            <a:xfrm>
              <a:off x="10792371" y="4012934"/>
              <a:ext cx="726529" cy="1196241"/>
            </a:xfrm>
            <a:custGeom>
              <a:avLst/>
              <a:gdLst/>
              <a:ahLst/>
              <a:cxnLst>
                <a:cxn ang="0">
                  <a:pos x="0" y="391"/>
                </a:cxn>
                <a:cxn ang="0">
                  <a:pos x="0" y="0"/>
                </a:cxn>
                <a:cxn ang="0">
                  <a:pos x="530" y="0"/>
                </a:cxn>
                <a:cxn ang="0">
                  <a:pos x="530" y="1038"/>
                </a:cxn>
                <a:cxn ang="0">
                  <a:pos x="0" y="391"/>
                </a:cxn>
              </a:cxnLst>
              <a:rect l="0" t="0" r="r" b="b"/>
              <a:pathLst>
                <a:path w="530" h="1038">
                  <a:moveTo>
                    <a:pt x="0" y="391"/>
                  </a:moveTo>
                  <a:lnTo>
                    <a:pt x="0" y="0"/>
                  </a:lnTo>
                  <a:lnTo>
                    <a:pt x="530" y="0"/>
                  </a:lnTo>
                  <a:lnTo>
                    <a:pt x="530" y="1038"/>
                  </a:lnTo>
                  <a:lnTo>
                    <a:pt x="0" y="391"/>
                  </a:lnTo>
                  <a:close/>
                </a:path>
              </a:pathLst>
            </a:custGeom>
            <a:solidFill>
              <a:srgbClr val="EDE9E2"/>
            </a:solidFill>
            <a:ln w="9525">
              <a:noFill/>
              <a:round/>
              <a:headEnd/>
              <a:tailEnd/>
            </a:ln>
          </p:spPr>
          <p:txBody>
            <a:bodyPr wrap="square" lIns="91440" tIns="45720" rIns="91440" bIns="45720" anchor="ctr">
              <a:normAutofit/>
            </a:bodyPr>
            <a:lstStyle/>
            <a:p>
              <a:pPr algn="ctr"/>
              <a:endParaRPr>
                <a:solidFill>
                  <a:schemeClr val="accent2"/>
                </a:solidFill>
              </a:endParaRPr>
            </a:p>
          </p:txBody>
        </p:sp>
        <p:sp>
          <p:nvSpPr>
            <p:cNvPr id="22" name="ísḻiḑe">
              <a:extLst>
                <a:ext uri="{FF2B5EF4-FFF2-40B4-BE49-F238E27FC236}">
                  <a16:creationId xmlns:a16="http://schemas.microsoft.com/office/drawing/2014/main" id="{87F50EDA-FFC2-4D5B-9C33-A957771373BA}"/>
                </a:ext>
              </a:extLst>
            </p:cNvPr>
            <p:cNvSpPr/>
            <p:nvPr/>
          </p:nvSpPr>
          <p:spPr bwMode="auto">
            <a:xfrm>
              <a:off x="7889000" y="4856527"/>
              <a:ext cx="2179585" cy="706451"/>
            </a:xfrm>
            <a:custGeom>
              <a:avLst/>
              <a:gdLst/>
              <a:ahLst/>
              <a:cxnLst>
                <a:cxn ang="0">
                  <a:pos x="0" y="0"/>
                </a:cxn>
                <a:cxn ang="0">
                  <a:pos x="1590" y="0"/>
                </a:cxn>
                <a:cxn ang="0">
                  <a:pos x="1066" y="613"/>
                </a:cxn>
                <a:cxn ang="0">
                  <a:pos x="532" y="613"/>
                </a:cxn>
                <a:cxn ang="0">
                  <a:pos x="0" y="0"/>
                </a:cxn>
              </a:cxnLst>
              <a:rect l="0" t="0" r="r" b="b"/>
              <a:pathLst>
                <a:path w="1590" h="613">
                  <a:moveTo>
                    <a:pt x="0" y="0"/>
                  </a:moveTo>
                  <a:lnTo>
                    <a:pt x="1590" y="0"/>
                  </a:lnTo>
                  <a:lnTo>
                    <a:pt x="1066" y="613"/>
                  </a:lnTo>
                  <a:lnTo>
                    <a:pt x="532" y="613"/>
                  </a:lnTo>
                  <a:lnTo>
                    <a:pt x="0" y="0"/>
                  </a:lnTo>
                  <a:close/>
                </a:path>
              </a:pathLst>
            </a:custGeom>
            <a:solidFill>
              <a:srgbClr val="EDE9E2"/>
            </a:solidFill>
            <a:ln w="9525">
              <a:noFill/>
              <a:round/>
              <a:headEnd/>
              <a:tailEnd/>
            </a:ln>
          </p:spPr>
          <p:txBody>
            <a:bodyPr vert="horz" wrap="square" lIns="91440" tIns="45720" rIns="91440" bIns="45720" anchor="ctr" anchorCtr="0" compatLnSpc="1">
              <a:prstTxWarp prst="textNoShape">
                <a:avLst/>
              </a:prstTxWarp>
              <a:normAutofit/>
            </a:bodyPr>
            <a:lstStyle/>
            <a:p>
              <a:pPr lvl="0" algn="ctr"/>
              <a:endParaRPr lang="zh-CN" altLang="en-US" sz="2400" b="1" dirty="0">
                <a:solidFill>
                  <a:schemeClr val="accent2"/>
                </a:solidFill>
              </a:endParaRPr>
            </a:p>
          </p:txBody>
        </p:sp>
        <p:sp>
          <p:nvSpPr>
            <p:cNvPr id="23" name="ïṩ1îḓè">
              <a:extLst>
                <a:ext uri="{FF2B5EF4-FFF2-40B4-BE49-F238E27FC236}">
                  <a16:creationId xmlns:a16="http://schemas.microsoft.com/office/drawing/2014/main" id="{404C2636-B27B-4E5E-ACDB-0BAB52765612}"/>
                </a:ext>
              </a:extLst>
            </p:cNvPr>
            <p:cNvSpPr/>
            <p:nvPr/>
          </p:nvSpPr>
          <p:spPr bwMode="auto">
            <a:xfrm>
              <a:off x="7889000" y="3659133"/>
              <a:ext cx="729270" cy="1197395"/>
            </a:xfrm>
            <a:custGeom>
              <a:avLst/>
              <a:gdLst/>
              <a:ahLst/>
              <a:cxnLst>
                <a:cxn ang="0">
                  <a:pos x="532" y="648"/>
                </a:cxn>
                <a:cxn ang="0">
                  <a:pos x="532" y="1039"/>
                </a:cxn>
                <a:cxn ang="0">
                  <a:pos x="0" y="1039"/>
                </a:cxn>
                <a:cxn ang="0">
                  <a:pos x="0" y="0"/>
                </a:cxn>
                <a:cxn ang="0">
                  <a:pos x="532" y="648"/>
                </a:cxn>
              </a:cxnLst>
              <a:rect l="0" t="0" r="r" b="b"/>
              <a:pathLst>
                <a:path w="532" h="1039">
                  <a:moveTo>
                    <a:pt x="532" y="648"/>
                  </a:moveTo>
                  <a:lnTo>
                    <a:pt x="532" y="1039"/>
                  </a:lnTo>
                  <a:lnTo>
                    <a:pt x="0" y="1039"/>
                  </a:lnTo>
                  <a:lnTo>
                    <a:pt x="0" y="0"/>
                  </a:lnTo>
                  <a:lnTo>
                    <a:pt x="532" y="648"/>
                  </a:lnTo>
                  <a:close/>
                </a:path>
              </a:pathLst>
            </a:custGeom>
            <a:solidFill>
              <a:srgbClr val="EDE9E2"/>
            </a:solidFill>
            <a:ln w="9525">
              <a:noFill/>
              <a:round/>
              <a:headEnd/>
              <a:tailEnd/>
            </a:ln>
          </p:spPr>
          <p:txBody>
            <a:bodyPr wrap="square" lIns="91440" tIns="45720" rIns="91440" bIns="45720" anchor="ctr">
              <a:normAutofit/>
            </a:bodyPr>
            <a:lstStyle/>
            <a:p>
              <a:pPr algn="ctr"/>
              <a:endParaRPr dirty="0">
                <a:solidFill>
                  <a:schemeClr val="accent2"/>
                </a:solidFill>
              </a:endParaRPr>
            </a:p>
          </p:txBody>
        </p:sp>
        <p:sp>
          <p:nvSpPr>
            <p:cNvPr id="30" name="iś1ïde">
              <a:extLst>
                <a:ext uri="{FF2B5EF4-FFF2-40B4-BE49-F238E27FC236}">
                  <a16:creationId xmlns:a16="http://schemas.microsoft.com/office/drawing/2014/main" id="{7119392B-4391-4B55-890D-68FF12E40ACB}"/>
                </a:ext>
              </a:extLst>
            </p:cNvPr>
            <p:cNvSpPr/>
            <p:nvPr/>
          </p:nvSpPr>
          <p:spPr>
            <a:xfrm>
              <a:off x="1501904" y="4318101"/>
              <a:ext cx="458474" cy="413434"/>
            </a:xfrm>
            <a:custGeom>
              <a:avLst/>
              <a:gdLst>
                <a:gd name="connsiteX0" fmla="*/ 521432 w 608344"/>
                <a:gd name="connsiteY0" fmla="*/ 370453 h 548582"/>
                <a:gd name="connsiteX1" fmla="*/ 465737 w 608344"/>
                <a:gd name="connsiteY1" fmla="*/ 425787 h 548582"/>
                <a:gd name="connsiteX2" fmla="*/ 442491 w 608344"/>
                <a:gd name="connsiteY2" fmla="*/ 402479 h 548582"/>
                <a:gd name="connsiteX3" fmla="*/ 418201 w 608344"/>
                <a:gd name="connsiteY3" fmla="*/ 426545 h 548582"/>
                <a:gd name="connsiteX4" fmla="*/ 441447 w 608344"/>
                <a:gd name="connsiteY4" fmla="*/ 449948 h 548582"/>
                <a:gd name="connsiteX5" fmla="*/ 465642 w 608344"/>
                <a:gd name="connsiteY5" fmla="*/ 474204 h 548582"/>
                <a:gd name="connsiteX6" fmla="*/ 489932 w 608344"/>
                <a:gd name="connsiteY6" fmla="*/ 450043 h 548582"/>
                <a:gd name="connsiteX7" fmla="*/ 545532 w 608344"/>
                <a:gd name="connsiteY7" fmla="*/ 394709 h 548582"/>
                <a:gd name="connsiteX8" fmla="*/ 481962 w 608344"/>
                <a:gd name="connsiteY8" fmla="*/ 296170 h 548582"/>
                <a:gd name="connsiteX9" fmla="*/ 608344 w 608344"/>
                <a:gd name="connsiteY9" fmla="*/ 422376 h 548582"/>
                <a:gd name="connsiteX10" fmla="*/ 481962 w 608344"/>
                <a:gd name="connsiteY10" fmla="*/ 548582 h 548582"/>
                <a:gd name="connsiteX11" fmla="*/ 355579 w 608344"/>
                <a:gd name="connsiteY11" fmla="*/ 422376 h 548582"/>
                <a:gd name="connsiteX12" fmla="*/ 481962 w 608344"/>
                <a:gd name="connsiteY12" fmla="*/ 296170 h 548582"/>
                <a:gd name="connsiteX13" fmla="*/ 255835 w 608344"/>
                <a:gd name="connsiteY13" fmla="*/ 446 h 548582"/>
                <a:gd name="connsiteX14" fmla="*/ 317801 w 608344"/>
                <a:gd name="connsiteY14" fmla="*/ 13616 h 548582"/>
                <a:gd name="connsiteX15" fmla="*/ 348072 w 608344"/>
                <a:gd name="connsiteY15" fmla="*/ 41661 h 548582"/>
                <a:gd name="connsiteX16" fmla="*/ 381190 w 608344"/>
                <a:gd name="connsiteY16" fmla="*/ 146831 h 548582"/>
                <a:gd name="connsiteX17" fmla="*/ 378913 w 608344"/>
                <a:gd name="connsiteY17" fmla="*/ 156211 h 548582"/>
                <a:gd name="connsiteX18" fmla="*/ 387833 w 608344"/>
                <a:gd name="connsiteY18" fmla="*/ 200458 h 548582"/>
                <a:gd name="connsiteX19" fmla="*/ 366387 w 608344"/>
                <a:gd name="connsiteY19" fmla="*/ 237694 h 548582"/>
                <a:gd name="connsiteX20" fmla="*/ 351393 w 608344"/>
                <a:gd name="connsiteY20" fmla="*/ 278720 h 548582"/>
                <a:gd name="connsiteX21" fmla="*/ 351393 w 608344"/>
                <a:gd name="connsiteY21" fmla="*/ 322873 h 548582"/>
                <a:gd name="connsiteX22" fmla="*/ 317611 w 608344"/>
                <a:gd name="connsiteY22" fmla="*/ 422358 h 548582"/>
                <a:gd name="connsiteX23" fmla="*/ 376635 w 608344"/>
                <a:gd name="connsiteY23" fmla="*/ 548088 h 548582"/>
                <a:gd name="connsiteX24" fmla="*/ 26855 w 608344"/>
                <a:gd name="connsiteY24" fmla="*/ 548088 h 548582"/>
                <a:gd name="connsiteX25" fmla="*/ 0 w 608344"/>
                <a:gd name="connsiteY25" fmla="*/ 521274 h 548582"/>
                <a:gd name="connsiteX26" fmla="*/ 0 w 608344"/>
                <a:gd name="connsiteY26" fmla="*/ 473806 h 548582"/>
                <a:gd name="connsiteX27" fmla="*/ 19453 w 608344"/>
                <a:gd name="connsiteY27" fmla="*/ 432969 h 548582"/>
                <a:gd name="connsiteX28" fmla="*/ 173751 w 608344"/>
                <a:gd name="connsiteY28" fmla="*/ 334242 h 548582"/>
                <a:gd name="connsiteX29" fmla="*/ 176408 w 608344"/>
                <a:gd name="connsiteY29" fmla="*/ 329884 h 548582"/>
                <a:gd name="connsiteX30" fmla="*/ 176408 w 608344"/>
                <a:gd name="connsiteY30" fmla="*/ 278720 h 548582"/>
                <a:gd name="connsiteX31" fmla="*/ 161320 w 608344"/>
                <a:gd name="connsiteY31" fmla="*/ 237694 h 548582"/>
                <a:gd name="connsiteX32" fmla="*/ 139969 w 608344"/>
                <a:gd name="connsiteY32" fmla="*/ 200458 h 548582"/>
                <a:gd name="connsiteX33" fmla="*/ 148320 w 608344"/>
                <a:gd name="connsiteY33" fmla="*/ 156211 h 548582"/>
                <a:gd name="connsiteX34" fmla="*/ 146042 w 608344"/>
                <a:gd name="connsiteY34" fmla="*/ 146736 h 548582"/>
                <a:gd name="connsiteX35" fmla="*/ 145758 w 608344"/>
                <a:gd name="connsiteY35" fmla="*/ 95099 h 548582"/>
                <a:gd name="connsiteX36" fmla="*/ 176029 w 608344"/>
                <a:gd name="connsiteY36" fmla="*/ 42135 h 548582"/>
                <a:gd name="connsiteX37" fmla="*/ 203928 w 608344"/>
                <a:gd name="connsiteY37" fmla="*/ 19017 h 548582"/>
                <a:gd name="connsiteX38" fmla="*/ 231162 w 608344"/>
                <a:gd name="connsiteY38" fmla="*/ 5089 h 548582"/>
                <a:gd name="connsiteX39" fmla="*/ 255835 w 608344"/>
                <a:gd name="connsiteY39" fmla="*/ 446 h 54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08344" h="548582">
                  <a:moveTo>
                    <a:pt x="521432" y="370453"/>
                  </a:moveTo>
                  <a:lnTo>
                    <a:pt x="465737" y="425787"/>
                  </a:lnTo>
                  <a:lnTo>
                    <a:pt x="442491" y="402479"/>
                  </a:lnTo>
                  <a:lnTo>
                    <a:pt x="418201" y="426545"/>
                  </a:lnTo>
                  <a:lnTo>
                    <a:pt x="441447" y="449948"/>
                  </a:lnTo>
                  <a:lnTo>
                    <a:pt x="465642" y="474204"/>
                  </a:lnTo>
                  <a:lnTo>
                    <a:pt x="489932" y="450043"/>
                  </a:lnTo>
                  <a:lnTo>
                    <a:pt x="545532" y="394709"/>
                  </a:lnTo>
                  <a:close/>
                  <a:moveTo>
                    <a:pt x="481962" y="296170"/>
                  </a:moveTo>
                  <a:cubicBezTo>
                    <a:pt x="551795" y="296170"/>
                    <a:pt x="608344" y="352641"/>
                    <a:pt x="608344" y="422376"/>
                  </a:cubicBezTo>
                  <a:cubicBezTo>
                    <a:pt x="608344" y="492111"/>
                    <a:pt x="551795" y="548582"/>
                    <a:pt x="481962" y="548582"/>
                  </a:cubicBezTo>
                  <a:cubicBezTo>
                    <a:pt x="412129" y="548582"/>
                    <a:pt x="355579" y="492111"/>
                    <a:pt x="355579" y="422376"/>
                  </a:cubicBezTo>
                  <a:cubicBezTo>
                    <a:pt x="355579" y="352641"/>
                    <a:pt x="412129" y="296170"/>
                    <a:pt x="481962" y="296170"/>
                  </a:cubicBezTo>
                  <a:close/>
                  <a:moveTo>
                    <a:pt x="255835" y="446"/>
                  </a:moveTo>
                  <a:cubicBezTo>
                    <a:pt x="282785" y="-1828"/>
                    <a:pt x="303187" y="4899"/>
                    <a:pt x="317801" y="13616"/>
                  </a:cubicBezTo>
                  <a:cubicBezTo>
                    <a:pt x="339721" y="25744"/>
                    <a:pt x="348072" y="41661"/>
                    <a:pt x="348072" y="41661"/>
                  </a:cubicBezTo>
                  <a:cubicBezTo>
                    <a:pt x="348072" y="41661"/>
                    <a:pt x="398176" y="45167"/>
                    <a:pt x="381190" y="146831"/>
                  </a:cubicBezTo>
                  <a:cubicBezTo>
                    <a:pt x="380621" y="149863"/>
                    <a:pt x="379862" y="153085"/>
                    <a:pt x="378913" y="156211"/>
                  </a:cubicBezTo>
                  <a:cubicBezTo>
                    <a:pt x="388592" y="156211"/>
                    <a:pt x="398271" y="163507"/>
                    <a:pt x="387833" y="200458"/>
                  </a:cubicBezTo>
                  <a:cubicBezTo>
                    <a:pt x="379672" y="229262"/>
                    <a:pt x="372080" y="237221"/>
                    <a:pt x="366387" y="237694"/>
                  </a:cubicBezTo>
                  <a:cubicBezTo>
                    <a:pt x="364394" y="250675"/>
                    <a:pt x="359175" y="265076"/>
                    <a:pt x="351393" y="278720"/>
                  </a:cubicBezTo>
                  <a:lnTo>
                    <a:pt x="351393" y="322873"/>
                  </a:lnTo>
                  <a:cubicBezTo>
                    <a:pt x="330232" y="350539"/>
                    <a:pt x="317611" y="385027"/>
                    <a:pt x="317611" y="422358"/>
                  </a:cubicBezTo>
                  <a:cubicBezTo>
                    <a:pt x="317611" y="472764"/>
                    <a:pt x="340480" y="518053"/>
                    <a:pt x="376635" y="548088"/>
                  </a:cubicBezTo>
                  <a:lnTo>
                    <a:pt x="26855" y="548088"/>
                  </a:lnTo>
                  <a:cubicBezTo>
                    <a:pt x="12052" y="548088"/>
                    <a:pt x="0" y="536055"/>
                    <a:pt x="0" y="521274"/>
                  </a:cubicBezTo>
                  <a:lnTo>
                    <a:pt x="0" y="473806"/>
                  </a:lnTo>
                  <a:cubicBezTo>
                    <a:pt x="0" y="457983"/>
                    <a:pt x="7212" y="443013"/>
                    <a:pt x="19453" y="432969"/>
                  </a:cubicBezTo>
                  <a:cubicBezTo>
                    <a:pt x="86638" y="377921"/>
                    <a:pt x="159043" y="341443"/>
                    <a:pt x="173751" y="334242"/>
                  </a:cubicBezTo>
                  <a:cubicBezTo>
                    <a:pt x="175365" y="333484"/>
                    <a:pt x="176408" y="331779"/>
                    <a:pt x="176408" y="329884"/>
                  </a:cubicBezTo>
                  <a:lnTo>
                    <a:pt x="176408" y="278720"/>
                  </a:lnTo>
                  <a:cubicBezTo>
                    <a:pt x="168437" y="265076"/>
                    <a:pt x="163313" y="250675"/>
                    <a:pt x="161320" y="237694"/>
                  </a:cubicBezTo>
                  <a:cubicBezTo>
                    <a:pt x="155627" y="237221"/>
                    <a:pt x="148035" y="229072"/>
                    <a:pt x="139969" y="200458"/>
                  </a:cubicBezTo>
                  <a:cubicBezTo>
                    <a:pt x="129531" y="164170"/>
                    <a:pt x="138925" y="156496"/>
                    <a:pt x="148320" y="156211"/>
                  </a:cubicBezTo>
                  <a:cubicBezTo>
                    <a:pt x="147371" y="153085"/>
                    <a:pt x="146612" y="149863"/>
                    <a:pt x="146042" y="146736"/>
                  </a:cubicBezTo>
                  <a:cubicBezTo>
                    <a:pt x="142436" y="128450"/>
                    <a:pt x="141487" y="111396"/>
                    <a:pt x="145758" y="95099"/>
                  </a:cubicBezTo>
                  <a:cubicBezTo>
                    <a:pt x="150787" y="73212"/>
                    <a:pt x="162744" y="55684"/>
                    <a:pt x="176029" y="42135"/>
                  </a:cubicBezTo>
                  <a:cubicBezTo>
                    <a:pt x="184379" y="33134"/>
                    <a:pt x="193869" y="25459"/>
                    <a:pt x="203928" y="19017"/>
                  </a:cubicBezTo>
                  <a:cubicBezTo>
                    <a:pt x="212183" y="13332"/>
                    <a:pt x="221293" y="8405"/>
                    <a:pt x="231162" y="5089"/>
                  </a:cubicBezTo>
                  <a:cubicBezTo>
                    <a:pt x="238849" y="2625"/>
                    <a:pt x="247105" y="825"/>
                    <a:pt x="255835" y="44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solidFill>
                  <a:schemeClr val="accent2"/>
                </a:solidFill>
              </a:endParaRPr>
            </a:p>
          </p:txBody>
        </p:sp>
        <p:sp>
          <p:nvSpPr>
            <p:cNvPr id="31" name="îš1íďè">
              <a:extLst>
                <a:ext uri="{FF2B5EF4-FFF2-40B4-BE49-F238E27FC236}">
                  <a16:creationId xmlns:a16="http://schemas.microsoft.com/office/drawing/2014/main" id="{1928DD03-49F3-44DA-A768-8795F61D331D}"/>
                </a:ext>
              </a:extLst>
            </p:cNvPr>
            <p:cNvSpPr/>
            <p:nvPr/>
          </p:nvSpPr>
          <p:spPr>
            <a:xfrm>
              <a:off x="2953295" y="2766905"/>
              <a:ext cx="458474" cy="413434"/>
            </a:xfrm>
            <a:custGeom>
              <a:avLst/>
              <a:gdLst>
                <a:gd name="connsiteX0" fmla="*/ 521432 w 608344"/>
                <a:gd name="connsiteY0" fmla="*/ 370453 h 548582"/>
                <a:gd name="connsiteX1" fmla="*/ 465737 w 608344"/>
                <a:gd name="connsiteY1" fmla="*/ 425787 h 548582"/>
                <a:gd name="connsiteX2" fmla="*/ 442491 w 608344"/>
                <a:gd name="connsiteY2" fmla="*/ 402479 h 548582"/>
                <a:gd name="connsiteX3" fmla="*/ 418201 w 608344"/>
                <a:gd name="connsiteY3" fmla="*/ 426545 h 548582"/>
                <a:gd name="connsiteX4" fmla="*/ 441447 w 608344"/>
                <a:gd name="connsiteY4" fmla="*/ 449948 h 548582"/>
                <a:gd name="connsiteX5" fmla="*/ 465642 w 608344"/>
                <a:gd name="connsiteY5" fmla="*/ 474204 h 548582"/>
                <a:gd name="connsiteX6" fmla="*/ 489932 w 608344"/>
                <a:gd name="connsiteY6" fmla="*/ 450043 h 548582"/>
                <a:gd name="connsiteX7" fmla="*/ 545532 w 608344"/>
                <a:gd name="connsiteY7" fmla="*/ 394709 h 548582"/>
                <a:gd name="connsiteX8" fmla="*/ 481962 w 608344"/>
                <a:gd name="connsiteY8" fmla="*/ 296170 h 548582"/>
                <a:gd name="connsiteX9" fmla="*/ 608344 w 608344"/>
                <a:gd name="connsiteY9" fmla="*/ 422376 h 548582"/>
                <a:gd name="connsiteX10" fmla="*/ 481962 w 608344"/>
                <a:gd name="connsiteY10" fmla="*/ 548582 h 548582"/>
                <a:gd name="connsiteX11" fmla="*/ 355579 w 608344"/>
                <a:gd name="connsiteY11" fmla="*/ 422376 h 548582"/>
                <a:gd name="connsiteX12" fmla="*/ 481962 w 608344"/>
                <a:gd name="connsiteY12" fmla="*/ 296170 h 548582"/>
                <a:gd name="connsiteX13" fmla="*/ 255835 w 608344"/>
                <a:gd name="connsiteY13" fmla="*/ 446 h 548582"/>
                <a:gd name="connsiteX14" fmla="*/ 317801 w 608344"/>
                <a:gd name="connsiteY14" fmla="*/ 13616 h 548582"/>
                <a:gd name="connsiteX15" fmla="*/ 348072 w 608344"/>
                <a:gd name="connsiteY15" fmla="*/ 41661 h 548582"/>
                <a:gd name="connsiteX16" fmla="*/ 381190 w 608344"/>
                <a:gd name="connsiteY16" fmla="*/ 146831 h 548582"/>
                <a:gd name="connsiteX17" fmla="*/ 378913 w 608344"/>
                <a:gd name="connsiteY17" fmla="*/ 156211 h 548582"/>
                <a:gd name="connsiteX18" fmla="*/ 387833 w 608344"/>
                <a:gd name="connsiteY18" fmla="*/ 200458 h 548582"/>
                <a:gd name="connsiteX19" fmla="*/ 366387 w 608344"/>
                <a:gd name="connsiteY19" fmla="*/ 237694 h 548582"/>
                <a:gd name="connsiteX20" fmla="*/ 351393 w 608344"/>
                <a:gd name="connsiteY20" fmla="*/ 278720 h 548582"/>
                <a:gd name="connsiteX21" fmla="*/ 351393 w 608344"/>
                <a:gd name="connsiteY21" fmla="*/ 322873 h 548582"/>
                <a:gd name="connsiteX22" fmla="*/ 317611 w 608344"/>
                <a:gd name="connsiteY22" fmla="*/ 422358 h 548582"/>
                <a:gd name="connsiteX23" fmla="*/ 376635 w 608344"/>
                <a:gd name="connsiteY23" fmla="*/ 548088 h 548582"/>
                <a:gd name="connsiteX24" fmla="*/ 26855 w 608344"/>
                <a:gd name="connsiteY24" fmla="*/ 548088 h 548582"/>
                <a:gd name="connsiteX25" fmla="*/ 0 w 608344"/>
                <a:gd name="connsiteY25" fmla="*/ 521274 h 548582"/>
                <a:gd name="connsiteX26" fmla="*/ 0 w 608344"/>
                <a:gd name="connsiteY26" fmla="*/ 473806 h 548582"/>
                <a:gd name="connsiteX27" fmla="*/ 19453 w 608344"/>
                <a:gd name="connsiteY27" fmla="*/ 432969 h 548582"/>
                <a:gd name="connsiteX28" fmla="*/ 173751 w 608344"/>
                <a:gd name="connsiteY28" fmla="*/ 334242 h 548582"/>
                <a:gd name="connsiteX29" fmla="*/ 176408 w 608344"/>
                <a:gd name="connsiteY29" fmla="*/ 329884 h 548582"/>
                <a:gd name="connsiteX30" fmla="*/ 176408 w 608344"/>
                <a:gd name="connsiteY30" fmla="*/ 278720 h 548582"/>
                <a:gd name="connsiteX31" fmla="*/ 161320 w 608344"/>
                <a:gd name="connsiteY31" fmla="*/ 237694 h 548582"/>
                <a:gd name="connsiteX32" fmla="*/ 139969 w 608344"/>
                <a:gd name="connsiteY32" fmla="*/ 200458 h 548582"/>
                <a:gd name="connsiteX33" fmla="*/ 148320 w 608344"/>
                <a:gd name="connsiteY33" fmla="*/ 156211 h 548582"/>
                <a:gd name="connsiteX34" fmla="*/ 146042 w 608344"/>
                <a:gd name="connsiteY34" fmla="*/ 146736 h 548582"/>
                <a:gd name="connsiteX35" fmla="*/ 145758 w 608344"/>
                <a:gd name="connsiteY35" fmla="*/ 95099 h 548582"/>
                <a:gd name="connsiteX36" fmla="*/ 176029 w 608344"/>
                <a:gd name="connsiteY36" fmla="*/ 42135 h 548582"/>
                <a:gd name="connsiteX37" fmla="*/ 203928 w 608344"/>
                <a:gd name="connsiteY37" fmla="*/ 19017 h 548582"/>
                <a:gd name="connsiteX38" fmla="*/ 231162 w 608344"/>
                <a:gd name="connsiteY38" fmla="*/ 5089 h 548582"/>
                <a:gd name="connsiteX39" fmla="*/ 255835 w 608344"/>
                <a:gd name="connsiteY39" fmla="*/ 446 h 54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08344" h="548582">
                  <a:moveTo>
                    <a:pt x="521432" y="370453"/>
                  </a:moveTo>
                  <a:lnTo>
                    <a:pt x="465737" y="425787"/>
                  </a:lnTo>
                  <a:lnTo>
                    <a:pt x="442491" y="402479"/>
                  </a:lnTo>
                  <a:lnTo>
                    <a:pt x="418201" y="426545"/>
                  </a:lnTo>
                  <a:lnTo>
                    <a:pt x="441447" y="449948"/>
                  </a:lnTo>
                  <a:lnTo>
                    <a:pt x="465642" y="474204"/>
                  </a:lnTo>
                  <a:lnTo>
                    <a:pt x="489932" y="450043"/>
                  </a:lnTo>
                  <a:lnTo>
                    <a:pt x="545532" y="394709"/>
                  </a:lnTo>
                  <a:close/>
                  <a:moveTo>
                    <a:pt x="481962" y="296170"/>
                  </a:moveTo>
                  <a:cubicBezTo>
                    <a:pt x="551795" y="296170"/>
                    <a:pt x="608344" y="352641"/>
                    <a:pt x="608344" y="422376"/>
                  </a:cubicBezTo>
                  <a:cubicBezTo>
                    <a:pt x="608344" y="492111"/>
                    <a:pt x="551795" y="548582"/>
                    <a:pt x="481962" y="548582"/>
                  </a:cubicBezTo>
                  <a:cubicBezTo>
                    <a:pt x="412129" y="548582"/>
                    <a:pt x="355579" y="492111"/>
                    <a:pt x="355579" y="422376"/>
                  </a:cubicBezTo>
                  <a:cubicBezTo>
                    <a:pt x="355579" y="352641"/>
                    <a:pt x="412129" y="296170"/>
                    <a:pt x="481962" y="296170"/>
                  </a:cubicBezTo>
                  <a:close/>
                  <a:moveTo>
                    <a:pt x="255835" y="446"/>
                  </a:moveTo>
                  <a:cubicBezTo>
                    <a:pt x="282785" y="-1828"/>
                    <a:pt x="303187" y="4899"/>
                    <a:pt x="317801" y="13616"/>
                  </a:cubicBezTo>
                  <a:cubicBezTo>
                    <a:pt x="339721" y="25744"/>
                    <a:pt x="348072" y="41661"/>
                    <a:pt x="348072" y="41661"/>
                  </a:cubicBezTo>
                  <a:cubicBezTo>
                    <a:pt x="348072" y="41661"/>
                    <a:pt x="398176" y="45167"/>
                    <a:pt x="381190" y="146831"/>
                  </a:cubicBezTo>
                  <a:cubicBezTo>
                    <a:pt x="380621" y="149863"/>
                    <a:pt x="379862" y="153085"/>
                    <a:pt x="378913" y="156211"/>
                  </a:cubicBezTo>
                  <a:cubicBezTo>
                    <a:pt x="388592" y="156211"/>
                    <a:pt x="398271" y="163507"/>
                    <a:pt x="387833" y="200458"/>
                  </a:cubicBezTo>
                  <a:cubicBezTo>
                    <a:pt x="379672" y="229262"/>
                    <a:pt x="372080" y="237221"/>
                    <a:pt x="366387" y="237694"/>
                  </a:cubicBezTo>
                  <a:cubicBezTo>
                    <a:pt x="364394" y="250675"/>
                    <a:pt x="359175" y="265076"/>
                    <a:pt x="351393" y="278720"/>
                  </a:cubicBezTo>
                  <a:lnTo>
                    <a:pt x="351393" y="322873"/>
                  </a:lnTo>
                  <a:cubicBezTo>
                    <a:pt x="330232" y="350539"/>
                    <a:pt x="317611" y="385027"/>
                    <a:pt x="317611" y="422358"/>
                  </a:cubicBezTo>
                  <a:cubicBezTo>
                    <a:pt x="317611" y="472764"/>
                    <a:pt x="340480" y="518053"/>
                    <a:pt x="376635" y="548088"/>
                  </a:cubicBezTo>
                  <a:lnTo>
                    <a:pt x="26855" y="548088"/>
                  </a:lnTo>
                  <a:cubicBezTo>
                    <a:pt x="12052" y="548088"/>
                    <a:pt x="0" y="536055"/>
                    <a:pt x="0" y="521274"/>
                  </a:cubicBezTo>
                  <a:lnTo>
                    <a:pt x="0" y="473806"/>
                  </a:lnTo>
                  <a:cubicBezTo>
                    <a:pt x="0" y="457983"/>
                    <a:pt x="7212" y="443013"/>
                    <a:pt x="19453" y="432969"/>
                  </a:cubicBezTo>
                  <a:cubicBezTo>
                    <a:pt x="86638" y="377921"/>
                    <a:pt x="159043" y="341443"/>
                    <a:pt x="173751" y="334242"/>
                  </a:cubicBezTo>
                  <a:cubicBezTo>
                    <a:pt x="175365" y="333484"/>
                    <a:pt x="176408" y="331779"/>
                    <a:pt x="176408" y="329884"/>
                  </a:cubicBezTo>
                  <a:lnTo>
                    <a:pt x="176408" y="278720"/>
                  </a:lnTo>
                  <a:cubicBezTo>
                    <a:pt x="168437" y="265076"/>
                    <a:pt x="163313" y="250675"/>
                    <a:pt x="161320" y="237694"/>
                  </a:cubicBezTo>
                  <a:cubicBezTo>
                    <a:pt x="155627" y="237221"/>
                    <a:pt x="148035" y="229072"/>
                    <a:pt x="139969" y="200458"/>
                  </a:cubicBezTo>
                  <a:cubicBezTo>
                    <a:pt x="129531" y="164170"/>
                    <a:pt x="138925" y="156496"/>
                    <a:pt x="148320" y="156211"/>
                  </a:cubicBezTo>
                  <a:cubicBezTo>
                    <a:pt x="147371" y="153085"/>
                    <a:pt x="146612" y="149863"/>
                    <a:pt x="146042" y="146736"/>
                  </a:cubicBezTo>
                  <a:cubicBezTo>
                    <a:pt x="142436" y="128450"/>
                    <a:pt x="141487" y="111396"/>
                    <a:pt x="145758" y="95099"/>
                  </a:cubicBezTo>
                  <a:cubicBezTo>
                    <a:pt x="150787" y="73212"/>
                    <a:pt x="162744" y="55684"/>
                    <a:pt x="176029" y="42135"/>
                  </a:cubicBezTo>
                  <a:cubicBezTo>
                    <a:pt x="184379" y="33134"/>
                    <a:pt x="193869" y="25459"/>
                    <a:pt x="203928" y="19017"/>
                  </a:cubicBezTo>
                  <a:cubicBezTo>
                    <a:pt x="212183" y="13332"/>
                    <a:pt x="221293" y="8405"/>
                    <a:pt x="231162" y="5089"/>
                  </a:cubicBezTo>
                  <a:cubicBezTo>
                    <a:pt x="238849" y="2625"/>
                    <a:pt x="247105" y="825"/>
                    <a:pt x="255835" y="44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solidFill>
                  <a:schemeClr val="accent2"/>
                </a:solidFill>
              </a:endParaRPr>
            </a:p>
          </p:txBody>
        </p:sp>
        <p:sp>
          <p:nvSpPr>
            <p:cNvPr id="32" name="îšlîḓé">
              <a:extLst>
                <a:ext uri="{FF2B5EF4-FFF2-40B4-BE49-F238E27FC236}">
                  <a16:creationId xmlns:a16="http://schemas.microsoft.com/office/drawing/2014/main" id="{E0049532-1AF4-4B9A-9C38-9F85D22E8A55}"/>
                </a:ext>
              </a:extLst>
            </p:cNvPr>
            <p:cNvSpPr/>
            <p:nvPr/>
          </p:nvSpPr>
          <p:spPr>
            <a:xfrm>
              <a:off x="5122841" y="4660568"/>
              <a:ext cx="458474" cy="413434"/>
            </a:xfrm>
            <a:custGeom>
              <a:avLst/>
              <a:gdLst>
                <a:gd name="connsiteX0" fmla="*/ 521432 w 608344"/>
                <a:gd name="connsiteY0" fmla="*/ 370453 h 548582"/>
                <a:gd name="connsiteX1" fmla="*/ 465737 w 608344"/>
                <a:gd name="connsiteY1" fmla="*/ 425787 h 548582"/>
                <a:gd name="connsiteX2" fmla="*/ 442491 w 608344"/>
                <a:gd name="connsiteY2" fmla="*/ 402479 h 548582"/>
                <a:gd name="connsiteX3" fmla="*/ 418201 w 608344"/>
                <a:gd name="connsiteY3" fmla="*/ 426545 h 548582"/>
                <a:gd name="connsiteX4" fmla="*/ 441447 w 608344"/>
                <a:gd name="connsiteY4" fmla="*/ 449948 h 548582"/>
                <a:gd name="connsiteX5" fmla="*/ 465642 w 608344"/>
                <a:gd name="connsiteY5" fmla="*/ 474204 h 548582"/>
                <a:gd name="connsiteX6" fmla="*/ 489932 w 608344"/>
                <a:gd name="connsiteY6" fmla="*/ 450043 h 548582"/>
                <a:gd name="connsiteX7" fmla="*/ 545532 w 608344"/>
                <a:gd name="connsiteY7" fmla="*/ 394709 h 548582"/>
                <a:gd name="connsiteX8" fmla="*/ 481962 w 608344"/>
                <a:gd name="connsiteY8" fmla="*/ 296170 h 548582"/>
                <a:gd name="connsiteX9" fmla="*/ 608344 w 608344"/>
                <a:gd name="connsiteY9" fmla="*/ 422376 h 548582"/>
                <a:gd name="connsiteX10" fmla="*/ 481962 w 608344"/>
                <a:gd name="connsiteY10" fmla="*/ 548582 h 548582"/>
                <a:gd name="connsiteX11" fmla="*/ 355579 w 608344"/>
                <a:gd name="connsiteY11" fmla="*/ 422376 h 548582"/>
                <a:gd name="connsiteX12" fmla="*/ 481962 w 608344"/>
                <a:gd name="connsiteY12" fmla="*/ 296170 h 548582"/>
                <a:gd name="connsiteX13" fmla="*/ 255835 w 608344"/>
                <a:gd name="connsiteY13" fmla="*/ 446 h 548582"/>
                <a:gd name="connsiteX14" fmla="*/ 317801 w 608344"/>
                <a:gd name="connsiteY14" fmla="*/ 13616 h 548582"/>
                <a:gd name="connsiteX15" fmla="*/ 348072 w 608344"/>
                <a:gd name="connsiteY15" fmla="*/ 41661 h 548582"/>
                <a:gd name="connsiteX16" fmla="*/ 381190 w 608344"/>
                <a:gd name="connsiteY16" fmla="*/ 146831 h 548582"/>
                <a:gd name="connsiteX17" fmla="*/ 378913 w 608344"/>
                <a:gd name="connsiteY17" fmla="*/ 156211 h 548582"/>
                <a:gd name="connsiteX18" fmla="*/ 387833 w 608344"/>
                <a:gd name="connsiteY18" fmla="*/ 200458 h 548582"/>
                <a:gd name="connsiteX19" fmla="*/ 366387 w 608344"/>
                <a:gd name="connsiteY19" fmla="*/ 237694 h 548582"/>
                <a:gd name="connsiteX20" fmla="*/ 351393 w 608344"/>
                <a:gd name="connsiteY20" fmla="*/ 278720 h 548582"/>
                <a:gd name="connsiteX21" fmla="*/ 351393 w 608344"/>
                <a:gd name="connsiteY21" fmla="*/ 322873 h 548582"/>
                <a:gd name="connsiteX22" fmla="*/ 317611 w 608344"/>
                <a:gd name="connsiteY22" fmla="*/ 422358 h 548582"/>
                <a:gd name="connsiteX23" fmla="*/ 376635 w 608344"/>
                <a:gd name="connsiteY23" fmla="*/ 548088 h 548582"/>
                <a:gd name="connsiteX24" fmla="*/ 26855 w 608344"/>
                <a:gd name="connsiteY24" fmla="*/ 548088 h 548582"/>
                <a:gd name="connsiteX25" fmla="*/ 0 w 608344"/>
                <a:gd name="connsiteY25" fmla="*/ 521274 h 548582"/>
                <a:gd name="connsiteX26" fmla="*/ 0 w 608344"/>
                <a:gd name="connsiteY26" fmla="*/ 473806 h 548582"/>
                <a:gd name="connsiteX27" fmla="*/ 19453 w 608344"/>
                <a:gd name="connsiteY27" fmla="*/ 432969 h 548582"/>
                <a:gd name="connsiteX28" fmla="*/ 173751 w 608344"/>
                <a:gd name="connsiteY28" fmla="*/ 334242 h 548582"/>
                <a:gd name="connsiteX29" fmla="*/ 176408 w 608344"/>
                <a:gd name="connsiteY29" fmla="*/ 329884 h 548582"/>
                <a:gd name="connsiteX30" fmla="*/ 176408 w 608344"/>
                <a:gd name="connsiteY30" fmla="*/ 278720 h 548582"/>
                <a:gd name="connsiteX31" fmla="*/ 161320 w 608344"/>
                <a:gd name="connsiteY31" fmla="*/ 237694 h 548582"/>
                <a:gd name="connsiteX32" fmla="*/ 139969 w 608344"/>
                <a:gd name="connsiteY32" fmla="*/ 200458 h 548582"/>
                <a:gd name="connsiteX33" fmla="*/ 148320 w 608344"/>
                <a:gd name="connsiteY33" fmla="*/ 156211 h 548582"/>
                <a:gd name="connsiteX34" fmla="*/ 146042 w 608344"/>
                <a:gd name="connsiteY34" fmla="*/ 146736 h 548582"/>
                <a:gd name="connsiteX35" fmla="*/ 145758 w 608344"/>
                <a:gd name="connsiteY35" fmla="*/ 95099 h 548582"/>
                <a:gd name="connsiteX36" fmla="*/ 176029 w 608344"/>
                <a:gd name="connsiteY36" fmla="*/ 42135 h 548582"/>
                <a:gd name="connsiteX37" fmla="*/ 203928 w 608344"/>
                <a:gd name="connsiteY37" fmla="*/ 19017 h 548582"/>
                <a:gd name="connsiteX38" fmla="*/ 231162 w 608344"/>
                <a:gd name="connsiteY38" fmla="*/ 5089 h 548582"/>
                <a:gd name="connsiteX39" fmla="*/ 255835 w 608344"/>
                <a:gd name="connsiteY39" fmla="*/ 446 h 54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08344" h="548582">
                  <a:moveTo>
                    <a:pt x="521432" y="370453"/>
                  </a:moveTo>
                  <a:lnTo>
                    <a:pt x="465737" y="425787"/>
                  </a:lnTo>
                  <a:lnTo>
                    <a:pt x="442491" y="402479"/>
                  </a:lnTo>
                  <a:lnTo>
                    <a:pt x="418201" y="426545"/>
                  </a:lnTo>
                  <a:lnTo>
                    <a:pt x="441447" y="449948"/>
                  </a:lnTo>
                  <a:lnTo>
                    <a:pt x="465642" y="474204"/>
                  </a:lnTo>
                  <a:lnTo>
                    <a:pt x="489932" y="450043"/>
                  </a:lnTo>
                  <a:lnTo>
                    <a:pt x="545532" y="394709"/>
                  </a:lnTo>
                  <a:close/>
                  <a:moveTo>
                    <a:pt x="481962" y="296170"/>
                  </a:moveTo>
                  <a:cubicBezTo>
                    <a:pt x="551795" y="296170"/>
                    <a:pt x="608344" y="352641"/>
                    <a:pt x="608344" y="422376"/>
                  </a:cubicBezTo>
                  <a:cubicBezTo>
                    <a:pt x="608344" y="492111"/>
                    <a:pt x="551795" y="548582"/>
                    <a:pt x="481962" y="548582"/>
                  </a:cubicBezTo>
                  <a:cubicBezTo>
                    <a:pt x="412129" y="548582"/>
                    <a:pt x="355579" y="492111"/>
                    <a:pt x="355579" y="422376"/>
                  </a:cubicBezTo>
                  <a:cubicBezTo>
                    <a:pt x="355579" y="352641"/>
                    <a:pt x="412129" y="296170"/>
                    <a:pt x="481962" y="296170"/>
                  </a:cubicBezTo>
                  <a:close/>
                  <a:moveTo>
                    <a:pt x="255835" y="446"/>
                  </a:moveTo>
                  <a:cubicBezTo>
                    <a:pt x="282785" y="-1828"/>
                    <a:pt x="303187" y="4899"/>
                    <a:pt x="317801" y="13616"/>
                  </a:cubicBezTo>
                  <a:cubicBezTo>
                    <a:pt x="339721" y="25744"/>
                    <a:pt x="348072" y="41661"/>
                    <a:pt x="348072" y="41661"/>
                  </a:cubicBezTo>
                  <a:cubicBezTo>
                    <a:pt x="348072" y="41661"/>
                    <a:pt x="398176" y="45167"/>
                    <a:pt x="381190" y="146831"/>
                  </a:cubicBezTo>
                  <a:cubicBezTo>
                    <a:pt x="380621" y="149863"/>
                    <a:pt x="379862" y="153085"/>
                    <a:pt x="378913" y="156211"/>
                  </a:cubicBezTo>
                  <a:cubicBezTo>
                    <a:pt x="388592" y="156211"/>
                    <a:pt x="398271" y="163507"/>
                    <a:pt x="387833" y="200458"/>
                  </a:cubicBezTo>
                  <a:cubicBezTo>
                    <a:pt x="379672" y="229262"/>
                    <a:pt x="372080" y="237221"/>
                    <a:pt x="366387" y="237694"/>
                  </a:cubicBezTo>
                  <a:cubicBezTo>
                    <a:pt x="364394" y="250675"/>
                    <a:pt x="359175" y="265076"/>
                    <a:pt x="351393" y="278720"/>
                  </a:cubicBezTo>
                  <a:lnTo>
                    <a:pt x="351393" y="322873"/>
                  </a:lnTo>
                  <a:cubicBezTo>
                    <a:pt x="330232" y="350539"/>
                    <a:pt x="317611" y="385027"/>
                    <a:pt x="317611" y="422358"/>
                  </a:cubicBezTo>
                  <a:cubicBezTo>
                    <a:pt x="317611" y="472764"/>
                    <a:pt x="340480" y="518053"/>
                    <a:pt x="376635" y="548088"/>
                  </a:cubicBezTo>
                  <a:lnTo>
                    <a:pt x="26855" y="548088"/>
                  </a:lnTo>
                  <a:cubicBezTo>
                    <a:pt x="12052" y="548088"/>
                    <a:pt x="0" y="536055"/>
                    <a:pt x="0" y="521274"/>
                  </a:cubicBezTo>
                  <a:lnTo>
                    <a:pt x="0" y="473806"/>
                  </a:lnTo>
                  <a:cubicBezTo>
                    <a:pt x="0" y="457983"/>
                    <a:pt x="7212" y="443013"/>
                    <a:pt x="19453" y="432969"/>
                  </a:cubicBezTo>
                  <a:cubicBezTo>
                    <a:pt x="86638" y="377921"/>
                    <a:pt x="159043" y="341443"/>
                    <a:pt x="173751" y="334242"/>
                  </a:cubicBezTo>
                  <a:cubicBezTo>
                    <a:pt x="175365" y="333484"/>
                    <a:pt x="176408" y="331779"/>
                    <a:pt x="176408" y="329884"/>
                  </a:cubicBezTo>
                  <a:lnTo>
                    <a:pt x="176408" y="278720"/>
                  </a:lnTo>
                  <a:cubicBezTo>
                    <a:pt x="168437" y="265076"/>
                    <a:pt x="163313" y="250675"/>
                    <a:pt x="161320" y="237694"/>
                  </a:cubicBezTo>
                  <a:cubicBezTo>
                    <a:pt x="155627" y="237221"/>
                    <a:pt x="148035" y="229072"/>
                    <a:pt x="139969" y="200458"/>
                  </a:cubicBezTo>
                  <a:cubicBezTo>
                    <a:pt x="129531" y="164170"/>
                    <a:pt x="138925" y="156496"/>
                    <a:pt x="148320" y="156211"/>
                  </a:cubicBezTo>
                  <a:cubicBezTo>
                    <a:pt x="147371" y="153085"/>
                    <a:pt x="146612" y="149863"/>
                    <a:pt x="146042" y="146736"/>
                  </a:cubicBezTo>
                  <a:cubicBezTo>
                    <a:pt x="142436" y="128450"/>
                    <a:pt x="141487" y="111396"/>
                    <a:pt x="145758" y="95099"/>
                  </a:cubicBezTo>
                  <a:cubicBezTo>
                    <a:pt x="150787" y="73212"/>
                    <a:pt x="162744" y="55684"/>
                    <a:pt x="176029" y="42135"/>
                  </a:cubicBezTo>
                  <a:cubicBezTo>
                    <a:pt x="184379" y="33134"/>
                    <a:pt x="193869" y="25459"/>
                    <a:pt x="203928" y="19017"/>
                  </a:cubicBezTo>
                  <a:cubicBezTo>
                    <a:pt x="212183" y="13332"/>
                    <a:pt x="221293" y="8405"/>
                    <a:pt x="231162" y="5089"/>
                  </a:cubicBezTo>
                  <a:cubicBezTo>
                    <a:pt x="238849" y="2625"/>
                    <a:pt x="247105" y="825"/>
                    <a:pt x="255835" y="44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solidFill>
                  <a:schemeClr val="accent2"/>
                </a:solidFill>
              </a:endParaRPr>
            </a:p>
          </p:txBody>
        </p:sp>
        <p:sp>
          <p:nvSpPr>
            <p:cNvPr id="33" name="išḻiďê">
              <a:extLst>
                <a:ext uri="{FF2B5EF4-FFF2-40B4-BE49-F238E27FC236}">
                  <a16:creationId xmlns:a16="http://schemas.microsoft.com/office/drawing/2014/main" id="{CC18DA91-5F3F-4BD5-ADDA-64970B328763}"/>
                </a:ext>
              </a:extLst>
            </p:cNvPr>
            <p:cNvSpPr/>
            <p:nvPr/>
          </p:nvSpPr>
          <p:spPr>
            <a:xfrm>
              <a:off x="8766897" y="5003035"/>
              <a:ext cx="458474" cy="413434"/>
            </a:xfrm>
            <a:custGeom>
              <a:avLst/>
              <a:gdLst>
                <a:gd name="connsiteX0" fmla="*/ 521432 w 608344"/>
                <a:gd name="connsiteY0" fmla="*/ 370453 h 548582"/>
                <a:gd name="connsiteX1" fmla="*/ 465737 w 608344"/>
                <a:gd name="connsiteY1" fmla="*/ 425787 h 548582"/>
                <a:gd name="connsiteX2" fmla="*/ 442491 w 608344"/>
                <a:gd name="connsiteY2" fmla="*/ 402479 h 548582"/>
                <a:gd name="connsiteX3" fmla="*/ 418201 w 608344"/>
                <a:gd name="connsiteY3" fmla="*/ 426545 h 548582"/>
                <a:gd name="connsiteX4" fmla="*/ 441447 w 608344"/>
                <a:gd name="connsiteY4" fmla="*/ 449948 h 548582"/>
                <a:gd name="connsiteX5" fmla="*/ 465642 w 608344"/>
                <a:gd name="connsiteY5" fmla="*/ 474204 h 548582"/>
                <a:gd name="connsiteX6" fmla="*/ 489932 w 608344"/>
                <a:gd name="connsiteY6" fmla="*/ 450043 h 548582"/>
                <a:gd name="connsiteX7" fmla="*/ 545532 w 608344"/>
                <a:gd name="connsiteY7" fmla="*/ 394709 h 548582"/>
                <a:gd name="connsiteX8" fmla="*/ 481962 w 608344"/>
                <a:gd name="connsiteY8" fmla="*/ 296170 h 548582"/>
                <a:gd name="connsiteX9" fmla="*/ 608344 w 608344"/>
                <a:gd name="connsiteY9" fmla="*/ 422376 h 548582"/>
                <a:gd name="connsiteX10" fmla="*/ 481962 w 608344"/>
                <a:gd name="connsiteY10" fmla="*/ 548582 h 548582"/>
                <a:gd name="connsiteX11" fmla="*/ 355579 w 608344"/>
                <a:gd name="connsiteY11" fmla="*/ 422376 h 548582"/>
                <a:gd name="connsiteX12" fmla="*/ 481962 w 608344"/>
                <a:gd name="connsiteY12" fmla="*/ 296170 h 548582"/>
                <a:gd name="connsiteX13" fmla="*/ 255835 w 608344"/>
                <a:gd name="connsiteY13" fmla="*/ 446 h 548582"/>
                <a:gd name="connsiteX14" fmla="*/ 317801 w 608344"/>
                <a:gd name="connsiteY14" fmla="*/ 13616 h 548582"/>
                <a:gd name="connsiteX15" fmla="*/ 348072 w 608344"/>
                <a:gd name="connsiteY15" fmla="*/ 41661 h 548582"/>
                <a:gd name="connsiteX16" fmla="*/ 381190 w 608344"/>
                <a:gd name="connsiteY16" fmla="*/ 146831 h 548582"/>
                <a:gd name="connsiteX17" fmla="*/ 378913 w 608344"/>
                <a:gd name="connsiteY17" fmla="*/ 156211 h 548582"/>
                <a:gd name="connsiteX18" fmla="*/ 387833 w 608344"/>
                <a:gd name="connsiteY18" fmla="*/ 200458 h 548582"/>
                <a:gd name="connsiteX19" fmla="*/ 366387 w 608344"/>
                <a:gd name="connsiteY19" fmla="*/ 237694 h 548582"/>
                <a:gd name="connsiteX20" fmla="*/ 351393 w 608344"/>
                <a:gd name="connsiteY20" fmla="*/ 278720 h 548582"/>
                <a:gd name="connsiteX21" fmla="*/ 351393 w 608344"/>
                <a:gd name="connsiteY21" fmla="*/ 322873 h 548582"/>
                <a:gd name="connsiteX22" fmla="*/ 317611 w 608344"/>
                <a:gd name="connsiteY22" fmla="*/ 422358 h 548582"/>
                <a:gd name="connsiteX23" fmla="*/ 376635 w 608344"/>
                <a:gd name="connsiteY23" fmla="*/ 548088 h 548582"/>
                <a:gd name="connsiteX24" fmla="*/ 26855 w 608344"/>
                <a:gd name="connsiteY24" fmla="*/ 548088 h 548582"/>
                <a:gd name="connsiteX25" fmla="*/ 0 w 608344"/>
                <a:gd name="connsiteY25" fmla="*/ 521274 h 548582"/>
                <a:gd name="connsiteX26" fmla="*/ 0 w 608344"/>
                <a:gd name="connsiteY26" fmla="*/ 473806 h 548582"/>
                <a:gd name="connsiteX27" fmla="*/ 19453 w 608344"/>
                <a:gd name="connsiteY27" fmla="*/ 432969 h 548582"/>
                <a:gd name="connsiteX28" fmla="*/ 173751 w 608344"/>
                <a:gd name="connsiteY28" fmla="*/ 334242 h 548582"/>
                <a:gd name="connsiteX29" fmla="*/ 176408 w 608344"/>
                <a:gd name="connsiteY29" fmla="*/ 329884 h 548582"/>
                <a:gd name="connsiteX30" fmla="*/ 176408 w 608344"/>
                <a:gd name="connsiteY30" fmla="*/ 278720 h 548582"/>
                <a:gd name="connsiteX31" fmla="*/ 161320 w 608344"/>
                <a:gd name="connsiteY31" fmla="*/ 237694 h 548582"/>
                <a:gd name="connsiteX32" fmla="*/ 139969 w 608344"/>
                <a:gd name="connsiteY32" fmla="*/ 200458 h 548582"/>
                <a:gd name="connsiteX33" fmla="*/ 148320 w 608344"/>
                <a:gd name="connsiteY33" fmla="*/ 156211 h 548582"/>
                <a:gd name="connsiteX34" fmla="*/ 146042 w 608344"/>
                <a:gd name="connsiteY34" fmla="*/ 146736 h 548582"/>
                <a:gd name="connsiteX35" fmla="*/ 145758 w 608344"/>
                <a:gd name="connsiteY35" fmla="*/ 95099 h 548582"/>
                <a:gd name="connsiteX36" fmla="*/ 176029 w 608344"/>
                <a:gd name="connsiteY36" fmla="*/ 42135 h 548582"/>
                <a:gd name="connsiteX37" fmla="*/ 203928 w 608344"/>
                <a:gd name="connsiteY37" fmla="*/ 19017 h 548582"/>
                <a:gd name="connsiteX38" fmla="*/ 231162 w 608344"/>
                <a:gd name="connsiteY38" fmla="*/ 5089 h 548582"/>
                <a:gd name="connsiteX39" fmla="*/ 255835 w 608344"/>
                <a:gd name="connsiteY39" fmla="*/ 446 h 54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08344" h="548582">
                  <a:moveTo>
                    <a:pt x="521432" y="370453"/>
                  </a:moveTo>
                  <a:lnTo>
                    <a:pt x="465737" y="425787"/>
                  </a:lnTo>
                  <a:lnTo>
                    <a:pt x="442491" y="402479"/>
                  </a:lnTo>
                  <a:lnTo>
                    <a:pt x="418201" y="426545"/>
                  </a:lnTo>
                  <a:lnTo>
                    <a:pt x="441447" y="449948"/>
                  </a:lnTo>
                  <a:lnTo>
                    <a:pt x="465642" y="474204"/>
                  </a:lnTo>
                  <a:lnTo>
                    <a:pt x="489932" y="450043"/>
                  </a:lnTo>
                  <a:lnTo>
                    <a:pt x="545532" y="394709"/>
                  </a:lnTo>
                  <a:close/>
                  <a:moveTo>
                    <a:pt x="481962" y="296170"/>
                  </a:moveTo>
                  <a:cubicBezTo>
                    <a:pt x="551795" y="296170"/>
                    <a:pt x="608344" y="352641"/>
                    <a:pt x="608344" y="422376"/>
                  </a:cubicBezTo>
                  <a:cubicBezTo>
                    <a:pt x="608344" y="492111"/>
                    <a:pt x="551795" y="548582"/>
                    <a:pt x="481962" y="548582"/>
                  </a:cubicBezTo>
                  <a:cubicBezTo>
                    <a:pt x="412129" y="548582"/>
                    <a:pt x="355579" y="492111"/>
                    <a:pt x="355579" y="422376"/>
                  </a:cubicBezTo>
                  <a:cubicBezTo>
                    <a:pt x="355579" y="352641"/>
                    <a:pt x="412129" y="296170"/>
                    <a:pt x="481962" y="296170"/>
                  </a:cubicBezTo>
                  <a:close/>
                  <a:moveTo>
                    <a:pt x="255835" y="446"/>
                  </a:moveTo>
                  <a:cubicBezTo>
                    <a:pt x="282785" y="-1828"/>
                    <a:pt x="303187" y="4899"/>
                    <a:pt x="317801" y="13616"/>
                  </a:cubicBezTo>
                  <a:cubicBezTo>
                    <a:pt x="339721" y="25744"/>
                    <a:pt x="348072" y="41661"/>
                    <a:pt x="348072" y="41661"/>
                  </a:cubicBezTo>
                  <a:cubicBezTo>
                    <a:pt x="348072" y="41661"/>
                    <a:pt x="398176" y="45167"/>
                    <a:pt x="381190" y="146831"/>
                  </a:cubicBezTo>
                  <a:cubicBezTo>
                    <a:pt x="380621" y="149863"/>
                    <a:pt x="379862" y="153085"/>
                    <a:pt x="378913" y="156211"/>
                  </a:cubicBezTo>
                  <a:cubicBezTo>
                    <a:pt x="388592" y="156211"/>
                    <a:pt x="398271" y="163507"/>
                    <a:pt x="387833" y="200458"/>
                  </a:cubicBezTo>
                  <a:cubicBezTo>
                    <a:pt x="379672" y="229262"/>
                    <a:pt x="372080" y="237221"/>
                    <a:pt x="366387" y="237694"/>
                  </a:cubicBezTo>
                  <a:cubicBezTo>
                    <a:pt x="364394" y="250675"/>
                    <a:pt x="359175" y="265076"/>
                    <a:pt x="351393" y="278720"/>
                  </a:cubicBezTo>
                  <a:lnTo>
                    <a:pt x="351393" y="322873"/>
                  </a:lnTo>
                  <a:cubicBezTo>
                    <a:pt x="330232" y="350539"/>
                    <a:pt x="317611" y="385027"/>
                    <a:pt x="317611" y="422358"/>
                  </a:cubicBezTo>
                  <a:cubicBezTo>
                    <a:pt x="317611" y="472764"/>
                    <a:pt x="340480" y="518053"/>
                    <a:pt x="376635" y="548088"/>
                  </a:cubicBezTo>
                  <a:lnTo>
                    <a:pt x="26855" y="548088"/>
                  </a:lnTo>
                  <a:cubicBezTo>
                    <a:pt x="12052" y="548088"/>
                    <a:pt x="0" y="536055"/>
                    <a:pt x="0" y="521274"/>
                  </a:cubicBezTo>
                  <a:lnTo>
                    <a:pt x="0" y="473806"/>
                  </a:lnTo>
                  <a:cubicBezTo>
                    <a:pt x="0" y="457983"/>
                    <a:pt x="7212" y="443013"/>
                    <a:pt x="19453" y="432969"/>
                  </a:cubicBezTo>
                  <a:cubicBezTo>
                    <a:pt x="86638" y="377921"/>
                    <a:pt x="159043" y="341443"/>
                    <a:pt x="173751" y="334242"/>
                  </a:cubicBezTo>
                  <a:cubicBezTo>
                    <a:pt x="175365" y="333484"/>
                    <a:pt x="176408" y="331779"/>
                    <a:pt x="176408" y="329884"/>
                  </a:cubicBezTo>
                  <a:lnTo>
                    <a:pt x="176408" y="278720"/>
                  </a:lnTo>
                  <a:cubicBezTo>
                    <a:pt x="168437" y="265076"/>
                    <a:pt x="163313" y="250675"/>
                    <a:pt x="161320" y="237694"/>
                  </a:cubicBezTo>
                  <a:cubicBezTo>
                    <a:pt x="155627" y="237221"/>
                    <a:pt x="148035" y="229072"/>
                    <a:pt x="139969" y="200458"/>
                  </a:cubicBezTo>
                  <a:cubicBezTo>
                    <a:pt x="129531" y="164170"/>
                    <a:pt x="138925" y="156496"/>
                    <a:pt x="148320" y="156211"/>
                  </a:cubicBezTo>
                  <a:cubicBezTo>
                    <a:pt x="147371" y="153085"/>
                    <a:pt x="146612" y="149863"/>
                    <a:pt x="146042" y="146736"/>
                  </a:cubicBezTo>
                  <a:cubicBezTo>
                    <a:pt x="142436" y="128450"/>
                    <a:pt x="141487" y="111396"/>
                    <a:pt x="145758" y="95099"/>
                  </a:cubicBezTo>
                  <a:cubicBezTo>
                    <a:pt x="150787" y="73212"/>
                    <a:pt x="162744" y="55684"/>
                    <a:pt x="176029" y="42135"/>
                  </a:cubicBezTo>
                  <a:cubicBezTo>
                    <a:pt x="184379" y="33134"/>
                    <a:pt x="193869" y="25459"/>
                    <a:pt x="203928" y="19017"/>
                  </a:cubicBezTo>
                  <a:cubicBezTo>
                    <a:pt x="212183" y="13332"/>
                    <a:pt x="221293" y="8405"/>
                    <a:pt x="231162" y="5089"/>
                  </a:cubicBezTo>
                  <a:cubicBezTo>
                    <a:pt x="238849" y="2625"/>
                    <a:pt x="247105" y="825"/>
                    <a:pt x="255835" y="44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solidFill>
                  <a:schemeClr val="accent2"/>
                </a:solidFill>
              </a:endParaRPr>
            </a:p>
          </p:txBody>
        </p:sp>
        <p:sp>
          <p:nvSpPr>
            <p:cNvPr id="34" name="íš1ïḓê">
              <a:extLst>
                <a:ext uri="{FF2B5EF4-FFF2-40B4-BE49-F238E27FC236}">
                  <a16:creationId xmlns:a16="http://schemas.microsoft.com/office/drawing/2014/main" id="{41967079-0217-4C5B-8EFB-32EAC0496B03}"/>
                </a:ext>
              </a:extLst>
            </p:cNvPr>
            <p:cNvSpPr/>
            <p:nvPr/>
          </p:nvSpPr>
          <p:spPr>
            <a:xfrm>
              <a:off x="6613224" y="3109372"/>
              <a:ext cx="458474" cy="413434"/>
            </a:xfrm>
            <a:custGeom>
              <a:avLst/>
              <a:gdLst>
                <a:gd name="connsiteX0" fmla="*/ 521432 w 608344"/>
                <a:gd name="connsiteY0" fmla="*/ 370453 h 548582"/>
                <a:gd name="connsiteX1" fmla="*/ 465737 w 608344"/>
                <a:gd name="connsiteY1" fmla="*/ 425787 h 548582"/>
                <a:gd name="connsiteX2" fmla="*/ 442491 w 608344"/>
                <a:gd name="connsiteY2" fmla="*/ 402479 h 548582"/>
                <a:gd name="connsiteX3" fmla="*/ 418201 w 608344"/>
                <a:gd name="connsiteY3" fmla="*/ 426545 h 548582"/>
                <a:gd name="connsiteX4" fmla="*/ 441447 w 608344"/>
                <a:gd name="connsiteY4" fmla="*/ 449948 h 548582"/>
                <a:gd name="connsiteX5" fmla="*/ 465642 w 608344"/>
                <a:gd name="connsiteY5" fmla="*/ 474204 h 548582"/>
                <a:gd name="connsiteX6" fmla="*/ 489932 w 608344"/>
                <a:gd name="connsiteY6" fmla="*/ 450043 h 548582"/>
                <a:gd name="connsiteX7" fmla="*/ 545532 w 608344"/>
                <a:gd name="connsiteY7" fmla="*/ 394709 h 548582"/>
                <a:gd name="connsiteX8" fmla="*/ 481962 w 608344"/>
                <a:gd name="connsiteY8" fmla="*/ 296170 h 548582"/>
                <a:gd name="connsiteX9" fmla="*/ 608344 w 608344"/>
                <a:gd name="connsiteY9" fmla="*/ 422376 h 548582"/>
                <a:gd name="connsiteX10" fmla="*/ 481962 w 608344"/>
                <a:gd name="connsiteY10" fmla="*/ 548582 h 548582"/>
                <a:gd name="connsiteX11" fmla="*/ 355579 w 608344"/>
                <a:gd name="connsiteY11" fmla="*/ 422376 h 548582"/>
                <a:gd name="connsiteX12" fmla="*/ 481962 w 608344"/>
                <a:gd name="connsiteY12" fmla="*/ 296170 h 548582"/>
                <a:gd name="connsiteX13" fmla="*/ 255835 w 608344"/>
                <a:gd name="connsiteY13" fmla="*/ 446 h 548582"/>
                <a:gd name="connsiteX14" fmla="*/ 317801 w 608344"/>
                <a:gd name="connsiteY14" fmla="*/ 13616 h 548582"/>
                <a:gd name="connsiteX15" fmla="*/ 348072 w 608344"/>
                <a:gd name="connsiteY15" fmla="*/ 41661 h 548582"/>
                <a:gd name="connsiteX16" fmla="*/ 381190 w 608344"/>
                <a:gd name="connsiteY16" fmla="*/ 146831 h 548582"/>
                <a:gd name="connsiteX17" fmla="*/ 378913 w 608344"/>
                <a:gd name="connsiteY17" fmla="*/ 156211 h 548582"/>
                <a:gd name="connsiteX18" fmla="*/ 387833 w 608344"/>
                <a:gd name="connsiteY18" fmla="*/ 200458 h 548582"/>
                <a:gd name="connsiteX19" fmla="*/ 366387 w 608344"/>
                <a:gd name="connsiteY19" fmla="*/ 237694 h 548582"/>
                <a:gd name="connsiteX20" fmla="*/ 351393 w 608344"/>
                <a:gd name="connsiteY20" fmla="*/ 278720 h 548582"/>
                <a:gd name="connsiteX21" fmla="*/ 351393 w 608344"/>
                <a:gd name="connsiteY21" fmla="*/ 322873 h 548582"/>
                <a:gd name="connsiteX22" fmla="*/ 317611 w 608344"/>
                <a:gd name="connsiteY22" fmla="*/ 422358 h 548582"/>
                <a:gd name="connsiteX23" fmla="*/ 376635 w 608344"/>
                <a:gd name="connsiteY23" fmla="*/ 548088 h 548582"/>
                <a:gd name="connsiteX24" fmla="*/ 26855 w 608344"/>
                <a:gd name="connsiteY24" fmla="*/ 548088 h 548582"/>
                <a:gd name="connsiteX25" fmla="*/ 0 w 608344"/>
                <a:gd name="connsiteY25" fmla="*/ 521274 h 548582"/>
                <a:gd name="connsiteX26" fmla="*/ 0 w 608344"/>
                <a:gd name="connsiteY26" fmla="*/ 473806 h 548582"/>
                <a:gd name="connsiteX27" fmla="*/ 19453 w 608344"/>
                <a:gd name="connsiteY27" fmla="*/ 432969 h 548582"/>
                <a:gd name="connsiteX28" fmla="*/ 173751 w 608344"/>
                <a:gd name="connsiteY28" fmla="*/ 334242 h 548582"/>
                <a:gd name="connsiteX29" fmla="*/ 176408 w 608344"/>
                <a:gd name="connsiteY29" fmla="*/ 329884 h 548582"/>
                <a:gd name="connsiteX30" fmla="*/ 176408 w 608344"/>
                <a:gd name="connsiteY30" fmla="*/ 278720 h 548582"/>
                <a:gd name="connsiteX31" fmla="*/ 161320 w 608344"/>
                <a:gd name="connsiteY31" fmla="*/ 237694 h 548582"/>
                <a:gd name="connsiteX32" fmla="*/ 139969 w 608344"/>
                <a:gd name="connsiteY32" fmla="*/ 200458 h 548582"/>
                <a:gd name="connsiteX33" fmla="*/ 148320 w 608344"/>
                <a:gd name="connsiteY33" fmla="*/ 156211 h 548582"/>
                <a:gd name="connsiteX34" fmla="*/ 146042 w 608344"/>
                <a:gd name="connsiteY34" fmla="*/ 146736 h 548582"/>
                <a:gd name="connsiteX35" fmla="*/ 145758 w 608344"/>
                <a:gd name="connsiteY35" fmla="*/ 95099 h 548582"/>
                <a:gd name="connsiteX36" fmla="*/ 176029 w 608344"/>
                <a:gd name="connsiteY36" fmla="*/ 42135 h 548582"/>
                <a:gd name="connsiteX37" fmla="*/ 203928 w 608344"/>
                <a:gd name="connsiteY37" fmla="*/ 19017 h 548582"/>
                <a:gd name="connsiteX38" fmla="*/ 231162 w 608344"/>
                <a:gd name="connsiteY38" fmla="*/ 5089 h 548582"/>
                <a:gd name="connsiteX39" fmla="*/ 255835 w 608344"/>
                <a:gd name="connsiteY39" fmla="*/ 446 h 54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08344" h="548582">
                  <a:moveTo>
                    <a:pt x="521432" y="370453"/>
                  </a:moveTo>
                  <a:lnTo>
                    <a:pt x="465737" y="425787"/>
                  </a:lnTo>
                  <a:lnTo>
                    <a:pt x="442491" y="402479"/>
                  </a:lnTo>
                  <a:lnTo>
                    <a:pt x="418201" y="426545"/>
                  </a:lnTo>
                  <a:lnTo>
                    <a:pt x="441447" y="449948"/>
                  </a:lnTo>
                  <a:lnTo>
                    <a:pt x="465642" y="474204"/>
                  </a:lnTo>
                  <a:lnTo>
                    <a:pt x="489932" y="450043"/>
                  </a:lnTo>
                  <a:lnTo>
                    <a:pt x="545532" y="394709"/>
                  </a:lnTo>
                  <a:close/>
                  <a:moveTo>
                    <a:pt x="481962" y="296170"/>
                  </a:moveTo>
                  <a:cubicBezTo>
                    <a:pt x="551795" y="296170"/>
                    <a:pt x="608344" y="352641"/>
                    <a:pt x="608344" y="422376"/>
                  </a:cubicBezTo>
                  <a:cubicBezTo>
                    <a:pt x="608344" y="492111"/>
                    <a:pt x="551795" y="548582"/>
                    <a:pt x="481962" y="548582"/>
                  </a:cubicBezTo>
                  <a:cubicBezTo>
                    <a:pt x="412129" y="548582"/>
                    <a:pt x="355579" y="492111"/>
                    <a:pt x="355579" y="422376"/>
                  </a:cubicBezTo>
                  <a:cubicBezTo>
                    <a:pt x="355579" y="352641"/>
                    <a:pt x="412129" y="296170"/>
                    <a:pt x="481962" y="296170"/>
                  </a:cubicBezTo>
                  <a:close/>
                  <a:moveTo>
                    <a:pt x="255835" y="446"/>
                  </a:moveTo>
                  <a:cubicBezTo>
                    <a:pt x="282785" y="-1828"/>
                    <a:pt x="303187" y="4899"/>
                    <a:pt x="317801" y="13616"/>
                  </a:cubicBezTo>
                  <a:cubicBezTo>
                    <a:pt x="339721" y="25744"/>
                    <a:pt x="348072" y="41661"/>
                    <a:pt x="348072" y="41661"/>
                  </a:cubicBezTo>
                  <a:cubicBezTo>
                    <a:pt x="348072" y="41661"/>
                    <a:pt x="398176" y="45167"/>
                    <a:pt x="381190" y="146831"/>
                  </a:cubicBezTo>
                  <a:cubicBezTo>
                    <a:pt x="380621" y="149863"/>
                    <a:pt x="379862" y="153085"/>
                    <a:pt x="378913" y="156211"/>
                  </a:cubicBezTo>
                  <a:cubicBezTo>
                    <a:pt x="388592" y="156211"/>
                    <a:pt x="398271" y="163507"/>
                    <a:pt x="387833" y="200458"/>
                  </a:cubicBezTo>
                  <a:cubicBezTo>
                    <a:pt x="379672" y="229262"/>
                    <a:pt x="372080" y="237221"/>
                    <a:pt x="366387" y="237694"/>
                  </a:cubicBezTo>
                  <a:cubicBezTo>
                    <a:pt x="364394" y="250675"/>
                    <a:pt x="359175" y="265076"/>
                    <a:pt x="351393" y="278720"/>
                  </a:cubicBezTo>
                  <a:lnTo>
                    <a:pt x="351393" y="322873"/>
                  </a:lnTo>
                  <a:cubicBezTo>
                    <a:pt x="330232" y="350539"/>
                    <a:pt x="317611" y="385027"/>
                    <a:pt x="317611" y="422358"/>
                  </a:cubicBezTo>
                  <a:cubicBezTo>
                    <a:pt x="317611" y="472764"/>
                    <a:pt x="340480" y="518053"/>
                    <a:pt x="376635" y="548088"/>
                  </a:cubicBezTo>
                  <a:lnTo>
                    <a:pt x="26855" y="548088"/>
                  </a:lnTo>
                  <a:cubicBezTo>
                    <a:pt x="12052" y="548088"/>
                    <a:pt x="0" y="536055"/>
                    <a:pt x="0" y="521274"/>
                  </a:cubicBezTo>
                  <a:lnTo>
                    <a:pt x="0" y="473806"/>
                  </a:lnTo>
                  <a:cubicBezTo>
                    <a:pt x="0" y="457983"/>
                    <a:pt x="7212" y="443013"/>
                    <a:pt x="19453" y="432969"/>
                  </a:cubicBezTo>
                  <a:cubicBezTo>
                    <a:pt x="86638" y="377921"/>
                    <a:pt x="159043" y="341443"/>
                    <a:pt x="173751" y="334242"/>
                  </a:cubicBezTo>
                  <a:cubicBezTo>
                    <a:pt x="175365" y="333484"/>
                    <a:pt x="176408" y="331779"/>
                    <a:pt x="176408" y="329884"/>
                  </a:cubicBezTo>
                  <a:lnTo>
                    <a:pt x="176408" y="278720"/>
                  </a:lnTo>
                  <a:cubicBezTo>
                    <a:pt x="168437" y="265076"/>
                    <a:pt x="163313" y="250675"/>
                    <a:pt x="161320" y="237694"/>
                  </a:cubicBezTo>
                  <a:cubicBezTo>
                    <a:pt x="155627" y="237221"/>
                    <a:pt x="148035" y="229072"/>
                    <a:pt x="139969" y="200458"/>
                  </a:cubicBezTo>
                  <a:cubicBezTo>
                    <a:pt x="129531" y="164170"/>
                    <a:pt x="138925" y="156496"/>
                    <a:pt x="148320" y="156211"/>
                  </a:cubicBezTo>
                  <a:cubicBezTo>
                    <a:pt x="147371" y="153085"/>
                    <a:pt x="146612" y="149863"/>
                    <a:pt x="146042" y="146736"/>
                  </a:cubicBezTo>
                  <a:cubicBezTo>
                    <a:pt x="142436" y="128450"/>
                    <a:pt x="141487" y="111396"/>
                    <a:pt x="145758" y="95099"/>
                  </a:cubicBezTo>
                  <a:cubicBezTo>
                    <a:pt x="150787" y="73212"/>
                    <a:pt x="162744" y="55684"/>
                    <a:pt x="176029" y="42135"/>
                  </a:cubicBezTo>
                  <a:cubicBezTo>
                    <a:pt x="184379" y="33134"/>
                    <a:pt x="193869" y="25459"/>
                    <a:pt x="203928" y="19017"/>
                  </a:cubicBezTo>
                  <a:cubicBezTo>
                    <a:pt x="212183" y="13332"/>
                    <a:pt x="221293" y="8405"/>
                    <a:pt x="231162" y="5089"/>
                  </a:cubicBezTo>
                  <a:cubicBezTo>
                    <a:pt x="238849" y="2625"/>
                    <a:pt x="247105" y="825"/>
                    <a:pt x="255835" y="44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solidFill>
                  <a:schemeClr val="accent2"/>
                </a:solidFill>
              </a:endParaRPr>
            </a:p>
          </p:txBody>
        </p:sp>
        <p:sp>
          <p:nvSpPr>
            <p:cNvPr id="35" name="íṩľíḑe">
              <a:extLst>
                <a:ext uri="{FF2B5EF4-FFF2-40B4-BE49-F238E27FC236}">
                  <a16:creationId xmlns:a16="http://schemas.microsoft.com/office/drawing/2014/main" id="{01F68736-9BF8-4D81-84FF-7D053ED32890}"/>
                </a:ext>
              </a:extLst>
            </p:cNvPr>
            <p:cNvSpPr/>
            <p:nvPr/>
          </p:nvSpPr>
          <p:spPr>
            <a:xfrm>
              <a:off x="10199868" y="3451839"/>
              <a:ext cx="458474" cy="413434"/>
            </a:xfrm>
            <a:custGeom>
              <a:avLst/>
              <a:gdLst>
                <a:gd name="connsiteX0" fmla="*/ 521432 w 608344"/>
                <a:gd name="connsiteY0" fmla="*/ 370453 h 548582"/>
                <a:gd name="connsiteX1" fmla="*/ 465737 w 608344"/>
                <a:gd name="connsiteY1" fmla="*/ 425787 h 548582"/>
                <a:gd name="connsiteX2" fmla="*/ 442491 w 608344"/>
                <a:gd name="connsiteY2" fmla="*/ 402479 h 548582"/>
                <a:gd name="connsiteX3" fmla="*/ 418201 w 608344"/>
                <a:gd name="connsiteY3" fmla="*/ 426545 h 548582"/>
                <a:gd name="connsiteX4" fmla="*/ 441447 w 608344"/>
                <a:gd name="connsiteY4" fmla="*/ 449948 h 548582"/>
                <a:gd name="connsiteX5" fmla="*/ 465642 w 608344"/>
                <a:gd name="connsiteY5" fmla="*/ 474204 h 548582"/>
                <a:gd name="connsiteX6" fmla="*/ 489932 w 608344"/>
                <a:gd name="connsiteY6" fmla="*/ 450043 h 548582"/>
                <a:gd name="connsiteX7" fmla="*/ 545532 w 608344"/>
                <a:gd name="connsiteY7" fmla="*/ 394709 h 548582"/>
                <a:gd name="connsiteX8" fmla="*/ 481962 w 608344"/>
                <a:gd name="connsiteY8" fmla="*/ 296170 h 548582"/>
                <a:gd name="connsiteX9" fmla="*/ 608344 w 608344"/>
                <a:gd name="connsiteY9" fmla="*/ 422376 h 548582"/>
                <a:gd name="connsiteX10" fmla="*/ 481962 w 608344"/>
                <a:gd name="connsiteY10" fmla="*/ 548582 h 548582"/>
                <a:gd name="connsiteX11" fmla="*/ 355579 w 608344"/>
                <a:gd name="connsiteY11" fmla="*/ 422376 h 548582"/>
                <a:gd name="connsiteX12" fmla="*/ 481962 w 608344"/>
                <a:gd name="connsiteY12" fmla="*/ 296170 h 548582"/>
                <a:gd name="connsiteX13" fmla="*/ 255835 w 608344"/>
                <a:gd name="connsiteY13" fmla="*/ 446 h 548582"/>
                <a:gd name="connsiteX14" fmla="*/ 317801 w 608344"/>
                <a:gd name="connsiteY14" fmla="*/ 13616 h 548582"/>
                <a:gd name="connsiteX15" fmla="*/ 348072 w 608344"/>
                <a:gd name="connsiteY15" fmla="*/ 41661 h 548582"/>
                <a:gd name="connsiteX16" fmla="*/ 381190 w 608344"/>
                <a:gd name="connsiteY16" fmla="*/ 146831 h 548582"/>
                <a:gd name="connsiteX17" fmla="*/ 378913 w 608344"/>
                <a:gd name="connsiteY17" fmla="*/ 156211 h 548582"/>
                <a:gd name="connsiteX18" fmla="*/ 387833 w 608344"/>
                <a:gd name="connsiteY18" fmla="*/ 200458 h 548582"/>
                <a:gd name="connsiteX19" fmla="*/ 366387 w 608344"/>
                <a:gd name="connsiteY19" fmla="*/ 237694 h 548582"/>
                <a:gd name="connsiteX20" fmla="*/ 351393 w 608344"/>
                <a:gd name="connsiteY20" fmla="*/ 278720 h 548582"/>
                <a:gd name="connsiteX21" fmla="*/ 351393 w 608344"/>
                <a:gd name="connsiteY21" fmla="*/ 322873 h 548582"/>
                <a:gd name="connsiteX22" fmla="*/ 317611 w 608344"/>
                <a:gd name="connsiteY22" fmla="*/ 422358 h 548582"/>
                <a:gd name="connsiteX23" fmla="*/ 376635 w 608344"/>
                <a:gd name="connsiteY23" fmla="*/ 548088 h 548582"/>
                <a:gd name="connsiteX24" fmla="*/ 26855 w 608344"/>
                <a:gd name="connsiteY24" fmla="*/ 548088 h 548582"/>
                <a:gd name="connsiteX25" fmla="*/ 0 w 608344"/>
                <a:gd name="connsiteY25" fmla="*/ 521274 h 548582"/>
                <a:gd name="connsiteX26" fmla="*/ 0 w 608344"/>
                <a:gd name="connsiteY26" fmla="*/ 473806 h 548582"/>
                <a:gd name="connsiteX27" fmla="*/ 19453 w 608344"/>
                <a:gd name="connsiteY27" fmla="*/ 432969 h 548582"/>
                <a:gd name="connsiteX28" fmla="*/ 173751 w 608344"/>
                <a:gd name="connsiteY28" fmla="*/ 334242 h 548582"/>
                <a:gd name="connsiteX29" fmla="*/ 176408 w 608344"/>
                <a:gd name="connsiteY29" fmla="*/ 329884 h 548582"/>
                <a:gd name="connsiteX30" fmla="*/ 176408 w 608344"/>
                <a:gd name="connsiteY30" fmla="*/ 278720 h 548582"/>
                <a:gd name="connsiteX31" fmla="*/ 161320 w 608344"/>
                <a:gd name="connsiteY31" fmla="*/ 237694 h 548582"/>
                <a:gd name="connsiteX32" fmla="*/ 139969 w 608344"/>
                <a:gd name="connsiteY32" fmla="*/ 200458 h 548582"/>
                <a:gd name="connsiteX33" fmla="*/ 148320 w 608344"/>
                <a:gd name="connsiteY33" fmla="*/ 156211 h 548582"/>
                <a:gd name="connsiteX34" fmla="*/ 146042 w 608344"/>
                <a:gd name="connsiteY34" fmla="*/ 146736 h 548582"/>
                <a:gd name="connsiteX35" fmla="*/ 145758 w 608344"/>
                <a:gd name="connsiteY35" fmla="*/ 95099 h 548582"/>
                <a:gd name="connsiteX36" fmla="*/ 176029 w 608344"/>
                <a:gd name="connsiteY36" fmla="*/ 42135 h 548582"/>
                <a:gd name="connsiteX37" fmla="*/ 203928 w 608344"/>
                <a:gd name="connsiteY37" fmla="*/ 19017 h 548582"/>
                <a:gd name="connsiteX38" fmla="*/ 231162 w 608344"/>
                <a:gd name="connsiteY38" fmla="*/ 5089 h 548582"/>
                <a:gd name="connsiteX39" fmla="*/ 255835 w 608344"/>
                <a:gd name="connsiteY39" fmla="*/ 446 h 54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08344" h="548582">
                  <a:moveTo>
                    <a:pt x="521432" y="370453"/>
                  </a:moveTo>
                  <a:lnTo>
                    <a:pt x="465737" y="425787"/>
                  </a:lnTo>
                  <a:lnTo>
                    <a:pt x="442491" y="402479"/>
                  </a:lnTo>
                  <a:lnTo>
                    <a:pt x="418201" y="426545"/>
                  </a:lnTo>
                  <a:lnTo>
                    <a:pt x="441447" y="449948"/>
                  </a:lnTo>
                  <a:lnTo>
                    <a:pt x="465642" y="474204"/>
                  </a:lnTo>
                  <a:lnTo>
                    <a:pt x="489932" y="450043"/>
                  </a:lnTo>
                  <a:lnTo>
                    <a:pt x="545532" y="394709"/>
                  </a:lnTo>
                  <a:close/>
                  <a:moveTo>
                    <a:pt x="481962" y="296170"/>
                  </a:moveTo>
                  <a:cubicBezTo>
                    <a:pt x="551795" y="296170"/>
                    <a:pt x="608344" y="352641"/>
                    <a:pt x="608344" y="422376"/>
                  </a:cubicBezTo>
                  <a:cubicBezTo>
                    <a:pt x="608344" y="492111"/>
                    <a:pt x="551795" y="548582"/>
                    <a:pt x="481962" y="548582"/>
                  </a:cubicBezTo>
                  <a:cubicBezTo>
                    <a:pt x="412129" y="548582"/>
                    <a:pt x="355579" y="492111"/>
                    <a:pt x="355579" y="422376"/>
                  </a:cubicBezTo>
                  <a:cubicBezTo>
                    <a:pt x="355579" y="352641"/>
                    <a:pt x="412129" y="296170"/>
                    <a:pt x="481962" y="296170"/>
                  </a:cubicBezTo>
                  <a:close/>
                  <a:moveTo>
                    <a:pt x="255835" y="446"/>
                  </a:moveTo>
                  <a:cubicBezTo>
                    <a:pt x="282785" y="-1828"/>
                    <a:pt x="303187" y="4899"/>
                    <a:pt x="317801" y="13616"/>
                  </a:cubicBezTo>
                  <a:cubicBezTo>
                    <a:pt x="339721" y="25744"/>
                    <a:pt x="348072" y="41661"/>
                    <a:pt x="348072" y="41661"/>
                  </a:cubicBezTo>
                  <a:cubicBezTo>
                    <a:pt x="348072" y="41661"/>
                    <a:pt x="398176" y="45167"/>
                    <a:pt x="381190" y="146831"/>
                  </a:cubicBezTo>
                  <a:cubicBezTo>
                    <a:pt x="380621" y="149863"/>
                    <a:pt x="379862" y="153085"/>
                    <a:pt x="378913" y="156211"/>
                  </a:cubicBezTo>
                  <a:cubicBezTo>
                    <a:pt x="388592" y="156211"/>
                    <a:pt x="398271" y="163507"/>
                    <a:pt x="387833" y="200458"/>
                  </a:cubicBezTo>
                  <a:cubicBezTo>
                    <a:pt x="379672" y="229262"/>
                    <a:pt x="372080" y="237221"/>
                    <a:pt x="366387" y="237694"/>
                  </a:cubicBezTo>
                  <a:cubicBezTo>
                    <a:pt x="364394" y="250675"/>
                    <a:pt x="359175" y="265076"/>
                    <a:pt x="351393" y="278720"/>
                  </a:cubicBezTo>
                  <a:lnTo>
                    <a:pt x="351393" y="322873"/>
                  </a:lnTo>
                  <a:cubicBezTo>
                    <a:pt x="330232" y="350539"/>
                    <a:pt x="317611" y="385027"/>
                    <a:pt x="317611" y="422358"/>
                  </a:cubicBezTo>
                  <a:cubicBezTo>
                    <a:pt x="317611" y="472764"/>
                    <a:pt x="340480" y="518053"/>
                    <a:pt x="376635" y="548088"/>
                  </a:cubicBezTo>
                  <a:lnTo>
                    <a:pt x="26855" y="548088"/>
                  </a:lnTo>
                  <a:cubicBezTo>
                    <a:pt x="12052" y="548088"/>
                    <a:pt x="0" y="536055"/>
                    <a:pt x="0" y="521274"/>
                  </a:cubicBezTo>
                  <a:lnTo>
                    <a:pt x="0" y="473806"/>
                  </a:lnTo>
                  <a:cubicBezTo>
                    <a:pt x="0" y="457983"/>
                    <a:pt x="7212" y="443013"/>
                    <a:pt x="19453" y="432969"/>
                  </a:cubicBezTo>
                  <a:cubicBezTo>
                    <a:pt x="86638" y="377921"/>
                    <a:pt x="159043" y="341443"/>
                    <a:pt x="173751" y="334242"/>
                  </a:cubicBezTo>
                  <a:cubicBezTo>
                    <a:pt x="175365" y="333484"/>
                    <a:pt x="176408" y="331779"/>
                    <a:pt x="176408" y="329884"/>
                  </a:cubicBezTo>
                  <a:lnTo>
                    <a:pt x="176408" y="278720"/>
                  </a:lnTo>
                  <a:cubicBezTo>
                    <a:pt x="168437" y="265076"/>
                    <a:pt x="163313" y="250675"/>
                    <a:pt x="161320" y="237694"/>
                  </a:cubicBezTo>
                  <a:cubicBezTo>
                    <a:pt x="155627" y="237221"/>
                    <a:pt x="148035" y="229072"/>
                    <a:pt x="139969" y="200458"/>
                  </a:cubicBezTo>
                  <a:cubicBezTo>
                    <a:pt x="129531" y="164170"/>
                    <a:pt x="138925" y="156496"/>
                    <a:pt x="148320" y="156211"/>
                  </a:cubicBezTo>
                  <a:cubicBezTo>
                    <a:pt x="147371" y="153085"/>
                    <a:pt x="146612" y="149863"/>
                    <a:pt x="146042" y="146736"/>
                  </a:cubicBezTo>
                  <a:cubicBezTo>
                    <a:pt x="142436" y="128450"/>
                    <a:pt x="141487" y="111396"/>
                    <a:pt x="145758" y="95099"/>
                  </a:cubicBezTo>
                  <a:cubicBezTo>
                    <a:pt x="150787" y="73212"/>
                    <a:pt x="162744" y="55684"/>
                    <a:pt x="176029" y="42135"/>
                  </a:cubicBezTo>
                  <a:cubicBezTo>
                    <a:pt x="184379" y="33134"/>
                    <a:pt x="193869" y="25459"/>
                    <a:pt x="203928" y="19017"/>
                  </a:cubicBezTo>
                  <a:cubicBezTo>
                    <a:pt x="212183" y="13332"/>
                    <a:pt x="221293" y="8405"/>
                    <a:pt x="231162" y="5089"/>
                  </a:cubicBezTo>
                  <a:cubicBezTo>
                    <a:pt x="238849" y="2625"/>
                    <a:pt x="247105" y="825"/>
                    <a:pt x="255835" y="44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solidFill>
                  <a:schemeClr val="accent2"/>
                </a:solidFill>
              </a:endParaRPr>
            </a:p>
          </p:txBody>
        </p:sp>
      </p:grpSp>
    </p:spTree>
    <p:extLst>
      <p:ext uri="{BB962C8B-B14F-4D97-AF65-F5344CB8AC3E}">
        <p14:creationId xmlns:p14="http://schemas.microsoft.com/office/powerpoint/2010/main" val="25891042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750"/>
                                        <p:tgtEl>
                                          <p:spTgt spid="2"/>
                                        </p:tgtEl>
                                      </p:cBhvr>
                                    </p:animEffect>
                                  </p:childTnLst>
                                </p:cTn>
                              </p:par>
                            </p:childTnLst>
                          </p:cTn>
                        </p:par>
                        <p:par>
                          <p:cTn id="14" fill="hold">
                            <p:stCondLst>
                              <p:cond delay="1500"/>
                            </p:stCondLst>
                            <p:childTnLst>
                              <p:par>
                                <p:cTn id="15" presetID="17" presetClass="entr" presetSubtype="1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strVal val="#ppt_h"/>
                                          </p:val>
                                        </p:tav>
                                        <p:tav tm="100000">
                                          <p:val>
                                            <p:strVal val="#ppt_h"/>
                                          </p:val>
                                        </p:tav>
                                      </p:tavLst>
                                    </p:anim>
                                  </p:childTnLst>
                                </p:cTn>
                              </p:par>
                            </p:childTnLst>
                          </p:cTn>
                        </p:par>
                        <p:par>
                          <p:cTn id="19" fill="hold">
                            <p:stCondLst>
                              <p:cond delay="2000"/>
                            </p:stCondLst>
                            <p:childTnLst>
                              <p:par>
                                <p:cTn id="20" presetID="17" presetClass="entr" presetSubtype="10"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strVal val="#ppt_h"/>
                                          </p:val>
                                        </p:tav>
                                        <p:tav tm="100000">
                                          <p:val>
                                            <p:strVal val="#ppt_h"/>
                                          </p:val>
                                        </p:tav>
                                      </p:tavLst>
                                    </p:anim>
                                  </p:childTnLst>
                                </p:cTn>
                              </p:par>
                            </p:childTnLst>
                          </p:cTn>
                        </p:par>
                        <p:par>
                          <p:cTn id="24" fill="hold">
                            <p:stCondLst>
                              <p:cond delay="2500"/>
                            </p:stCondLst>
                            <p:childTnLst>
                              <p:par>
                                <p:cTn id="25" presetID="17" presetClass="entr" presetSubtype="1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strVal val="#ppt_h"/>
                                          </p:val>
                                        </p:tav>
                                        <p:tav tm="100000">
                                          <p:val>
                                            <p:strVal val="#ppt_h"/>
                                          </p:val>
                                        </p:tav>
                                      </p:tavLst>
                                    </p:anim>
                                  </p:childTnLst>
                                </p:cTn>
                              </p:par>
                            </p:childTnLst>
                          </p:cTn>
                        </p:par>
                        <p:par>
                          <p:cTn id="29" fill="hold">
                            <p:stCondLst>
                              <p:cond delay="3000"/>
                            </p:stCondLst>
                            <p:childTnLst>
                              <p:par>
                                <p:cTn id="30" presetID="17" presetClass="entr" presetSubtype="1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p:cTn id="32" dur="500" fill="hold"/>
                                        <p:tgtEl>
                                          <p:spTgt spid="28"/>
                                        </p:tgtEl>
                                        <p:attrNameLst>
                                          <p:attrName>ppt_w</p:attrName>
                                        </p:attrNameLst>
                                      </p:cBhvr>
                                      <p:tavLst>
                                        <p:tav tm="0">
                                          <p:val>
                                            <p:fltVal val="0"/>
                                          </p:val>
                                        </p:tav>
                                        <p:tav tm="100000">
                                          <p:val>
                                            <p:strVal val="#ppt_w"/>
                                          </p:val>
                                        </p:tav>
                                      </p:tavLst>
                                    </p:anim>
                                    <p:anim calcmode="lin" valueType="num">
                                      <p:cBhvr>
                                        <p:cTn id="33" dur="500" fill="hold"/>
                                        <p:tgtEl>
                                          <p:spTgt spid="28"/>
                                        </p:tgtEl>
                                        <p:attrNameLst>
                                          <p:attrName>ppt_h</p:attrName>
                                        </p:attrNameLst>
                                      </p:cBhvr>
                                      <p:tavLst>
                                        <p:tav tm="0">
                                          <p:val>
                                            <p:strVal val="#ppt_h"/>
                                          </p:val>
                                        </p:tav>
                                        <p:tav tm="100000">
                                          <p:val>
                                            <p:strVal val="#ppt_h"/>
                                          </p:val>
                                        </p:tav>
                                      </p:tavLst>
                                    </p:anim>
                                  </p:childTnLst>
                                </p:cTn>
                              </p:par>
                            </p:childTnLst>
                          </p:cTn>
                        </p:par>
                        <p:par>
                          <p:cTn id="34" fill="hold">
                            <p:stCondLst>
                              <p:cond delay="3500"/>
                            </p:stCondLst>
                            <p:childTnLst>
                              <p:par>
                                <p:cTn id="35" presetID="17" presetClass="entr" presetSubtype="10"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strVal val="#ppt_h"/>
                                          </p:val>
                                        </p:tav>
                                        <p:tav tm="100000">
                                          <p:val>
                                            <p:strVal val="#ppt_h"/>
                                          </p:val>
                                        </p:tav>
                                      </p:tavLst>
                                    </p:anim>
                                  </p:childTnLst>
                                </p:cTn>
                              </p:par>
                            </p:childTnLst>
                          </p:cTn>
                        </p:par>
                        <p:par>
                          <p:cTn id="39" fill="hold">
                            <p:stCondLst>
                              <p:cond delay="4000"/>
                            </p:stCondLst>
                            <p:childTnLst>
                              <p:par>
                                <p:cTn id="40" presetID="17" presetClass="entr" presetSubtype="1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a:extLst>
              <a:ext uri="{FF2B5EF4-FFF2-40B4-BE49-F238E27FC236}">
                <a16:creationId xmlns:a16="http://schemas.microsoft.com/office/drawing/2014/main" id="{C77B2905-6295-4227-A73D-0B5F0EA9CE84}"/>
              </a:ext>
            </a:extLst>
          </p:cNvPr>
          <p:cNvSpPr/>
          <p:nvPr/>
        </p:nvSpPr>
        <p:spPr>
          <a:xfrm>
            <a:off x="1162511" y="501649"/>
            <a:ext cx="4133681" cy="5854700"/>
          </a:xfrm>
          <a:prstGeom prst="rect">
            <a:avLst/>
          </a:prstGeom>
          <a:solidFill>
            <a:srgbClr val="EDE9E2"/>
          </a:solidFill>
          <a:ln>
            <a:noFill/>
          </a:ln>
          <a:effectLst>
            <a:outerShdw blurRad="266700" dist="101600" dir="5400000" sx="102000" sy="102000" algn="ctr" rotWithShape="0">
              <a:schemeClr val="bg1">
                <a:lumMod val="50000"/>
                <a:alpha val="4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a:extLst>
              <a:ext uri="{FF2B5EF4-FFF2-40B4-BE49-F238E27FC236}">
                <a16:creationId xmlns:a16="http://schemas.microsoft.com/office/drawing/2014/main" id="{1187A7FB-807F-4F2A-BBF7-F21560B46DB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8187"/>
          <a:stretch/>
        </p:blipFill>
        <p:spPr>
          <a:xfrm>
            <a:off x="1702594" y="-16042"/>
            <a:ext cx="10489406" cy="4924926"/>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pic>
        <p:nvPicPr>
          <p:cNvPr id="12" name="图片 11">
            <a:extLst>
              <a:ext uri="{FF2B5EF4-FFF2-40B4-BE49-F238E27FC236}">
                <a16:creationId xmlns:a16="http://schemas.microsoft.com/office/drawing/2014/main" id="{6174F3FC-1FE6-4D81-81B4-ECE458A04C5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2222"/>
          <a:stretch/>
        </p:blipFill>
        <p:spPr>
          <a:xfrm>
            <a:off x="1702594" y="4267200"/>
            <a:ext cx="10489406" cy="2590800"/>
          </a:xfrm>
          <a:prstGeom prst="rect">
            <a:avLst/>
          </a:prstGeom>
        </p:spPr>
      </p:pic>
      <p:sp>
        <p:nvSpPr>
          <p:cNvPr id="20" name="矩形 19">
            <a:extLst>
              <a:ext uri="{FF2B5EF4-FFF2-40B4-BE49-F238E27FC236}">
                <a16:creationId xmlns:a16="http://schemas.microsoft.com/office/drawing/2014/main" id="{C7BE24AC-E01A-4CD5-9413-50538D239838}"/>
              </a:ext>
            </a:extLst>
          </p:cNvPr>
          <p:cNvSpPr/>
          <p:nvPr/>
        </p:nvSpPr>
        <p:spPr>
          <a:xfrm>
            <a:off x="3140599" y="4036126"/>
            <a:ext cx="1825306" cy="1465401"/>
          </a:xfrm>
          <a:prstGeom prst="rect">
            <a:avLst/>
          </a:prstGeom>
        </p:spPr>
        <p:txBody>
          <a:bodyPr wrap="square">
            <a:spAutoFit/>
          </a:bodyPr>
          <a:lstStyle/>
          <a:p>
            <a:pPr marL="285750" indent="-285750" algn="just">
              <a:lnSpc>
                <a:spcPct val="130000"/>
              </a:lnSpc>
              <a:buFont typeface="Wingdings" panose="05000000000000000000" pitchFamily="2" charset="2"/>
              <a:buChar char="p"/>
            </a:pPr>
            <a:r>
              <a:rPr lang="en-US" altLang="zh-CN" sz="1400" dirty="0">
                <a:solidFill>
                  <a:schemeClr val="accent2"/>
                </a:solidFill>
                <a:latin typeface="方正黑体简体" panose="02000000000000000000" pitchFamily="2" charset="-122"/>
                <a:ea typeface="方正黑体简体" panose="02000000000000000000" pitchFamily="2" charset="-122"/>
              </a:rPr>
              <a:t>【 your text 】</a:t>
            </a:r>
          </a:p>
          <a:p>
            <a:pPr marL="285750" indent="-285750" algn="just">
              <a:lnSpc>
                <a:spcPct val="130000"/>
              </a:lnSpc>
              <a:buFont typeface="Wingdings" panose="05000000000000000000" pitchFamily="2" charset="2"/>
              <a:buChar char="p"/>
            </a:pPr>
            <a:r>
              <a:rPr lang="en-US" altLang="zh-CN" sz="1400" dirty="0">
                <a:solidFill>
                  <a:schemeClr val="accent2"/>
                </a:solidFill>
                <a:latin typeface="方正黑体简体" panose="02000000000000000000" pitchFamily="2" charset="-122"/>
                <a:ea typeface="方正黑体简体" panose="02000000000000000000" pitchFamily="2" charset="-122"/>
              </a:rPr>
              <a:t>【 your text 】</a:t>
            </a:r>
          </a:p>
          <a:p>
            <a:pPr marL="285750" indent="-285750" algn="just">
              <a:lnSpc>
                <a:spcPct val="130000"/>
              </a:lnSpc>
              <a:buFont typeface="Wingdings" panose="05000000000000000000" pitchFamily="2" charset="2"/>
              <a:buChar char="p"/>
            </a:pPr>
            <a:r>
              <a:rPr lang="en-US" altLang="zh-CN" sz="1400" dirty="0">
                <a:solidFill>
                  <a:schemeClr val="accent2"/>
                </a:solidFill>
                <a:latin typeface="方正黑体简体" panose="02000000000000000000" pitchFamily="2" charset="-122"/>
                <a:ea typeface="方正黑体简体" panose="02000000000000000000" pitchFamily="2" charset="-122"/>
              </a:rPr>
              <a:t>【 your text 】</a:t>
            </a:r>
          </a:p>
          <a:p>
            <a:pPr marL="285750" indent="-285750" algn="just">
              <a:lnSpc>
                <a:spcPct val="130000"/>
              </a:lnSpc>
              <a:buFont typeface="Wingdings" panose="05000000000000000000" pitchFamily="2" charset="2"/>
              <a:buChar char="p"/>
            </a:pPr>
            <a:r>
              <a:rPr lang="en-US" altLang="zh-CN" sz="1400" dirty="0">
                <a:solidFill>
                  <a:schemeClr val="accent2"/>
                </a:solidFill>
                <a:latin typeface="方正黑体简体" panose="02000000000000000000" pitchFamily="2" charset="-122"/>
                <a:ea typeface="方正黑体简体" panose="02000000000000000000" pitchFamily="2" charset="-122"/>
              </a:rPr>
              <a:t>【 your text 】</a:t>
            </a:r>
          </a:p>
          <a:p>
            <a:pPr marL="285750" indent="-285750" algn="just">
              <a:lnSpc>
                <a:spcPct val="130000"/>
              </a:lnSpc>
              <a:buFont typeface="Wingdings" panose="05000000000000000000" pitchFamily="2" charset="2"/>
              <a:buChar char="p"/>
            </a:pPr>
            <a:r>
              <a:rPr lang="en-US" altLang="zh-CN" sz="1400" dirty="0">
                <a:solidFill>
                  <a:schemeClr val="accent2"/>
                </a:solidFill>
                <a:latin typeface="方正黑体简体" panose="02000000000000000000" pitchFamily="2" charset="-122"/>
                <a:ea typeface="方正黑体简体" panose="02000000000000000000" pitchFamily="2" charset="-122"/>
              </a:rPr>
              <a:t>【 your text 】</a:t>
            </a:r>
          </a:p>
        </p:txBody>
      </p:sp>
      <p:pic>
        <p:nvPicPr>
          <p:cNvPr id="22" name="图片 21">
            <a:extLst>
              <a:ext uri="{FF2B5EF4-FFF2-40B4-BE49-F238E27FC236}">
                <a16:creationId xmlns:a16="http://schemas.microsoft.com/office/drawing/2014/main" id="{EAAA573E-429E-4CEB-9C97-8C5CC307A6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722002" flipH="1">
            <a:off x="8035179" y="3369666"/>
            <a:ext cx="3973883" cy="2803577"/>
          </a:xfrm>
          <a:prstGeom prst="rect">
            <a:avLst/>
          </a:prstGeom>
        </p:spPr>
      </p:pic>
      <p:pic>
        <p:nvPicPr>
          <p:cNvPr id="23" name="图片 22">
            <a:extLst>
              <a:ext uri="{FF2B5EF4-FFF2-40B4-BE49-F238E27FC236}">
                <a16:creationId xmlns:a16="http://schemas.microsoft.com/office/drawing/2014/main" id="{DC9ED866-C3E0-49FC-8E3A-13867FF6709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060" t="62222" r="30848"/>
          <a:stretch/>
        </p:blipFill>
        <p:spPr>
          <a:xfrm>
            <a:off x="0" y="2564742"/>
            <a:ext cx="5149516" cy="2590800"/>
          </a:xfrm>
          <a:prstGeom prst="rect">
            <a:avLst/>
          </a:prstGeom>
        </p:spPr>
      </p:pic>
      <p:pic>
        <p:nvPicPr>
          <p:cNvPr id="24" name="图片 23">
            <a:extLst>
              <a:ext uri="{FF2B5EF4-FFF2-40B4-BE49-F238E27FC236}">
                <a16:creationId xmlns:a16="http://schemas.microsoft.com/office/drawing/2014/main" id="{05AAD9D0-674A-4CC3-BAE0-65508C57D780}"/>
              </a:ext>
            </a:extLst>
          </p:cNvPr>
          <p:cNvPicPr>
            <a:picLocks noChangeAspect="1"/>
          </p:cNvPicPr>
          <p:nvPr/>
        </p:nvPicPr>
        <p:blipFill rotWithShape="1">
          <a:blip r:embed="rId4" cstate="print">
            <a:biLevel thresh="75000"/>
            <a:extLst>
              <a:ext uri="{28A0092B-C50C-407E-A947-70E740481C1C}">
                <a14:useLocalDpi xmlns:a14="http://schemas.microsoft.com/office/drawing/2010/main" val="0"/>
              </a:ext>
            </a:extLst>
          </a:blip>
          <a:srcRect/>
          <a:stretch/>
        </p:blipFill>
        <p:spPr>
          <a:xfrm>
            <a:off x="124517" y="257713"/>
            <a:ext cx="1800127" cy="1370803"/>
          </a:xfrm>
          <a:prstGeom prst="rect">
            <a:avLst/>
          </a:prstGeom>
        </p:spPr>
      </p:pic>
      <p:pic>
        <p:nvPicPr>
          <p:cNvPr id="26" name="图片 25">
            <a:extLst>
              <a:ext uri="{FF2B5EF4-FFF2-40B4-BE49-F238E27FC236}">
                <a16:creationId xmlns:a16="http://schemas.microsoft.com/office/drawing/2014/main" id="{94F688DB-88A8-47F8-AFDB-029220C50DC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060" t="62222" r="61920"/>
          <a:stretch/>
        </p:blipFill>
        <p:spPr>
          <a:xfrm flipV="1">
            <a:off x="10301704" y="825171"/>
            <a:ext cx="1890296" cy="2590800"/>
          </a:xfrm>
          <a:prstGeom prst="rect">
            <a:avLst/>
          </a:prstGeom>
        </p:spPr>
      </p:pic>
      <p:sp>
        <p:nvSpPr>
          <p:cNvPr id="2" name="文本框 1">
            <a:extLst>
              <a:ext uri="{FF2B5EF4-FFF2-40B4-BE49-F238E27FC236}">
                <a16:creationId xmlns:a16="http://schemas.microsoft.com/office/drawing/2014/main" id="{5E2B1269-1F35-496C-85AC-D9517430C731}"/>
              </a:ext>
            </a:extLst>
          </p:cNvPr>
          <p:cNvSpPr txBox="1"/>
          <p:nvPr/>
        </p:nvSpPr>
        <p:spPr>
          <a:xfrm>
            <a:off x="1263675" y="1495876"/>
            <a:ext cx="1292662" cy="4604333"/>
          </a:xfrm>
          <a:prstGeom prst="rect">
            <a:avLst/>
          </a:prstGeom>
          <a:noFill/>
        </p:spPr>
        <p:txBody>
          <a:bodyPr vert="eaVert" wrap="square" rtlCol="0">
            <a:spAutoFit/>
          </a:bodyPr>
          <a:lstStyle/>
          <a:p>
            <a:r>
              <a:rPr lang="en-US" altLang="zh-CN" sz="5400" b="1" dirty="0">
                <a:solidFill>
                  <a:schemeClr val="accent2"/>
                </a:solidFill>
                <a:latin typeface="方正小标宋简体" panose="02010601030101010101" pitchFamily="2" charset="-122"/>
                <a:ea typeface="方正小标宋简体" panose="02010601030101010101" pitchFamily="2" charset="-122"/>
              </a:rPr>
              <a:t>Thank  you!</a:t>
            </a:r>
            <a:endParaRPr lang="zh-CN" altLang="en-US" sz="5400" b="1" dirty="0">
              <a:solidFill>
                <a:schemeClr val="accent2"/>
              </a:solidFill>
              <a:latin typeface="方正小标宋简体" panose="02010601030101010101" pitchFamily="2" charset="-122"/>
              <a:ea typeface="方正小标宋简体" panose="02010601030101010101" pitchFamily="2" charset="-122"/>
            </a:endParaRPr>
          </a:p>
          <a:p>
            <a:endParaRPr lang="zh-CN" altLang="en-US" dirty="0"/>
          </a:p>
        </p:txBody>
      </p:sp>
      <p:sp>
        <p:nvSpPr>
          <p:cNvPr id="13" name="TextBox 28">
            <a:hlinkClick r:id="rId5"/>
            <a:extLst>
              <a:ext uri="{FF2B5EF4-FFF2-40B4-BE49-F238E27FC236}">
                <a16:creationId xmlns:a16="http://schemas.microsoft.com/office/drawing/2014/main" id="{1B872801-8167-47BC-AE1E-0A85D295EA7A}"/>
              </a:ext>
            </a:extLst>
          </p:cNvPr>
          <p:cNvSpPr txBox="1"/>
          <p:nvPr/>
        </p:nvSpPr>
        <p:spPr>
          <a:xfrm>
            <a:off x="1076428" y="6449432"/>
            <a:ext cx="5194499" cy="246221"/>
          </a:xfrm>
          <a:prstGeom prst="rect">
            <a:avLst/>
          </a:prstGeom>
          <a:noFill/>
        </p:spPr>
        <p:txBody>
          <a:bodyPr wrap="square" rtlCol="0">
            <a:spAutoFit/>
          </a:bodyPr>
          <a:lstStyle/>
          <a:p>
            <a:r>
              <a:rPr lang="en-US" altLang="zh-CN" sz="1000" dirty="0">
                <a:cs typeface="Arial" pitchFamily="34" charset="0"/>
                <a:hlinkClick r:id="rId5">
                  <a:extLst>
                    <a:ext uri="{A12FA001-AC4F-418D-AE19-62706E023703}">
                      <ahyp:hlinkClr xmlns:ahyp="http://schemas.microsoft.com/office/drawing/2018/hyperlinkcolor" val="tx"/>
                    </a:ext>
                  </a:extLst>
                </a:hlinkClick>
              </a:rPr>
              <a:t>https://www.freeppt7.com</a:t>
            </a:r>
            <a:endParaRPr lang="ko-KR" altLang="en-US" sz="1000" dirty="0">
              <a:cs typeface="Arial" pitchFamily="34" charset="0"/>
            </a:endParaRPr>
          </a:p>
        </p:txBody>
      </p:sp>
      <p:sp>
        <p:nvSpPr>
          <p:cNvPr id="14" name="Rounded Rectangle 7">
            <a:extLst>
              <a:ext uri="{FF2B5EF4-FFF2-40B4-BE49-F238E27FC236}">
                <a16:creationId xmlns:a16="http://schemas.microsoft.com/office/drawing/2014/main" id="{128CF788-73D8-4F76-89DC-4410EBAF9C77}"/>
              </a:ext>
            </a:extLst>
          </p:cNvPr>
          <p:cNvSpPr/>
          <p:nvPr/>
        </p:nvSpPr>
        <p:spPr>
          <a:xfrm>
            <a:off x="1481075" y="736328"/>
            <a:ext cx="1321344" cy="413563"/>
          </a:xfrm>
          <a:prstGeom prst="roundRect">
            <a:avLst>
              <a:gd name="adj" fmla="val 50000"/>
            </a:avLst>
          </a:prstGeom>
          <a:solidFill>
            <a:schemeClr val="bg1">
              <a:alpha val="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t>LOGO</a:t>
            </a:r>
            <a:endParaRPr lang="ko-KR" altLang="en-US" sz="2700" dirty="0"/>
          </a:p>
        </p:txBody>
      </p:sp>
    </p:spTree>
    <p:extLst>
      <p:ext uri="{BB962C8B-B14F-4D97-AF65-F5344CB8AC3E}">
        <p14:creationId xmlns:p14="http://schemas.microsoft.com/office/powerpoint/2010/main" val="14640085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750" fill="hold"/>
                                        <p:tgtEl>
                                          <p:spTgt spid="22"/>
                                        </p:tgtEl>
                                        <p:attrNameLst>
                                          <p:attrName>ppt_w</p:attrName>
                                        </p:attrNameLst>
                                      </p:cBhvr>
                                      <p:tavLst>
                                        <p:tav tm="0">
                                          <p:val>
                                            <p:fltVal val="0"/>
                                          </p:val>
                                        </p:tav>
                                        <p:tav tm="100000">
                                          <p:val>
                                            <p:strVal val="#ppt_w"/>
                                          </p:val>
                                        </p:tav>
                                      </p:tavLst>
                                    </p:anim>
                                    <p:anim calcmode="lin" valueType="num">
                                      <p:cBhvr>
                                        <p:cTn id="8" dur="750" fill="hold"/>
                                        <p:tgtEl>
                                          <p:spTgt spid="22"/>
                                        </p:tgtEl>
                                        <p:attrNameLst>
                                          <p:attrName>ppt_h</p:attrName>
                                        </p:attrNameLst>
                                      </p:cBhvr>
                                      <p:tavLst>
                                        <p:tav tm="0">
                                          <p:val>
                                            <p:fltVal val="0"/>
                                          </p:val>
                                        </p:tav>
                                        <p:tav tm="100000">
                                          <p:val>
                                            <p:strVal val="#ppt_h"/>
                                          </p:val>
                                        </p:tav>
                                      </p:tavLst>
                                    </p:anim>
                                    <p:animEffect transition="in" filter="fade">
                                      <p:cBhvr>
                                        <p:cTn id="9" dur="750"/>
                                        <p:tgtEl>
                                          <p:spTgt spid="22"/>
                                        </p:tgtEl>
                                      </p:cBhvr>
                                    </p:animEffect>
                                  </p:childTnLst>
                                </p:cTn>
                              </p:par>
                              <p:par>
                                <p:cTn id="10" presetID="10" presetClass="entr" presetSubtype="0" fill="hold" nodeType="withEffect">
                                  <p:stCondLst>
                                    <p:cond delay="25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750"/>
                                        <p:tgtEl>
                                          <p:spTgt spid="12"/>
                                        </p:tgtEl>
                                      </p:cBhvr>
                                    </p:animEffect>
                                  </p:childTnLst>
                                </p:cTn>
                              </p:par>
                              <p:par>
                                <p:cTn id="13" presetID="10" presetClass="entr" presetSubtype="0" fill="hold" nodeType="withEffect">
                                  <p:stCondLst>
                                    <p:cond delay="25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750"/>
                                        <p:tgtEl>
                                          <p:spTgt spid="23"/>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750"/>
                                        <p:tgtEl>
                                          <p:spTgt spid="18"/>
                                        </p:tgtEl>
                                      </p:cBhvr>
                                    </p:animEffect>
                                    <p:anim calcmode="lin" valueType="num">
                                      <p:cBhvr>
                                        <p:cTn id="20" dur="750" fill="hold"/>
                                        <p:tgtEl>
                                          <p:spTgt spid="18"/>
                                        </p:tgtEl>
                                        <p:attrNameLst>
                                          <p:attrName>ppt_x</p:attrName>
                                        </p:attrNameLst>
                                      </p:cBhvr>
                                      <p:tavLst>
                                        <p:tav tm="0">
                                          <p:val>
                                            <p:strVal val="#ppt_x"/>
                                          </p:val>
                                        </p:tav>
                                        <p:tav tm="100000">
                                          <p:val>
                                            <p:strVal val="#ppt_x"/>
                                          </p:val>
                                        </p:tav>
                                      </p:tavLst>
                                    </p:anim>
                                    <p:anim calcmode="lin" valueType="num">
                                      <p:cBhvr>
                                        <p:cTn id="21" dur="750" fill="hold"/>
                                        <p:tgtEl>
                                          <p:spTgt spid="18"/>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1" presetClass="entr" presetSubtype="0"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20">
                                            <p:txEl>
                                              <p:pRg st="0" end="0"/>
                                            </p:txEl>
                                          </p:spTgt>
                                        </p:tgtEl>
                                        <p:attrNameLst>
                                          <p:attrName>style.visibility</p:attrName>
                                        </p:attrNameLst>
                                      </p:cBhvr>
                                      <p:to>
                                        <p:strVal val="visible"/>
                                      </p:to>
                                    </p:set>
                                    <p:animEffect transition="in" filter="wipe(left)">
                                      <p:cBhvr>
                                        <p:cTn id="28" dur="500"/>
                                        <p:tgtEl>
                                          <p:spTgt spid="20">
                                            <p:txEl>
                                              <p:pRg st="0" end="0"/>
                                            </p:txEl>
                                          </p:spTgt>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20">
                                            <p:txEl>
                                              <p:pRg st="1" end="1"/>
                                            </p:txEl>
                                          </p:spTgt>
                                        </p:tgtEl>
                                        <p:attrNameLst>
                                          <p:attrName>style.visibility</p:attrName>
                                        </p:attrNameLst>
                                      </p:cBhvr>
                                      <p:to>
                                        <p:strVal val="visible"/>
                                      </p:to>
                                    </p:set>
                                    <p:animEffect transition="in" filter="wipe(left)">
                                      <p:cBhvr>
                                        <p:cTn id="32" dur="500"/>
                                        <p:tgtEl>
                                          <p:spTgt spid="20">
                                            <p:txEl>
                                              <p:pRg st="1" end="1"/>
                                            </p:txEl>
                                          </p:spTgt>
                                        </p:tgtEl>
                                      </p:cBhvr>
                                    </p:animEffect>
                                  </p:childTnLst>
                                </p:cTn>
                              </p:par>
                            </p:childTnLst>
                          </p:cTn>
                        </p:par>
                        <p:par>
                          <p:cTn id="33" fill="hold">
                            <p:stCondLst>
                              <p:cond delay="2750"/>
                            </p:stCondLst>
                            <p:childTnLst>
                              <p:par>
                                <p:cTn id="34" presetID="22" presetClass="entr" presetSubtype="8" fill="hold" grpId="0" nodeType="afterEffect">
                                  <p:stCondLst>
                                    <p:cond delay="0"/>
                                  </p:stCondLst>
                                  <p:childTnLst>
                                    <p:set>
                                      <p:cBhvr>
                                        <p:cTn id="35" dur="1" fill="hold">
                                          <p:stCondLst>
                                            <p:cond delay="0"/>
                                          </p:stCondLst>
                                        </p:cTn>
                                        <p:tgtEl>
                                          <p:spTgt spid="20">
                                            <p:txEl>
                                              <p:pRg st="2" end="2"/>
                                            </p:txEl>
                                          </p:spTgt>
                                        </p:tgtEl>
                                        <p:attrNameLst>
                                          <p:attrName>style.visibility</p:attrName>
                                        </p:attrNameLst>
                                      </p:cBhvr>
                                      <p:to>
                                        <p:strVal val="visible"/>
                                      </p:to>
                                    </p:set>
                                    <p:animEffect transition="in" filter="wipe(left)">
                                      <p:cBhvr>
                                        <p:cTn id="36" dur="500"/>
                                        <p:tgtEl>
                                          <p:spTgt spid="20">
                                            <p:txEl>
                                              <p:pRg st="2" end="2"/>
                                            </p:txEl>
                                          </p:spTgt>
                                        </p:tgtEl>
                                      </p:cBhvr>
                                    </p:animEffect>
                                  </p:childTnLst>
                                </p:cTn>
                              </p:par>
                            </p:childTnLst>
                          </p:cTn>
                        </p:par>
                        <p:par>
                          <p:cTn id="37" fill="hold">
                            <p:stCondLst>
                              <p:cond delay="3250"/>
                            </p:stCondLst>
                            <p:childTnLst>
                              <p:par>
                                <p:cTn id="38" presetID="22" presetClass="entr" presetSubtype="8" fill="hold" grpId="0" nodeType="afterEffect">
                                  <p:stCondLst>
                                    <p:cond delay="0"/>
                                  </p:stCondLst>
                                  <p:childTnLst>
                                    <p:set>
                                      <p:cBhvr>
                                        <p:cTn id="39" dur="1" fill="hold">
                                          <p:stCondLst>
                                            <p:cond delay="0"/>
                                          </p:stCondLst>
                                        </p:cTn>
                                        <p:tgtEl>
                                          <p:spTgt spid="20">
                                            <p:txEl>
                                              <p:pRg st="3" end="3"/>
                                            </p:txEl>
                                          </p:spTgt>
                                        </p:tgtEl>
                                        <p:attrNameLst>
                                          <p:attrName>style.visibility</p:attrName>
                                        </p:attrNameLst>
                                      </p:cBhvr>
                                      <p:to>
                                        <p:strVal val="visible"/>
                                      </p:to>
                                    </p:set>
                                    <p:animEffect transition="in" filter="wipe(left)">
                                      <p:cBhvr>
                                        <p:cTn id="40" dur="500"/>
                                        <p:tgtEl>
                                          <p:spTgt spid="20">
                                            <p:txEl>
                                              <p:pRg st="3" end="3"/>
                                            </p:txEl>
                                          </p:spTgt>
                                        </p:tgtEl>
                                      </p:cBhvr>
                                    </p:animEffect>
                                  </p:childTnLst>
                                </p:cTn>
                              </p:par>
                            </p:childTnLst>
                          </p:cTn>
                        </p:par>
                        <p:par>
                          <p:cTn id="41" fill="hold">
                            <p:stCondLst>
                              <p:cond delay="3750"/>
                            </p:stCondLst>
                            <p:childTnLst>
                              <p:par>
                                <p:cTn id="42" presetID="22" presetClass="entr" presetSubtype="8" fill="hold" grpId="0" nodeType="afterEffect">
                                  <p:stCondLst>
                                    <p:cond delay="0"/>
                                  </p:stCondLst>
                                  <p:childTnLst>
                                    <p:set>
                                      <p:cBhvr>
                                        <p:cTn id="43" dur="1" fill="hold">
                                          <p:stCondLst>
                                            <p:cond delay="0"/>
                                          </p:stCondLst>
                                        </p:cTn>
                                        <p:tgtEl>
                                          <p:spTgt spid="20">
                                            <p:txEl>
                                              <p:pRg st="4" end="4"/>
                                            </p:txEl>
                                          </p:spTgt>
                                        </p:tgtEl>
                                        <p:attrNameLst>
                                          <p:attrName>style.visibility</p:attrName>
                                        </p:attrNameLst>
                                      </p:cBhvr>
                                      <p:to>
                                        <p:strVal val="visible"/>
                                      </p:to>
                                    </p:set>
                                    <p:animEffect transition="in" filter="wipe(left)">
                                      <p:cBhvr>
                                        <p:cTn id="44" dur="500"/>
                                        <p:tgtEl>
                                          <p:spTgt spid="20">
                                            <p:txEl>
                                              <p:pRg st="4" end="4"/>
                                            </p:txEl>
                                          </p:spTgt>
                                        </p:tgtEl>
                                      </p:cBhvr>
                                    </p:animEffect>
                                  </p:childTnLst>
                                </p:cTn>
                              </p:par>
                              <p:par>
                                <p:cTn id="45" presetID="10" presetClass="entr" presetSubtype="0" fill="hold" nodeType="withEffect">
                                  <p:stCondLst>
                                    <p:cond delay="25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a:extLst>
              <a:ext uri="{FF2B5EF4-FFF2-40B4-BE49-F238E27FC236}">
                <a16:creationId xmlns:a16="http://schemas.microsoft.com/office/drawing/2014/main" id="{C77B2905-6295-4227-A73D-0B5F0EA9CE84}"/>
              </a:ext>
            </a:extLst>
          </p:cNvPr>
          <p:cNvSpPr/>
          <p:nvPr/>
        </p:nvSpPr>
        <p:spPr>
          <a:xfrm>
            <a:off x="1162511" y="501649"/>
            <a:ext cx="4133681" cy="5854700"/>
          </a:xfrm>
          <a:prstGeom prst="rect">
            <a:avLst/>
          </a:prstGeom>
          <a:solidFill>
            <a:srgbClr val="EDE9E2"/>
          </a:solidFill>
          <a:ln>
            <a:noFill/>
          </a:ln>
          <a:effectLst>
            <a:outerShdw blurRad="266700" dist="101600" dir="5400000" sx="102000" sy="102000" algn="ctr" rotWithShape="0">
              <a:schemeClr val="bg1">
                <a:lumMod val="50000"/>
                <a:alpha val="4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a:extLst>
              <a:ext uri="{FF2B5EF4-FFF2-40B4-BE49-F238E27FC236}">
                <a16:creationId xmlns:a16="http://schemas.microsoft.com/office/drawing/2014/main" id="{1187A7FB-807F-4F2A-BBF7-F21560B46DB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8187"/>
          <a:stretch/>
        </p:blipFill>
        <p:spPr>
          <a:xfrm>
            <a:off x="1702594" y="-16042"/>
            <a:ext cx="10489406" cy="4924926"/>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pic>
        <p:nvPicPr>
          <p:cNvPr id="12" name="图片 11">
            <a:extLst>
              <a:ext uri="{FF2B5EF4-FFF2-40B4-BE49-F238E27FC236}">
                <a16:creationId xmlns:a16="http://schemas.microsoft.com/office/drawing/2014/main" id="{6174F3FC-1FE6-4D81-81B4-ECE458A04C5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2222"/>
          <a:stretch/>
        </p:blipFill>
        <p:spPr>
          <a:xfrm>
            <a:off x="1702594" y="4267200"/>
            <a:ext cx="10489406" cy="2590800"/>
          </a:xfrm>
          <a:prstGeom prst="rect">
            <a:avLst/>
          </a:prstGeom>
        </p:spPr>
      </p:pic>
      <p:sp>
        <p:nvSpPr>
          <p:cNvPr id="20" name="矩形 19">
            <a:extLst>
              <a:ext uri="{FF2B5EF4-FFF2-40B4-BE49-F238E27FC236}">
                <a16:creationId xmlns:a16="http://schemas.microsoft.com/office/drawing/2014/main" id="{C7BE24AC-E01A-4CD5-9413-50538D239838}"/>
              </a:ext>
            </a:extLst>
          </p:cNvPr>
          <p:cNvSpPr/>
          <p:nvPr/>
        </p:nvSpPr>
        <p:spPr>
          <a:xfrm>
            <a:off x="3140599" y="4036126"/>
            <a:ext cx="1825306" cy="1465401"/>
          </a:xfrm>
          <a:prstGeom prst="rect">
            <a:avLst/>
          </a:prstGeom>
        </p:spPr>
        <p:txBody>
          <a:bodyPr wrap="square">
            <a:spAutoFit/>
          </a:bodyPr>
          <a:lstStyle/>
          <a:p>
            <a:pPr marL="285750" indent="-285750" algn="just">
              <a:lnSpc>
                <a:spcPct val="130000"/>
              </a:lnSpc>
              <a:buFont typeface="Wingdings" panose="05000000000000000000" pitchFamily="2" charset="2"/>
              <a:buChar char="p"/>
            </a:pPr>
            <a:r>
              <a:rPr lang="en-US" altLang="zh-CN" sz="1400" dirty="0">
                <a:solidFill>
                  <a:schemeClr val="accent2"/>
                </a:solidFill>
                <a:latin typeface="方正黑体简体" panose="02000000000000000000" pitchFamily="2" charset="-122"/>
                <a:ea typeface="方正黑体简体" panose="02000000000000000000" pitchFamily="2" charset="-122"/>
              </a:rPr>
              <a:t>【 your text 】</a:t>
            </a:r>
          </a:p>
          <a:p>
            <a:pPr marL="285750" indent="-285750" algn="just">
              <a:lnSpc>
                <a:spcPct val="130000"/>
              </a:lnSpc>
              <a:buFont typeface="Wingdings" panose="05000000000000000000" pitchFamily="2" charset="2"/>
              <a:buChar char="p"/>
            </a:pPr>
            <a:r>
              <a:rPr lang="en-US" altLang="zh-CN" sz="1400" dirty="0">
                <a:solidFill>
                  <a:schemeClr val="accent2"/>
                </a:solidFill>
                <a:latin typeface="方正黑体简体" panose="02000000000000000000" pitchFamily="2" charset="-122"/>
                <a:ea typeface="方正黑体简体" panose="02000000000000000000" pitchFamily="2" charset="-122"/>
              </a:rPr>
              <a:t>【 your text 】</a:t>
            </a:r>
          </a:p>
          <a:p>
            <a:pPr marL="285750" indent="-285750" algn="just">
              <a:lnSpc>
                <a:spcPct val="130000"/>
              </a:lnSpc>
              <a:buFont typeface="Wingdings" panose="05000000000000000000" pitchFamily="2" charset="2"/>
              <a:buChar char="p"/>
            </a:pPr>
            <a:r>
              <a:rPr lang="en-US" altLang="zh-CN" sz="1400" dirty="0">
                <a:solidFill>
                  <a:schemeClr val="accent2"/>
                </a:solidFill>
                <a:latin typeface="方正黑体简体" panose="02000000000000000000" pitchFamily="2" charset="-122"/>
                <a:ea typeface="方正黑体简体" panose="02000000000000000000" pitchFamily="2" charset="-122"/>
              </a:rPr>
              <a:t>【 your text 】</a:t>
            </a:r>
          </a:p>
          <a:p>
            <a:pPr marL="285750" indent="-285750" algn="just">
              <a:lnSpc>
                <a:spcPct val="130000"/>
              </a:lnSpc>
              <a:buFont typeface="Wingdings" panose="05000000000000000000" pitchFamily="2" charset="2"/>
              <a:buChar char="p"/>
            </a:pPr>
            <a:r>
              <a:rPr lang="en-US" altLang="zh-CN" sz="1400" dirty="0">
                <a:solidFill>
                  <a:schemeClr val="accent2"/>
                </a:solidFill>
                <a:latin typeface="方正黑体简体" panose="02000000000000000000" pitchFamily="2" charset="-122"/>
                <a:ea typeface="方正黑体简体" panose="02000000000000000000" pitchFamily="2" charset="-122"/>
              </a:rPr>
              <a:t>【 your text 】</a:t>
            </a:r>
          </a:p>
          <a:p>
            <a:pPr marL="285750" indent="-285750" algn="just">
              <a:lnSpc>
                <a:spcPct val="130000"/>
              </a:lnSpc>
              <a:buFont typeface="Wingdings" panose="05000000000000000000" pitchFamily="2" charset="2"/>
              <a:buChar char="p"/>
            </a:pPr>
            <a:r>
              <a:rPr lang="en-US" altLang="zh-CN" sz="1400" dirty="0">
                <a:solidFill>
                  <a:schemeClr val="accent2"/>
                </a:solidFill>
                <a:latin typeface="方正黑体简体" panose="02000000000000000000" pitchFamily="2" charset="-122"/>
                <a:ea typeface="方正黑体简体" panose="02000000000000000000" pitchFamily="2" charset="-122"/>
              </a:rPr>
              <a:t>【 your text 】</a:t>
            </a:r>
          </a:p>
        </p:txBody>
      </p:sp>
      <p:pic>
        <p:nvPicPr>
          <p:cNvPr id="22" name="图片 21">
            <a:extLst>
              <a:ext uri="{FF2B5EF4-FFF2-40B4-BE49-F238E27FC236}">
                <a16:creationId xmlns:a16="http://schemas.microsoft.com/office/drawing/2014/main" id="{EAAA573E-429E-4CEB-9C97-8C5CC307A6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722002" flipH="1">
            <a:off x="8035179" y="3369666"/>
            <a:ext cx="3973883" cy="2803577"/>
          </a:xfrm>
          <a:prstGeom prst="rect">
            <a:avLst/>
          </a:prstGeom>
        </p:spPr>
      </p:pic>
      <p:pic>
        <p:nvPicPr>
          <p:cNvPr id="23" name="图片 22">
            <a:extLst>
              <a:ext uri="{FF2B5EF4-FFF2-40B4-BE49-F238E27FC236}">
                <a16:creationId xmlns:a16="http://schemas.microsoft.com/office/drawing/2014/main" id="{DC9ED866-C3E0-49FC-8E3A-13867FF6709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060" t="62222" r="30848"/>
          <a:stretch/>
        </p:blipFill>
        <p:spPr>
          <a:xfrm>
            <a:off x="0" y="2564742"/>
            <a:ext cx="5149516" cy="2590800"/>
          </a:xfrm>
          <a:prstGeom prst="rect">
            <a:avLst/>
          </a:prstGeom>
        </p:spPr>
      </p:pic>
      <p:pic>
        <p:nvPicPr>
          <p:cNvPr id="24" name="图片 23">
            <a:extLst>
              <a:ext uri="{FF2B5EF4-FFF2-40B4-BE49-F238E27FC236}">
                <a16:creationId xmlns:a16="http://schemas.microsoft.com/office/drawing/2014/main" id="{05AAD9D0-674A-4CC3-BAE0-65508C57D780}"/>
              </a:ext>
            </a:extLst>
          </p:cNvPr>
          <p:cNvPicPr>
            <a:picLocks noChangeAspect="1"/>
          </p:cNvPicPr>
          <p:nvPr/>
        </p:nvPicPr>
        <p:blipFill rotWithShape="1">
          <a:blip r:embed="rId4" cstate="print">
            <a:biLevel thresh="75000"/>
            <a:extLst>
              <a:ext uri="{28A0092B-C50C-407E-A947-70E740481C1C}">
                <a14:useLocalDpi xmlns:a14="http://schemas.microsoft.com/office/drawing/2010/main" val="0"/>
              </a:ext>
            </a:extLst>
          </a:blip>
          <a:srcRect/>
          <a:stretch/>
        </p:blipFill>
        <p:spPr>
          <a:xfrm>
            <a:off x="124517" y="257713"/>
            <a:ext cx="1800127" cy="1370803"/>
          </a:xfrm>
          <a:prstGeom prst="rect">
            <a:avLst/>
          </a:prstGeom>
        </p:spPr>
      </p:pic>
      <p:pic>
        <p:nvPicPr>
          <p:cNvPr id="26" name="图片 25">
            <a:extLst>
              <a:ext uri="{FF2B5EF4-FFF2-40B4-BE49-F238E27FC236}">
                <a16:creationId xmlns:a16="http://schemas.microsoft.com/office/drawing/2014/main" id="{94F688DB-88A8-47F8-AFDB-029220C50DC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060" t="62222" r="61920"/>
          <a:stretch/>
        </p:blipFill>
        <p:spPr>
          <a:xfrm flipV="1">
            <a:off x="10301704" y="825171"/>
            <a:ext cx="1890296" cy="2590800"/>
          </a:xfrm>
          <a:prstGeom prst="rect">
            <a:avLst/>
          </a:prstGeom>
        </p:spPr>
      </p:pic>
      <p:sp>
        <p:nvSpPr>
          <p:cNvPr id="2" name="文本框 1">
            <a:extLst>
              <a:ext uri="{FF2B5EF4-FFF2-40B4-BE49-F238E27FC236}">
                <a16:creationId xmlns:a16="http://schemas.microsoft.com/office/drawing/2014/main" id="{5E2B1269-1F35-496C-85AC-D9517430C731}"/>
              </a:ext>
            </a:extLst>
          </p:cNvPr>
          <p:cNvSpPr txBox="1"/>
          <p:nvPr/>
        </p:nvSpPr>
        <p:spPr>
          <a:xfrm>
            <a:off x="1263675" y="1495876"/>
            <a:ext cx="1292662" cy="4604333"/>
          </a:xfrm>
          <a:prstGeom prst="rect">
            <a:avLst/>
          </a:prstGeom>
          <a:noFill/>
        </p:spPr>
        <p:txBody>
          <a:bodyPr vert="eaVert" wrap="square" rtlCol="0">
            <a:spAutoFit/>
          </a:bodyPr>
          <a:lstStyle/>
          <a:p>
            <a:r>
              <a:rPr lang="zh-CN" altLang="en-US" sz="5400" b="1" dirty="0">
                <a:solidFill>
                  <a:schemeClr val="accent2"/>
                </a:solidFill>
                <a:latin typeface="方正小标宋简体" panose="02010601030101010101" pitchFamily="2" charset="-122"/>
                <a:ea typeface="方正小标宋简体" panose="02010601030101010101" pitchFamily="2" charset="-122"/>
              </a:rPr>
              <a:t>ADD A TITLE</a:t>
            </a:r>
          </a:p>
          <a:p>
            <a:endParaRPr lang="zh-CN" altLang="en-US" dirty="0"/>
          </a:p>
        </p:txBody>
      </p:sp>
      <p:sp>
        <p:nvSpPr>
          <p:cNvPr id="13" name="TextBox 28">
            <a:hlinkClick r:id="rId5"/>
            <a:extLst>
              <a:ext uri="{FF2B5EF4-FFF2-40B4-BE49-F238E27FC236}">
                <a16:creationId xmlns:a16="http://schemas.microsoft.com/office/drawing/2014/main" id="{1B872801-8167-47BC-AE1E-0A85D295EA7A}"/>
              </a:ext>
            </a:extLst>
          </p:cNvPr>
          <p:cNvSpPr txBox="1"/>
          <p:nvPr/>
        </p:nvSpPr>
        <p:spPr>
          <a:xfrm>
            <a:off x="1076428" y="6449432"/>
            <a:ext cx="5194499" cy="246221"/>
          </a:xfrm>
          <a:prstGeom prst="rect">
            <a:avLst/>
          </a:prstGeom>
          <a:noFill/>
        </p:spPr>
        <p:txBody>
          <a:bodyPr wrap="square" rtlCol="0">
            <a:spAutoFit/>
          </a:bodyPr>
          <a:lstStyle/>
          <a:p>
            <a:r>
              <a:rPr lang="en-US" altLang="zh-CN" sz="1000" dirty="0">
                <a:cs typeface="Arial" pitchFamily="34" charset="0"/>
                <a:hlinkClick r:id="rId5">
                  <a:extLst>
                    <a:ext uri="{A12FA001-AC4F-418D-AE19-62706E023703}">
                      <ahyp:hlinkClr xmlns:ahyp="http://schemas.microsoft.com/office/drawing/2018/hyperlinkcolor" val="tx"/>
                    </a:ext>
                  </a:extLst>
                </a:hlinkClick>
              </a:rPr>
              <a:t>https://www.freeppt7.com</a:t>
            </a:r>
            <a:endParaRPr lang="ko-KR" altLang="en-US" sz="1000" dirty="0">
              <a:cs typeface="Arial" pitchFamily="34" charset="0"/>
            </a:endParaRPr>
          </a:p>
        </p:txBody>
      </p:sp>
      <p:sp>
        <p:nvSpPr>
          <p:cNvPr id="14" name="Rounded Rectangle 7">
            <a:extLst>
              <a:ext uri="{FF2B5EF4-FFF2-40B4-BE49-F238E27FC236}">
                <a16:creationId xmlns:a16="http://schemas.microsoft.com/office/drawing/2014/main" id="{128CF788-73D8-4F76-89DC-4410EBAF9C77}"/>
              </a:ext>
            </a:extLst>
          </p:cNvPr>
          <p:cNvSpPr/>
          <p:nvPr/>
        </p:nvSpPr>
        <p:spPr>
          <a:xfrm>
            <a:off x="1481075" y="736328"/>
            <a:ext cx="1321344" cy="413563"/>
          </a:xfrm>
          <a:prstGeom prst="roundRect">
            <a:avLst>
              <a:gd name="adj" fmla="val 50000"/>
            </a:avLst>
          </a:prstGeom>
          <a:solidFill>
            <a:schemeClr val="bg1">
              <a:alpha val="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t>LOGO</a:t>
            </a:r>
            <a:endParaRPr lang="ko-KR" altLang="en-US" sz="2700" dirty="0"/>
          </a:p>
        </p:txBody>
      </p:sp>
    </p:spTree>
    <p:extLst>
      <p:ext uri="{BB962C8B-B14F-4D97-AF65-F5344CB8AC3E}">
        <p14:creationId xmlns:p14="http://schemas.microsoft.com/office/powerpoint/2010/main" val="31164704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750" fill="hold"/>
                                        <p:tgtEl>
                                          <p:spTgt spid="22"/>
                                        </p:tgtEl>
                                        <p:attrNameLst>
                                          <p:attrName>ppt_w</p:attrName>
                                        </p:attrNameLst>
                                      </p:cBhvr>
                                      <p:tavLst>
                                        <p:tav tm="0">
                                          <p:val>
                                            <p:fltVal val="0"/>
                                          </p:val>
                                        </p:tav>
                                        <p:tav tm="100000">
                                          <p:val>
                                            <p:strVal val="#ppt_w"/>
                                          </p:val>
                                        </p:tav>
                                      </p:tavLst>
                                    </p:anim>
                                    <p:anim calcmode="lin" valueType="num">
                                      <p:cBhvr>
                                        <p:cTn id="8" dur="750" fill="hold"/>
                                        <p:tgtEl>
                                          <p:spTgt spid="22"/>
                                        </p:tgtEl>
                                        <p:attrNameLst>
                                          <p:attrName>ppt_h</p:attrName>
                                        </p:attrNameLst>
                                      </p:cBhvr>
                                      <p:tavLst>
                                        <p:tav tm="0">
                                          <p:val>
                                            <p:fltVal val="0"/>
                                          </p:val>
                                        </p:tav>
                                        <p:tav tm="100000">
                                          <p:val>
                                            <p:strVal val="#ppt_h"/>
                                          </p:val>
                                        </p:tav>
                                      </p:tavLst>
                                    </p:anim>
                                    <p:animEffect transition="in" filter="fade">
                                      <p:cBhvr>
                                        <p:cTn id="9" dur="750"/>
                                        <p:tgtEl>
                                          <p:spTgt spid="22"/>
                                        </p:tgtEl>
                                      </p:cBhvr>
                                    </p:animEffect>
                                  </p:childTnLst>
                                </p:cTn>
                              </p:par>
                              <p:par>
                                <p:cTn id="10" presetID="10" presetClass="entr" presetSubtype="0" fill="hold" nodeType="withEffect">
                                  <p:stCondLst>
                                    <p:cond delay="25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750"/>
                                        <p:tgtEl>
                                          <p:spTgt spid="12"/>
                                        </p:tgtEl>
                                      </p:cBhvr>
                                    </p:animEffect>
                                  </p:childTnLst>
                                </p:cTn>
                              </p:par>
                              <p:par>
                                <p:cTn id="13" presetID="10" presetClass="entr" presetSubtype="0" fill="hold" nodeType="withEffect">
                                  <p:stCondLst>
                                    <p:cond delay="25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750"/>
                                        <p:tgtEl>
                                          <p:spTgt spid="23"/>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750"/>
                                        <p:tgtEl>
                                          <p:spTgt spid="18"/>
                                        </p:tgtEl>
                                      </p:cBhvr>
                                    </p:animEffect>
                                    <p:anim calcmode="lin" valueType="num">
                                      <p:cBhvr>
                                        <p:cTn id="20" dur="750" fill="hold"/>
                                        <p:tgtEl>
                                          <p:spTgt spid="18"/>
                                        </p:tgtEl>
                                        <p:attrNameLst>
                                          <p:attrName>ppt_x</p:attrName>
                                        </p:attrNameLst>
                                      </p:cBhvr>
                                      <p:tavLst>
                                        <p:tav tm="0">
                                          <p:val>
                                            <p:strVal val="#ppt_x"/>
                                          </p:val>
                                        </p:tav>
                                        <p:tav tm="100000">
                                          <p:val>
                                            <p:strVal val="#ppt_x"/>
                                          </p:val>
                                        </p:tav>
                                      </p:tavLst>
                                    </p:anim>
                                    <p:anim calcmode="lin" valueType="num">
                                      <p:cBhvr>
                                        <p:cTn id="21" dur="750" fill="hold"/>
                                        <p:tgtEl>
                                          <p:spTgt spid="18"/>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1" presetClass="entr" presetSubtype="0"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20">
                                            <p:txEl>
                                              <p:pRg st="0" end="0"/>
                                            </p:txEl>
                                          </p:spTgt>
                                        </p:tgtEl>
                                        <p:attrNameLst>
                                          <p:attrName>style.visibility</p:attrName>
                                        </p:attrNameLst>
                                      </p:cBhvr>
                                      <p:to>
                                        <p:strVal val="visible"/>
                                      </p:to>
                                    </p:set>
                                    <p:animEffect transition="in" filter="wipe(left)">
                                      <p:cBhvr>
                                        <p:cTn id="28" dur="500"/>
                                        <p:tgtEl>
                                          <p:spTgt spid="20">
                                            <p:txEl>
                                              <p:pRg st="0" end="0"/>
                                            </p:txEl>
                                          </p:spTgt>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20">
                                            <p:txEl>
                                              <p:pRg st="1" end="1"/>
                                            </p:txEl>
                                          </p:spTgt>
                                        </p:tgtEl>
                                        <p:attrNameLst>
                                          <p:attrName>style.visibility</p:attrName>
                                        </p:attrNameLst>
                                      </p:cBhvr>
                                      <p:to>
                                        <p:strVal val="visible"/>
                                      </p:to>
                                    </p:set>
                                    <p:animEffect transition="in" filter="wipe(left)">
                                      <p:cBhvr>
                                        <p:cTn id="32" dur="500"/>
                                        <p:tgtEl>
                                          <p:spTgt spid="20">
                                            <p:txEl>
                                              <p:pRg st="1" end="1"/>
                                            </p:txEl>
                                          </p:spTgt>
                                        </p:tgtEl>
                                      </p:cBhvr>
                                    </p:animEffect>
                                  </p:childTnLst>
                                </p:cTn>
                              </p:par>
                            </p:childTnLst>
                          </p:cTn>
                        </p:par>
                        <p:par>
                          <p:cTn id="33" fill="hold">
                            <p:stCondLst>
                              <p:cond delay="2750"/>
                            </p:stCondLst>
                            <p:childTnLst>
                              <p:par>
                                <p:cTn id="34" presetID="22" presetClass="entr" presetSubtype="8" fill="hold" grpId="0" nodeType="afterEffect">
                                  <p:stCondLst>
                                    <p:cond delay="0"/>
                                  </p:stCondLst>
                                  <p:childTnLst>
                                    <p:set>
                                      <p:cBhvr>
                                        <p:cTn id="35" dur="1" fill="hold">
                                          <p:stCondLst>
                                            <p:cond delay="0"/>
                                          </p:stCondLst>
                                        </p:cTn>
                                        <p:tgtEl>
                                          <p:spTgt spid="20">
                                            <p:txEl>
                                              <p:pRg st="2" end="2"/>
                                            </p:txEl>
                                          </p:spTgt>
                                        </p:tgtEl>
                                        <p:attrNameLst>
                                          <p:attrName>style.visibility</p:attrName>
                                        </p:attrNameLst>
                                      </p:cBhvr>
                                      <p:to>
                                        <p:strVal val="visible"/>
                                      </p:to>
                                    </p:set>
                                    <p:animEffect transition="in" filter="wipe(left)">
                                      <p:cBhvr>
                                        <p:cTn id="36" dur="500"/>
                                        <p:tgtEl>
                                          <p:spTgt spid="20">
                                            <p:txEl>
                                              <p:pRg st="2" end="2"/>
                                            </p:txEl>
                                          </p:spTgt>
                                        </p:tgtEl>
                                      </p:cBhvr>
                                    </p:animEffect>
                                  </p:childTnLst>
                                </p:cTn>
                              </p:par>
                            </p:childTnLst>
                          </p:cTn>
                        </p:par>
                        <p:par>
                          <p:cTn id="37" fill="hold">
                            <p:stCondLst>
                              <p:cond delay="3250"/>
                            </p:stCondLst>
                            <p:childTnLst>
                              <p:par>
                                <p:cTn id="38" presetID="22" presetClass="entr" presetSubtype="8" fill="hold" grpId="0" nodeType="afterEffect">
                                  <p:stCondLst>
                                    <p:cond delay="0"/>
                                  </p:stCondLst>
                                  <p:childTnLst>
                                    <p:set>
                                      <p:cBhvr>
                                        <p:cTn id="39" dur="1" fill="hold">
                                          <p:stCondLst>
                                            <p:cond delay="0"/>
                                          </p:stCondLst>
                                        </p:cTn>
                                        <p:tgtEl>
                                          <p:spTgt spid="20">
                                            <p:txEl>
                                              <p:pRg st="3" end="3"/>
                                            </p:txEl>
                                          </p:spTgt>
                                        </p:tgtEl>
                                        <p:attrNameLst>
                                          <p:attrName>style.visibility</p:attrName>
                                        </p:attrNameLst>
                                      </p:cBhvr>
                                      <p:to>
                                        <p:strVal val="visible"/>
                                      </p:to>
                                    </p:set>
                                    <p:animEffect transition="in" filter="wipe(left)">
                                      <p:cBhvr>
                                        <p:cTn id="40" dur="500"/>
                                        <p:tgtEl>
                                          <p:spTgt spid="20">
                                            <p:txEl>
                                              <p:pRg st="3" end="3"/>
                                            </p:txEl>
                                          </p:spTgt>
                                        </p:tgtEl>
                                      </p:cBhvr>
                                    </p:animEffect>
                                  </p:childTnLst>
                                </p:cTn>
                              </p:par>
                            </p:childTnLst>
                          </p:cTn>
                        </p:par>
                        <p:par>
                          <p:cTn id="41" fill="hold">
                            <p:stCondLst>
                              <p:cond delay="3750"/>
                            </p:stCondLst>
                            <p:childTnLst>
                              <p:par>
                                <p:cTn id="42" presetID="22" presetClass="entr" presetSubtype="8" fill="hold" grpId="0" nodeType="afterEffect">
                                  <p:stCondLst>
                                    <p:cond delay="0"/>
                                  </p:stCondLst>
                                  <p:childTnLst>
                                    <p:set>
                                      <p:cBhvr>
                                        <p:cTn id="43" dur="1" fill="hold">
                                          <p:stCondLst>
                                            <p:cond delay="0"/>
                                          </p:stCondLst>
                                        </p:cTn>
                                        <p:tgtEl>
                                          <p:spTgt spid="20">
                                            <p:txEl>
                                              <p:pRg st="4" end="4"/>
                                            </p:txEl>
                                          </p:spTgt>
                                        </p:tgtEl>
                                        <p:attrNameLst>
                                          <p:attrName>style.visibility</p:attrName>
                                        </p:attrNameLst>
                                      </p:cBhvr>
                                      <p:to>
                                        <p:strVal val="visible"/>
                                      </p:to>
                                    </p:set>
                                    <p:animEffect transition="in" filter="wipe(left)">
                                      <p:cBhvr>
                                        <p:cTn id="44" dur="500"/>
                                        <p:tgtEl>
                                          <p:spTgt spid="20">
                                            <p:txEl>
                                              <p:pRg st="4" end="4"/>
                                            </p:txEl>
                                          </p:spTgt>
                                        </p:tgtEl>
                                      </p:cBhvr>
                                    </p:animEffect>
                                  </p:childTnLst>
                                </p:cTn>
                              </p:par>
                              <p:par>
                                <p:cTn id="45" presetID="10" presetClass="entr" presetSubtype="0" fill="hold" nodeType="withEffect">
                                  <p:stCondLst>
                                    <p:cond delay="25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A80CC97-A3E9-4AC5-AEC7-65FD63691C49}"/>
              </a:ext>
            </a:extLst>
          </p:cNvPr>
          <p:cNvGrpSpPr/>
          <p:nvPr/>
        </p:nvGrpSpPr>
        <p:grpSpPr>
          <a:xfrm>
            <a:off x="-2" y="0"/>
            <a:ext cx="4555962" cy="2614863"/>
            <a:chOff x="-2" y="0"/>
            <a:chExt cx="4555962" cy="2614863"/>
          </a:xfrm>
        </p:grpSpPr>
        <p:sp>
          <p:nvSpPr>
            <p:cNvPr id="3" name="矩形 2">
              <a:extLst>
                <a:ext uri="{FF2B5EF4-FFF2-40B4-BE49-F238E27FC236}">
                  <a16:creationId xmlns:a16="http://schemas.microsoft.com/office/drawing/2014/main" id="{4C62060F-885C-4E4E-B16C-F5E94443E9A4}"/>
                </a:ext>
              </a:extLst>
            </p:cNvPr>
            <p:cNvSpPr/>
            <p:nvPr/>
          </p:nvSpPr>
          <p:spPr>
            <a:xfrm>
              <a:off x="-1" y="471571"/>
              <a:ext cx="4555960" cy="658729"/>
            </a:xfrm>
            <a:prstGeom prst="rect">
              <a:avLst/>
            </a:prstGeom>
            <a:solidFill>
              <a:srgbClr val="EDE9E2"/>
            </a:solidFill>
            <a:ln>
              <a:noFill/>
            </a:ln>
            <a:effectLst>
              <a:outerShdw blurRad="266700" dist="101600" dir="5400000" sx="102000" sy="102000" algn="ctr" rotWithShape="0">
                <a:schemeClr val="bg1">
                  <a:lumMod val="50000"/>
                  <a:alpha val="4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8426EABA-A38C-4F4C-BFBB-7CB8248A70C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65241" b="27407"/>
            <a:stretch/>
          </p:blipFill>
          <p:spPr>
            <a:xfrm flipH="1">
              <a:off x="-2" y="0"/>
              <a:ext cx="1915067" cy="2614863"/>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sp>
          <p:nvSpPr>
            <p:cNvPr id="5" name="矩形 4">
              <a:extLst>
                <a:ext uri="{FF2B5EF4-FFF2-40B4-BE49-F238E27FC236}">
                  <a16:creationId xmlns:a16="http://schemas.microsoft.com/office/drawing/2014/main" id="{A60B3849-E235-4B67-BC98-EF7ED89D689D}"/>
                </a:ext>
              </a:extLst>
            </p:cNvPr>
            <p:cNvSpPr/>
            <p:nvPr/>
          </p:nvSpPr>
          <p:spPr>
            <a:xfrm>
              <a:off x="1295274" y="539325"/>
              <a:ext cx="3260686" cy="461665"/>
            </a:xfrm>
            <a:prstGeom prst="rect">
              <a:avLst/>
            </a:prstGeom>
          </p:spPr>
          <p:txBody>
            <a:bodyPr wrap="square">
              <a:spAutoFit/>
            </a:bodyPr>
            <a:lstStyle/>
            <a:p>
              <a:pPr algn="ctr"/>
              <a:r>
                <a:rPr lang="zh-CN" altLang="en-US" sz="2400" dirty="0">
                  <a:latin typeface="+mj-ea"/>
                  <a:ea typeface="+mj-ea"/>
                </a:rPr>
                <a:t>Job responsibilities</a:t>
              </a:r>
            </a:p>
          </p:txBody>
        </p:sp>
      </p:grpSp>
      <p:grpSp>
        <p:nvGrpSpPr>
          <p:cNvPr id="41" name="îṩľiďè">
            <a:extLst>
              <a:ext uri="{FF2B5EF4-FFF2-40B4-BE49-F238E27FC236}">
                <a16:creationId xmlns:a16="http://schemas.microsoft.com/office/drawing/2014/main" id="{1C0670D9-E2A9-4197-9AE4-168B951EDE80}"/>
              </a:ext>
            </a:extLst>
          </p:cNvPr>
          <p:cNvGrpSpPr/>
          <p:nvPr/>
        </p:nvGrpSpPr>
        <p:grpSpPr>
          <a:xfrm>
            <a:off x="660400" y="2298670"/>
            <a:ext cx="10858500" cy="3589244"/>
            <a:chOff x="660400" y="2150264"/>
            <a:chExt cx="10858500" cy="3589244"/>
          </a:xfrm>
        </p:grpSpPr>
        <p:sp>
          <p:nvSpPr>
            <p:cNvPr id="59" name="íṥḻïḑe">
              <a:extLst>
                <a:ext uri="{FF2B5EF4-FFF2-40B4-BE49-F238E27FC236}">
                  <a16:creationId xmlns:a16="http://schemas.microsoft.com/office/drawing/2014/main" id="{D7C0BBE0-CAC1-409A-BFC5-FF5CA78354E2}"/>
                </a:ext>
              </a:extLst>
            </p:cNvPr>
            <p:cNvSpPr txBox="1"/>
            <p:nvPr/>
          </p:nvSpPr>
          <p:spPr>
            <a:xfrm>
              <a:off x="1049050" y="2150264"/>
              <a:ext cx="2963331" cy="378263"/>
            </a:xfrm>
            <a:prstGeom prst="rect">
              <a:avLst/>
            </a:prstGeom>
            <a:noFill/>
            <a:ln>
              <a:noFill/>
            </a:ln>
          </p:spPr>
          <p:txBody>
            <a:bodyPr wrap="square" lIns="91440" tIns="45720" rIns="91440" bIns="45720" anchor="t" anchorCtr="0">
              <a:normAutofit/>
            </a:bodyPr>
            <a:lstStyle/>
            <a:p>
              <a:pPr algn="r">
                <a:spcBef>
                  <a:spcPct val="0"/>
                </a:spcBef>
              </a:pPr>
              <a:r>
                <a:rPr lang="zh-CN" altLang="en-US" b="1" dirty="0">
                  <a:solidFill>
                    <a:schemeClr val="accent2"/>
                  </a:solidFill>
                </a:rPr>
                <a:t>Title text presets</a:t>
              </a:r>
              <a:endParaRPr lang="en-US" altLang="zh-CN" b="1" dirty="0">
                <a:solidFill>
                  <a:schemeClr val="accent2"/>
                </a:solidFill>
              </a:endParaRPr>
            </a:p>
          </p:txBody>
        </p:sp>
        <p:sp>
          <p:nvSpPr>
            <p:cNvPr id="60" name="îSḻïḑe">
              <a:extLst>
                <a:ext uri="{FF2B5EF4-FFF2-40B4-BE49-F238E27FC236}">
                  <a16:creationId xmlns:a16="http://schemas.microsoft.com/office/drawing/2014/main" id="{47A5BE52-D054-41D3-BBF1-110E6234D218}"/>
                </a:ext>
              </a:extLst>
            </p:cNvPr>
            <p:cNvSpPr txBox="1"/>
            <p:nvPr/>
          </p:nvSpPr>
          <p:spPr>
            <a:xfrm>
              <a:off x="660400" y="2590227"/>
              <a:ext cx="3351981" cy="461446"/>
            </a:xfrm>
            <a:prstGeom prst="rect">
              <a:avLst/>
            </a:prstGeom>
            <a:noFill/>
            <a:ln>
              <a:noFill/>
            </a:ln>
          </p:spPr>
          <p:txBody>
            <a:bodyPr wrap="square" lIns="91440" tIns="45720" rIns="91440" bIns="45720" anchor="t" anchorCtr="0">
              <a:noAutofit/>
            </a:bodyPr>
            <a:lstStyle/>
            <a:p>
              <a:pPr algn="r">
                <a:lnSpc>
                  <a:spcPct val="120000"/>
                </a:lnSpc>
              </a:pPr>
              <a:r>
                <a:rPr lang="zh-CN" altLang="en-US" sz="1100" dirty="0">
                  <a:solidFill>
                    <a:schemeClr val="accent2"/>
                  </a:solidFill>
                </a:rPr>
                <a:t>Enter the text message here, be concise, and pay attention to double-check for text errors</a:t>
              </a:r>
              <a:endParaRPr lang="en-US" altLang="zh-CN" sz="1100" dirty="0">
                <a:solidFill>
                  <a:schemeClr val="accent2"/>
                </a:solidFill>
              </a:endParaRPr>
            </a:p>
          </p:txBody>
        </p:sp>
        <p:sp>
          <p:nvSpPr>
            <p:cNvPr id="61" name="išḻïḑé">
              <a:extLst>
                <a:ext uri="{FF2B5EF4-FFF2-40B4-BE49-F238E27FC236}">
                  <a16:creationId xmlns:a16="http://schemas.microsoft.com/office/drawing/2014/main" id="{05E6E5FB-6589-4DAF-87F5-98216E52E433}"/>
                </a:ext>
              </a:extLst>
            </p:cNvPr>
            <p:cNvSpPr txBox="1"/>
            <p:nvPr/>
          </p:nvSpPr>
          <p:spPr>
            <a:xfrm>
              <a:off x="1049050" y="4767366"/>
              <a:ext cx="2963331" cy="378263"/>
            </a:xfrm>
            <a:prstGeom prst="rect">
              <a:avLst/>
            </a:prstGeom>
            <a:noFill/>
            <a:ln>
              <a:noFill/>
            </a:ln>
          </p:spPr>
          <p:txBody>
            <a:bodyPr wrap="square" lIns="91440" tIns="45720" rIns="91440" bIns="45720" anchor="t" anchorCtr="0">
              <a:normAutofit/>
            </a:bodyPr>
            <a:lstStyle/>
            <a:p>
              <a:pPr algn="r">
                <a:spcBef>
                  <a:spcPct val="0"/>
                </a:spcBef>
              </a:pPr>
              <a:r>
                <a:rPr lang="zh-CN" altLang="en-US" b="1" dirty="0">
                  <a:solidFill>
                    <a:schemeClr val="accent2"/>
                  </a:solidFill>
                </a:rPr>
                <a:t>Title text presets</a:t>
              </a:r>
              <a:endParaRPr lang="en-US" altLang="zh-CN" b="1" dirty="0">
                <a:solidFill>
                  <a:schemeClr val="accent2"/>
                </a:solidFill>
              </a:endParaRPr>
            </a:p>
          </p:txBody>
        </p:sp>
        <p:sp>
          <p:nvSpPr>
            <p:cNvPr id="62" name="íŝḷîdè">
              <a:extLst>
                <a:ext uri="{FF2B5EF4-FFF2-40B4-BE49-F238E27FC236}">
                  <a16:creationId xmlns:a16="http://schemas.microsoft.com/office/drawing/2014/main" id="{7C56D5BB-CFAE-4597-A106-C6F916D35BDF}"/>
                </a:ext>
              </a:extLst>
            </p:cNvPr>
            <p:cNvSpPr txBox="1"/>
            <p:nvPr/>
          </p:nvSpPr>
          <p:spPr>
            <a:xfrm>
              <a:off x="660400" y="5207330"/>
              <a:ext cx="3351981" cy="532178"/>
            </a:xfrm>
            <a:prstGeom prst="rect">
              <a:avLst/>
            </a:prstGeom>
            <a:noFill/>
            <a:ln>
              <a:noFill/>
            </a:ln>
          </p:spPr>
          <p:txBody>
            <a:bodyPr wrap="square" lIns="91440" tIns="45720" rIns="91440" bIns="45720" anchor="t" anchorCtr="0">
              <a:noAutofit/>
            </a:bodyPr>
            <a:lstStyle/>
            <a:p>
              <a:pPr algn="r">
                <a:lnSpc>
                  <a:spcPct val="120000"/>
                </a:lnSpc>
              </a:pPr>
              <a:r>
                <a:rPr lang="zh-CN" altLang="en-US" sz="1100" dirty="0">
                  <a:solidFill>
                    <a:schemeClr val="accent2"/>
                  </a:solidFill>
                </a:rPr>
                <a:t>Enter the text message here, be concise, and pay attention to double-check for text errors</a:t>
              </a:r>
              <a:endParaRPr lang="en-US" altLang="zh-CN" sz="1100" dirty="0">
                <a:solidFill>
                  <a:schemeClr val="accent2"/>
                </a:solidFill>
              </a:endParaRPr>
            </a:p>
          </p:txBody>
        </p:sp>
        <p:sp>
          <p:nvSpPr>
            <p:cNvPr id="63" name="i$ḷídé">
              <a:extLst>
                <a:ext uri="{FF2B5EF4-FFF2-40B4-BE49-F238E27FC236}">
                  <a16:creationId xmlns:a16="http://schemas.microsoft.com/office/drawing/2014/main" id="{FE537B48-EA53-4200-AD1B-35AC2EC9D6AB}"/>
                </a:ext>
              </a:extLst>
            </p:cNvPr>
            <p:cNvSpPr txBox="1"/>
            <p:nvPr/>
          </p:nvSpPr>
          <p:spPr>
            <a:xfrm>
              <a:off x="1049050" y="3452773"/>
              <a:ext cx="2353362" cy="378263"/>
            </a:xfrm>
            <a:prstGeom prst="rect">
              <a:avLst/>
            </a:prstGeom>
            <a:noFill/>
            <a:ln>
              <a:noFill/>
            </a:ln>
          </p:spPr>
          <p:txBody>
            <a:bodyPr wrap="square" lIns="91440" tIns="45720" rIns="91440" bIns="45720" anchor="t" anchorCtr="0">
              <a:normAutofit/>
            </a:bodyPr>
            <a:lstStyle/>
            <a:p>
              <a:pPr algn="r">
                <a:spcBef>
                  <a:spcPct val="0"/>
                </a:spcBef>
              </a:pPr>
              <a:r>
                <a:rPr lang="zh-CN" altLang="en-US" b="1" dirty="0">
                  <a:solidFill>
                    <a:schemeClr val="accent2"/>
                  </a:solidFill>
                </a:rPr>
                <a:t>Title text presets</a:t>
              </a:r>
              <a:endParaRPr lang="en-US" altLang="zh-CN" b="1" dirty="0">
                <a:solidFill>
                  <a:schemeClr val="accent2"/>
                </a:solidFill>
              </a:endParaRPr>
            </a:p>
          </p:txBody>
        </p:sp>
        <p:sp>
          <p:nvSpPr>
            <p:cNvPr id="64" name="íṧ1íḋê">
              <a:extLst>
                <a:ext uri="{FF2B5EF4-FFF2-40B4-BE49-F238E27FC236}">
                  <a16:creationId xmlns:a16="http://schemas.microsoft.com/office/drawing/2014/main" id="{873E5D61-B6F6-4766-85E4-A532590A0386}"/>
                </a:ext>
              </a:extLst>
            </p:cNvPr>
            <p:cNvSpPr txBox="1"/>
            <p:nvPr/>
          </p:nvSpPr>
          <p:spPr>
            <a:xfrm>
              <a:off x="740399" y="3892735"/>
              <a:ext cx="2662013" cy="532178"/>
            </a:xfrm>
            <a:prstGeom prst="rect">
              <a:avLst/>
            </a:prstGeom>
            <a:noFill/>
            <a:ln>
              <a:noFill/>
            </a:ln>
          </p:spPr>
          <p:txBody>
            <a:bodyPr wrap="square" lIns="91440" tIns="45720" rIns="91440" bIns="45720" anchor="t" anchorCtr="0">
              <a:noAutofit/>
            </a:bodyPr>
            <a:lstStyle/>
            <a:p>
              <a:pPr algn="r">
                <a:lnSpc>
                  <a:spcPct val="120000"/>
                </a:lnSpc>
              </a:pPr>
              <a:r>
                <a:rPr lang="zh-CN" altLang="en-US" sz="1100" dirty="0">
                  <a:solidFill>
                    <a:schemeClr val="accent2"/>
                  </a:solidFill>
                </a:rPr>
                <a:t>Enter the text message here, be concise, and pay attention to double-check for text errors</a:t>
              </a:r>
              <a:endParaRPr lang="en-US" altLang="zh-CN" sz="1100" dirty="0">
                <a:solidFill>
                  <a:schemeClr val="accent2"/>
                </a:solidFill>
              </a:endParaRPr>
            </a:p>
          </p:txBody>
        </p:sp>
        <p:sp>
          <p:nvSpPr>
            <p:cNvPr id="65" name="îsļíḍé">
              <a:extLst>
                <a:ext uri="{FF2B5EF4-FFF2-40B4-BE49-F238E27FC236}">
                  <a16:creationId xmlns:a16="http://schemas.microsoft.com/office/drawing/2014/main" id="{A244A4D9-4D36-410F-AE86-A0F618D93952}"/>
                </a:ext>
              </a:extLst>
            </p:cNvPr>
            <p:cNvSpPr txBox="1"/>
            <p:nvPr/>
          </p:nvSpPr>
          <p:spPr>
            <a:xfrm>
              <a:off x="8179619" y="2150264"/>
              <a:ext cx="2963331" cy="378263"/>
            </a:xfrm>
            <a:prstGeom prst="rect">
              <a:avLst/>
            </a:prstGeom>
            <a:noFill/>
            <a:ln>
              <a:noFill/>
            </a:ln>
          </p:spPr>
          <p:txBody>
            <a:bodyPr wrap="square" lIns="91440" tIns="45720" rIns="91440" bIns="45720" anchor="t" anchorCtr="0">
              <a:normAutofit/>
            </a:bodyPr>
            <a:lstStyle/>
            <a:p>
              <a:pPr>
                <a:spcBef>
                  <a:spcPct val="0"/>
                </a:spcBef>
              </a:pPr>
              <a:r>
                <a:rPr lang="zh-CN" altLang="en-US" b="1" dirty="0">
                  <a:solidFill>
                    <a:schemeClr val="accent2"/>
                  </a:solidFill>
                </a:rPr>
                <a:t>Title text presets</a:t>
              </a:r>
              <a:endParaRPr lang="en-US" altLang="zh-CN" b="1" dirty="0">
                <a:solidFill>
                  <a:schemeClr val="accent2"/>
                </a:solidFill>
              </a:endParaRPr>
            </a:p>
          </p:txBody>
        </p:sp>
        <p:sp>
          <p:nvSpPr>
            <p:cNvPr id="66" name="îṩľïḍé">
              <a:extLst>
                <a:ext uri="{FF2B5EF4-FFF2-40B4-BE49-F238E27FC236}">
                  <a16:creationId xmlns:a16="http://schemas.microsoft.com/office/drawing/2014/main" id="{56B22666-6198-4EEB-BCED-18425D93E305}"/>
                </a:ext>
              </a:extLst>
            </p:cNvPr>
            <p:cNvSpPr txBox="1"/>
            <p:nvPr/>
          </p:nvSpPr>
          <p:spPr>
            <a:xfrm>
              <a:off x="8179619" y="2590226"/>
              <a:ext cx="3339281" cy="532178"/>
            </a:xfrm>
            <a:prstGeom prst="rect">
              <a:avLst/>
            </a:prstGeom>
            <a:noFill/>
            <a:ln>
              <a:noFill/>
            </a:ln>
          </p:spPr>
          <p:txBody>
            <a:bodyPr wrap="square" lIns="91440" tIns="45720" rIns="91440" bIns="45720" anchor="t" anchorCtr="0">
              <a:noAutofit/>
            </a:bodyPr>
            <a:lstStyle/>
            <a:p>
              <a:pPr>
                <a:lnSpc>
                  <a:spcPct val="120000"/>
                </a:lnSpc>
              </a:pPr>
              <a:r>
                <a:rPr lang="zh-CN" altLang="en-US" sz="1100" dirty="0">
                  <a:solidFill>
                    <a:schemeClr val="accent2"/>
                  </a:solidFill>
                </a:rPr>
                <a:t>Enter the text message here, be concise, and pay attention to double-check for text errors</a:t>
              </a:r>
              <a:endParaRPr lang="en-US" altLang="zh-CN" sz="1100" dirty="0">
                <a:solidFill>
                  <a:schemeClr val="accent2"/>
                </a:solidFill>
              </a:endParaRPr>
            </a:p>
          </p:txBody>
        </p:sp>
        <p:sp>
          <p:nvSpPr>
            <p:cNvPr id="67" name="îsḻíḓè">
              <a:extLst>
                <a:ext uri="{FF2B5EF4-FFF2-40B4-BE49-F238E27FC236}">
                  <a16:creationId xmlns:a16="http://schemas.microsoft.com/office/drawing/2014/main" id="{41BEBEA3-E79C-4AD7-B39A-8667E89C7F41}"/>
                </a:ext>
              </a:extLst>
            </p:cNvPr>
            <p:cNvSpPr txBox="1"/>
            <p:nvPr/>
          </p:nvSpPr>
          <p:spPr>
            <a:xfrm>
              <a:off x="8179619" y="4767366"/>
              <a:ext cx="2963331" cy="378263"/>
            </a:xfrm>
            <a:prstGeom prst="rect">
              <a:avLst/>
            </a:prstGeom>
            <a:noFill/>
            <a:ln>
              <a:noFill/>
            </a:ln>
          </p:spPr>
          <p:txBody>
            <a:bodyPr wrap="square" lIns="91440" tIns="45720" rIns="91440" bIns="45720" anchor="t" anchorCtr="0">
              <a:normAutofit/>
            </a:bodyPr>
            <a:lstStyle/>
            <a:p>
              <a:pPr>
                <a:spcBef>
                  <a:spcPct val="0"/>
                </a:spcBef>
              </a:pPr>
              <a:r>
                <a:rPr lang="zh-CN" altLang="en-US" b="1" dirty="0">
                  <a:solidFill>
                    <a:schemeClr val="accent2"/>
                  </a:solidFill>
                </a:rPr>
                <a:t>Title text presets</a:t>
              </a:r>
              <a:endParaRPr lang="en-US" altLang="zh-CN" b="1" dirty="0">
                <a:solidFill>
                  <a:schemeClr val="accent2"/>
                </a:solidFill>
              </a:endParaRPr>
            </a:p>
          </p:txBody>
        </p:sp>
        <p:sp>
          <p:nvSpPr>
            <p:cNvPr id="68" name="íŝľíḑè">
              <a:extLst>
                <a:ext uri="{FF2B5EF4-FFF2-40B4-BE49-F238E27FC236}">
                  <a16:creationId xmlns:a16="http://schemas.microsoft.com/office/drawing/2014/main" id="{41B8454A-7242-4111-A49F-DE26EAB23C28}"/>
                </a:ext>
              </a:extLst>
            </p:cNvPr>
            <p:cNvSpPr txBox="1"/>
            <p:nvPr/>
          </p:nvSpPr>
          <p:spPr>
            <a:xfrm>
              <a:off x="8179619" y="5207330"/>
              <a:ext cx="3339281" cy="532178"/>
            </a:xfrm>
            <a:prstGeom prst="rect">
              <a:avLst/>
            </a:prstGeom>
            <a:noFill/>
            <a:ln>
              <a:noFill/>
            </a:ln>
          </p:spPr>
          <p:txBody>
            <a:bodyPr wrap="square" lIns="91440" tIns="45720" rIns="91440" bIns="45720" anchor="t" anchorCtr="0">
              <a:noAutofit/>
            </a:bodyPr>
            <a:lstStyle/>
            <a:p>
              <a:pPr>
                <a:lnSpc>
                  <a:spcPct val="120000"/>
                </a:lnSpc>
              </a:pPr>
              <a:r>
                <a:rPr lang="zh-CN" altLang="en-US" sz="1100" dirty="0">
                  <a:solidFill>
                    <a:schemeClr val="accent2"/>
                  </a:solidFill>
                </a:rPr>
                <a:t>Enter the text message here, be concise, and pay attention to double-check for text errors</a:t>
              </a:r>
              <a:endParaRPr lang="en-US" altLang="zh-CN" sz="1100" dirty="0">
                <a:solidFill>
                  <a:schemeClr val="accent2"/>
                </a:solidFill>
              </a:endParaRPr>
            </a:p>
          </p:txBody>
        </p:sp>
        <p:sp>
          <p:nvSpPr>
            <p:cNvPr id="69" name="íś1íḍê">
              <a:extLst>
                <a:ext uri="{FF2B5EF4-FFF2-40B4-BE49-F238E27FC236}">
                  <a16:creationId xmlns:a16="http://schemas.microsoft.com/office/drawing/2014/main" id="{652C1346-C9D1-47C1-A8F6-BE8D056985AE}"/>
                </a:ext>
              </a:extLst>
            </p:cNvPr>
            <p:cNvSpPr txBox="1"/>
            <p:nvPr/>
          </p:nvSpPr>
          <p:spPr>
            <a:xfrm>
              <a:off x="8789585" y="3452773"/>
              <a:ext cx="2353362" cy="378263"/>
            </a:xfrm>
            <a:prstGeom prst="rect">
              <a:avLst/>
            </a:prstGeom>
            <a:noFill/>
            <a:ln>
              <a:noFill/>
            </a:ln>
          </p:spPr>
          <p:txBody>
            <a:bodyPr wrap="square" lIns="91440" tIns="45720" rIns="91440" bIns="45720" anchor="t" anchorCtr="0">
              <a:normAutofit/>
            </a:bodyPr>
            <a:lstStyle/>
            <a:p>
              <a:pPr>
                <a:spcBef>
                  <a:spcPct val="0"/>
                </a:spcBef>
              </a:pPr>
              <a:r>
                <a:rPr lang="zh-CN" altLang="en-US" b="1" dirty="0">
                  <a:solidFill>
                    <a:schemeClr val="accent2"/>
                  </a:solidFill>
                </a:rPr>
                <a:t>Title text presets</a:t>
              </a:r>
              <a:endParaRPr lang="en-US" altLang="zh-CN" b="1" dirty="0">
                <a:solidFill>
                  <a:schemeClr val="accent2"/>
                </a:solidFill>
              </a:endParaRPr>
            </a:p>
          </p:txBody>
        </p:sp>
        <p:sp>
          <p:nvSpPr>
            <p:cNvPr id="70" name="iṣļiḍè">
              <a:extLst>
                <a:ext uri="{FF2B5EF4-FFF2-40B4-BE49-F238E27FC236}">
                  <a16:creationId xmlns:a16="http://schemas.microsoft.com/office/drawing/2014/main" id="{EC69E7EA-033D-427F-AF92-0DA44E176F13}"/>
                </a:ext>
              </a:extLst>
            </p:cNvPr>
            <p:cNvSpPr txBox="1"/>
            <p:nvPr/>
          </p:nvSpPr>
          <p:spPr>
            <a:xfrm>
              <a:off x="8789584" y="3892735"/>
              <a:ext cx="2651927" cy="532178"/>
            </a:xfrm>
            <a:prstGeom prst="rect">
              <a:avLst/>
            </a:prstGeom>
            <a:noFill/>
            <a:ln>
              <a:noFill/>
            </a:ln>
          </p:spPr>
          <p:txBody>
            <a:bodyPr wrap="square" lIns="91440" tIns="45720" rIns="91440" bIns="45720" anchor="t" anchorCtr="0">
              <a:noAutofit/>
            </a:bodyPr>
            <a:lstStyle/>
            <a:p>
              <a:pPr>
                <a:lnSpc>
                  <a:spcPct val="120000"/>
                </a:lnSpc>
              </a:pPr>
              <a:r>
                <a:rPr lang="zh-CN" altLang="en-US" sz="1100" dirty="0">
                  <a:solidFill>
                    <a:schemeClr val="accent2"/>
                  </a:solidFill>
                </a:rPr>
                <a:t>Enter the text message here, be concise, and pay attention to double-check for text errors</a:t>
              </a:r>
              <a:endParaRPr lang="en-US" altLang="zh-CN" sz="1100" dirty="0">
                <a:solidFill>
                  <a:schemeClr val="accent2"/>
                </a:solidFill>
              </a:endParaRPr>
            </a:p>
          </p:txBody>
        </p:sp>
      </p:grpSp>
      <p:grpSp>
        <p:nvGrpSpPr>
          <p:cNvPr id="42" name="ïṥ1ïďe">
            <a:extLst>
              <a:ext uri="{FF2B5EF4-FFF2-40B4-BE49-F238E27FC236}">
                <a16:creationId xmlns:a16="http://schemas.microsoft.com/office/drawing/2014/main" id="{BEC6C5F6-C993-4740-9EB3-276A307F843E}"/>
              </a:ext>
            </a:extLst>
          </p:cNvPr>
          <p:cNvGrpSpPr/>
          <p:nvPr/>
        </p:nvGrpSpPr>
        <p:grpSpPr>
          <a:xfrm>
            <a:off x="3929638" y="2245258"/>
            <a:ext cx="4332720" cy="3604733"/>
            <a:chOff x="3929638" y="2096852"/>
            <a:chExt cx="4332720" cy="3604733"/>
          </a:xfrm>
        </p:grpSpPr>
        <p:sp>
          <p:nvSpPr>
            <p:cNvPr id="43" name="işlidé">
              <a:extLst>
                <a:ext uri="{FF2B5EF4-FFF2-40B4-BE49-F238E27FC236}">
                  <a16:creationId xmlns:a16="http://schemas.microsoft.com/office/drawing/2014/main" id="{26E20152-B027-43FA-B0E1-0C05C9047C70}"/>
                </a:ext>
              </a:extLst>
            </p:cNvPr>
            <p:cNvSpPr/>
            <p:nvPr/>
          </p:nvSpPr>
          <p:spPr>
            <a:xfrm>
              <a:off x="4293632" y="2096852"/>
              <a:ext cx="3604733" cy="3604733"/>
            </a:xfrm>
            <a:prstGeom prst="ellipse">
              <a:avLst/>
            </a:prstGeom>
            <a:noFill/>
            <a:ln w="9525" cap="flat" cmpd="sng">
              <a:solidFill>
                <a:schemeClr val="accent2"/>
              </a:solidFill>
              <a:prstDash val="dash"/>
              <a:round/>
              <a:headEnd type="none" w="med" len="med"/>
              <a:tailEnd type="none" w="med" len="med"/>
            </a:ln>
          </p:spPr>
          <p:txBody>
            <a:bodyPr wrap="square" lIns="91440" tIns="45720" rIns="91440" bIns="45720" anchor="ctr">
              <a:normAutofit/>
            </a:bodyPr>
            <a:lstStyle/>
            <a:p>
              <a:pPr algn="ctr"/>
              <a:endParaRPr>
                <a:solidFill>
                  <a:schemeClr val="accent2"/>
                </a:solidFill>
              </a:endParaRPr>
            </a:p>
          </p:txBody>
        </p:sp>
        <p:sp>
          <p:nvSpPr>
            <p:cNvPr id="44" name="iṡḷiḓê">
              <a:extLst>
                <a:ext uri="{FF2B5EF4-FFF2-40B4-BE49-F238E27FC236}">
                  <a16:creationId xmlns:a16="http://schemas.microsoft.com/office/drawing/2014/main" id="{FC813CED-B3B4-4AFE-A2D1-4A9DEB1D02A0}"/>
                </a:ext>
              </a:extLst>
            </p:cNvPr>
            <p:cNvSpPr/>
            <p:nvPr/>
          </p:nvSpPr>
          <p:spPr>
            <a:xfrm>
              <a:off x="4528481" y="2241107"/>
              <a:ext cx="744340" cy="744340"/>
            </a:xfrm>
            <a:prstGeom prst="ellipse">
              <a:avLst/>
            </a:prstGeom>
            <a:solidFill>
              <a:schemeClr val="accent2"/>
            </a:solidFill>
            <a:ln>
              <a:noFill/>
            </a:ln>
          </p:spPr>
          <p:txBody>
            <a:bodyPr wrap="square" lIns="91440" tIns="45720" rIns="91440" bIns="45720" anchor="ctr">
              <a:normAutofit/>
            </a:bodyPr>
            <a:lstStyle/>
            <a:p>
              <a:pPr algn="ctr"/>
              <a:endParaRPr>
                <a:solidFill>
                  <a:schemeClr val="accent2"/>
                </a:solidFill>
              </a:endParaRPr>
            </a:p>
          </p:txBody>
        </p:sp>
        <p:sp>
          <p:nvSpPr>
            <p:cNvPr id="45" name="ïş1îďé">
              <a:extLst>
                <a:ext uri="{FF2B5EF4-FFF2-40B4-BE49-F238E27FC236}">
                  <a16:creationId xmlns:a16="http://schemas.microsoft.com/office/drawing/2014/main" id="{257A0F77-5D3E-4E29-9D0D-D232099D4156}"/>
                </a:ext>
              </a:extLst>
            </p:cNvPr>
            <p:cNvSpPr/>
            <p:nvPr/>
          </p:nvSpPr>
          <p:spPr>
            <a:xfrm>
              <a:off x="4528481" y="4812987"/>
              <a:ext cx="744340" cy="744340"/>
            </a:xfrm>
            <a:prstGeom prst="ellipse">
              <a:avLst/>
            </a:prstGeom>
            <a:solidFill>
              <a:schemeClr val="accent3"/>
            </a:solidFill>
            <a:ln>
              <a:noFill/>
            </a:ln>
          </p:spPr>
          <p:txBody>
            <a:bodyPr wrap="square" lIns="91440" tIns="45720" rIns="91440" bIns="45720" anchor="ctr">
              <a:normAutofit/>
            </a:bodyPr>
            <a:lstStyle/>
            <a:p>
              <a:pPr algn="ctr"/>
              <a:endParaRPr>
                <a:solidFill>
                  <a:schemeClr val="accent2"/>
                </a:solidFill>
              </a:endParaRPr>
            </a:p>
          </p:txBody>
        </p:sp>
        <p:sp>
          <p:nvSpPr>
            <p:cNvPr id="46" name="í$ļide">
              <a:extLst>
                <a:ext uri="{FF2B5EF4-FFF2-40B4-BE49-F238E27FC236}">
                  <a16:creationId xmlns:a16="http://schemas.microsoft.com/office/drawing/2014/main" id="{DD32CFD2-084A-4396-B8EF-EE69516123C6}"/>
                </a:ext>
              </a:extLst>
            </p:cNvPr>
            <p:cNvSpPr/>
            <p:nvPr/>
          </p:nvSpPr>
          <p:spPr>
            <a:xfrm>
              <a:off x="3929638" y="3527047"/>
              <a:ext cx="744340" cy="744340"/>
            </a:xfrm>
            <a:prstGeom prst="ellipse">
              <a:avLst/>
            </a:prstGeom>
            <a:solidFill>
              <a:schemeClr val="accent4"/>
            </a:solidFill>
            <a:ln>
              <a:noFill/>
            </a:ln>
          </p:spPr>
          <p:txBody>
            <a:bodyPr wrap="square" lIns="91440" tIns="45720" rIns="91440" bIns="45720" anchor="ctr">
              <a:normAutofit/>
            </a:bodyPr>
            <a:lstStyle/>
            <a:p>
              <a:pPr algn="ctr"/>
              <a:endParaRPr>
                <a:solidFill>
                  <a:schemeClr val="accent2"/>
                </a:solidFill>
              </a:endParaRPr>
            </a:p>
          </p:txBody>
        </p:sp>
        <p:sp>
          <p:nvSpPr>
            <p:cNvPr id="47" name="îśḻîḓé">
              <a:extLst>
                <a:ext uri="{FF2B5EF4-FFF2-40B4-BE49-F238E27FC236}">
                  <a16:creationId xmlns:a16="http://schemas.microsoft.com/office/drawing/2014/main" id="{21175ADC-C820-4BC6-877E-E654040E78F2}"/>
                </a:ext>
              </a:extLst>
            </p:cNvPr>
            <p:cNvSpPr/>
            <p:nvPr/>
          </p:nvSpPr>
          <p:spPr>
            <a:xfrm>
              <a:off x="6919176" y="4812987"/>
              <a:ext cx="744340" cy="744340"/>
            </a:xfrm>
            <a:prstGeom prst="ellipse">
              <a:avLst/>
            </a:prstGeom>
            <a:solidFill>
              <a:schemeClr val="accent2"/>
            </a:solidFill>
            <a:ln>
              <a:noFill/>
            </a:ln>
          </p:spPr>
          <p:txBody>
            <a:bodyPr wrap="square" lIns="91440" tIns="45720" rIns="91440" bIns="45720" anchor="ctr">
              <a:normAutofit/>
            </a:bodyPr>
            <a:lstStyle/>
            <a:p>
              <a:pPr algn="ctr"/>
              <a:endParaRPr>
                <a:solidFill>
                  <a:schemeClr val="accent2"/>
                </a:solidFill>
              </a:endParaRPr>
            </a:p>
          </p:txBody>
        </p:sp>
        <p:sp>
          <p:nvSpPr>
            <p:cNvPr id="48" name="iṥḷîḍê">
              <a:extLst>
                <a:ext uri="{FF2B5EF4-FFF2-40B4-BE49-F238E27FC236}">
                  <a16:creationId xmlns:a16="http://schemas.microsoft.com/office/drawing/2014/main" id="{A6851E45-E6DF-423E-AD77-6EE4A6E793D4}"/>
                </a:ext>
              </a:extLst>
            </p:cNvPr>
            <p:cNvSpPr/>
            <p:nvPr/>
          </p:nvSpPr>
          <p:spPr>
            <a:xfrm>
              <a:off x="6919176" y="2241107"/>
              <a:ext cx="744340" cy="744340"/>
            </a:xfrm>
            <a:prstGeom prst="ellipse">
              <a:avLst/>
            </a:prstGeom>
            <a:solidFill>
              <a:schemeClr val="accent3"/>
            </a:solidFill>
            <a:ln>
              <a:noFill/>
            </a:ln>
          </p:spPr>
          <p:txBody>
            <a:bodyPr wrap="square" lIns="91440" tIns="45720" rIns="91440" bIns="45720" anchor="ctr">
              <a:normAutofit/>
            </a:bodyPr>
            <a:lstStyle/>
            <a:p>
              <a:pPr algn="ctr"/>
              <a:endParaRPr>
                <a:solidFill>
                  <a:schemeClr val="accent2"/>
                </a:solidFill>
              </a:endParaRPr>
            </a:p>
          </p:txBody>
        </p:sp>
        <p:sp>
          <p:nvSpPr>
            <p:cNvPr id="49" name="iśļïḍe">
              <a:extLst>
                <a:ext uri="{FF2B5EF4-FFF2-40B4-BE49-F238E27FC236}">
                  <a16:creationId xmlns:a16="http://schemas.microsoft.com/office/drawing/2014/main" id="{CD4BAF00-E0C6-485F-A5D5-927A810A71C6}"/>
                </a:ext>
              </a:extLst>
            </p:cNvPr>
            <p:cNvSpPr/>
            <p:nvPr/>
          </p:nvSpPr>
          <p:spPr>
            <a:xfrm>
              <a:off x="7518018" y="3527047"/>
              <a:ext cx="744340" cy="744340"/>
            </a:xfrm>
            <a:prstGeom prst="ellipse">
              <a:avLst/>
            </a:prstGeom>
            <a:solidFill>
              <a:schemeClr val="accent4"/>
            </a:solidFill>
            <a:ln>
              <a:noFill/>
            </a:ln>
          </p:spPr>
          <p:txBody>
            <a:bodyPr wrap="square" lIns="91440" tIns="45720" rIns="91440" bIns="45720" anchor="ctr">
              <a:normAutofit/>
            </a:bodyPr>
            <a:lstStyle/>
            <a:p>
              <a:pPr algn="ctr"/>
              <a:endParaRPr>
                <a:solidFill>
                  <a:schemeClr val="accent2"/>
                </a:solidFill>
              </a:endParaRPr>
            </a:p>
          </p:txBody>
        </p:sp>
        <p:sp>
          <p:nvSpPr>
            <p:cNvPr id="50" name="îśľiḍé">
              <a:extLst>
                <a:ext uri="{FF2B5EF4-FFF2-40B4-BE49-F238E27FC236}">
                  <a16:creationId xmlns:a16="http://schemas.microsoft.com/office/drawing/2014/main" id="{9599E941-139B-4FDD-B9F1-3B4887D33826}"/>
                </a:ext>
              </a:extLst>
            </p:cNvPr>
            <p:cNvSpPr/>
            <p:nvPr/>
          </p:nvSpPr>
          <p:spPr>
            <a:xfrm>
              <a:off x="5114994" y="2918214"/>
              <a:ext cx="1962008" cy="1962008"/>
            </a:xfrm>
            <a:prstGeom prst="ellipse">
              <a:avLst/>
            </a:prstGeom>
            <a:solidFill>
              <a:schemeClr val="accent1"/>
            </a:solidFill>
            <a:ln>
              <a:noFill/>
            </a:ln>
          </p:spPr>
          <p:txBody>
            <a:bodyPr wrap="square" lIns="91440" tIns="45720" rIns="91440" bIns="45720" anchor="ctr">
              <a:normAutofit/>
            </a:bodyPr>
            <a:lstStyle/>
            <a:p>
              <a:pPr algn="ctr"/>
              <a:endParaRPr>
                <a:solidFill>
                  <a:schemeClr val="accent2"/>
                </a:solidFill>
              </a:endParaRPr>
            </a:p>
          </p:txBody>
        </p:sp>
        <p:sp>
          <p:nvSpPr>
            <p:cNvPr id="51" name="ïṩļïḑe">
              <a:extLst>
                <a:ext uri="{FF2B5EF4-FFF2-40B4-BE49-F238E27FC236}">
                  <a16:creationId xmlns:a16="http://schemas.microsoft.com/office/drawing/2014/main" id="{98375A42-D3A2-4DFA-A82C-E34188DA2400}"/>
                </a:ext>
              </a:extLst>
            </p:cNvPr>
            <p:cNvSpPr txBox="1"/>
            <p:nvPr/>
          </p:nvSpPr>
          <p:spPr>
            <a:xfrm>
              <a:off x="5597744" y="3372448"/>
              <a:ext cx="996513" cy="546416"/>
            </a:xfrm>
            <a:prstGeom prst="rect">
              <a:avLst/>
            </a:prstGeom>
            <a:noFill/>
            <a:ln>
              <a:noFill/>
            </a:ln>
          </p:spPr>
          <p:txBody>
            <a:bodyPr wrap="square" lIns="91440" tIns="45720" rIns="91440" bIns="45720" anchor="t" anchorCtr="0">
              <a:normAutofit lnSpcReduction="10000"/>
            </a:bodyPr>
            <a:lstStyle/>
            <a:p>
              <a:pPr marL="0" marR="0" lvl="0" indent="0" algn="ctr" rtl="0">
                <a:buSzPct val="25000"/>
                <a:buNone/>
              </a:pPr>
              <a:r>
                <a:rPr lang="en-US" sz="3200" b="0" i="0" u="none" strike="noStrike" cap="none" baseline="0">
                  <a:solidFill>
                    <a:schemeClr val="accent2"/>
                  </a:solidFill>
                  <a:latin typeface="Impact" panose="020B0806030902050204" pitchFamily="34" charset="0"/>
                </a:rPr>
                <a:t>79%</a:t>
              </a:r>
            </a:p>
          </p:txBody>
        </p:sp>
        <p:sp>
          <p:nvSpPr>
            <p:cNvPr id="52" name="ïšḻiḓê">
              <a:extLst>
                <a:ext uri="{FF2B5EF4-FFF2-40B4-BE49-F238E27FC236}">
                  <a16:creationId xmlns:a16="http://schemas.microsoft.com/office/drawing/2014/main" id="{9CB7F89E-0BA7-4C2D-8538-85FF079ED349}"/>
                </a:ext>
              </a:extLst>
            </p:cNvPr>
            <p:cNvSpPr txBox="1"/>
            <p:nvPr/>
          </p:nvSpPr>
          <p:spPr>
            <a:xfrm>
              <a:off x="5325966" y="3827757"/>
              <a:ext cx="1540065" cy="597156"/>
            </a:xfrm>
            <a:prstGeom prst="rect">
              <a:avLst/>
            </a:prstGeom>
            <a:noFill/>
            <a:ln>
              <a:noFill/>
            </a:ln>
          </p:spPr>
          <p:txBody>
            <a:bodyPr wrap="square" lIns="91440" tIns="45720" rIns="91440" bIns="45720" anchor="ctr" anchorCtr="1">
              <a:normAutofit fontScale="70000" lnSpcReduction="20000"/>
            </a:bodyPr>
            <a:lstStyle/>
            <a:p>
              <a:pPr algn="ctr">
                <a:lnSpc>
                  <a:spcPct val="120000"/>
                </a:lnSpc>
              </a:pPr>
              <a:r>
                <a:rPr lang="zh-CN" altLang="en-US" sz="1100" dirty="0">
                  <a:solidFill>
                    <a:schemeClr val="accent2"/>
                  </a:solidFill>
                </a:rPr>
                <a:t>Enter the text message here, be concise, and pay attention to double-check for text errors</a:t>
              </a:r>
              <a:endParaRPr lang="en-US" altLang="zh-CN" sz="1100" dirty="0">
                <a:solidFill>
                  <a:schemeClr val="accent2"/>
                </a:solidFill>
              </a:endParaRPr>
            </a:p>
          </p:txBody>
        </p:sp>
        <p:sp>
          <p:nvSpPr>
            <p:cNvPr id="53" name="îṡļiďè">
              <a:extLst>
                <a:ext uri="{FF2B5EF4-FFF2-40B4-BE49-F238E27FC236}">
                  <a16:creationId xmlns:a16="http://schemas.microsoft.com/office/drawing/2014/main" id="{5E988E90-8890-4709-9000-36690E641B84}"/>
                </a:ext>
              </a:extLst>
            </p:cNvPr>
            <p:cNvSpPr/>
            <p:nvPr/>
          </p:nvSpPr>
          <p:spPr>
            <a:xfrm>
              <a:off x="4711961" y="2414746"/>
              <a:ext cx="376075" cy="376075"/>
            </a:xfrm>
            <a:custGeom>
              <a:avLst/>
              <a:gdLst/>
              <a:ahLst/>
              <a:cxnLst/>
              <a:rect l="0" t="0" r="0" b="0"/>
              <a:pathLst>
                <a:path w="120000" h="120000" extrusionOk="0">
                  <a:moveTo>
                    <a:pt x="78888" y="39380"/>
                  </a:moveTo>
                  <a:lnTo>
                    <a:pt x="78888" y="39380"/>
                  </a:lnTo>
                  <a:lnTo>
                    <a:pt x="78888" y="43095"/>
                  </a:lnTo>
                  <a:lnTo>
                    <a:pt x="78518" y="46811"/>
                  </a:lnTo>
                  <a:lnTo>
                    <a:pt x="77037" y="50154"/>
                  </a:lnTo>
                  <a:lnTo>
                    <a:pt x="75925" y="53498"/>
                  </a:lnTo>
                  <a:lnTo>
                    <a:pt x="74814" y="56842"/>
                  </a:lnTo>
                  <a:lnTo>
                    <a:pt x="72962" y="59814"/>
                  </a:lnTo>
                  <a:lnTo>
                    <a:pt x="70740" y="63157"/>
                  </a:lnTo>
                  <a:lnTo>
                    <a:pt x="68518" y="66130"/>
                  </a:lnTo>
                  <a:lnTo>
                    <a:pt x="68518" y="66130"/>
                  </a:lnTo>
                  <a:lnTo>
                    <a:pt x="68888" y="66130"/>
                  </a:lnTo>
                  <a:lnTo>
                    <a:pt x="76666" y="74303"/>
                  </a:lnTo>
                  <a:lnTo>
                    <a:pt x="76666" y="74303"/>
                  </a:lnTo>
                  <a:lnTo>
                    <a:pt x="79629" y="73560"/>
                  </a:lnTo>
                  <a:lnTo>
                    <a:pt x="81851" y="73188"/>
                  </a:lnTo>
                  <a:lnTo>
                    <a:pt x="84074" y="73931"/>
                  </a:lnTo>
                  <a:lnTo>
                    <a:pt x="86296" y="75417"/>
                  </a:lnTo>
                  <a:lnTo>
                    <a:pt x="118148" y="107368"/>
                  </a:lnTo>
                  <a:lnTo>
                    <a:pt x="118148" y="107368"/>
                  </a:lnTo>
                  <a:lnTo>
                    <a:pt x="118888" y="108482"/>
                  </a:lnTo>
                  <a:lnTo>
                    <a:pt x="119629" y="109969"/>
                  </a:lnTo>
                  <a:lnTo>
                    <a:pt x="120000" y="111083"/>
                  </a:lnTo>
                  <a:lnTo>
                    <a:pt x="120000" y="112569"/>
                  </a:lnTo>
                  <a:lnTo>
                    <a:pt x="120000" y="112569"/>
                  </a:lnTo>
                  <a:lnTo>
                    <a:pt x="120000" y="114055"/>
                  </a:lnTo>
                  <a:lnTo>
                    <a:pt x="119629" y="115541"/>
                  </a:lnTo>
                  <a:lnTo>
                    <a:pt x="118888" y="116656"/>
                  </a:lnTo>
                  <a:lnTo>
                    <a:pt x="117777" y="117770"/>
                  </a:lnTo>
                  <a:lnTo>
                    <a:pt x="117777" y="117770"/>
                  </a:lnTo>
                  <a:lnTo>
                    <a:pt x="116666" y="118885"/>
                  </a:lnTo>
                  <a:lnTo>
                    <a:pt x="115555" y="119628"/>
                  </a:lnTo>
                  <a:lnTo>
                    <a:pt x="114074" y="120000"/>
                  </a:lnTo>
                  <a:lnTo>
                    <a:pt x="112592" y="120000"/>
                  </a:lnTo>
                  <a:lnTo>
                    <a:pt x="112592" y="120000"/>
                  </a:lnTo>
                  <a:lnTo>
                    <a:pt x="111111" y="120000"/>
                  </a:lnTo>
                  <a:lnTo>
                    <a:pt x="110000" y="119628"/>
                  </a:lnTo>
                  <a:lnTo>
                    <a:pt x="108148" y="118885"/>
                  </a:lnTo>
                  <a:lnTo>
                    <a:pt x="107037" y="118142"/>
                  </a:lnTo>
                  <a:lnTo>
                    <a:pt x="75555" y="86191"/>
                  </a:lnTo>
                  <a:lnTo>
                    <a:pt x="75555" y="86191"/>
                  </a:lnTo>
                  <a:lnTo>
                    <a:pt x="74444" y="85077"/>
                  </a:lnTo>
                  <a:lnTo>
                    <a:pt x="73703" y="83591"/>
                  </a:lnTo>
                  <a:lnTo>
                    <a:pt x="73333" y="82105"/>
                  </a:lnTo>
                  <a:lnTo>
                    <a:pt x="72962" y="80619"/>
                  </a:lnTo>
                  <a:lnTo>
                    <a:pt x="72962" y="80619"/>
                  </a:lnTo>
                  <a:lnTo>
                    <a:pt x="73333" y="78761"/>
                  </a:lnTo>
                  <a:lnTo>
                    <a:pt x="74074" y="76904"/>
                  </a:lnTo>
                  <a:lnTo>
                    <a:pt x="66296" y="69102"/>
                  </a:lnTo>
                  <a:lnTo>
                    <a:pt x="66296" y="69102"/>
                  </a:lnTo>
                  <a:lnTo>
                    <a:pt x="65925" y="68730"/>
                  </a:lnTo>
                  <a:lnTo>
                    <a:pt x="65925" y="68730"/>
                  </a:lnTo>
                  <a:lnTo>
                    <a:pt x="62962" y="70959"/>
                  </a:lnTo>
                  <a:lnTo>
                    <a:pt x="60000" y="73188"/>
                  </a:lnTo>
                  <a:lnTo>
                    <a:pt x="57037" y="74674"/>
                  </a:lnTo>
                  <a:lnTo>
                    <a:pt x="53703" y="76160"/>
                  </a:lnTo>
                  <a:lnTo>
                    <a:pt x="50370" y="77275"/>
                  </a:lnTo>
                  <a:lnTo>
                    <a:pt x="47037" y="78018"/>
                  </a:lnTo>
                  <a:lnTo>
                    <a:pt x="42962" y="78761"/>
                  </a:lnTo>
                  <a:lnTo>
                    <a:pt x="39259" y="78761"/>
                  </a:lnTo>
                  <a:lnTo>
                    <a:pt x="39259" y="78761"/>
                  </a:lnTo>
                  <a:lnTo>
                    <a:pt x="35555" y="78761"/>
                  </a:lnTo>
                  <a:lnTo>
                    <a:pt x="31481" y="78018"/>
                  </a:lnTo>
                  <a:lnTo>
                    <a:pt x="28148" y="77275"/>
                  </a:lnTo>
                  <a:lnTo>
                    <a:pt x="24444" y="75789"/>
                  </a:lnTo>
                  <a:lnTo>
                    <a:pt x="21111" y="74303"/>
                  </a:lnTo>
                  <a:lnTo>
                    <a:pt x="17777" y="72445"/>
                  </a:lnTo>
                  <a:lnTo>
                    <a:pt x="14444" y="69845"/>
                  </a:lnTo>
                  <a:lnTo>
                    <a:pt x="11481" y="67244"/>
                  </a:lnTo>
                  <a:lnTo>
                    <a:pt x="11481" y="67244"/>
                  </a:lnTo>
                  <a:lnTo>
                    <a:pt x="8888" y="64272"/>
                  </a:lnTo>
                  <a:lnTo>
                    <a:pt x="6666" y="61300"/>
                  </a:lnTo>
                  <a:lnTo>
                    <a:pt x="4444" y="57585"/>
                  </a:lnTo>
                  <a:lnTo>
                    <a:pt x="2962" y="54241"/>
                  </a:lnTo>
                  <a:lnTo>
                    <a:pt x="1851" y="50897"/>
                  </a:lnTo>
                  <a:lnTo>
                    <a:pt x="740" y="47182"/>
                  </a:lnTo>
                  <a:lnTo>
                    <a:pt x="370" y="43467"/>
                  </a:lnTo>
                  <a:lnTo>
                    <a:pt x="0" y="39380"/>
                  </a:lnTo>
                  <a:lnTo>
                    <a:pt x="0" y="39380"/>
                  </a:lnTo>
                  <a:lnTo>
                    <a:pt x="370" y="35665"/>
                  </a:lnTo>
                  <a:lnTo>
                    <a:pt x="740" y="31578"/>
                  </a:lnTo>
                  <a:lnTo>
                    <a:pt x="1851" y="27863"/>
                  </a:lnTo>
                  <a:lnTo>
                    <a:pt x="2962" y="24148"/>
                  </a:lnTo>
                  <a:lnTo>
                    <a:pt x="4444" y="20804"/>
                  </a:lnTo>
                  <a:lnTo>
                    <a:pt x="6666" y="17461"/>
                  </a:lnTo>
                  <a:lnTo>
                    <a:pt x="8888" y="14489"/>
                  </a:lnTo>
                  <a:lnTo>
                    <a:pt x="11481" y="11517"/>
                  </a:lnTo>
                  <a:lnTo>
                    <a:pt x="11481" y="11517"/>
                  </a:lnTo>
                  <a:lnTo>
                    <a:pt x="14444" y="8916"/>
                  </a:lnTo>
                  <a:lnTo>
                    <a:pt x="17777" y="6687"/>
                  </a:lnTo>
                  <a:lnTo>
                    <a:pt x="21111" y="4458"/>
                  </a:lnTo>
                  <a:lnTo>
                    <a:pt x="24444" y="2972"/>
                  </a:lnTo>
                  <a:lnTo>
                    <a:pt x="28148" y="1857"/>
                  </a:lnTo>
                  <a:lnTo>
                    <a:pt x="31481" y="743"/>
                  </a:lnTo>
                  <a:lnTo>
                    <a:pt x="35555" y="371"/>
                  </a:lnTo>
                  <a:lnTo>
                    <a:pt x="39259" y="0"/>
                  </a:lnTo>
                  <a:lnTo>
                    <a:pt x="39259" y="0"/>
                  </a:lnTo>
                  <a:lnTo>
                    <a:pt x="43333" y="371"/>
                  </a:lnTo>
                  <a:lnTo>
                    <a:pt x="47407" y="743"/>
                  </a:lnTo>
                  <a:lnTo>
                    <a:pt x="51111" y="1857"/>
                  </a:lnTo>
                  <a:lnTo>
                    <a:pt x="54444" y="2972"/>
                  </a:lnTo>
                  <a:lnTo>
                    <a:pt x="57777" y="4458"/>
                  </a:lnTo>
                  <a:lnTo>
                    <a:pt x="61111" y="6687"/>
                  </a:lnTo>
                  <a:lnTo>
                    <a:pt x="64074" y="8916"/>
                  </a:lnTo>
                  <a:lnTo>
                    <a:pt x="67037" y="11517"/>
                  </a:lnTo>
                  <a:lnTo>
                    <a:pt x="67037" y="11517"/>
                  </a:lnTo>
                  <a:lnTo>
                    <a:pt x="70000" y="14489"/>
                  </a:lnTo>
                  <a:lnTo>
                    <a:pt x="72222" y="17461"/>
                  </a:lnTo>
                  <a:lnTo>
                    <a:pt x="74074" y="20804"/>
                  </a:lnTo>
                  <a:lnTo>
                    <a:pt x="75925" y="24148"/>
                  </a:lnTo>
                  <a:lnTo>
                    <a:pt x="77037" y="27863"/>
                  </a:lnTo>
                  <a:lnTo>
                    <a:pt x="78148" y="31578"/>
                  </a:lnTo>
                  <a:lnTo>
                    <a:pt x="78888" y="35665"/>
                  </a:lnTo>
                  <a:lnTo>
                    <a:pt x="78888" y="39380"/>
                  </a:lnTo>
                  <a:lnTo>
                    <a:pt x="78888" y="39380"/>
                  </a:lnTo>
                  <a:close/>
                  <a:moveTo>
                    <a:pt x="74814" y="39380"/>
                  </a:moveTo>
                  <a:lnTo>
                    <a:pt x="74814" y="39380"/>
                  </a:lnTo>
                  <a:lnTo>
                    <a:pt x="74814" y="36037"/>
                  </a:lnTo>
                  <a:lnTo>
                    <a:pt x="74444" y="32321"/>
                  </a:lnTo>
                  <a:lnTo>
                    <a:pt x="73333" y="28978"/>
                  </a:lnTo>
                  <a:lnTo>
                    <a:pt x="72222" y="25634"/>
                  </a:lnTo>
                  <a:lnTo>
                    <a:pt x="70740" y="22291"/>
                  </a:lnTo>
                  <a:lnTo>
                    <a:pt x="69259" y="19690"/>
                  </a:lnTo>
                  <a:lnTo>
                    <a:pt x="67037" y="16718"/>
                  </a:lnTo>
                  <a:lnTo>
                    <a:pt x="64444" y="14117"/>
                  </a:lnTo>
                  <a:lnTo>
                    <a:pt x="64444" y="14117"/>
                  </a:lnTo>
                  <a:lnTo>
                    <a:pt x="61851" y="11517"/>
                  </a:lnTo>
                  <a:lnTo>
                    <a:pt x="59259" y="9659"/>
                  </a:lnTo>
                  <a:lnTo>
                    <a:pt x="56296" y="7801"/>
                  </a:lnTo>
                  <a:lnTo>
                    <a:pt x="53333" y="6315"/>
                  </a:lnTo>
                  <a:lnTo>
                    <a:pt x="50000" y="5201"/>
                  </a:lnTo>
                  <a:lnTo>
                    <a:pt x="46296" y="4458"/>
                  </a:lnTo>
                  <a:lnTo>
                    <a:pt x="42962" y="4086"/>
                  </a:lnTo>
                  <a:lnTo>
                    <a:pt x="39259" y="3715"/>
                  </a:lnTo>
                  <a:lnTo>
                    <a:pt x="39259" y="3715"/>
                  </a:lnTo>
                  <a:lnTo>
                    <a:pt x="35925" y="4086"/>
                  </a:lnTo>
                  <a:lnTo>
                    <a:pt x="32222" y="4458"/>
                  </a:lnTo>
                  <a:lnTo>
                    <a:pt x="28888" y="5201"/>
                  </a:lnTo>
                  <a:lnTo>
                    <a:pt x="25925" y="6315"/>
                  </a:lnTo>
                  <a:lnTo>
                    <a:pt x="22962" y="7801"/>
                  </a:lnTo>
                  <a:lnTo>
                    <a:pt x="20000" y="9659"/>
                  </a:lnTo>
                  <a:lnTo>
                    <a:pt x="17037" y="11517"/>
                  </a:lnTo>
                  <a:lnTo>
                    <a:pt x="14074" y="14117"/>
                  </a:lnTo>
                  <a:lnTo>
                    <a:pt x="14074" y="14117"/>
                  </a:lnTo>
                  <a:lnTo>
                    <a:pt x="11851" y="16718"/>
                  </a:lnTo>
                  <a:lnTo>
                    <a:pt x="9629" y="19690"/>
                  </a:lnTo>
                  <a:lnTo>
                    <a:pt x="7777" y="22291"/>
                  </a:lnTo>
                  <a:lnTo>
                    <a:pt x="6296" y="25634"/>
                  </a:lnTo>
                  <a:lnTo>
                    <a:pt x="5185" y="28978"/>
                  </a:lnTo>
                  <a:lnTo>
                    <a:pt x="4444" y="32321"/>
                  </a:lnTo>
                  <a:lnTo>
                    <a:pt x="4074" y="36037"/>
                  </a:lnTo>
                  <a:lnTo>
                    <a:pt x="3703" y="39380"/>
                  </a:lnTo>
                  <a:lnTo>
                    <a:pt x="3703" y="39380"/>
                  </a:lnTo>
                  <a:lnTo>
                    <a:pt x="4074" y="43095"/>
                  </a:lnTo>
                  <a:lnTo>
                    <a:pt x="4444" y="46439"/>
                  </a:lnTo>
                  <a:lnTo>
                    <a:pt x="5185" y="49783"/>
                  </a:lnTo>
                  <a:lnTo>
                    <a:pt x="6296" y="53126"/>
                  </a:lnTo>
                  <a:lnTo>
                    <a:pt x="7777" y="56099"/>
                  </a:lnTo>
                  <a:lnTo>
                    <a:pt x="9629" y="59071"/>
                  </a:lnTo>
                  <a:lnTo>
                    <a:pt x="11851" y="62043"/>
                  </a:lnTo>
                  <a:lnTo>
                    <a:pt x="14074" y="64643"/>
                  </a:lnTo>
                  <a:lnTo>
                    <a:pt x="14074" y="64643"/>
                  </a:lnTo>
                  <a:lnTo>
                    <a:pt x="17037" y="67244"/>
                  </a:lnTo>
                  <a:lnTo>
                    <a:pt x="20000" y="69473"/>
                  </a:lnTo>
                  <a:lnTo>
                    <a:pt x="22962" y="70959"/>
                  </a:lnTo>
                  <a:lnTo>
                    <a:pt x="25925" y="72445"/>
                  </a:lnTo>
                  <a:lnTo>
                    <a:pt x="28888" y="73560"/>
                  </a:lnTo>
                  <a:lnTo>
                    <a:pt x="32222" y="74303"/>
                  </a:lnTo>
                  <a:lnTo>
                    <a:pt x="35925" y="75046"/>
                  </a:lnTo>
                  <a:lnTo>
                    <a:pt x="39259" y="75046"/>
                  </a:lnTo>
                  <a:lnTo>
                    <a:pt x="39259" y="75046"/>
                  </a:lnTo>
                  <a:lnTo>
                    <a:pt x="42962" y="75046"/>
                  </a:lnTo>
                  <a:lnTo>
                    <a:pt x="46296" y="74303"/>
                  </a:lnTo>
                  <a:lnTo>
                    <a:pt x="50000" y="73560"/>
                  </a:lnTo>
                  <a:lnTo>
                    <a:pt x="53333" y="72445"/>
                  </a:lnTo>
                  <a:lnTo>
                    <a:pt x="56296" y="70959"/>
                  </a:lnTo>
                  <a:lnTo>
                    <a:pt x="59259" y="69473"/>
                  </a:lnTo>
                  <a:lnTo>
                    <a:pt x="61851" y="67244"/>
                  </a:lnTo>
                  <a:lnTo>
                    <a:pt x="64444" y="64643"/>
                  </a:lnTo>
                  <a:lnTo>
                    <a:pt x="64444" y="64643"/>
                  </a:lnTo>
                  <a:lnTo>
                    <a:pt x="67037" y="62043"/>
                  </a:lnTo>
                  <a:lnTo>
                    <a:pt x="69259" y="59071"/>
                  </a:lnTo>
                  <a:lnTo>
                    <a:pt x="70740" y="56099"/>
                  </a:lnTo>
                  <a:lnTo>
                    <a:pt x="72222" y="53126"/>
                  </a:lnTo>
                  <a:lnTo>
                    <a:pt x="73333" y="49783"/>
                  </a:lnTo>
                  <a:lnTo>
                    <a:pt x="74444" y="46439"/>
                  </a:lnTo>
                  <a:lnTo>
                    <a:pt x="74814" y="43095"/>
                  </a:lnTo>
                  <a:lnTo>
                    <a:pt x="74814" y="39380"/>
                  </a:lnTo>
                  <a:lnTo>
                    <a:pt x="74814" y="39380"/>
                  </a:lnTo>
                  <a:close/>
                  <a:moveTo>
                    <a:pt x="67407" y="39380"/>
                  </a:moveTo>
                  <a:lnTo>
                    <a:pt x="67407" y="39380"/>
                  </a:lnTo>
                  <a:lnTo>
                    <a:pt x="67407" y="42352"/>
                  </a:lnTo>
                  <a:lnTo>
                    <a:pt x="67037" y="44953"/>
                  </a:lnTo>
                  <a:lnTo>
                    <a:pt x="66296" y="47554"/>
                  </a:lnTo>
                  <a:lnTo>
                    <a:pt x="65555" y="50154"/>
                  </a:lnTo>
                  <a:lnTo>
                    <a:pt x="64444" y="52755"/>
                  </a:lnTo>
                  <a:lnTo>
                    <a:pt x="62962" y="54984"/>
                  </a:lnTo>
                  <a:lnTo>
                    <a:pt x="61481" y="57213"/>
                  </a:lnTo>
                  <a:lnTo>
                    <a:pt x="59259" y="59071"/>
                  </a:lnTo>
                  <a:lnTo>
                    <a:pt x="59259" y="59071"/>
                  </a:lnTo>
                  <a:lnTo>
                    <a:pt x="57407" y="61300"/>
                  </a:lnTo>
                  <a:lnTo>
                    <a:pt x="55185" y="63157"/>
                  </a:lnTo>
                  <a:lnTo>
                    <a:pt x="52962" y="64643"/>
                  </a:lnTo>
                  <a:lnTo>
                    <a:pt x="50370" y="65758"/>
                  </a:lnTo>
                  <a:lnTo>
                    <a:pt x="47777" y="66501"/>
                  </a:lnTo>
                  <a:lnTo>
                    <a:pt x="44814" y="67244"/>
                  </a:lnTo>
                  <a:lnTo>
                    <a:pt x="42222" y="67616"/>
                  </a:lnTo>
                  <a:lnTo>
                    <a:pt x="39259" y="67616"/>
                  </a:lnTo>
                  <a:lnTo>
                    <a:pt x="39259" y="67616"/>
                  </a:lnTo>
                  <a:lnTo>
                    <a:pt x="36666" y="67616"/>
                  </a:lnTo>
                  <a:lnTo>
                    <a:pt x="33703" y="67244"/>
                  </a:lnTo>
                  <a:lnTo>
                    <a:pt x="31111" y="66501"/>
                  </a:lnTo>
                  <a:lnTo>
                    <a:pt x="28518" y="65758"/>
                  </a:lnTo>
                  <a:lnTo>
                    <a:pt x="26296" y="64643"/>
                  </a:lnTo>
                  <a:lnTo>
                    <a:pt x="24074" y="63157"/>
                  </a:lnTo>
                  <a:lnTo>
                    <a:pt x="21851" y="61300"/>
                  </a:lnTo>
                  <a:lnTo>
                    <a:pt x="19629" y="59071"/>
                  </a:lnTo>
                  <a:lnTo>
                    <a:pt x="19629" y="59071"/>
                  </a:lnTo>
                  <a:lnTo>
                    <a:pt x="17777" y="57213"/>
                  </a:lnTo>
                  <a:lnTo>
                    <a:pt x="16296" y="54984"/>
                  </a:lnTo>
                  <a:lnTo>
                    <a:pt x="14444" y="52755"/>
                  </a:lnTo>
                  <a:lnTo>
                    <a:pt x="13333" y="50154"/>
                  </a:lnTo>
                  <a:lnTo>
                    <a:pt x="12222" y="47554"/>
                  </a:lnTo>
                  <a:lnTo>
                    <a:pt x="11851" y="44953"/>
                  </a:lnTo>
                  <a:lnTo>
                    <a:pt x="11481" y="42352"/>
                  </a:lnTo>
                  <a:lnTo>
                    <a:pt x="11111" y="39380"/>
                  </a:lnTo>
                  <a:lnTo>
                    <a:pt x="11111" y="39380"/>
                  </a:lnTo>
                  <a:lnTo>
                    <a:pt x="11481" y="36780"/>
                  </a:lnTo>
                  <a:lnTo>
                    <a:pt x="11851" y="33808"/>
                  </a:lnTo>
                  <a:lnTo>
                    <a:pt x="12222" y="31207"/>
                  </a:lnTo>
                  <a:lnTo>
                    <a:pt x="13333" y="28235"/>
                  </a:lnTo>
                  <a:lnTo>
                    <a:pt x="14444" y="26006"/>
                  </a:lnTo>
                  <a:lnTo>
                    <a:pt x="16296" y="23777"/>
                  </a:lnTo>
                  <a:lnTo>
                    <a:pt x="17777" y="21547"/>
                  </a:lnTo>
                  <a:lnTo>
                    <a:pt x="19629" y="19318"/>
                  </a:lnTo>
                  <a:lnTo>
                    <a:pt x="19629" y="19318"/>
                  </a:lnTo>
                  <a:lnTo>
                    <a:pt x="21851" y="17461"/>
                  </a:lnTo>
                  <a:lnTo>
                    <a:pt x="24074" y="15603"/>
                  </a:lnTo>
                  <a:lnTo>
                    <a:pt x="26296" y="14489"/>
                  </a:lnTo>
                  <a:lnTo>
                    <a:pt x="28518" y="13374"/>
                  </a:lnTo>
                  <a:lnTo>
                    <a:pt x="31111" y="12260"/>
                  </a:lnTo>
                  <a:lnTo>
                    <a:pt x="33703" y="11888"/>
                  </a:lnTo>
                  <a:lnTo>
                    <a:pt x="36666" y="11517"/>
                  </a:lnTo>
                  <a:lnTo>
                    <a:pt x="39259" y="11145"/>
                  </a:lnTo>
                  <a:lnTo>
                    <a:pt x="39259" y="11145"/>
                  </a:lnTo>
                  <a:lnTo>
                    <a:pt x="42222" y="11517"/>
                  </a:lnTo>
                  <a:lnTo>
                    <a:pt x="44814" y="11888"/>
                  </a:lnTo>
                  <a:lnTo>
                    <a:pt x="47777" y="12260"/>
                  </a:lnTo>
                  <a:lnTo>
                    <a:pt x="50370" y="13374"/>
                  </a:lnTo>
                  <a:lnTo>
                    <a:pt x="52962" y="14489"/>
                  </a:lnTo>
                  <a:lnTo>
                    <a:pt x="55185" y="15603"/>
                  </a:lnTo>
                  <a:lnTo>
                    <a:pt x="57407" y="17461"/>
                  </a:lnTo>
                  <a:lnTo>
                    <a:pt x="59259" y="19318"/>
                  </a:lnTo>
                  <a:lnTo>
                    <a:pt x="59259" y="19318"/>
                  </a:lnTo>
                  <a:lnTo>
                    <a:pt x="61481" y="21547"/>
                  </a:lnTo>
                  <a:lnTo>
                    <a:pt x="62962" y="23777"/>
                  </a:lnTo>
                  <a:lnTo>
                    <a:pt x="64444" y="26006"/>
                  </a:lnTo>
                  <a:lnTo>
                    <a:pt x="65555" y="28235"/>
                  </a:lnTo>
                  <a:lnTo>
                    <a:pt x="66296" y="31207"/>
                  </a:lnTo>
                  <a:lnTo>
                    <a:pt x="67037" y="33808"/>
                  </a:lnTo>
                  <a:lnTo>
                    <a:pt x="67407" y="36780"/>
                  </a:lnTo>
                  <a:lnTo>
                    <a:pt x="67407" y="39380"/>
                  </a:lnTo>
                  <a:lnTo>
                    <a:pt x="67407" y="39380"/>
                  </a:lnTo>
                  <a:close/>
                  <a:moveTo>
                    <a:pt x="63703" y="39380"/>
                  </a:moveTo>
                  <a:lnTo>
                    <a:pt x="63703" y="39380"/>
                  </a:lnTo>
                  <a:lnTo>
                    <a:pt x="63703" y="37151"/>
                  </a:lnTo>
                  <a:lnTo>
                    <a:pt x="63333" y="34551"/>
                  </a:lnTo>
                  <a:lnTo>
                    <a:pt x="62962" y="32321"/>
                  </a:lnTo>
                  <a:lnTo>
                    <a:pt x="62222" y="30092"/>
                  </a:lnTo>
                  <a:lnTo>
                    <a:pt x="61111" y="27863"/>
                  </a:lnTo>
                  <a:lnTo>
                    <a:pt x="60000" y="25634"/>
                  </a:lnTo>
                  <a:lnTo>
                    <a:pt x="58518" y="23777"/>
                  </a:lnTo>
                  <a:lnTo>
                    <a:pt x="56666" y="21919"/>
                  </a:lnTo>
                  <a:lnTo>
                    <a:pt x="56666" y="21919"/>
                  </a:lnTo>
                  <a:lnTo>
                    <a:pt x="54814" y="20433"/>
                  </a:lnTo>
                  <a:lnTo>
                    <a:pt x="52962" y="18947"/>
                  </a:lnTo>
                  <a:lnTo>
                    <a:pt x="51111" y="17832"/>
                  </a:lnTo>
                  <a:lnTo>
                    <a:pt x="48888" y="16718"/>
                  </a:lnTo>
                  <a:lnTo>
                    <a:pt x="46296" y="15975"/>
                  </a:lnTo>
                  <a:lnTo>
                    <a:pt x="44074" y="15232"/>
                  </a:lnTo>
                  <a:lnTo>
                    <a:pt x="41851" y="14860"/>
                  </a:lnTo>
                  <a:lnTo>
                    <a:pt x="39259" y="14860"/>
                  </a:lnTo>
                  <a:lnTo>
                    <a:pt x="39259" y="14860"/>
                  </a:lnTo>
                  <a:lnTo>
                    <a:pt x="37037" y="14860"/>
                  </a:lnTo>
                  <a:lnTo>
                    <a:pt x="34444" y="15232"/>
                  </a:lnTo>
                  <a:lnTo>
                    <a:pt x="32222" y="15975"/>
                  </a:lnTo>
                  <a:lnTo>
                    <a:pt x="30000" y="16718"/>
                  </a:lnTo>
                  <a:lnTo>
                    <a:pt x="28148" y="17832"/>
                  </a:lnTo>
                  <a:lnTo>
                    <a:pt x="25925" y="18947"/>
                  </a:lnTo>
                  <a:lnTo>
                    <a:pt x="24074" y="20433"/>
                  </a:lnTo>
                  <a:lnTo>
                    <a:pt x="22222" y="21919"/>
                  </a:lnTo>
                  <a:lnTo>
                    <a:pt x="22222" y="21919"/>
                  </a:lnTo>
                  <a:lnTo>
                    <a:pt x="20740" y="23777"/>
                  </a:lnTo>
                  <a:lnTo>
                    <a:pt x="19259" y="25634"/>
                  </a:lnTo>
                  <a:lnTo>
                    <a:pt x="18148" y="27863"/>
                  </a:lnTo>
                  <a:lnTo>
                    <a:pt x="17037" y="30092"/>
                  </a:lnTo>
                  <a:lnTo>
                    <a:pt x="16296" y="32321"/>
                  </a:lnTo>
                  <a:lnTo>
                    <a:pt x="15185" y="34551"/>
                  </a:lnTo>
                  <a:lnTo>
                    <a:pt x="15185" y="37151"/>
                  </a:lnTo>
                  <a:lnTo>
                    <a:pt x="14814" y="39380"/>
                  </a:lnTo>
                  <a:lnTo>
                    <a:pt x="14814" y="39380"/>
                  </a:lnTo>
                  <a:lnTo>
                    <a:pt x="15185" y="41981"/>
                  </a:lnTo>
                  <a:lnTo>
                    <a:pt x="15185" y="44210"/>
                  </a:lnTo>
                  <a:lnTo>
                    <a:pt x="16296" y="46439"/>
                  </a:lnTo>
                  <a:lnTo>
                    <a:pt x="17037" y="48668"/>
                  </a:lnTo>
                  <a:lnTo>
                    <a:pt x="18148" y="50897"/>
                  </a:lnTo>
                  <a:lnTo>
                    <a:pt x="19259" y="52755"/>
                  </a:lnTo>
                  <a:lnTo>
                    <a:pt x="20740" y="54613"/>
                  </a:lnTo>
                  <a:lnTo>
                    <a:pt x="22222" y="56470"/>
                  </a:lnTo>
                  <a:lnTo>
                    <a:pt x="22222" y="56470"/>
                  </a:lnTo>
                  <a:lnTo>
                    <a:pt x="24074" y="58328"/>
                  </a:lnTo>
                  <a:lnTo>
                    <a:pt x="25925" y="59442"/>
                  </a:lnTo>
                  <a:lnTo>
                    <a:pt x="28148" y="61300"/>
                  </a:lnTo>
                  <a:lnTo>
                    <a:pt x="30000" y="62043"/>
                  </a:lnTo>
                  <a:lnTo>
                    <a:pt x="32222" y="63157"/>
                  </a:lnTo>
                  <a:lnTo>
                    <a:pt x="34444" y="63529"/>
                  </a:lnTo>
                  <a:lnTo>
                    <a:pt x="37037" y="63900"/>
                  </a:lnTo>
                  <a:lnTo>
                    <a:pt x="39259" y="63900"/>
                  </a:lnTo>
                  <a:lnTo>
                    <a:pt x="39259" y="63900"/>
                  </a:lnTo>
                  <a:lnTo>
                    <a:pt x="41851" y="63900"/>
                  </a:lnTo>
                  <a:lnTo>
                    <a:pt x="44074" y="63529"/>
                  </a:lnTo>
                  <a:lnTo>
                    <a:pt x="46296" y="63157"/>
                  </a:lnTo>
                  <a:lnTo>
                    <a:pt x="48888" y="62043"/>
                  </a:lnTo>
                  <a:lnTo>
                    <a:pt x="51111" y="61300"/>
                  </a:lnTo>
                  <a:lnTo>
                    <a:pt x="52962" y="59442"/>
                  </a:lnTo>
                  <a:lnTo>
                    <a:pt x="54814" y="58328"/>
                  </a:lnTo>
                  <a:lnTo>
                    <a:pt x="56666" y="56470"/>
                  </a:lnTo>
                  <a:lnTo>
                    <a:pt x="56666" y="56470"/>
                  </a:lnTo>
                  <a:lnTo>
                    <a:pt x="58518" y="54613"/>
                  </a:lnTo>
                  <a:lnTo>
                    <a:pt x="60000" y="52755"/>
                  </a:lnTo>
                  <a:lnTo>
                    <a:pt x="61111" y="50897"/>
                  </a:lnTo>
                  <a:lnTo>
                    <a:pt x="62222" y="48668"/>
                  </a:lnTo>
                  <a:lnTo>
                    <a:pt x="62962" y="46439"/>
                  </a:lnTo>
                  <a:lnTo>
                    <a:pt x="63333" y="44210"/>
                  </a:lnTo>
                  <a:lnTo>
                    <a:pt x="63703" y="41981"/>
                  </a:lnTo>
                  <a:lnTo>
                    <a:pt x="63703" y="39380"/>
                  </a:lnTo>
                  <a:lnTo>
                    <a:pt x="63703" y="39380"/>
                  </a:lnTo>
                  <a:close/>
                  <a:moveTo>
                    <a:pt x="81111" y="76904"/>
                  </a:moveTo>
                  <a:lnTo>
                    <a:pt x="81111" y="76904"/>
                  </a:lnTo>
                  <a:lnTo>
                    <a:pt x="79629" y="77275"/>
                  </a:lnTo>
                  <a:lnTo>
                    <a:pt x="78148" y="78018"/>
                  </a:lnTo>
                  <a:lnTo>
                    <a:pt x="78148" y="78018"/>
                  </a:lnTo>
                  <a:lnTo>
                    <a:pt x="77037" y="79504"/>
                  </a:lnTo>
                  <a:lnTo>
                    <a:pt x="76666" y="80619"/>
                  </a:lnTo>
                  <a:lnTo>
                    <a:pt x="76666" y="80619"/>
                  </a:lnTo>
                  <a:lnTo>
                    <a:pt x="77037" y="82105"/>
                  </a:lnTo>
                  <a:lnTo>
                    <a:pt x="78148" y="83591"/>
                  </a:lnTo>
                  <a:lnTo>
                    <a:pt x="110000" y="115170"/>
                  </a:lnTo>
                  <a:lnTo>
                    <a:pt x="110000" y="115170"/>
                  </a:lnTo>
                  <a:lnTo>
                    <a:pt x="111111" y="115913"/>
                  </a:lnTo>
                  <a:lnTo>
                    <a:pt x="112592" y="116284"/>
                  </a:lnTo>
                  <a:lnTo>
                    <a:pt x="112592" y="116284"/>
                  </a:lnTo>
                  <a:lnTo>
                    <a:pt x="114074" y="115913"/>
                  </a:lnTo>
                  <a:lnTo>
                    <a:pt x="115185" y="115170"/>
                  </a:lnTo>
                  <a:lnTo>
                    <a:pt x="115185" y="115170"/>
                  </a:lnTo>
                  <a:lnTo>
                    <a:pt x="116296" y="114055"/>
                  </a:lnTo>
                  <a:lnTo>
                    <a:pt x="116296" y="112569"/>
                  </a:lnTo>
                  <a:lnTo>
                    <a:pt x="116296" y="112569"/>
                  </a:lnTo>
                  <a:lnTo>
                    <a:pt x="115925" y="111083"/>
                  </a:lnTo>
                  <a:lnTo>
                    <a:pt x="115185" y="109969"/>
                  </a:lnTo>
                  <a:lnTo>
                    <a:pt x="83703" y="78018"/>
                  </a:lnTo>
                  <a:lnTo>
                    <a:pt x="83703" y="78018"/>
                  </a:lnTo>
                  <a:lnTo>
                    <a:pt x="82222" y="77275"/>
                  </a:lnTo>
                  <a:lnTo>
                    <a:pt x="81111" y="76904"/>
                  </a:lnTo>
                  <a:lnTo>
                    <a:pt x="81111" y="76904"/>
                  </a:lnTo>
                  <a:close/>
                </a:path>
              </a:pathLst>
            </a:custGeom>
            <a:solidFill>
              <a:schemeClr val="lt1"/>
            </a:solidFill>
            <a:ln>
              <a:noFill/>
            </a:ln>
          </p:spPr>
          <p:txBody>
            <a:bodyPr wrap="square" lIns="91440" tIns="45720" rIns="91440" bIns="45720" anchor="ctr">
              <a:normAutofit fontScale="25000" lnSpcReduction="20000"/>
            </a:bodyPr>
            <a:lstStyle/>
            <a:p>
              <a:pPr algn="ctr"/>
              <a:endParaRPr>
                <a:solidFill>
                  <a:schemeClr val="accent2"/>
                </a:solidFill>
              </a:endParaRPr>
            </a:p>
          </p:txBody>
        </p:sp>
        <p:sp>
          <p:nvSpPr>
            <p:cNvPr id="54" name="i$ļíḍé">
              <a:extLst>
                <a:ext uri="{FF2B5EF4-FFF2-40B4-BE49-F238E27FC236}">
                  <a16:creationId xmlns:a16="http://schemas.microsoft.com/office/drawing/2014/main" id="{7649C6C6-78EB-4E18-9E79-3828F238A48F}"/>
                </a:ext>
              </a:extLst>
            </p:cNvPr>
            <p:cNvSpPr/>
            <p:nvPr/>
          </p:nvSpPr>
          <p:spPr>
            <a:xfrm>
              <a:off x="7121631" y="5027772"/>
              <a:ext cx="369475" cy="296308"/>
            </a:xfrm>
            <a:custGeom>
              <a:avLst/>
              <a:gdLst/>
              <a:ahLst/>
              <a:cxnLst/>
              <a:rect l="0" t="0" r="0" b="0"/>
              <a:pathLst>
                <a:path w="120000" h="120000" extrusionOk="0">
                  <a:moveTo>
                    <a:pt x="0" y="80247"/>
                  </a:moveTo>
                  <a:lnTo>
                    <a:pt x="0" y="39752"/>
                  </a:lnTo>
                  <a:lnTo>
                    <a:pt x="0" y="39752"/>
                  </a:lnTo>
                  <a:lnTo>
                    <a:pt x="0" y="39009"/>
                  </a:lnTo>
                  <a:lnTo>
                    <a:pt x="296" y="38637"/>
                  </a:lnTo>
                  <a:lnTo>
                    <a:pt x="592" y="38266"/>
                  </a:lnTo>
                  <a:lnTo>
                    <a:pt x="1481" y="37894"/>
                  </a:lnTo>
                  <a:lnTo>
                    <a:pt x="1481" y="37894"/>
                  </a:lnTo>
                  <a:lnTo>
                    <a:pt x="2074" y="38266"/>
                  </a:lnTo>
                  <a:lnTo>
                    <a:pt x="2370" y="38637"/>
                  </a:lnTo>
                  <a:lnTo>
                    <a:pt x="2666" y="39009"/>
                  </a:lnTo>
                  <a:lnTo>
                    <a:pt x="2962" y="39752"/>
                  </a:lnTo>
                  <a:lnTo>
                    <a:pt x="2962" y="80247"/>
                  </a:lnTo>
                  <a:lnTo>
                    <a:pt x="2962" y="80247"/>
                  </a:lnTo>
                  <a:lnTo>
                    <a:pt x="2666" y="80990"/>
                  </a:lnTo>
                  <a:lnTo>
                    <a:pt x="2370" y="81733"/>
                  </a:lnTo>
                  <a:lnTo>
                    <a:pt x="2074" y="82105"/>
                  </a:lnTo>
                  <a:lnTo>
                    <a:pt x="1481" y="82105"/>
                  </a:lnTo>
                  <a:lnTo>
                    <a:pt x="1481" y="82105"/>
                  </a:lnTo>
                  <a:lnTo>
                    <a:pt x="592" y="82105"/>
                  </a:lnTo>
                  <a:lnTo>
                    <a:pt x="296" y="81733"/>
                  </a:lnTo>
                  <a:lnTo>
                    <a:pt x="0" y="80990"/>
                  </a:lnTo>
                  <a:lnTo>
                    <a:pt x="0" y="80247"/>
                  </a:lnTo>
                  <a:lnTo>
                    <a:pt x="0" y="80247"/>
                  </a:lnTo>
                  <a:close/>
                  <a:moveTo>
                    <a:pt x="114074" y="5944"/>
                  </a:moveTo>
                  <a:lnTo>
                    <a:pt x="114074" y="114055"/>
                  </a:lnTo>
                  <a:lnTo>
                    <a:pt x="114074" y="114055"/>
                  </a:lnTo>
                  <a:lnTo>
                    <a:pt x="113777" y="115170"/>
                  </a:lnTo>
                  <a:lnTo>
                    <a:pt x="112888" y="115541"/>
                  </a:lnTo>
                  <a:lnTo>
                    <a:pt x="112888" y="115541"/>
                  </a:lnTo>
                  <a:lnTo>
                    <a:pt x="112592" y="115913"/>
                  </a:lnTo>
                  <a:lnTo>
                    <a:pt x="112592" y="115913"/>
                  </a:lnTo>
                  <a:lnTo>
                    <a:pt x="112000" y="115913"/>
                  </a:lnTo>
                  <a:lnTo>
                    <a:pt x="111407" y="115541"/>
                  </a:lnTo>
                  <a:lnTo>
                    <a:pt x="109925" y="113684"/>
                  </a:lnTo>
                  <a:lnTo>
                    <a:pt x="109925" y="113684"/>
                  </a:lnTo>
                  <a:lnTo>
                    <a:pt x="105185" y="109597"/>
                  </a:lnTo>
                  <a:lnTo>
                    <a:pt x="101333" y="106253"/>
                  </a:lnTo>
                  <a:lnTo>
                    <a:pt x="101333" y="106253"/>
                  </a:lnTo>
                  <a:lnTo>
                    <a:pt x="97185" y="102910"/>
                  </a:lnTo>
                  <a:lnTo>
                    <a:pt x="90962" y="99195"/>
                  </a:lnTo>
                  <a:lnTo>
                    <a:pt x="90962" y="99195"/>
                  </a:lnTo>
                  <a:lnTo>
                    <a:pt x="87407" y="96965"/>
                  </a:lnTo>
                  <a:lnTo>
                    <a:pt x="83555" y="95108"/>
                  </a:lnTo>
                  <a:lnTo>
                    <a:pt x="79407" y="93622"/>
                  </a:lnTo>
                  <a:lnTo>
                    <a:pt x="74962" y="92507"/>
                  </a:lnTo>
                  <a:lnTo>
                    <a:pt x="74962" y="92507"/>
                  </a:lnTo>
                  <a:lnTo>
                    <a:pt x="70222" y="91393"/>
                  </a:lnTo>
                  <a:lnTo>
                    <a:pt x="65481" y="90650"/>
                  </a:lnTo>
                  <a:lnTo>
                    <a:pt x="60444" y="90278"/>
                  </a:lnTo>
                  <a:lnTo>
                    <a:pt x="55111" y="89907"/>
                  </a:lnTo>
                  <a:lnTo>
                    <a:pt x="39111" y="89907"/>
                  </a:lnTo>
                  <a:lnTo>
                    <a:pt x="39111" y="89907"/>
                  </a:lnTo>
                  <a:lnTo>
                    <a:pt x="39407" y="92507"/>
                  </a:lnTo>
                  <a:lnTo>
                    <a:pt x="40000" y="94736"/>
                  </a:lnTo>
                  <a:lnTo>
                    <a:pt x="40888" y="96594"/>
                  </a:lnTo>
                  <a:lnTo>
                    <a:pt x="42074" y="98080"/>
                  </a:lnTo>
                  <a:lnTo>
                    <a:pt x="42074" y="98080"/>
                  </a:lnTo>
                  <a:lnTo>
                    <a:pt x="43555" y="99566"/>
                  </a:lnTo>
                  <a:lnTo>
                    <a:pt x="45037" y="100681"/>
                  </a:lnTo>
                  <a:lnTo>
                    <a:pt x="47111" y="101424"/>
                  </a:lnTo>
                  <a:lnTo>
                    <a:pt x="49481" y="101424"/>
                  </a:lnTo>
                  <a:lnTo>
                    <a:pt x="49481" y="101424"/>
                  </a:lnTo>
                  <a:lnTo>
                    <a:pt x="50074" y="101424"/>
                  </a:lnTo>
                  <a:lnTo>
                    <a:pt x="50370" y="101795"/>
                  </a:lnTo>
                  <a:lnTo>
                    <a:pt x="50666" y="102538"/>
                  </a:lnTo>
                  <a:lnTo>
                    <a:pt x="50962" y="103281"/>
                  </a:lnTo>
                  <a:lnTo>
                    <a:pt x="50962" y="103281"/>
                  </a:lnTo>
                  <a:lnTo>
                    <a:pt x="50666" y="104024"/>
                  </a:lnTo>
                  <a:lnTo>
                    <a:pt x="50370" y="104767"/>
                  </a:lnTo>
                  <a:lnTo>
                    <a:pt x="50074" y="105139"/>
                  </a:lnTo>
                  <a:lnTo>
                    <a:pt x="49481" y="105139"/>
                  </a:lnTo>
                  <a:lnTo>
                    <a:pt x="49481" y="105139"/>
                  </a:lnTo>
                  <a:lnTo>
                    <a:pt x="46518" y="104767"/>
                  </a:lnTo>
                  <a:lnTo>
                    <a:pt x="44148" y="104024"/>
                  </a:lnTo>
                  <a:lnTo>
                    <a:pt x="41777" y="102910"/>
                  </a:lnTo>
                  <a:lnTo>
                    <a:pt x="40000" y="100681"/>
                  </a:lnTo>
                  <a:lnTo>
                    <a:pt x="40000" y="100681"/>
                  </a:lnTo>
                  <a:lnTo>
                    <a:pt x="38518" y="98823"/>
                  </a:lnTo>
                  <a:lnTo>
                    <a:pt x="37333" y="96222"/>
                  </a:lnTo>
                  <a:lnTo>
                    <a:pt x="36444" y="93622"/>
                  </a:lnTo>
                  <a:lnTo>
                    <a:pt x="36148" y="89907"/>
                  </a:lnTo>
                  <a:lnTo>
                    <a:pt x="26962" y="89907"/>
                  </a:lnTo>
                  <a:lnTo>
                    <a:pt x="26962" y="89907"/>
                  </a:lnTo>
                  <a:lnTo>
                    <a:pt x="27555" y="95851"/>
                  </a:lnTo>
                  <a:lnTo>
                    <a:pt x="29037" y="101052"/>
                  </a:lnTo>
                  <a:lnTo>
                    <a:pt x="29925" y="103281"/>
                  </a:lnTo>
                  <a:lnTo>
                    <a:pt x="30814" y="105510"/>
                  </a:lnTo>
                  <a:lnTo>
                    <a:pt x="32000" y="107368"/>
                  </a:lnTo>
                  <a:lnTo>
                    <a:pt x="33185" y="109226"/>
                  </a:lnTo>
                  <a:lnTo>
                    <a:pt x="33185" y="109226"/>
                  </a:lnTo>
                  <a:lnTo>
                    <a:pt x="34962" y="110712"/>
                  </a:lnTo>
                  <a:lnTo>
                    <a:pt x="36740" y="112198"/>
                  </a:lnTo>
                  <a:lnTo>
                    <a:pt x="38518" y="113684"/>
                  </a:lnTo>
                  <a:lnTo>
                    <a:pt x="40296" y="114427"/>
                  </a:lnTo>
                  <a:lnTo>
                    <a:pt x="42370" y="115170"/>
                  </a:lnTo>
                  <a:lnTo>
                    <a:pt x="44740" y="115913"/>
                  </a:lnTo>
                  <a:lnTo>
                    <a:pt x="46814" y="116284"/>
                  </a:lnTo>
                  <a:lnTo>
                    <a:pt x="49481" y="116284"/>
                  </a:lnTo>
                  <a:lnTo>
                    <a:pt x="49481" y="116284"/>
                  </a:lnTo>
                  <a:lnTo>
                    <a:pt x="50074" y="116284"/>
                  </a:lnTo>
                  <a:lnTo>
                    <a:pt x="50370" y="116656"/>
                  </a:lnTo>
                  <a:lnTo>
                    <a:pt x="50666" y="117399"/>
                  </a:lnTo>
                  <a:lnTo>
                    <a:pt x="50962" y="118142"/>
                  </a:lnTo>
                  <a:lnTo>
                    <a:pt x="50962" y="118142"/>
                  </a:lnTo>
                  <a:lnTo>
                    <a:pt x="50666" y="118885"/>
                  </a:lnTo>
                  <a:lnTo>
                    <a:pt x="50370" y="119628"/>
                  </a:lnTo>
                  <a:lnTo>
                    <a:pt x="50074" y="120000"/>
                  </a:lnTo>
                  <a:lnTo>
                    <a:pt x="49481" y="120000"/>
                  </a:lnTo>
                  <a:lnTo>
                    <a:pt x="49481" y="120000"/>
                  </a:lnTo>
                  <a:lnTo>
                    <a:pt x="46518" y="120000"/>
                  </a:lnTo>
                  <a:lnTo>
                    <a:pt x="43851" y="119628"/>
                  </a:lnTo>
                  <a:lnTo>
                    <a:pt x="41481" y="118885"/>
                  </a:lnTo>
                  <a:lnTo>
                    <a:pt x="39111" y="118142"/>
                  </a:lnTo>
                  <a:lnTo>
                    <a:pt x="37037" y="116656"/>
                  </a:lnTo>
                  <a:lnTo>
                    <a:pt x="34962" y="115541"/>
                  </a:lnTo>
                  <a:lnTo>
                    <a:pt x="32888" y="113684"/>
                  </a:lnTo>
                  <a:lnTo>
                    <a:pt x="31407" y="111826"/>
                  </a:lnTo>
                  <a:lnTo>
                    <a:pt x="31407" y="111826"/>
                  </a:lnTo>
                  <a:lnTo>
                    <a:pt x="29629" y="109597"/>
                  </a:lnTo>
                  <a:lnTo>
                    <a:pt x="28444" y="107368"/>
                  </a:lnTo>
                  <a:lnTo>
                    <a:pt x="27259" y="104767"/>
                  </a:lnTo>
                  <a:lnTo>
                    <a:pt x="26074" y="102167"/>
                  </a:lnTo>
                  <a:lnTo>
                    <a:pt x="25481" y="99566"/>
                  </a:lnTo>
                  <a:lnTo>
                    <a:pt x="24592" y="96594"/>
                  </a:lnTo>
                  <a:lnTo>
                    <a:pt x="24296" y="93622"/>
                  </a:lnTo>
                  <a:lnTo>
                    <a:pt x="24000" y="89907"/>
                  </a:lnTo>
                  <a:lnTo>
                    <a:pt x="13925" y="89907"/>
                  </a:lnTo>
                  <a:lnTo>
                    <a:pt x="13925" y="89907"/>
                  </a:lnTo>
                  <a:lnTo>
                    <a:pt x="12444" y="89907"/>
                  </a:lnTo>
                  <a:lnTo>
                    <a:pt x="10962" y="89164"/>
                  </a:lnTo>
                  <a:lnTo>
                    <a:pt x="9481" y="88421"/>
                  </a:lnTo>
                  <a:lnTo>
                    <a:pt x="8000" y="86934"/>
                  </a:lnTo>
                  <a:lnTo>
                    <a:pt x="8000" y="86934"/>
                  </a:lnTo>
                  <a:lnTo>
                    <a:pt x="7111" y="85448"/>
                  </a:lnTo>
                  <a:lnTo>
                    <a:pt x="6222" y="83962"/>
                  </a:lnTo>
                  <a:lnTo>
                    <a:pt x="5925" y="82105"/>
                  </a:lnTo>
                  <a:lnTo>
                    <a:pt x="5925" y="80247"/>
                  </a:lnTo>
                  <a:lnTo>
                    <a:pt x="5925" y="40123"/>
                  </a:lnTo>
                  <a:lnTo>
                    <a:pt x="5925" y="40123"/>
                  </a:lnTo>
                  <a:lnTo>
                    <a:pt x="5925" y="38266"/>
                  </a:lnTo>
                  <a:lnTo>
                    <a:pt x="6222" y="36408"/>
                  </a:lnTo>
                  <a:lnTo>
                    <a:pt x="7111" y="34551"/>
                  </a:lnTo>
                  <a:lnTo>
                    <a:pt x="8000" y="33065"/>
                  </a:lnTo>
                  <a:lnTo>
                    <a:pt x="8000" y="33065"/>
                  </a:lnTo>
                  <a:lnTo>
                    <a:pt x="9481" y="31950"/>
                  </a:lnTo>
                  <a:lnTo>
                    <a:pt x="10962" y="30835"/>
                  </a:lnTo>
                  <a:lnTo>
                    <a:pt x="12444" y="30464"/>
                  </a:lnTo>
                  <a:lnTo>
                    <a:pt x="13925" y="30092"/>
                  </a:lnTo>
                  <a:lnTo>
                    <a:pt x="55407" y="30092"/>
                  </a:lnTo>
                  <a:lnTo>
                    <a:pt x="55407" y="30092"/>
                  </a:lnTo>
                  <a:lnTo>
                    <a:pt x="60740" y="30092"/>
                  </a:lnTo>
                  <a:lnTo>
                    <a:pt x="65777" y="29721"/>
                  </a:lnTo>
                  <a:lnTo>
                    <a:pt x="70518" y="28978"/>
                  </a:lnTo>
                  <a:lnTo>
                    <a:pt x="74962" y="27492"/>
                  </a:lnTo>
                  <a:lnTo>
                    <a:pt x="74962" y="27492"/>
                  </a:lnTo>
                  <a:lnTo>
                    <a:pt x="79407" y="26377"/>
                  </a:lnTo>
                  <a:lnTo>
                    <a:pt x="83555" y="24891"/>
                  </a:lnTo>
                  <a:lnTo>
                    <a:pt x="87407" y="23034"/>
                  </a:lnTo>
                  <a:lnTo>
                    <a:pt x="90962" y="21176"/>
                  </a:lnTo>
                  <a:lnTo>
                    <a:pt x="90962" y="21176"/>
                  </a:lnTo>
                  <a:lnTo>
                    <a:pt x="97185" y="17089"/>
                  </a:lnTo>
                  <a:lnTo>
                    <a:pt x="101333" y="14117"/>
                  </a:lnTo>
                  <a:lnTo>
                    <a:pt x="101333" y="14117"/>
                  </a:lnTo>
                  <a:lnTo>
                    <a:pt x="105185" y="10773"/>
                  </a:lnTo>
                  <a:lnTo>
                    <a:pt x="109925" y="6315"/>
                  </a:lnTo>
                  <a:lnTo>
                    <a:pt x="111407" y="4829"/>
                  </a:lnTo>
                  <a:lnTo>
                    <a:pt x="111407" y="4829"/>
                  </a:lnTo>
                  <a:lnTo>
                    <a:pt x="112296" y="4458"/>
                  </a:lnTo>
                  <a:lnTo>
                    <a:pt x="113185" y="4458"/>
                  </a:lnTo>
                  <a:lnTo>
                    <a:pt x="113185" y="4458"/>
                  </a:lnTo>
                  <a:lnTo>
                    <a:pt x="113777" y="5201"/>
                  </a:lnTo>
                  <a:lnTo>
                    <a:pt x="114074" y="5944"/>
                  </a:lnTo>
                  <a:lnTo>
                    <a:pt x="114074" y="5944"/>
                  </a:lnTo>
                  <a:close/>
                  <a:moveTo>
                    <a:pt x="10370" y="84334"/>
                  </a:moveTo>
                  <a:lnTo>
                    <a:pt x="10370" y="84334"/>
                  </a:lnTo>
                  <a:lnTo>
                    <a:pt x="11259" y="85448"/>
                  </a:lnTo>
                  <a:lnTo>
                    <a:pt x="11851" y="85820"/>
                  </a:lnTo>
                  <a:lnTo>
                    <a:pt x="12740" y="86191"/>
                  </a:lnTo>
                  <a:lnTo>
                    <a:pt x="13925" y="86191"/>
                  </a:lnTo>
                  <a:lnTo>
                    <a:pt x="24000" y="86191"/>
                  </a:lnTo>
                  <a:lnTo>
                    <a:pt x="24000" y="33808"/>
                  </a:lnTo>
                  <a:lnTo>
                    <a:pt x="13925" y="33808"/>
                  </a:lnTo>
                  <a:lnTo>
                    <a:pt x="13925" y="33808"/>
                  </a:lnTo>
                  <a:lnTo>
                    <a:pt x="12740" y="33808"/>
                  </a:lnTo>
                  <a:lnTo>
                    <a:pt x="11851" y="34179"/>
                  </a:lnTo>
                  <a:lnTo>
                    <a:pt x="11259" y="34922"/>
                  </a:lnTo>
                  <a:lnTo>
                    <a:pt x="10370" y="35665"/>
                  </a:lnTo>
                  <a:lnTo>
                    <a:pt x="10370" y="35665"/>
                  </a:lnTo>
                  <a:lnTo>
                    <a:pt x="9777" y="36780"/>
                  </a:lnTo>
                  <a:lnTo>
                    <a:pt x="9481" y="37894"/>
                  </a:lnTo>
                  <a:lnTo>
                    <a:pt x="8888" y="39009"/>
                  </a:lnTo>
                  <a:lnTo>
                    <a:pt x="8888" y="40123"/>
                  </a:lnTo>
                  <a:lnTo>
                    <a:pt x="8888" y="80247"/>
                  </a:lnTo>
                  <a:lnTo>
                    <a:pt x="8888" y="80247"/>
                  </a:lnTo>
                  <a:lnTo>
                    <a:pt x="8888" y="81362"/>
                  </a:lnTo>
                  <a:lnTo>
                    <a:pt x="9481" y="82476"/>
                  </a:lnTo>
                  <a:lnTo>
                    <a:pt x="9777" y="83591"/>
                  </a:lnTo>
                  <a:lnTo>
                    <a:pt x="10370" y="84334"/>
                  </a:lnTo>
                  <a:lnTo>
                    <a:pt x="10370" y="84334"/>
                  </a:lnTo>
                  <a:close/>
                  <a:moveTo>
                    <a:pt x="111111" y="10030"/>
                  </a:moveTo>
                  <a:lnTo>
                    <a:pt x="111111" y="10030"/>
                  </a:lnTo>
                  <a:lnTo>
                    <a:pt x="106370" y="14117"/>
                  </a:lnTo>
                  <a:lnTo>
                    <a:pt x="102222" y="17832"/>
                  </a:lnTo>
                  <a:lnTo>
                    <a:pt x="102222" y="17832"/>
                  </a:lnTo>
                  <a:lnTo>
                    <a:pt x="97777" y="21176"/>
                  </a:lnTo>
                  <a:lnTo>
                    <a:pt x="91555" y="24891"/>
                  </a:lnTo>
                  <a:lnTo>
                    <a:pt x="91555" y="24891"/>
                  </a:lnTo>
                  <a:lnTo>
                    <a:pt x="88000" y="26749"/>
                  </a:lnTo>
                  <a:lnTo>
                    <a:pt x="84148" y="28978"/>
                  </a:lnTo>
                  <a:lnTo>
                    <a:pt x="79703" y="30464"/>
                  </a:lnTo>
                  <a:lnTo>
                    <a:pt x="75259" y="31578"/>
                  </a:lnTo>
                  <a:lnTo>
                    <a:pt x="75259" y="31578"/>
                  </a:lnTo>
                  <a:lnTo>
                    <a:pt x="70814" y="32693"/>
                  </a:lnTo>
                  <a:lnTo>
                    <a:pt x="65777" y="33436"/>
                  </a:lnTo>
                  <a:lnTo>
                    <a:pt x="60740" y="33808"/>
                  </a:lnTo>
                  <a:lnTo>
                    <a:pt x="55407" y="33808"/>
                  </a:lnTo>
                  <a:lnTo>
                    <a:pt x="26962" y="33808"/>
                  </a:lnTo>
                  <a:lnTo>
                    <a:pt x="26962" y="86191"/>
                  </a:lnTo>
                  <a:lnTo>
                    <a:pt x="37037" y="86191"/>
                  </a:lnTo>
                  <a:lnTo>
                    <a:pt x="37037" y="86191"/>
                  </a:lnTo>
                  <a:lnTo>
                    <a:pt x="37629" y="86191"/>
                  </a:lnTo>
                  <a:lnTo>
                    <a:pt x="37629" y="86191"/>
                  </a:lnTo>
                  <a:lnTo>
                    <a:pt x="37925" y="86191"/>
                  </a:lnTo>
                  <a:lnTo>
                    <a:pt x="55111" y="86191"/>
                  </a:lnTo>
                  <a:lnTo>
                    <a:pt x="55111" y="86191"/>
                  </a:lnTo>
                  <a:lnTo>
                    <a:pt x="60740" y="86563"/>
                  </a:lnTo>
                  <a:lnTo>
                    <a:pt x="65777" y="86934"/>
                  </a:lnTo>
                  <a:lnTo>
                    <a:pt x="70518" y="87678"/>
                  </a:lnTo>
                  <a:lnTo>
                    <a:pt x="75259" y="88421"/>
                  </a:lnTo>
                  <a:lnTo>
                    <a:pt x="75259" y="88421"/>
                  </a:lnTo>
                  <a:lnTo>
                    <a:pt x="79703" y="89535"/>
                  </a:lnTo>
                  <a:lnTo>
                    <a:pt x="84148" y="91021"/>
                  </a:lnTo>
                  <a:lnTo>
                    <a:pt x="88000" y="93250"/>
                  </a:lnTo>
                  <a:lnTo>
                    <a:pt x="91555" y="95108"/>
                  </a:lnTo>
                  <a:lnTo>
                    <a:pt x="91555" y="95108"/>
                  </a:lnTo>
                  <a:lnTo>
                    <a:pt x="97481" y="98823"/>
                  </a:lnTo>
                  <a:lnTo>
                    <a:pt x="102222" y="102167"/>
                  </a:lnTo>
                  <a:lnTo>
                    <a:pt x="102222" y="102167"/>
                  </a:lnTo>
                  <a:lnTo>
                    <a:pt x="106370" y="105882"/>
                  </a:lnTo>
                  <a:lnTo>
                    <a:pt x="111111" y="109969"/>
                  </a:lnTo>
                  <a:lnTo>
                    <a:pt x="111111" y="10030"/>
                  </a:lnTo>
                  <a:close/>
                  <a:moveTo>
                    <a:pt x="120000" y="1857"/>
                  </a:moveTo>
                  <a:lnTo>
                    <a:pt x="120000" y="118142"/>
                  </a:lnTo>
                  <a:lnTo>
                    <a:pt x="120000" y="118142"/>
                  </a:lnTo>
                  <a:lnTo>
                    <a:pt x="119703" y="118885"/>
                  </a:lnTo>
                  <a:lnTo>
                    <a:pt x="119407" y="119628"/>
                  </a:lnTo>
                  <a:lnTo>
                    <a:pt x="119111" y="120000"/>
                  </a:lnTo>
                  <a:lnTo>
                    <a:pt x="118518" y="120000"/>
                  </a:lnTo>
                  <a:lnTo>
                    <a:pt x="118518" y="120000"/>
                  </a:lnTo>
                  <a:lnTo>
                    <a:pt x="117629" y="120000"/>
                  </a:lnTo>
                  <a:lnTo>
                    <a:pt x="117333" y="119628"/>
                  </a:lnTo>
                  <a:lnTo>
                    <a:pt x="117037" y="118885"/>
                  </a:lnTo>
                  <a:lnTo>
                    <a:pt x="117037" y="118142"/>
                  </a:lnTo>
                  <a:lnTo>
                    <a:pt x="117037" y="1857"/>
                  </a:lnTo>
                  <a:lnTo>
                    <a:pt x="117037" y="1857"/>
                  </a:lnTo>
                  <a:lnTo>
                    <a:pt x="117037" y="1114"/>
                  </a:lnTo>
                  <a:lnTo>
                    <a:pt x="117333" y="371"/>
                  </a:lnTo>
                  <a:lnTo>
                    <a:pt x="117629" y="0"/>
                  </a:lnTo>
                  <a:lnTo>
                    <a:pt x="118518" y="0"/>
                  </a:lnTo>
                  <a:lnTo>
                    <a:pt x="118518" y="0"/>
                  </a:lnTo>
                  <a:lnTo>
                    <a:pt x="119111" y="0"/>
                  </a:lnTo>
                  <a:lnTo>
                    <a:pt x="119407" y="371"/>
                  </a:lnTo>
                  <a:lnTo>
                    <a:pt x="119703" y="1114"/>
                  </a:lnTo>
                  <a:lnTo>
                    <a:pt x="120000" y="1857"/>
                  </a:lnTo>
                  <a:lnTo>
                    <a:pt x="120000" y="1857"/>
                  </a:lnTo>
                  <a:close/>
                </a:path>
              </a:pathLst>
            </a:custGeom>
            <a:solidFill>
              <a:schemeClr val="lt1"/>
            </a:solidFill>
            <a:ln>
              <a:noFill/>
            </a:ln>
          </p:spPr>
          <p:txBody>
            <a:bodyPr wrap="square" lIns="91440" tIns="45720" rIns="91440" bIns="45720" anchor="ctr">
              <a:normAutofit fontScale="25000" lnSpcReduction="20000"/>
            </a:bodyPr>
            <a:lstStyle/>
            <a:p>
              <a:pPr algn="ctr"/>
              <a:endParaRPr>
                <a:solidFill>
                  <a:schemeClr val="accent2"/>
                </a:solidFill>
              </a:endParaRPr>
            </a:p>
          </p:txBody>
        </p:sp>
        <p:sp>
          <p:nvSpPr>
            <p:cNvPr id="55" name="iṩḷíḑê">
              <a:extLst>
                <a:ext uri="{FF2B5EF4-FFF2-40B4-BE49-F238E27FC236}">
                  <a16:creationId xmlns:a16="http://schemas.microsoft.com/office/drawing/2014/main" id="{576D0123-DF0F-49C9-9E52-A7F418E7798A}"/>
                </a:ext>
              </a:extLst>
            </p:cNvPr>
            <p:cNvSpPr/>
            <p:nvPr/>
          </p:nvSpPr>
          <p:spPr>
            <a:xfrm>
              <a:off x="4705188" y="5009159"/>
              <a:ext cx="376075" cy="376075"/>
            </a:xfrm>
            <a:custGeom>
              <a:avLst/>
              <a:gdLst/>
              <a:ahLst/>
              <a:cxnLst/>
              <a:rect l="0" t="0" r="0" b="0"/>
              <a:pathLst>
                <a:path w="120000" h="120000" extrusionOk="0">
                  <a:moveTo>
                    <a:pt x="0" y="61851"/>
                  </a:moveTo>
                  <a:lnTo>
                    <a:pt x="0" y="61481"/>
                  </a:lnTo>
                  <a:lnTo>
                    <a:pt x="0" y="61481"/>
                  </a:lnTo>
                  <a:lnTo>
                    <a:pt x="0" y="60740"/>
                  </a:lnTo>
                  <a:lnTo>
                    <a:pt x="0" y="60740"/>
                  </a:lnTo>
                  <a:lnTo>
                    <a:pt x="0" y="60000"/>
                  </a:lnTo>
                  <a:lnTo>
                    <a:pt x="0" y="60000"/>
                  </a:lnTo>
                  <a:lnTo>
                    <a:pt x="370" y="54074"/>
                  </a:lnTo>
                  <a:lnTo>
                    <a:pt x="1111" y="47777"/>
                  </a:lnTo>
                  <a:lnTo>
                    <a:pt x="2592" y="42222"/>
                  </a:lnTo>
                  <a:lnTo>
                    <a:pt x="4444" y="37037"/>
                  </a:lnTo>
                  <a:lnTo>
                    <a:pt x="7037" y="31851"/>
                  </a:lnTo>
                  <a:lnTo>
                    <a:pt x="10000" y="27037"/>
                  </a:lnTo>
                  <a:lnTo>
                    <a:pt x="13333" y="22222"/>
                  </a:lnTo>
                  <a:lnTo>
                    <a:pt x="17407" y="17407"/>
                  </a:lnTo>
                  <a:lnTo>
                    <a:pt x="17407" y="17407"/>
                  </a:lnTo>
                  <a:lnTo>
                    <a:pt x="22222" y="13333"/>
                  </a:lnTo>
                  <a:lnTo>
                    <a:pt x="27037" y="10000"/>
                  </a:lnTo>
                  <a:lnTo>
                    <a:pt x="31851" y="6666"/>
                  </a:lnTo>
                  <a:lnTo>
                    <a:pt x="37037" y="4444"/>
                  </a:lnTo>
                  <a:lnTo>
                    <a:pt x="42222" y="2592"/>
                  </a:lnTo>
                  <a:lnTo>
                    <a:pt x="47777" y="1111"/>
                  </a:lnTo>
                  <a:lnTo>
                    <a:pt x="54074" y="370"/>
                  </a:lnTo>
                  <a:lnTo>
                    <a:pt x="60000" y="0"/>
                  </a:lnTo>
                  <a:lnTo>
                    <a:pt x="60000" y="0"/>
                  </a:lnTo>
                  <a:lnTo>
                    <a:pt x="66296" y="370"/>
                  </a:lnTo>
                  <a:lnTo>
                    <a:pt x="71851" y="1111"/>
                  </a:lnTo>
                  <a:lnTo>
                    <a:pt x="77407" y="2592"/>
                  </a:lnTo>
                  <a:lnTo>
                    <a:pt x="83333" y="4444"/>
                  </a:lnTo>
                  <a:lnTo>
                    <a:pt x="88518" y="6666"/>
                  </a:lnTo>
                  <a:lnTo>
                    <a:pt x="93333" y="10000"/>
                  </a:lnTo>
                  <a:lnTo>
                    <a:pt x="97777" y="13333"/>
                  </a:lnTo>
                  <a:lnTo>
                    <a:pt x="102222" y="17407"/>
                  </a:lnTo>
                  <a:lnTo>
                    <a:pt x="102222" y="17407"/>
                  </a:lnTo>
                  <a:lnTo>
                    <a:pt x="106296" y="22222"/>
                  </a:lnTo>
                  <a:lnTo>
                    <a:pt x="110000" y="27037"/>
                  </a:lnTo>
                  <a:lnTo>
                    <a:pt x="113333" y="31851"/>
                  </a:lnTo>
                  <a:lnTo>
                    <a:pt x="115925" y="37037"/>
                  </a:lnTo>
                  <a:lnTo>
                    <a:pt x="117777" y="42222"/>
                  </a:lnTo>
                  <a:lnTo>
                    <a:pt x="118888" y="47777"/>
                  </a:lnTo>
                  <a:lnTo>
                    <a:pt x="120000" y="54074"/>
                  </a:lnTo>
                  <a:lnTo>
                    <a:pt x="120000" y="60000"/>
                  </a:lnTo>
                  <a:lnTo>
                    <a:pt x="120000" y="60000"/>
                  </a:lnTo>
                  <a:lnTo>
                    <a:pt x="120000" y="60740"/>
                  </a:lnTo>
                  <a:lnTo>
                    <a:pt x="120000" y="60740"/>
                  </a:lnTo>
                  <a:lnTo>
                    <a:pt x="120000" y="61481"/>
                  </a:lnTo>
                  <a:lnTo>
                    <a:pt x="120000" y="61851"/>
                  </a:lnTo>
                  <a:lnTo>
                    <a:pt x="120000" y="61851"/>
                  </a:lnTo>
                  <a:lnTo>
                    <a:pt x="120000" y="62592"/>
                  </a:lnTo>
                  <a:lnTo>
                    <a:pt x="120000" y="62592"/>
                  </a:lnTo>
                  <a:lnTo>
                    <a:pt x="119259" y="68518"/>
                  </a:lnTo>
                  <a:lnTo>
                    <a:pt x="118518" y="74074"/>
                  </a:lnTo>
                  <a:lnTo>
                    <a:pt x="117037" y="79259"/>
                  </a:lnTo>
                  <a:lnTo>
                    <a:pt x="114814" y="84814"/>
                  </a:lnTo>
                  <a:lnTo>
                    <a:pt x="111851" y="89629"/>
                  </a:lnTo>
                  <a:lnTo>
                    <a:pt x="108888" y="94444"/>
                  </a:lnTo>
                  <a:lnTo>
                    <a:pt x="105555" y="98888"/>
                  </a:lnTo>
                  <a:lnTo>
                    <a:pt x="101481" y="102962"/>
                  </a:lnTo>
                  <a:lnTo>
                    <a:pt x="101481" y="102962"/>
                  </a:lnTo>
                  <a:lnTo>
                    <a:pt x="97037" y="107037"/>
                  </a:lnTo>
                  <a:lnTo>
                    <a:pt x="92592" y="110370"/>
                  </a:lnTo>
                  <a:lnTo>
                    <a:pt x="87777" y="113333"/>
                  </a:lnTo>
                  <a:lnTo>
                    <a:pt x="82592" y="115925"/>
                  </a:lnTo>
                  <a:lnTo>
                    <a:pt x="77037" y="117777"/>
                  </a:lnTo>
                  <a:lnTo>
                    <a:pt x="71481" y="118888"/>
                  </a:lnTo>
                  <a:lnTo>
                    <a:pt x="65925" y="119629"/>
                  </a:lnTo>
                  <a:lnTo>
                    <a:pt x="60000" y="120000"/>
                  </a:lnTo>
                  <a:lnTo>
                    <a:pt x="60000" y="120000"/>
                  </a:lnTo>
                  <a:lnTo>
                    <a:pt x="54074" y="119629"/>
                  </a:lnTo>
                  <a:lnTo>
                    <a:pt x="48148" y="118888"/>
                  </a:lnTo>
                  <a:lnTo>
                    <a:pt x="42962" y="117777"/>
                  </a:lnTo>
                  <a:lnTo>
                    <a:pt x="37407" y="115925"/>
                  </a:lnTo>
                  <a:lnTo>
                    <a:pt x="32592" y="113333"/>
                  </a:lnTo>
                  <a:lnTo>
                    <a:pt x="27777" y="110370"/>
                  </a:lnTo>
                  <a:lnTo>
                    <a:pt x="23333" y="107037"/>
                  </a:lnTo>
                  <a:lnTo>
                    <a:pt x="18518" y="102962"/>
                  </a:lnTo>
                  <a:lnTo>
                    <a:pt x="18518" y="102962"/>
                  </a:lnTo>
                  <a:lnTo>
                    <a:pt x="14444" y="98888"/>
                  </a:lnTo>
                  <a:lnTo>
                    <a:pt x="10740" y="94444"/>
                  </a:lnTo>
                  <a:lnTo>
                    <a:pt x="7777" y="89629"/>
                  </a:lnTo>
                  <a:lnTo>
                    <a:pt x="5185" y="84814"/>
                  </a:lnTo>
                  <a:lnTo>
                    <a:pt x="3333" y="79259"/>
                  </a:lnTo>
                  <a:lnTo>
                    <a:pt x="1851" y="74074"/>
                  </a:lnTo>
                  <a:lnTo>
                    <a:pt x="740" y="68518"/>
                  </a:lnTo>
                  <a:lnTo>
                    <a:pt x="370" y="62592"/>
                  </a:lnTo>
                  <a:lnTo>
                    <a:pt x="370" y="62592"/>
                  </a:lnTo>
                  <a:lnTo>
                    <a:pt x="0" y="61851"/>
                  </a:lnTo>
                  <a:lnTo>
                    <a:pt x="0" y="61851"/>
                  </a:lnTo>
                  <a:close/>
                  <a:moveTo>
                    <a:pt x="3703" y="60000"/>
                  </a:moveTo>
                  <a:lnTo>
                    <a:pt x="18518" y="60000"/>
                  </a:lnTo>
                  <a:lnTo>
                    <a:pt x="18518" y="60000"/>
                  </a:lnTo>
                  <a:lnTo>
                    <a:pt x="18888" y="53333"/>
                  </a:lnTo>
                  <a:lnTo>
                    <a:pt x="19629" y="46296"/>
                  </a:lnTo>
                  <a:lnTo>
                    <a:pt x="21481" y="39629"/>
                  </a:lnTo>
                  <a:lnTo>
                    <a:pt x="23333" y="33333"/>
                  </a:lnTo>
                  <a:lnTo>
                    <a:pt x="23333" y="33333"/>
                  </a:lnTo>
                  <a:lnTo>
                    <a:pt x="18148" y="30740"/>
                  </a:lnTo>
                  <a:lnTo>
                    <a:pt x="13703" y="28148"/>
                  </a:lnTo>
                  <a:lnTo>
                    <a:pt x="13703" y="28148"/>
                  </a:lnTo>
                  <a:lnTo>
                    <a:pt x="11481" y="31481"/>
                  </a:lnTo>
                  <a:lnTo>
                    <a:pt x="9259" y="35185"/>
                  </a:lnTo>
                  <a:lnTo>
                    <a:pt x="7777" y="39259"/>
                  </a:lnTo>
                  <a:lnTo>
                    <a:pt x="6296" y="42962"/>
                  </a:lnTo>
                  <a:lnTo>
                    <a:pt x="5185" y="47037"/>
                  </a:lnTo>
                  <a:lnTo>
                    <a:pt x="4444" y="51481"/>
                  </a:lnTo>
                  <a:lnTo>
                    <a:pt x="4074" y="55925"/>
                  </a:lnTo>
                  <a:lnTo>
                    <a:pt x="3703" y="60000"/>
                  </a:lnTo>
                  <a:lnTo>
                    <a:pt x="3703" y="60000"/>
                  </a:lnTo>
                  <a:close/>
                  <a:moveTo>
                    <a:pt x="18888" y="63703"/>
                  </a:moveTo>
                  <a:lnTo>
                    <a:pt x="4074" y="63703"/>
                  </a:lnTo>
                  <a:lnTo>
                    <a:pt x="4074" y="63703"/>
                  </a:lnTo>
                  <a:lnTo>
                    <a:pt x="4444" y="67777"/>
                  </a:lnTo>
                  <a:lnTo>
                    <a:pt x="4814" y="71481"/>
                  </a:lnTo>
                  <a:lnTo>
                    <a:pt x="5925" y="74814"/>
                  </a:lnTo>
                  <a:lnTo>
                    <a:pt x="7037" y="78518"/>
                  </a:lnTo>
                  <a:lnTo>
                    <a:pt x="8148" y="81851"/>
                  </a:lnTo>
                  <a:lnTo>
                    <a:pt x="10000" y="85555"/>
                  </a:lnTo>
                  <a:lnTo>
                    <a:pt x="11851" y="88888"/>
                  </a:lnTo>
                  <a:lnTo>
                    <a:pt x="13703" y="92222"/>
                  </a:lnTo>
                  <a:lnTo>
                    <a:pt x="13703" y="92222"/>
                  </a:lnTo>
                  <a:lnTo>
                    <a:pt x="18148" y="89259"/>
                  </a:lnTo>
                  <a:lnTo>
                    <a:pt x="23333" y="86666"/>
                  </a:lnTo>
                  <a:lnTo>
                    <a:pt x="23333" y="86666"/>
                  </a:lnTo>
                  <a:lnTo>
                    <a:pt x="21851" y="81111"/>
                  </a:lnTo>
                  <a:lnTo>
                    <a:pt x="20000" y="75555"/>
                  </a:lnTo>
                  <a:lnTo>
                    <a:pt x="19259" y="69629"/>
                  </a:lnTo>
                  <a:lnTo>
                    <a:pt x="18888" y="63703"/>
                  </a:lnTo>
                  <a:lnTo>
                    <a:pt x="18888" y="63703"/>
                  </a:lnTo>
                  <a:close/>
                  <a:moveTo>
                    <a:pt x="15925" y="24814"/>
                  </a:moveTo>
                  <a:lnTo>
                    <a:pt x="15925" y="24814"/>
                  </a:lnTo>
                  <a:lnTo>
                    <a:pt x="20740" y="27407"/>
                  </a:lnTo>
                  <a:lnTo>
                    <a:pt x="24444" y="30000"/>
                  </a:lnTo>
                  <a:lnTo>
                    <a:pt x="24444" y="30000"/>
                  </a:lnTo>
                  <a:lnTo>
                    <a:pt x="27777" y="23333"/>
                  </a:lnTo>
                  <a:lnTo>
                    <a:pt x="31481" y="17037"/>
                  </a:lnTo>
                  <a:lnTo>
                    <a:pt x="35555" y="11851"/>
                  </a:lnTo>
                  <a:lnTo>
                    <a:pt x="37777" y="9629"/>
                  </a:lnTo>
                  <a:lnTo>
                    <a:pt x="40000" y="7407"/>
                  </a:lnTo>
                  <a:lnTo>
                    <a:pt x="40000" y="7407"/>
                  </a:lnTo>
                  <a:lnTo>
                    <a:pt x="36666" y="8888"/>
                  </a:lnTo>
                  <a:lnTo>
                    <a:pt x="33333" y="10370"/>
                  </a:lnTo>
                  <a:lnTo>
                    <a:pt x="30000" y="12222"/>
                  </a:lnTo>
                  <a:lnTo>
                    <a:pt x="27037" y="14444"/>
                  </a:lnTo>
                  <a:lnTo>
                    <a:pt x="24074" y="16666"/>
                  </a:lnTo>
                  <a:lnTo>
                    <a:pt x="21481" y="19629"/>
                  </a:lnTo>
                  <a:lnTo>
                    <a:pt x="18518" y="22222"/>
                  </a:lnTo>
                  <a:lnTo>
                    <a:pt x="15925" y="24814"/>
                  </a:lnTo>
                  <a:lnTo>
                    <a:pt x="15925" y="24814"/>
                  </a:lnTo>
                  <a:close/>
                  <a:moveTo>
                    <a:pt x="40000" y="112222"/>
                  </a:moveTo>
                  <a:lnTo>
                    <a:pt x="40000" y="112222"/>
                  </a:lnTo>
                  <a:lnTo>
                    <a:pt x="37777" y="110370"/>
                  </a:lnTo>
                  <a:lnTo>
                    <a:pt x="35555" y="108148"/>
                  </a:lnTo>
                  <a:lnTo>
                    <a:pt x="31481" y="102962"/>
                  </a:lnTo>
                  <a:lnTo>
                    <a:pt x="27777" y="97037"/>
                  </a:lnTo>
                  <a:lnTo>
                    <a:pt x="24444" y="90370"/>
                  </a:lnTo>
                  <a:lnTo>
                    <a:pt x="24444" y="90370"/>
                  </a:lnTo>
                  <a:lnTo>
                    <a:pt x="20740" y="92592"/>
                  </a:lnTo>
                  <a:lnTo>
                    <a:pt x="15925" y="95185"/>
                  </a:lnTo>
                  <a:lnTo>
                    <a:pt x="15925" y="95185"/>
                  </a:lnTo>
                  <a:lnTo>
                    <a:pt x="18518" y="98148"/>
                  </a:lnTo>
                  <a:lnTo>
                    <a:pt x="21481" y="100740"/>
                  </a:lnTo>
                  <a:lnTo>
                    <a:pt x="24074" y="102962"/>
                  </a:lnTo>
                  <a:lnTo>
                    <a:pt x="27037" y="105185"/>
                  </a:lnTo>
                  <a:lnTo>
                    <a:pt x="30000" y="107407"/>
                  </a:lnTo>
                  <a:lnTo>
                    <a:pt x="33333" y="109259"/>
                  </a:lnTo>
                  <a:lnTo>
                    <a:pt x="36666" y="110740"/>
                  </a:lnTo>
                  <a:lnTo>
                    <a:pt x="40000" y="112222"/>
                  </a:lnTo>
                  <a:lnTo>
                    <a:pt x="40000" y="112222"/>
                  </a:lnTo>
                  <a:close/>
                  <a:moveTo>
                    <a:pt x="26666" y="34814"/>
                  </a:moveTo>
                  <a:lnTo>
                    <a:pt x="26666" y="34814"/>
                  </a:lnTo>
                  <a:lnTo>
                    <a:pt x="24814" y="40740"/>
                  </a:lnTo>
                  <a:lnTo>
                    <a:pt x="23703" y="46666"/>
                  </a:lnTo>
                  <a:lnTo>
                    <a:pt x="22962" y="53703"/>
                  </a:lnTo>
                  <a:lnTo>
                    <a:pt x="22592" y="60000"/>
                  </a:lnTo>
                  <a:lnTo>
                    <a:pt x="41111" y="60000"/>
                  </a:lnTo>
                  <a:lnTo>
                    <a:pt x="41111" y="60000"/>
                  </a:lnTo>
                  <a:lnTo>
                    <a:pt x="41481" y="49629"/>
                  </a:lnTo>
                  <a:lnTo>
                    <a:pt x="42222" y="39259"/>
                  </a:lnTo>
                  <a:lnTo>
                    <a:pt x="42222" y="39259"/>
                  </a:lnTo>
                  <a:lnTo>
                    <a:pt x="34444" y="37407"/>
                  </a:lnTo>
                  <a:lnTo>
                    <a:pt x="26666" y="34814"/>
                  </a:lnTo>
                  <a:lnTo>
                    <a:pt x="26666" y="34814"/>
                  </a:lnTo>
                  <a:close/>
                  <a:moveTo>
                    <a:pt x="22962" y="63703"/>
                  </a:moveTo>
                  <a:lnTo>
                    <a:pt x="22962" y="63703"/>
                  </a:lnTo>
                  <a:lnTo>
                    <a:pt x="23333" y="69259"/>
                  </a:lnTo>
                  <a:lnTo>
                    <a:pt x="24074" y="74814"/>
                  </a:lnTo>
                  <a:lnTo>
                    <a:pt x="25185" y="80000"/>
                  </a:lnTo>
                  <a:lnTo>
                    <a:pt x="26666" y="85555"/>
                  </a:lnTo>
                  <a:lnTo>
                    <a:pt x="26666" y="85555"/>
                  </a:lnTo>
                  <a:lnTo>
                    <a:pt x="34444" y="82592"/>
                  </a:lnTo>
                  <a:lnTo>
                    <a:pt x="42222" y="80370"/>
                  </a:lnTo>
                  <a:lnTo>
                    <a:pt x="42222" y="80370"/>
                  </a:lnTo>
                  <a:lnTo>
                    <a:pt x="41481" y="72222"/>
                  </a:lnTo>
                  <a:lnTo>
                    <a:pt x="41111" y="63703"/>
                  </a:lnTo>
                  <a:lnTo>
                    <a:pt x="22962" y="63703"/>
                  </a:lnTo>
                  <a:close/>
                  <a:moveTo>
                    <a:pt x="52592" y="4814"/>
                  </a:moveTo>
                  <a:lnTo>
                    <a:pt x="52592" y="4814"/>
                  </a:lnTo>
                  <a:lnTo>
                    <a:pt x="48518" y="6296"/>
                  </a:lnTo>
                  <a:lnTo>
                    <a:pt x="44814" y="8518"/>
                  </a:lnTo>
                  <a:lnTo>
                    <a:pt x="41481" y="11111"/>
                  </a:lnTo>
                  <a:lnTo>
                    <a:pt x="38148" y="14444"/>
                  </a:lnTo>
                  <a:lnTo>
                    <a:pt x="38148" y="14444"/>
                  </a:lnTo>
                  <a:lnTo>
                    <a:pt x="35185" y="17777"/>
                  </a:lnTo>
                  <a:lnTo>
                    <a:pt x="32592" y="22222"/>
                  </a:lnTo>
                  <a:lnTo>
                    <a:pt x="30000" y="26666"/>
                  </a:lnTo>
                  <a:lnTo>
                    <a:pt x="28148" y="31111"/>
                  </a:lnTo>
                  <a:lnTo>
                    <a:pt x="28148" y="31111"/>
                  </a:lnTo>
                  <a:lnTo>
                    <a:pt x="35185" y="33703"/>
                  </a:lnTo>
                  <a:lnTo>
                    <a:pt x="42962" y="35925"/>
                  </a:lnTo>
                  <a:lnTo>
                    <a:pt x="42962" y="35925"/>
                  </a:lnTo>
                  <a:lnTo>
                    <a:pt x="44444" y="25925"/>
                  </a:lnTo>
                  <a:lnTo>
                    <a:pt x="46666" y="17037"/>
                  </a:lnTo>
                  <a:lnTo>
                    <a:pt x="47777" y="13333"/>
                  </a:lnTo>
                  <a:lnTo>
                    <a:pt x="49259" y="10370"/>
                  </a:lnTo>
                  <a:lnTo>
                    <a:pt x="50370" y="7407"/>
                  </a:lnTo>
                  <a:lnTo>
                    <a:pt x="52592" y="4814"/>
                  </a:lnTo>
                  <a:lnTo>
                    <a:pt x="52592" y="4814"/>
                  </a:lnTo>
                  <a:close/>
                  <a:moveTo>
                    <a:pt x="42962" y="84444"/>
                  </a:moveTo>
                  <a:lnTo>
                    <a:pt x="42962" y="84444"/>
                  </a:lnTo>
                  <a:lnTo>
                    <a:pt x="35185" y="86296"/>
                  </a:lnTo>
                  <a:lnTo>
                    <a:pt x="28148" y="88888"/>
                  </a:lnTo>
                  <a:lnTo>
                    <a:pt x="28148" y="88888"/>
                  </a:lnTo>
                  <a:lnTo>
                    <a:pt x="30000" y="93703"/>
                  </a:lnTo>
                  <a:lnTo>
                    <a:pt x="32592" y="97777"/>
                  </a:lnTo>
                  <a:lnTo>
                    <a:pt x="35185" y="101851"/>
                  </a:lnTo>
                  <a:lnTo>
                    <a:pt x="38148" y="105555"/>
                  </a:lnTo>
                  <a:lnTo>
                    <a:pt x="38148" y="105555"/>
                  </a:lnTo>
                  <a:lnTo>
                    <a:pt x="41481" y="108518"/>
                  </a:lnTo>
                  <a:lnTo>
                    <a:pt x="44814" y="111111"/>
                  </a:lnTo>
                  <a:lnTo>
                    <a:pt x="48518" y="113333"/>
                  </a:lnTo>
                  <a:lnTo>
                    <a:pt x="52592" y="115185"/>
                  </a:lnTo>
                  <a:lnTo>
                    <a:pt x="52592" y="115185"/>
                  </a:lnTo>
                  <a:lnTo>
                    <a:pt x="50370" y="112222"/>
                  </a:lnTo>
                  <a:lnTo>
                    <a:pt x="49259" y="109629"/>
                  </a:lnTo>
                  <a:lnTo>
                    <a:pt x="47777" y="106296"/>
                  </a:lnTo>
                  <a:lnTo>
                    <a:pt x="46666" y="102592"/>
                  </a:lnTo>
                  <a:lnTo>
                    <a:pt x="44444" y="94444"/>
                  </a:lnTo>
                  <a:lnTo>
                    <a:pt x="42962" y="84444"/>
                  </a:lnTo>
                  <a:lnTo>
                    <a:pt x="42962" y="84444"/>
                  </a:lnTo>
                  <a:close/>
                  <a:moveTo>
                    <a:pt x="44814" y="60000"/>
                  </a:moveTo>
                  <a:lnTo>
                    <a:pt x="74814" y="60000"/>
                  </a:lnTo>
                  <a:lnTo>
                    <a:pt x="74814" y="60000"/>
                  </a:lnTo>
                  <a:lnTo>
                    <a:pt x="74814" y="49629"/>
                  </a:lnTo>
                  <a:lnTo>
                    <a:pt x="74074" y="40000"/>
                  </a:lnTo>
                  <a:lnTo>
                    <a:pt x="74074" y="40000"/>
                  </a:lnTo>
                  <a:lnTo>
                    <a:pt x="67037" y="40740"/>
                  </a:lnTo>
                  <a:lnTo>
                    <a:pt x="60000" y="41111"/>
                  </a:lnTo>
                  <a:lnTo>
                    <a:pt x="60000" y="41111"/>
                  </a:lnTo>
                  <a:lnTo>
                    <a:pt x="53333" y="40740"/>
                  </a:lnTo>
                  <a:lnTo>
                    <a:pt x="45925" y="40000"/>
                  </a:lnTo>
                  <a:lnTo>
                    <a:pt x="45925" y="40000"/>
                  </a:lnTo>
                  <a:lnTo>
                    <a:pt x="45185" y="49629"/>
                  </a:lnTo>
                  <a:lnTo>
                    <a:pt x="44814" y="60000"/>
                  </a:lnTo>
                  <a:lnTo>
                    <a:pt x="44814" y="60000"/>
                  </a:lnTo>
                  <a:close/>
                  <a:moveTo>
                    <a:pt x="44814" y="63703"/>
                  </a:moveTo>
                  <a:lnTo>
                    <a:pt x="44814" y="63703"/>
                  </a:lnTo>
                  <a:lnTo>
                    <a:pt x="45185" y="71851"/>
                  </a:lnTo>
                  <a:lnTo>
                    <a:pt x="45925" y="79629"/>
                  </a:lnTo>
                  <a:lnTo>
                    <a:pt x="45925" y="79629"/>
                  </a:lnTo>
                  <a:lnTo>
                    <a:pt x="53333" y="78888"/>
                  </a:lnTo>
                  <a:lnTo>
                    <a:pt x="60000" y="78518"/>
                  </a:lnTo>
                  <a:lnTo>
                    <a:pt x="60000" y="78518"/>
                  </a:lnTo>
                  <a:lnTo>
                    <a:pt x="67037" y="78888"/>
                  </a:lnTo>
                  <a:lnTo>
                    <a:pt x="74074" y="79629"/>
                  </a:lnTo>
                  <a:lnTo>
                    <a:pt x="74074" y="79629"/>
                  </a:lnTo>
                  <a:lnTo>
                    <a:pt x="74444" y="71851"/>
                  </a:lnTo>
                  <a:lnTo>
                    <a:pt x="74814" y="63703"/>
                  </a:lnTo>
                  <a:lnTo>
                    <a:pt x="44814" y="63703"/>
                  </a:lnTo>
                  <a:close/>
                  <a:moveTo>
                    <a:pt x="67777" y="12592"/>
                  </a:moveTo>
                  <a:lnTo>
                    <a:pt x="67777" y="12592"/>
                  </a:lnTo>
                  <a:lnTo>
                    <a:pt x="65925" y="8888"/>
                  </a:lnTo>
                  <a:lnTo>
                    <a:pt x="64074" y="5925"/>
                  </a:lnTo>
                  <a:lnTo>
                    <a:pt x="62222" y="4444"/>
                  </a:lnTo>
                  <a:lnTo>
                    <a:pt x="61111" y="4074"/>
                  </a:lnTo>
                  <a:lnTo>
                    <a:pt x="60000" y="3703"/>
                  </a:lnTo>
                  <a:lnTo>
                    <a:pt x="60000" y="3703"/>
                  </a:lnTo>
                  <a:lnTo>
                    <a:pt x="59259" y="4074"/>
                  </a:lnTo>
                  <a:lnTo>
                    <a:pt x="58148" y="4444"/>
                  </a:lnTo>
                  <a:lnTo>
                    <a:pt x="56296" y="5925"/>
                  </a:lnTo>
                  <a:lnTo>
                    <a:pt x="54444" y="8888"/>
                  </a:lnTo>
                  <a:lnTo>
                    <a:pt x="52222" y="12592"/>
                  </a:lnTo>
                  <a:lnTo>
                    <a:pt x="52222" y="12592"/>
                  </a:lnTo>
                  <a:lnTo>
                    <a:pt x="50370" y="17407"/>
                  </a:lnTo>
                  <a:lnTo>
                    <a:pt x="48518" y="23333"/>
                  </a:lnTo>
                  <a:lnTo>
                    <a:pt x="47407" y="29629"/>
                  </a:lnTo>
                  <a:lnTo>
                    <a:pt x="46296" y="36296"/>
                  </a:lnTo>
                  <a:lnTo>
                    <a:pt x="46296" y="36296"/>
                  </a:lnTo>
                  <a:lnTo>
                    <a:pt x="53333" y="37037"/>
                  </a:lnTo>
                  <a:lnTo>
                    <a:pt x="60000" y="37407"/>
                  </a:lnTo>
                  <a:lnTo>
                    <a:pt x="60000" y="37407"/>
                  </a:lnTo>
                  <a:lnTo>
                    <a:pt x="66666" y="37037"/>
                  </a:lnTo>
                  <a:lnTo>
                    <a:pt x="73703" y="36296"/>
                  </a:lnTo>
                  <a:lnTo>
                    <a:pt x="73703" y="36296"/>
                  </a:lnTo>
                  <a:lnTo>
                    <a:pt x="72592" y="29629"/>
                  </a:lnTo>
                  <a:lnTo>
                    <a:pt x="71111" y="23333"/>
                  </a:lnTo>
                  <a:lnTo>
                    <a:pt x="69629" y="17407"/>
                  </a:lnTo>
                  <a:lnTo>
                    <a:pt x="67777" y="12592"/>
                  </a:lnTo>
                  <a:lnTo>
                    <a:pt x="67777" y="12592"/>
                  </a:lnTo>
                  <a:close/>
                  <a:moveTo>
                    <a:pt x="52222" y="107037"/>
                  </a:moveTo>
                  <a:lnTo>
                    <a:pt x="52222" y="107037"/>
                  </a:lnTo>
                  <a:lnTo>
                    <a:pt x="54444" y="111111"/>
                  </a:lnTo>
                  <a:lnTo>
                    <a:pt x="56296" y="113703"/>
                  </a:lnTo>
                  <a:lnTo>
                    <a:pt x="58148" y="115925"/>
                  </a:lnTo>
                  <a:lnTo>
                    <a:pt x="59259" y="116296"/>
                  </a:lnTo>
                  <a:lnTo>
                    <a:pt x="60000" y="116296"/>
                  </a:lnTo>
                  <a:lnTo>
                    <a:pt x="60000" y="116296"/>
                  </a:lnTo>
                  <a:lnTo>
                    <a:pt x="61111" y="116296"/>
                  </a:lnTo>
                  <a:lnTo>
                    <a:pt x="62222" y="115925"/>
                  </a:lnTo>
                  <a:lnTo>
                    <a:pt x="64074" y="113703"/>
                  </a:lnTo>
                  <a:lnTo>
                    <a:pt x="65925" y="111111"/>
                  </a:lnTo>
                  <a:lnTo>
                    <a:pt x="67777" y="107037"/>
                  </a:lnTo>
                  <a:lnTo>
                    <a:pt x="67777" y="107037"/>
                  </a:lnTo>
                  <a:lnTo>
                    <a:pt x="69629" y="102222"/>
                  </a:lnTo>
                  <a:lnTo>
                    <a:pt x="71111" y="96666"/>
                  </a:lnTo>
                  <a:lnTo>
                    <a:pt x="72592" y="90740"/>
                  </a:lnTo>
                  <a:lnTo>
                    <a:pt x="73703" y="83703"/>
                  </a:lnTo>
                  <a:lnTo>
                    <a:pt x="73703" y="83703"/>
                  </a:lnTo>
                  <a:lnTo>
                    <a:pt x="66666" y="82962"/>
                  </a:lnTo>
                  <a:lnTo>
                    <a:pt x="60000" y="82592"/>
                  </a:lnTo>
                  <a:lnTo>
                    <a:pt x="60000" y="82592"/>
                  </a:lnTo>
                  <a:lnTo>
                    <a:pt x="53333" y="82962"/>
                  </a:lnTo>
                  <a:lnTo>
                    <a:pt x="46296" y="83703"/>
                  </a:lnTo>
                  <a:lnTo>
                    <a:pt x="46296" y="83703"/>
                  </a:lnTo>
                  <a:lnTo>
                    <a:pt x="47407" y="90740"/>
                  </a:lnTo>
                  <a:lnTo>
                    <a:pt x="48518" y="96666"/>
                  </a:lnTo>
                  <a:lnTo>
                    <a:pt x="50370" y="102222"/>
                  </a:lnTo>
                  <a:lnTo>
                    <a:pt x="52222" y="107037"/>
                  </a:lnTo>
                  <a:lnTo>
                    <a:pt x="52222" y="107037"/>
                  </a:lnTo>
                  <a:close/>
                  <a:moveTo>
                    <a:pt x="92222" y="31111"/>
                  </a:moveTo>
                  <a:lnTo>
                    <a:pt x="92222" y="31111"/>
                  </a:lnTo>
                  <a:lnTo>
                    <a:pt x="90000" y="26666"/>
                  </a:lnTo>
                  <a:lnTo>
                    <a:pt x="87777" y="22222"/>
                  </a:lnTo>
                  <a:lnTo>
                    <a:pt x="84814" y="17777"/>
                  </a:lnTo>
                  <a:lnTo>
                    <a:pt x="81481" y="14444"/>
                  </a:lnTo>
                  <a:lnTo>
                    <a:pt x="81481" y="14444"/>
                  </a:lnTo>
                  <a:lnTo>
                    <a:pt x="78518" y="11111"/>
                  </a:lnTo>
                  <a:lnTo>
                    <a:pt x="75185" y="8518"/>
                  </a:lnTo>
                  <a:lnTo>
                    <a:pt x="71481" y="6296"/>
                  </a:lnTo>
                  <a:lnTo>
                    <a:pt x="67777" y="4814"/>
                  </a:lnTo>
                  <a:lnTo>
                    <a:pt x="67777" y="4814"/>
                  </a:lnTo>
                  <a:lnTo>
                    <a:pt x="69259" y="7407"/>
                  </a:lnTo>
                  <a:lnTo>
                    <a:pt x="70740" y="10370"/>
                  </a:lnTo>
                  <a:lnTo>
                    <a:pt x="72222" y="13333"/>
                  </a:lnTo>
                  <a:lnTo>
                    <a:pt x="73333" y="17037"/>
                  </a:lnTo>
                  <a:lnTo>
                    <a:pt x="75555" y="25925"/>
                  </a:lnTo>
                  <a:lnTo>
                    <a:pt x="77037" y="35925"/>
                  </a:lnTo>
                  <a:lnTo>
                    <a:pt x="77037" y="35925"/>
                  </a:lnTo>
                  <a:lnTo>
                    <a:pt x="85185" y="33703"/>
                  </a:lnTo>
                  <a:lnTo>
                    <a:pt x="92222" y="31111"/>
                  </a:lnTo>
                  <a:lnTo>
                    <a:pt x="92222" y="31111"/>
                  </a:lnTo>
                  <a:close/>
                  <a:moveTo>
                    <a:pt x="67777" y="115185"/>
                  </a:moveTo>
                  <a:lnTo>
                    <a:pt x="67777" y="115185"/>
                  </a:lnTo>
                  <a:lnTo>
                    <a:pt x="71481" y="113333"/>
                  </a:lnTo>
                  <a:lnTo>
                    <a:pt x="75185" y="111111"/>
                  </a:lnTo>
                  <a:lnTo>
                    <a:pt x="78518" y="108518"/>
                  </a:lnTo>
                  <a:lnTo>
                    <a:pt x="81481" y="105555"/>
                  </a:lnTo>
                  <a:lnTo>
                    <a:pt x="81481" y="105555"/>
                  </a:lnTo>
                  <a:lnTo>
                    <a:pt x="84814" y="101851"/>
                  </a:lnTo>
                  <a:lnTo>
                    <a:pt x="87777" y="97777"/>
                  </a:lnTo>
                  <a:lnTo>
                    <a:pt x="90000" y="93703"/>
                  </a:lnTo>
                  <a:lnTo>
                    <a:pt x="92222" y="88888"/>
                  </a:lnTo>
                  <a:lnTo>
                    <a:pt x="92222" y="88888"/>
                  </a:lnTo>
                  <a:lnTo>
                    <a:pt x="85185" y="86296"/>
                  </a:lnTo>
                  <a:lnTo>
                    <a:pt x="77037" y="84444"/>
                  </a:lnTo>
                  <a:lnTo>
                    <a:pt x="77037" y="84444"/>
                  </a:lnTo>
                  <a:lnTo>
                    <a:pt x="75555" y="94444"/>
                  </a:lnTo>
                  <a:lnTo>
                    <a:pt x="73333" y="102592"/>
                  </a:lnTo>
                  <a:lnTo>
                    <a:pt x="72222" y="106296"/>
                  </a:lnTo>
                  <a:lnTo>
                    <a:pt x="70740" y="109629"/>
                  </a:lnTo>
                  <a:lnTo>
                    <a:pt x="69259" y="112222"/>
                  </a:lnTo>
                  <a:lnTo>
                    <a:pt x="67777" y="115185"/>
                  </a:lnTo>
                  <a:lnTo>
                    <a:pt x="67777" y="115185"/>
                  </a:lnTo>
                  <a:close/>
                  <a:moveTo>
                    <a:pt x="97407" y="60000"/>
                  </a:moveTo>
                  <a:lnTo>
                    <a:pt x="97407" y="60000"/>
                  </a:lnTo>
                  <a:lnTo>
                    <a:pt x="97407" y="53703"/>
                  </a:lnTo>
                  <a:lnTo>
                    <a:pt x="96666" y="46666"/>
                  </a:lnTo>
                  <a:lnTo>
                    <a:pt x="95185" y="40740"/>
                  </a:lnTo>
                  <a:lnTo>
                    <a:pt x="93703" y="34814"/>
                  </a:lnTo>
                  <a:lnTo>
                    <a:pt x="93703" y="34814"/>
                  </a:lnTo>
                  <a:lnTo>
                    <a:pt x="85925" y="37407"/>
                  </a:lnTo>
                  <a:lnTo>
                    <a:pt x="77407" y="39259"/>
                  </a:lnTo>
                  <a:lnTo>
                    <a:pt x="77407" y="39259"/>
                  </a:lnTo>
                  <a:lnTo>
                    <a:pt x="78518" y="49629"/>
                  </a:lnTo>
                  <a:lnTo>
                    <a:pt x="78518" y="60000"/>
                  </a:lnTo>
                  <a:lnTo>
                    <a:pt x="97407" y="60000"/>
                  </a:lnTo>
                  <a:close/>
                  <a:moveTo>
                    <a:pt x="97407" y="63703"/>
                  </a:moveTo>
                  <a:lnTo>
                    <a:pt x="78518" y="63703"/>
                  </a:lnTo>
                  <a:lnTo>
                    <a:pt x="78518" y="63703"/>
                  </a:lnTo>
                  <a:lnTo>
                    <a:pt x="78148" y="72222"/>
                  </a:lnTo>
                  <a:lnTo>
                    <a:pt x="77407" y="80370"/>
                  </a:lnTo>
                  <a:lnTo>
                    <a:pt x="77407" y="80370"/>
                  </a:lnTo>
                  <a:lnTo>
                    <a:pt x="85925" y="82592"/>
                  </a:lnTo>
                  <a:lnTo>
                    <a:pt x="93703" y="85555"/>
                  </a:lnTo>
                  <a:lnTo>
                    <a:pt x="93703" y="85555"/>
                  </a:lnTo>
                  <a:lnTo>
                    <a:pt x="95185" y="80000"/>
                  </a:lnTo>
                  <a:lnTo>
                    <a:pt x="96296" y="74814"/>
                  </a:lnTo>
                  <a:lnTo>
                    <a:pt x="97037" y="69259"/>
                  </a:lnTo>
                  <a:lnTo>
                    <a:pt x="97407" y="63703"/>
                  </a:lnTo>
                  <a:lnTo>
                    <a:pt x="97407" y="63703"/>
                  </a:lnTo>
                  <a:close/>
                  <a:moveTo>
                    <a:pt x="79629" y="7407"/>
                  </a:moveTo>
                  <a:lnTo>
                    <a:pt x="79629" y="7407"/>
                  </a:lnTo>
                  <a:lnTo>
                    <a:pt x="82592" y="9629"/>
                  </a:lnTo>
                  <a:lnTo>
                    <a:pt x="84814" y="11851"/>
                  </a:lnTo>
                  <a:lnTo>
                    <a:pt x="88888" y="17037"/>
                  </a:lnTo>
                  <a:lnTo>
                    <a:pt x="92592" y="23333"/>
                  </a:lnTo>
                  <a:lnTo>
                    <a:pt x="95555" y="30000"/>
                  </a:lnTo>
                  <a:lnTo>
                    <a:pt x="95555" y="30000"/>
                  </a:lnTo>
                  <a:lnTo>
                    <a:pt x="99629" y="27407"/>
                  </a:lnTo>
                  <a:lnTo>
                    <a:pt x="103703" y="24814"/>
                  </a:lnTo>
                  <a:lnTo>
                    <a:pt x="103703" y="24814"/>
                  </a:lnTo>
                  <a:lnTo>
                    <a:pt x="101481" y="22222"/>
                  </a:lnTo>
                  <a:lnTo>
                    <a:pt x="98888" y="19629"/>
                  </a:lnTo>
                  <a:lnTo>
                    <a:pt x="95925" y="16666"/>
                  </a:lnTo>
                  <a:lnTo>
                    <a:pt x="92962" y="14444"/>
                  </a:lnTo>
                  <a:lnTo>
                    <a:pt x="90000" y="12222"/>
                  </a:lnTo>
                  <a:lnTo>
                    <a:pt x="87037" y="10370"/>
                  </a:lnTo>
                  <a:lnTo>
                    <a:pt x="83703" y="8888"/>
                  </a:lnTo>
                  <a:lnTo>
                    <a:pt x="79629" y="7407"/>
                  </a:lnTo>
                  <a:lnTo>
                    <a:pt x="79629" y="7407"/>
                  </a:lnTo>
                  <a:close/>
                  <a:moveTo>
                    <a:pt x="103703" y="95185"/>
                  </a:moveTo>
                  <a:lnTo>
                    <a:pt x="103703" y="95185"/>
                  </a:lnTo>
                  <a:lnTo>
                    <a:pt x="99629" y="92592"/>
                  </a:lnTo>
                  <a:lnTo>
                    <a:pt x="95555" y="90370"/>
                  </a:lnTo>
                  <a:lnTo>
                    <a:pt x="95555" y="90370"/>
                  </a:lnTo>
                  <a:lnTo>
                    <a:pt x="92592" y="97037"/>
                  </a:lnTo>
                  <a:lnTo>
                    <a:pt x="88888" y="102962"/>
                  </a:lnTo>
                  <a:lnTo>
                    <a:pt x="84814" y="108148"/>
                  </a:lnTo>
                  <a:lnTo>
                    <a:pt x="82592" y="110370"/>
                  </a:lnTo>
                  <a:lnTo>
                    <a:pt x="79629" y="112222"/>
                  </a:lnTo>
                  <a:lnTo>
                    <a:pt x="79629" y="112222"/>
                  </a:lnTo>
                  <a:lnTo>
                    <a:pt x="83703" y="110740"/>
                  </a:lnTo>
                  <a:lnTo>
                    <a:pt x="87037" y="109259"/>
                  </a:lnTo>
                  <a:lnTo>
                    <a:pt x="90000" y="107407"/>
                  </a:lnTo>
                  <a:lnTo>
                    <a:pt x="92962" y="105185"/>
                  </a:lnTo>
                  <a:lnTo>
                    <a:pt x="95925" y="102962"/>
                  </a:lnTo>
                  <a:lnTo>
                    <a:pt x="98888" y="100740"/>
                  </a:lnTo>
                  <a:lnTo>
                    <a:pt x="101481" y="98148"/>
                  </a:lnTo>
                  <a:lnTo>
                    <a:pt x="103703" y="95185"/>
                  </a:lnTo>
                  <a:lnTo>
                    <a:pt x="103703" y="95185"/>
                  </a:lnTo>
                  <a:close/>
                  <a:moveTo>
                    <a:pt x="116296" y="60000"/>
                  </a:moveTo>
                  <a:lnTo>
                    <a:pt x="116296" y="60000"/>
                  </a:lnTo>
                  <a:lnTo>
                    <a:pt x="116296" y="55925"/>
                  </a:lnTo>
                  <a:lnTo>
                    <a:pt x="115925" y="51481"/>
                  </a:lnTo>
                  <a:lnTo>
                    <a:pt x="115185" y="47037"/>
                  </a:lnTo>
                  <a:lnTo>
                    <a:pt x="114074" y="42962"/>
                  </a:lnTo>
                  <a:lnTo>
                    <a:pt x="112222" y="39259"/>
                  </a:lnTo>
                  <a:lnTo>
                    <a:pt x="110370" y="35185"/>
                  </a:lnTo>
                  <a:lnTo>
                    <a:pt x="108518" y="31481"/>
                  </a:lnTo>
                  <a:lnTo>
                    <a:pt x="105925" y="28148"/>
                  </a:lnTo>
                  <a:lnTo>
                    <a:pt x="105925" y="28148"/>
                  </a:lnTo>
                  <a:lnTo>
                    <a:pt x="101481" y="30740"/>
                  </a:lnTo>
                  <a:lnTo>
                    <a:pt x="96666" y="33333"/>
                  </a:lnTo>
                  <a:lnTo>
                    <a:pt x="96666" y="33333"/>
                  </a:lnTo>
                  <a:lnTo>
                    <a:pt x="98888" y="39629"/>
                  </a:lnTo>
                  <a:lnTo>
                    <a:pt x="100000" y="46296"/>
                  </a:lnTo>
                  <a:lnTo>
                    <a:pt x="101111" y="53333"/>
                  </a:lnTo>
                  <a:lnTo>
                    <a:pt x="101111" y="60000"/>
                  </a:lnTo>
                  <a:lnTo>
                    <a:pt x="116296" y="60000"/>
                  </a:lnTo>
                  <a:close/>
                  <a:moveTo>
                    <a:pt x="96666" y="86666"/>
                  </a:moveTo>
                  <a:lnTo>
                    <a:pt x="96666" y="86666"/>
                  </a:lnTo>
                  <a:lnTo>
                    <a:pt x="101481" y="89259"/>
                  </a:lnTo>
                  <a:lnTo>
                    <a:pt x="105925" y="92222"/>
                  </a:lnTo>
                  <a:lnTo>
                    <a:pt x="105925" y="92222"/>
                  </a:lnTo>
                  <a:lnTo>
                    <a:pt x="108148" y="88888"/>
                  </a:lnTo>
                  <a:lnTo>
                    <a:pt x="110000" y="85555"/>
                  </a:lnTo>
                  <a:lnTo>
                    <a:pt x="111481" y="81851"/>
                  </a:lnTo>
                  <a:lnTo>
                    <a:pt x="113333" y="78518"/>
                  </a:lnTo>
                  <a:lnTo>
                    <a:pt x="114444" y="74814"/>
                  </a:lnTo>
                  <a:lnTo>
                    <a:pt x="115185" y="71481"/>
                  </a:lnTo>
                  <a:lnTo>
                    <a:pt x="115925" y="67777"/>
                  </a:lnTo>
                  <a:lnTo>
                    <a:pt x="116296" y="63703"/>
                  </a:lnTo>
                  <a:lnTo>
                    <a:pt x="101111" y="63703"/>
                  </a:lnTo>
                  <a:lnTo>
                    <a:pt x="101111" y="63703"/>
                  </a:lnTo>
                  <a:lnTo>
                    <a:pt x="100370" y="69629"/>
                  </a:lnTo>
                  <a:lnTo>
                    <a:pt x="99629" y="75555"/>
                  </a:lnTo>
                  <a:lnTo>
                    <a:pt x="98518" y="81111"/>
                  </a:lnTo>
                  <a:lnTo>
                    <a:pt x="96666" y="86666"/>
                  </a:lnTo>
                  <a:lnTo>
                    <a:pt x="96666" y="86666"/>
                  </a:lnTo>
                  <a:close/>
                </a:path>
              </a:pathLst>
            </a:custGeom>
            <a:solidFill>
              <a:schemeClr val="lt1"/>
            </a:solidFill>
            <a:ln>
              <a:noFill/>
            </a:ln>
          </p:spPr>
          <p:txBody>
            <a:bodyPr wrap="square" lIns="91440" tIns="45720" rIns="91440" bIns="45720" anchor="ctr">
              <a:normAutofit fontScale="25000" lnSpcReduction="20000"/>
            </a:bodyPr>
            <a:lstStyle/>
            <a:p>
              <a:pPr algn="ctr"/>
              <a:endParaRPr>
                <a:solidFill>
                  <a:schemeClr val="accent2"/>
                </a:solidFill>
              </a:endParaRPr>
            </a:p>
          </p:txBody>
        </p:sp>
        <p:sp>
          <p:nvSpPr>
            <p:cNvPr id="56" name="îṡḷíďè">
              <a:extLst>
                <a:ext uri="{FF2B5EF4-FFF2-40B4-BE49-F238E27FC236}">
                  <a16:creationId xmlns:a16="http://schemas.microsoft.com/office/drawing/2014/main" id="{55D5C08F-CCCB-4D40-828A-75B474D60734}"/>
                </a:ext>
              </a:extLst>
            </p:cNvPr>
            <p:cNvSpPr/>
            <p:nvPr/>
          </p:nvSpPr>
          <p:spPr>
            <a:xfrm>
              <a:off x="7105492" y="2414527"/>
              <a:ext cx="409417" cy="352795"/>
            </a:xfrm>
            <a:custGeom>
              <a:avLst/>
              <a:gdLst/>
              <a:ahLst/>
              <a:cxnLst/>
              <a:rect l="0" t="0" r="0" b="0"/>
              <a:pathLst>
                <a:path w="120000" h="120000" extrusionOk="0">
                  <a:moveTo>
                    <a:pt x="95935" y="0"/>
                  </a:moveTo>
                  <a:lnTo>
                    <a:pt x="115187" y="0"/>
                  </a:lnTo>
                  <a:lnTo>
                    <a:pt x="115187" y="0"/>
                  </a:lnTo>
                  <a:lnTo>
                    <a:pt x="117112" y="370"/>
                  </a:lnTo>
                  <a:lnTo>
                    <a:pt x="118716" y="1851"/>
                  </a:lnTo>
                  <a:lnTo>
                    <a:pt x="118716" y="1851"/>
                  </a:lnTo>
                  <a:lnTo>
                    <a:pt x="119679" y="3333"/>
                  </a:lnTo>
                  <a:lnTo>
                    <a:pt x="120000" y="5555"/>
                  </a:lnTo>
                  <a:lnTo>
                    <a:pt x="120000" y="114444"/>
                  </a:lnTo>
                  <a:lnTo>
                    <a:pt x="120000" y="114444"/>
                  </a:lnTo>
                  <a:lnTo>
                    <a:pt x="119679" y="116666"/>
                  </a:lnTo>
                  <a:lnTo>
                    <a:pt x="118716" y="118518"/>
                  </a:lnTo>
                  <a:lnTo>
                    <a:pt x="118716" y="118518"/>
                  </a:lnTo>
                  <a:lnTo>
                    <a:pt x="117112" y="119629"/>
                  </a:lnTo>
                  <a:lnTo>
                    <a:pt x="115187" y="120000"/>
                  </a:lnTo>
                  <a:lnTo>
                    <a:pt x="95935" y="120000"/>
                  </a:lnTo>
                  <a:lnTo>
                    <a:pt x="24385" y="120000"/>
                  </a:lnTo>
                  <a:lnTo>
                    <a:pt x="4812" y="120000"/>
                  </a:lnTo>
                  <a:lnTo>
                    <a:pt x="4812" y="120000"/>
                  </a:lnTo>
                  <a:lnTo>
                    <a:pt x="2887" y="119629"/>
                  </a:lnTo>
                  <a:lnTo>
                    <a:pt x="1604" y="118518"/>
                  </a:lnTo>
                  <a:lnTo>
                    <a:pt x="1604" y="118518"/>
                  </a:lnTo>
                  <a:lnTo>
                    <a:pt x="320" y="116666"/>
                  </a:lnTo>
                  <a:lnTo>
                    <a:pt x="0" y="114444"/>
                  </a:lnTo>
                  <a:lnTo>
                    <a:pt x="0" y="5555"/>
                  </a:lnTo>
                  <a:lnTo>
                    <a:pt x="0" y="5555"/>
                  </a:lnTo>
                  <a:lnTo>
                    <a:pt x="320" y="3333"/>
                  </a:lnTo>
                  <a:lnTo>
                    <a:pt x="1604" y="1851"/>
                  </a:lnTo>
                  <a:lnTo>
                    <a:pt x="1604" y="1851"/>
                  </a:lnTo>
                  <a:lnTo>
                    <a:pt x="2887" y="370"/>
                  </a:lnTo>
                  <a:lnTo>
                    <a:pt x="4812" y="0"/>
                  </a:lnTo>
                  <a:lnTo>
                    <a:pt x="24385" y="0"/>
                  </a:lnTo>
                  <a:lnTo>
                    <a:pt x="95935" y="0"/>
                  </a:lnTo>
                  <a:close/>
                  <a:moveTo>
                    <a:pt x="4812" y="116296"/>
                  </a:moveTo>
                  <a:lnTo>
                    <a:pt x="22780" y="116296"/>
                  </a:lnTo>
                  <a:lnTo>
                    <a:pt x="22780" y="3703"/>
                  </a:lnTo>
                  <a:lnTo>
                    <a:pt x="4812" y="3703"/>
                  </a:lnTo>
                  <a:lnTo>
                    <a:pt x="4812" y="3703"/>
                  </a:lnTo>
                  <a:lnTo>
                    <a:pt x="4171" y="3703"/>
                  </a:lnTo>
                  <a:lnTo>
                    <a:pt x="3850" y="4074"/>
                  </a:lnTo>
                  <a:lnTo>
                    <a:pt x="3529" y="4814"/>
                  </a:lnTo>
                  <a:lnTo>
                    <a:pt x="3208" y="5555"/>
                  </a:lnTo>
                  <a:lnTo>
                    <a:pt x="3208" y="114444"/>
                  </a:lnTo>
                  <a:lnTo>
                    <a:pt x="3208" y="114444"/>
                  </a:lnTo>
                  <a:lnTo>
                    <a:pt x="3529" y="115185"/>
                  </a:lnTo>
                  <a:lnTo>
                    <a:pt x="3850" y="115925"/>
                  </a:lnTo>
                  <a:lnTo>
                    <a:pt x="4171" y="116296"/>
                  </a:lnTo>
                  <a:lnTo>
                    <a:pt x="4812" y="116296"/>
                  </a:lnTo>
                  <a:lnTo>
                    <a:pt x="4812" y="116296"/>
                  </a:lnTo>
                  <a:close/>
                  <a:moveTo>
                    <a:pt x="8021" y="17037"/>
                  </a:moveTo>
                  <a:lnTo>
                    <a:pt x="8021" y="17037"/>
                  </a:lnTo>
                  <a:lnTo>
                    <a:pt x="8342" y="16296"/>
                  </a:lnTo>
                  <a:lnTo>
                    <a:pt x="8663" y="15555"/>
                  </a:lnTo>
                  <a:lnTo>
                    <a:pt x="8983" y="15185"/>
                  </a:lnTo>
                  <a:lnTo>
                    <a:pt x="9625" y="15185"/>
                  </a:lnTo>
                  <a:lnTo>
                    <a:pt x="16363" y="15185"/>
                  </a:lnTo>
                  <a:lnTo>
                    <a:pt x="16363" y="15185"/>
                  </a:lnTo>
                  <a:lnTo>
                    <a:pt x="17005" y="15185"/>
                  </a:lnTo>
                  <a:lnTo>
                    <a:pt x="17647" y="15555"/>
                  </a:lnTo>
                  <a:lnTo>
                    <a:pt x="17967" y="16296"/>
                  </a:lnTo>
                  <a:lnTo>
                    <a:pt x="17967" y="17037"/>
                  </a:lnTo>
                  <a:lnTo>
                    <a:pt x="17967" y="17037"/>
                  </a:lnTo>
                  <a:lnTo>
                    <a:pt x="17967" y="17777"/>
                  </a:lnTo>
                  <a:lnTo>
                    <a:pt x="17647" y="18518"/>
                  </a:lnTo>
                  <a:lnTo>
                    <a:pt x="17005" y="18888"/>
                  </a:lnTo>
                  <a:lnTo>
                    <a:pt x="16363" y="18888"/>
                  </a:lnTo>
                  <a:lnTo>
                    <a:pt x="9625" y="18888"/>
                  </a:lnTo>
                  <a:lnTo>
                    <a:pt x="9625" y="18888"/>
                  </a:lnTo>
                  <a:lnTo>
                    <a:pt x="8983" y="18888"/>
                  </a:lnTo>
                  <a:lnTo>
                    <a:pt x="8663" y="18518"/>
                  </a:lnTo>
                  <a:lnTo>
                    <a:pt x="8342" y="17777"/>
                  </a:lnTo>
                  <a:lnTo>
                    <a:pt x="8021" y="17037"/>
                  </a:lnTo>
                  <a:lnTo>
                    <a:pt x="8021" y="17037"/>
                  </a:lnTo>
                  <a:close/>
                  <a:moveTo>
                    <a:pt x="17967" y="31851"/>
                  </a:moveTo>
                  <a:lnTo>
                    <a:pt x="17967" y="31851"/>
                  </a:lnTo>
                  <a:lnTo>
                    <a:pt x="17967" y="32592"/>
                  </a:lnTo>
                  <a:lnTo>
                    <a:pt x="17647" y="33333"/>
                  </a:lnTo>
                  <a:lnTo>
                    <a:pt x="17005" y="33703"/>
                  </a:lnTo>
                  <a:lnTo>
                    <a:pt x="16363" y="33703"/>
                  </a:lnTo>
                  <a:lnTo>
                    <a:pt x="9625" y="33703"/>
                  </a:lnTo>
                  <a:lnTo>
                    <a:pt x="9625" y="33703"/>
                  </a:lnTo>
                  <a:lnTo>
                    <a:pt x="8983" y="33703"/>
                  </a:lnTo>
                  <a:lnTo>
                    <a:pt x="8663" y="33333"/>
                  </a:lnTo>
                  <a:lnTo>
                    <a:pt x="8342" y="32592"/>
                  </a:lnTo>
                  <a:lnTo>
                    <a:pt x="8021" y="31851"/>
                  </a:lnTo>
                  <a:lnTo>
                    <a:pt x="8021" y="31851"/>
                  </a:lnTo>
                  <a:lnTo>
                    <a:pt x="8342" y="31111"/>
                  </a:lnTo>
                  <a:lnTo>
                    <a:pt x="8663" y="30370"/>
                  </a:lnTo>
                  <a:lnTo>
                    <a:pt x="8983" y="30000"/>
                  </a:lnTo>
                  <a:lnTo>
                    <a:pt x="9625" y="30000"/>
                  </a:lnTo>
                  <a:lnTo>
                    <a:pt x="16363" y="30000"/>
                  </a:lnTo>
                  <a:lnTo>
                    <a:pt x="16363" y="30000"/>
                  </a:lnTo>
                  <a:lnTo>
                    <a:pt x="17005" y="30000"/>
                  </a:lnTo>
                  <a:lnTo>
                    <a:pt x="17647" y="30370"/>
                  </a:lnTo>
                  <a:lnTo>
                    <a:pt x="17967" y="31111"/>
                  </a:lnTo>
                  <a:lnTo>
                    <a:pt x="17967" y="31851"/>
                  </a:lnTo>
                  <a:lnTo>
                    <a:pt x="17967" y="31851"/>
                  </a:lnTo>
                  <a:close/>
                  <a:moveTo>
                    <a:pt x="17967" y="47037"/>
                  </a:moveTo>
                  <a:lnTo>
                    <a:pt x="17967" y="47037"/>
                  </a:lnTo>
                  <a:lnTo>
                    <a:pt x="17967" y="47777"/>
                  </a:lnTo>
                  <a:lnTo>
                    <a:pt x="17647" y="48518"/>
                  </a:lnTo>
                  <a:lnTo>
                    <a:pt x="17005" y="48888"/>
                  </a:lnTo>
                  <a:lnTo>
                    <a:pt x="16363" y="48888"/>
                  </a:lnTo>
                  <a:lnTo>
                    <a:pt x="9625" y="48888"/>
                  </a:lnTo>
                  <a:lnTo>
                    <a:pt x="9625" y="48888"/>
                  </a:lnTo>
                  <a:lnTo>
                    <a:pt x="8983" y="48888"/>
                  </a:lnTo>
                  <a:lnTo>
                    <a:pt x="8663" y="48518"/>
                  </a:lnTo>
                  <a:lnTo>
                    <a:pt x="8342" y="47777"/>
                  </a:lnTo>
                  <a:lnTo>
                    <a:pt x="8021" y="47037"/>
                  </a:lnTo>
                  <a:lnTo>
                    <a:pt x="8021" y="47037"/>
                  </a:lnTo>
                  <a:lnTo>
                    <a:pt x="8342" y="46296"/>
                  </a:lnTo>
                  <a:lnTo>
                    <a:pt x="8663" y="45555"/>
                  </a:lnTo>
                  <a:lnTo>
                    <a:pt x="8983" y="45185"/>
                  </a:lnTo>
                  <a:lnTo>
                    <a:pt x="9625" y="45185"/>
                  </a:lnTo>
                  <a:lnTo>
                    <a:pt x="16363" y="45185"/>
                  </a:lnTo>
                  <a:lnTo>
                    <a:pt x="16363" y="45185"/>
                  </a:lnTo>
                  <a:lnTo>
                    <a:pt x="17005" y="45185"/>
                  </a:lnTo>
                  <a:lnTo>
                    <a:pt x="17647" y="45555"/>
                  </a:lnTo>
                  <a:lnTo>
                    <a:pt x="17967" y="46296"/>
                  </a:lnTo>
                  <a:lnTo>
                    <a:pt x="17967" y="47037"/>
                  </a:lnTo>
                  <a:lnTo>
                    <a:pt x="17967" y="47037"/>
                  </a:lnTo>
                  <a:close/>
                  <a:moveTo>
                    <a:pt x="17967" y="61851"/>
                  </a:moveTo>
                  <a:lnTo>
                    <a:pt x="17967" y="61851"/>
                  </a:lnTo>
                  <a:lnTo>
                    <a:pt x="17967" y="62592"/>
                  </a:lnTo>
                  <a:lnTo>
                    <a:pt x="17647" y="63333"/>
                  </a:lnTo>
                  <a:lnTo>
                    <a:pt x="17005" y="63703"/>
                  </a:lnTo>
                  <a:lnTo>
                    <a:pt x="16363" y="63703"/>
                  </a:lnTo>
                  <a:lnTo>
                    <a:pt x="9625" y="63703"/>
                  </a:lnTo>
                  <a:lnTo>
                    <a:pt x="9625" y="63703"/>
                  </a:lnTo>
                  <a:lnTo>
                    <a:pt x="8983" y="63703"/>
                  </a:lnTo>
                  <a:lnTo>
                    <a:pt x="8663" y="63333"/>
                  </a:lnTo>
                  <a:lnTo>
                    <a:pt x="8342" y="62592"/>
                  </a:lnTo>
                  <a:lnTo>
                    <a:pt x="8021" y="61851"/>
                  </a:lnTo>
                  <a:lnTo>
                    <a:pt x="8021" y="61851"/>
                  </a:lnTo>
                  <a:lnTo>
                    <a:pt x="8342" y="61111"/>
                  </a:lnTo>
                  <a:lnTo>
                    <a:pt x="8663" y="60370"/>
                  </a:lnTo>
                  <a:lnTo>
                    <a:pt x="8983" y="60000"/>
                  </a:lnTo>
                  <a:lnTo>
                    <a:pt x="9625" y="60000"/>
                  </a:lnTo>
                  <a:lnTo>
                    <a:pt x="16363" y="60000"/>
                  </a:lnTo>
                  <a:lnTo>
                    <a:pt x="16363" y="60000"/>
                  </a:lnTo>
                  <a:lnTo>
                    <a:pt x="17005" y="60000"/>
                  </a:lnTo>
                  <a:lnTo>
                    <a:pt x="17647" y="60370"/>
                  </a:lnTo>
                  <a:lnTo>
                    <a:pt x="17967" y="61111"/>
                  </a:lnTo>
                  <a:lnTo>
                    <a:pt x="17967" y="61851"/>
                  </a:lnTo>
                  <a:lnTo>
                    <a:pt x="17967" y="61851"/>
                  </a:lnTo>
                  <a:close/>
                  <a:moveTo>
                    <a:pt x="17967" y="77037"/>
                  </a:moveTo>
                  <a:lnTo>
                    <a:pt x="17967" y="77037"/>
                  </a:lnTo>
                  <a:lnTo>
                    <a:pt x="17967" y="77777"/>
                  </a:lnTo>
                  <a:lnTo>
                    <a:pt x="17647" y="78518"/>
                  </a:lnTo>
                  <a:lnTo>
                    <a:pt x="17005" y="78888"/>
                  </a:lnTo>
                  <a:lnTo>
                    <a:pt x="16363" y="78888"/>
                  </a:lnTo>
                  <a:lnTo>
                    <a:pt x="9625" y="78888"/>
                  </a:lnTo>
                  <a:lnTo>
                    <a:pt x="9625" y="78888"/>
                  </a:lnTo>
                  <a:lnTo>
                    <a:pt x="8983" y="78888"/>
                  </a:lnTo>
                  <a:lnTo>
                    <a:pt x="8663" y="78518"/>
                  </a:lnTo>
                  <a:lnTo>
                    <a:pt x="8342" y="77777"/>
                  </a:lnTo>
                  <a:lnTo>
                    <a:pt x="8021" y="77037"/>
                  </a:lnTo>
                  <a:lnTo>
                    <a:pt x="8021" y="77037"/>
                  </a:lnTo>
                  <a:lnTo>
                    <a:pt x="8342" y="76296"/>
                  </a:lnTo>
                  <a:lnTo>
                    <a:pt x="8663" y="75555"/>
                  </a:lnTo>
                  <a:lnTo>
                    <a:pt x="8983" y="75185"/>
                  </a:lnTo>
                  <a:lnTo>
                    <a:pt x="9625" y="75185"/>
                  </a:lnTo>
                  <a:lnTo>
                    <a:pt x="16363" y="75185"/>
                  </a:lnTo>
                  <a:lnTo>
                    <a:pt x="16363" y="75185"/>
                  </a:lnTo>
                  <a:lnTo>
                    <a:pt x="17005" y="75185"/>
                  </a:lnTo>
                  <a:lnTo>
                    <a:pt x="17647" y="75555"/>
                  </a:lnTo>
                  <a:lnTo>
                    <a:pt x="17967" y="76296"/>
                  </a:lnTo>
                  <a:lnTo>
                    <a:pt x="17967" y="77037"/>
                  </a:lnTo>
                  <a:lnTo>
                    <a:pt x="17967" y="77037"/>
                  </a:lnTo>
                  <a:close/>
                  <a:moveTo>
                    <a:pt x="17967" y="91851"/>
                  </a:moveTo>
                  <a:lnTo>
                    <a:pt x="17967" y="91851"/>
                  </a:lnTo>
                  <a:lnTo>
                    <a:pt x="17967" y="92592"/>
                  </a:lnTo>
                  <a:lnTo>
                    <a:pt x="17647" y="93333"/>
                  </a:lnTo>
                  <a:lnTo>
                    <a:pt x="17005" y="93703"/>
                  </a:lnTo>
                  <a:lnTo>
                    <a:pt x="16363" y="93703"/>
                  </a:lnTo>
                  <a:lnTo>
                    <a:pt x="9625" y="93703"/>
                  </a:lnTo>
                  <a:lnTo>
                    <a:pt x="9625" y="93703"/>
                  </a:lnTo>
                  <a:lnTo>
                    <a:pt x="8983" y="93703"/>
                  </a:lnTo>
                  <a:lnTo>
                    <a:pt x="8663" y="93333"/>
                  </a:lnTo>
                  <a:lnTo>
                    <a:pt x="8342" y="92592"/>
                  </a:lnTo>
                  <a:lnTo>
                    <a:pt x="8021" y="91851"/>
                  </a:lnTo>
                  <a:lnTo>
                    <a:pt x="8021" y="91851"/>
                  </a:lnTo>
                  <a:lnTo>
                    <a:pt x="8342" y="91111"/>
                  </a:lnTo>
                  <a:lnTo>
                    <a:pt x="8663" y="90370"/>
                  </a:lnTo>
                  <a:lnTo>
                    <a:pt x="8983" y="90000"/>
                  </a:lnTo>
                  <a:lnTo>
                    <a:pt x="9625" y="90000"/>
                  </a:lnTo>
                  <a:lnTo>
                    <a:pt x="16363" y="90000"/>
                  </a:lnTo>
                  <a:lnTo>
                    <a:pt x="16363" y="90000"/>
                  </a:lnTo>
                  <a:lnTo>
                    <a:pt x="17005" y="90000"/>
                  </a:lnTo>
                  <a:lnTo>
                    <a:pt x="17647" y="90370"/>
                  </a:lnTo>
                  <a:lnTo>
                    <a:pt x="17967" y="91111"/>
                  </a:lnTo>
                  <a:lnTo>
                    <a:pt x="17967" y="91851"/>
                  </a:lnTo>
                  <a:lnTo>
                    <a:pt x="17967" y="91851"/>
                  </a:lnTo>
                  <a:close/>
                  <a:moveTo>
                    <a:pt x="17967" y="107037"/>
                  </a:moveTo>
                  <a:lnTo>
                    <a:pt x="17967" y="107037"/>
                  </a:lnTo>
                  <a:lnTo>
                    <a:pt x="17967" y="107777"/>
                  </a:lnTo>
                  <a:lnTo>
                    <a:pt x="17647" y="108518"/>
                  </a:lnTo>
                  <a:lnTo>
                    <a:pt x="17005" y="108888"/>
                  </a:lnTo>
                  <a:lnTo>
                    <a:pt x="16363" y="108888"/>
                  </a:lnTo>
                  <a:lnTo>
                    <a:pt x="9625" y="108888"/>
                  </a:lnTo>
                  <a:lnTo>
                    <a:pt x="9625" y="108888"/>
                  </a:lnTo>
                  <a:lnTo>
                    <a:pt x="8983" y="108888"/>
                  </a:lnTo>
                  <a:lnTo>
                    <a:pt x="8663" y="108518"/>
                  </a:lnTo>
                  <a:lnTo>
                    <a:pt x="8342" y="107777"/>
                  </a:lnTo>
                  <a:lnTo>
                    <a:pt x="8021" y="107037"/>
                  </a:lnTo>
                  <a:lnTo>
                    <a:pt x="8021" y="107037"/>
                  </a:lnTo>
                  <a:lnTo>
                    <a:pt x="8342" y="106296"/>
                  </a:lnTo>
                  <a:lnTo>
                    <a:pt x="8663" y="105555"/>
                  </a:lnTo>
                  <a:lnTo>
                    <a:pt x="8983" y="105185"/>
                  </a:lnTo>
                  <a:lnTo>
                    <a:pt x="9625" y="105185"/>
                  </a:lnTo>
                  <a:lnTo>
                    <a:pt x="16363" y="105185"/>
                  </a:lnTo>
                  <a:lnTo>
                    <a:pt x="16363" y="105185"/>
                  </a:lnTo>
                  <a:lnTo>
                    <a:pt x="17005" y="105185"/>
                  </a:lnTo>
                  <a:lnTo>
                    <a:pt x="17647" y="105555"/>
                  </a:lnTo>
                  <a:lnTo>
                    <a:pt x="17967" y="106296"/>
                  </a:lnTo>
                  <a:lnTo>
                    <a:pt x="17967" y="107037"/>
                  </a:lnTo>
                  <a:lnTo>
                    <a:pt x="17967" y="107037"/>
                  </a:lnTo>
                  <a:close/>
                  <a:moveTo>
                    <a:pt x="94331" y="116296"/>
                  </a:moveTo>
                  <a:lnTo>
                    <a:pt x="94331" y="3703"/>
                  </a:lnTo>
                  <a:lnTo>
                    <a:pt x="25989" y="3703"/>
                  </a:lnTo>
                  <a:lnTo>
                    <a:pt x="25989" y="116296"/>
                  </a:lnTo>
                  <a:lnTo>
                    <a:pt x="94331" y="116296"/>
                  </a:lnTo>
                  <a:close/>
                  <a:moveTo>
                    <a:pt x="77326" y="60370"/>
                  </a:moveTo>
                  <a:lnTo>
                    <a:pt x="77326" y="60370"/>
                  </a:lnTo>
                  <a:lnTo>
                    <a:pt x="77967" y="61111"/>
                  </a:lnTo>
                  <a:lnTo>
                    <a:pt x="77967" y="61851"/>
                  </a:lnTo>
                  <a:lnTo>
                    <a:pt x="77967" y="61851"/>
                  </a:lnTo>
                  <a:lnTo>
                    <a:pt x="77967" y="62962"/>
                  </a:lnTo>
                  <a:lnTo>
                    <a:pt x="77326" y="63703"/>
                  </a:lnTo>
                  <a:lnTo>
                    <a:pt x="48128" y="86296"/>
                  </a:lnTo>
                  <a:lnTo>
                    <a:pt x="48128" y="86296"/>
                  </a:lnTo>
                  <a:lnTo>
                    <a:pt x="47165" y="86296"/>
                  </a:lnTo>
                  <a:lnTo>
                    <a:pt x="47165" y="86296"/>
                  </a:lnTo>
                  <a:lnTo>
                    <a:pt x="46524" y="86296"/>
                  </a:lnTo>
                  <a:lnTo>
                    <a:pt x="46524" y="86296"/>
                  </a:lnTo>
                  <a:lnTo>
                    <a:pt x="45882" y="85555"/>
                  </a:lnTo>
                  <a:lnTo>
                    <a:pt x="45561" y="84444"/>
                  </a:lnTo>
                  <a:lnTo>
                    <a:pt x="45561" y="39629"/>
                  </a:lnTo>
                  <a:lnTo>
                    <a:pt x="45561" y="39629"/>
                  </a:lnTo>
                  <a:lnTo>
                    <a:pt x="45882" y="38888"/>
                  </a:lnTo>
                  <a:lnTo>
                    <a:pt x="46524" y="37777"/>
                  </a:lnTo>
                  <a:lnTo>
                    <a:pt x="46524" y="37777"/>
                  </a:lnTo>
                  <a:lnTo>
                    <a:pt x="47165" y="37407"/>
                  </a:lnTo>
                  <a:lnTo>
                    <a:pt x="48128" y="37777"/>
                  </a:lnTo>
                  <a:lnTo>
                    <a:pt x="77326" y="60370"/>
                  </a:lnTo>
                  <a:close/>
                  <a:moveTo>
                    <a:pt x="73796" y="61851"/>
                  </a:moveTo>
                  <a:lnTo>
                    <a:pt x="48770" y="43333"/>
                  </a:lnTo>
                  <a:lnTo>
                    <a:pt x="48770" y="81111"/>
                  </a:lnTo>
                  <a:lnTo>
                    <a:pt x="73796" y="61851"/>
                  </a:lnTo>
                  <a:close/>
                  <a:moveTo>
                    <a:pt x="115187" y="3703"/>
                  </a:moveTo>
                  <a:lnTo>
                    <a:pt x="97540" y="3703"/>
                  </a:lnTo>
                  <a:lnTo>
                    <a:pt x="97540" y="116296"/>
                  </a:lnTo>
                  <a:lnTo>
                    <a:pt x="115187" y="116296"/>
                  </a:lnTo>
                  <a:lnTo>
                    <a:pt x="115187" y="116296"/>
                  </a:lnTo>
                  <a:lnTo>
                    <a:pt x="115828" y="116296"/>
                  </a:lnTo>
                  <a:lnTo>
                    <a:pt x="116470" y="115925"/>
                  </a:lnTo>
                  <a:lnTo>
                    <a:pt x="116791" y="115185"/>
                  </a:lnTo>
                  <a:lnTo>
                    <a:pt x="116791" y="114444"/>
                  </a:lnTo>
                  <a:lnTo>
                    <a:pt x="116791" y="5555"/>
                  </a:lnTo>
                  <a:lnTo>
                    <a:pt x="116791" y="5555"/>
                  </a:lnTo>
                  <a:lnTo>
                    <a:pt x="116791" y="4814"/>
                  </a:lnTo>
                  <a:lnTo>
                    <a:pt x="116470" y="4074"/>
                  </a:lnTo>
                  <a:lnTo>
                    <a:pt x="115828" y="3703"/>
                  </a:lnTo>
                  <a:lnTo>
                    <a:pt x="115187" y="3703"/>
                  </a:lnTo>
                  <a:lnTo>
                    <a:pt x="115187" y="3703"/>
                  </a:lnTo>
                  <a:close/>
                  <a:moveTo>
                    <a:pt x="102352" y="17037"/>
                  </a:moveTo>
                  <a:lnTo>
                    <a:pt x="102352" y="17037"/>
                  </a:lnTo>
                  <a:lnTo>
                    <a:pt x="102673" y="16296"/>
                  </a:lnTo>
                  <a:lnTo>
                    <a:pt x="102994" y="15555"/>
                  </a:lnTo>
                  <a:lnTo>
                    <a:pt x="103315" y="15185"/>
                  </a:lnTo>
                  <a:lnTo>
                    <a:pt x="103957" y="15185"/>
                  </a:lnTo>
                  <a:lnTo>
                    <a:pt x="110374" y="15185"/>
                  </a:lnTo>
                  <a:lnTo>
                    <a:pt x="110374" y="15185"/>
                  </a:lnTo>
                  <a:lnTo>
                    <a:pt x="111016" y="15185"/>
                  </a:lnTo>
                  <a:lnTo>
                    <a:pt x="111657" y="15555"/>
                  </a:lnTo>
                  <a:lnTo>
                    <a:pt x="111978" y="16296"/>
                  </a:lnTo>
                  <a:lnTo>
                    <a:pt x="111978" y="17037"/>
                  </a:lnTo>
                  <a:lnTo>
                    <a:pt x="111978" y="17037"/>
                  </a:lnTo>
                  <a:lnTo>
                    <a:pt x="111978" y="17777"/>
                  </a:lnTo>
                  <a:lnTo>
                    <a:pt x="111657" y="18518"/>
                  </a:lnTo>
                  <a:lnTo>
                    <a:pt x="111016" y="18888"/>
                  </a:lnTo>
                  <a:lnTo>
                    <a:pt x="110374" y="18888"/>
                  </a:lnTo>
                  <a:lnTo>
                    <a:pt x="103957" y="18888"/>
                  </a:lnTo>
                  <a:lnTo>
                    <a:pt x="103957" y="18888"/>
                  </a:lnTo>
                  <a:lnTo>
                    <a:pt x="103315" y="18888"/>
                  </a:lnTo>
                  <a:lnTo>
                    <a:pt x="102994" y="18518"/>
                  </a:lnTo>
                  <a:lnTo>
                    <a:pt x="102673" y="17777"/>
                  </a:lnTo>
                  <a:lnTo>
                    <a:pt x="102352" y="17037"/>
                  </a:lnTo>
                  <a:lnTo>
                    <a:pt x="102352" y="17037"/>
                  </a:lnTo>
                  <a:close/>
                  <a:moveTo>
                    <a:pt x="102352" y="31851"/>
                  </a:moveTo>
                  <a:lnTo>
                    <a:pt x="102352" y="31851"/>
                  </a:lnTo>
                  <a:lnTo>
                    <a:pt x="102673" y="31111"/>
                  </a:lnTo>
                  <a:lnTo>
                    <a:pt x="102994" y="30370"/>
                  </a:lnTo>
                  <a:lnTo>
                    <a:pt x="103315" y="30000"/>
                  </a:lnTo>
                  <a:lnTo>
                    <a:pt x="103957" y="30000"/>
                  </a:lnTo>
                  <a:lnTo>
                    <a:pt x="110374" y="30000"/>
                  </a:lnTo>
                  <a:lnTo>
                    <a:pt x="110374" y="30000"/>
                  </a:lnTo>
                  <a:lnTo>
                    <a:pt x="111016" y="30000"/>
                  </a:lnTo>
                  <a:lnTo>
                    <a:pt x="111657" y="30370"/>
                  </a:lnTo>
                  <a:lnTo>
                    <a:pt x="111978" y="31111"/>
                  </a:lnTo>
                  <a:lnTo>
                    <a:pt x="111978" y="31851"/>
                  </a:lnTo>
                  <a:lnTo>
                    <a:pt x="111978" y="31851"/>
                  </a:lnTo>
                  <a:lnTo>
                    <a:pt x="111978" y="32592"/>
                  </a:lnTo>
                  <a:lnTo>
                    <a:pt x="111657" y="33333"/>
                  </a:lnTo>
                  <a:lnTo>
                    <a:pt x="111016" y="33703"/>
                  </a:lnTo>
                  <a:lnTo>
                    <a:pt x="110374" y="33703"/>
                  </a:lnTo>
                  <a:lnTo>
                    <a:pt x="103957" y="33703"/>
                  </a:lnTo>
                  <a:lnTo>
                    <a:pt x="103957" y="33703"/>
                  </a:lnTo>
                  <a:lnTo>
                    <a:pt x="103315" y="33703"/>
                  </a:lnTo>
                  <a:lnTo>
                    <a:pt x="102994" y="33333"/>
                  </a:lnTo>
                  <a:lnTo>
                    <a:pt x="102673" y="32592"/>
                  </a:lnTo>
                  <a:lnTo>
                    <a:pt x="102352" y="31851"/>
                  </a:lnTo>
                  <a:lnTo>
                    <a:pt x="102352" y="31851"/>
                  </a:lnTo>
                  <a:close/>
                  <a:moveTo>
                    <a:pt x="102352" y="47037"/>
                  </a:moveTo>
                  <a:lnTo>
                    <a:pt x="102352" y="47037"/>
                  </a:lnTo>
                  <a:lnTo>
                    <a:pt x="102673" y="46296"/>
                  </a:lnTo>
                  <a:lnTo>
                    <a:pt x="102994" y="45555"/>
                  </a:lnTo>
                  <a:lnTo>
                    <a:pt x="103315" y="45185"/>
                  </a:lnTo>
                  <a:lnTo>
                    <a:pt x="103957" y="45185"/>
                  </a:lnTo>
                  <a:lnTo>
                    <a:pt x="110374" y="45185"/>
                  </a:lnTo>
                  <a:lnTo>
                    <a:pt x="110374" y="45185"/>
                  </a:lnTo>
                  <a:lnTo>
                    <a:pt x="111016" y="45185"/>
                  </a:lnTo>
                  <a:lnTo>
                    <a:pt x="111657" y="45555"/>
                  </a:lnTo>
                  <a:lnTo>
                    <a:pt x="111978" y="46296"/>
                  </a:lnTo>
                  <a:lnTo>
                    <a:pt x="111978" y="47037"/>
                  </a:lnTo>
                  <a:lnTo>
                    <a:pt x="111978" y="47037"/>
                  </a:lnTo>
                  <a:lnTo>
                    <a:pt x="111978" y="47777"/>
                  </a:lnTo>
                  <a:lnTo>
                    <a:pt x="111657" y="48518"/>
                  </a:lnTo>
                  <a:lnTo>
                    <a:pt x="111016" y="48888"/>
                  </a:lnTo>
                  <a:lnTo>
                    <a:pt x="110374" y="48888"/>
                  </a:lnTo>
                  <a:lnTo>
                    <a:pt x="103957" y="48888"/>
                  </a:lnTo>
                  <a:lnTo>
                    <a:pt x="103957" y="48888"/>
                  </a:lnTo>
                  <a:lnTo>
                    <a:pt x="103315" y="48888"/>
                  </a:lnTo>
                  <a:lnTo>
                    <a:pt x="102994" y="48518"/>
                  </a:lnTo>
                  <a:lnTo>
                    <a:pt x="102673" y="47777"/>
                  </a:lnTo>
                  <a:lnTo>
                    <a:pt x="102352" y="47037"/>
                  </a:lnTo>
                  <a:lnTo>
                    <a:pt x="102352" y="47037"/>
                  </a:lnTo>
                  <a:close/>
                  <a:moveTo>
                    <a:pt x="102352" y="61851"/>
                  </a:moveTo>
                  <a:lnTo>
                    <a:pt x="102352" y="61851"/>
                  </a:lnTo>
                  <a:lnTo>
                    <a:pt x="102673" y="61111"/>
                  </a:lnTo>
                  <a:lnTo>
                    <a:pt x="102994" y="60370"/>
                  </a:lnTo>
                  <a:lnTo>
                    <a:pt x="103315" y="60000"/>
                  </a:lnTo>
                  <a:lnTo>
                    <a:pt x="103957" y="60000"/>
                  </a:lnTo>
                  <a:lnTo>
                    <a:pt x="110374" y="60000"/>
                  </a:lnTo>
                  <a:lnTo>
                    <a:pt x="110374" y="60000"/>
                  </a:lnTo>
                  <a:lnTo>
                    <a:pt x="111016" y="60000"/>
                  </a:lnTo>
                  <a:lnTo>
                    <a:pt x="111657" y="60370"/>
                  </a:lnTo>
                  <a:lnTo>
                    <a:pt x="111978" y="61111"/>
                  </a:lnTo>
                  <a:lnTo>
                    <a:pt x="111978" y="61851"/>
                  </a:lnTo>
                  <a:lnTo>
                    <a:pt x="111978" y="61851"/>
                  </a:lnTo>
                  <a:lnTo>
                    <a:pt x="111978" y="62592"/>
                  </a:lnTo>
                  <a:lnTo>
                    <a:pt x="111657" y="63333"/>
                  </a:lnTo>
                  <a:lnTo>
                    <a:pt x="111016" y="63703"/>
                  </a:lnTo>
                  <a:lnTo>
                    <a:pt x="110374" y="63703"/>
                  </a:lnTo>
                  <a:lnTo>
                    <a:pt x="103957" y="63703"/>
                  </a:lnTo>
                  <a:lnTo>
                    <a:pt x="103957" y="63703"/>
                  </a:lnTo>
                  <a:lnTo>
                    <a:pt x="103315" y="63703"/>
                  </a:lnTo>
                  <a:lnTo>
                    <a:pt x="102994" y="63333"/>
                  </a:lnTo>
                  <a:lnTo>
                    <a:pt x="102673" y="62592"/>
                  </a:lnTo>
                  <a:lnTo>
                    <a:pt x="102352" y="61851"/>
                  </a:lnTo>
                  <a:lnTo>
                    <a:pt x="102352" y="61851"/>
                  </a:lnTo>
                  <a:close/>
                  <a:moveTo>
                    <a:pt x="102352" y="77037"/>
                  </a:moveTo>
                  <a:lnTo>
                    <a:pt x="102352" y="77037"/>
                  </a:lnTo>
                  <a:lnTo>
                    <a:pt x="102673" y="76296"/>
                  </a:lnTo>
                  <a:lnTo>
                    <a:pt x="102994" y="75555"/>
                  </a:lnTo>
                  <a:lnTo>
                    <a:pt x="103315" y="75185"/>
                  </a:lnTo>
                  <a:lnTo>
                    <a:pt x="103957" y="75185"/>
                  </a:lnTo>
                  <a:lnTo>
                    <a:pt x="110374" y="75185"/>
                  </a:lnTo>
                  <a:lnTo>
                    <a:pt x="110374" y="75185"/>
                  </a:lnTo>
                  <a:lnTo>
                    <a:pt x="111016" y="75185"/>
                  </a:lnTo>
                  <a:lnTo>
                    <a:pt x="111657" y="75555"/>
                  </a:lnTo>
                  <a:lnTo>
                    <a:pt x="111978" y="76296"/>
                  </a:lnTo>
                  <a:lnTo>
                    <a:pt x="111978" y="77037"/>
                  </a:lnTo>
                  <a:lnTo>
                    <a:pt x="111978" y="77037"/>
                  </a:lnTo>
                  <a:lnTo>
                    <a:pt x="111978" y="77777"/>
                  </a:lnTo>
                  <a:lnTo>
                    <a:pt x="111657" y="78518"/>
                  </a:lnTo>
                  <a:lnTo>
                    <a:pt x="111016" y="78888"/>
                  </a:lnTo>
                  <a:lnTo>
                    <a:pt x="110374" y="78888"/>
                  </a:lnTo>
                  <a:lnTo>
                    <a:pt x="103957" y="78888"/>
                  </a:lnTo>
                  <a:lnTo>
                    <a:pt x="103957" y="78888"/>
                  </a:lnTo>
                  <a:lnTo>
                    <a:pt x="103315" y="78888"/>
                  </a:lnTo>
                  <a:lnTo>
                    <a:pt x="102994" y="78518"/>
                  </a:lnTo>
                  <a:lnTo>
                    <a:pt x="102673" y="77777"/>
                  </a:lnTo>
                  <a:lnTo>
                    <a:pt x="102352" y="77037"/>
                  </a:lnTo>
                  <a:lnTo>
                    <a:pt x="102352" y="77037"/>
                  </a:lnTo>
                  <a:close/>
                  <a:moveTo>
                    <a:pt x="102352" y="91851"/>
                  </a:moveTo>
                  <a:lnTo>
                    <a:pt x="102352" y="91851"/>
                  </a:lnTo>
                  <a:lnTo>
                    <a:pt x="102673" y="91111"/>
                  </a:lnTo>
                  <a:lnTo>
                    <a:pt x="102994" y="90370"/>
                  </a:lnTo>
                  <a:lnTo>
                    <a:pt x="103315" y="90000"/>
                  </a:lnTo>
                  <a:lnTo>
                    <a:pt x="103957" y="90000"/>
                  </a:lnTo>
                  <a:lnTo>
                    <a:pt x="110374" y="90000"/>
                  </a:lnTo>
                  <a:lnTo>
                    <a:pt x="110374" y="90000"/>
                  </a:lnTo>
                  <a:lnTo>
                    <a:pt x="111016" y="90000"/>
                  </a:lnTo>
                  <a:lnTo>
                    <a:pt x="111657" y="90370"/>
                  </a:lnTo>
                  <a:lnTo>
                    <a:pt x="111978" y="91111"/>
                  </a:lnTo>
                  <a:lnTo>
                    <a:pt x="111978" y="91851"/>
                  </a:lnTo>
                  <a:lnTo>
                    <a:pt x="111978" y="91851"/>
                  </a:lnTo>
                  <a:lnTo>
                    <a:pt x="111978" y="92592"/>
                  </a:lnTo>
                  <a:lnTo>
                    <a:pt x="111657" y="93333"/>
                  </a:lnTo>
                  <a:lnTo>
                    <a:pt x="111016" y="93703"/>
                  </a:lnTo>
                  <a:lnTo>
                    <a:pt x="110374" y="93703"/>
                  </a:lnTo>
                  <a:lnTo>
                    <a:pt x="103957" y="93703"/>
                  </a:lnTo>
                  <a:lnTo>
                    <a:pt x="103957" y="93703"/>
                  </a:lnTo>
                  <a:lnTo>
                    <a:pt x="103315" y="93703"/>
                  </a:lnTo>
                  <a:lnTo>
                    <a:pt x="102994" y="93333"/>
                  </a:lnTo>
                  <a:lnTo>
                    <a:pt x="102673" y="92592"/>
                  </a:lnTo>
                  <a:lnTo>
                    <a:pt x="102352" y="91851"/>
                  </a:lnTo>
                  <a:lnTo>
                    <a:pt x="102352" y="91851"/>
                  </a:lnTo>
                  <a:close/>
                  <a:moveTo>
                    <a:pt x="111978" y="107037"/>
                  </a:moveTo>
                  <a:lnTo>
                    <a:pt x="111978" y="107037"/>
                  </a:lnTo>
                  <a:lnTo>
                    <a:pt x="111978" y="107777"/>
                  </a:lnTo>
                  <a:lnTo>
                    <a:pt x="111657" y="108518"/>
                  </a:lnTo>
                  <a:lnTo>
                    <a:pt x="111016" y="108888"/>
                  </a:lnTo>
                  <a:lnTo>
                    <a:pt x="110374" y="108888"/>
                  </a:lnTo>
                  <a:lnTo>
                    <a:pt x="103957" y="108888"/>
                  </a:lnTo>
                  <a:lnTo>
                    <a:pt x="103957" y="108888"/>
                  </a:lnTo>
                  <a:lnTo>
                    <a:pt x="103315" y="108888"/>
                  </a:lnTo>
                  <a:lnTo>
                    <a:pt x="102994" y="108518"/>
                  </a:lnTo>
                  <a:lnTo>
                    <a:pt x="102673" y="107777"/>
                  </a:lnTo>
                  <a:lnTo>
                    <a:pt x="102352" y="107037"/>
                  </a:lnTo>
                  <a:lnTo>
                    <a:pt x="102352" y="107037"/>
                  </a:lnTo>
                  <a:lnTo>
                    <a:pt x="102673" y="106296"/>
                  </a:lnTo>
                  <a:lnTo>
                    <a:pt x="102994" y="105555"/>
                  </a:lnTo>
                  <a:lnTo>
                    <a:pt x="103315" y="105185"/>
                  </a:lnTo>
                  <a:lnTo>
                    <a:pt x="103957" y="105185"/>
                  </a:lnTo>
                  <a:lnTo>
                    <a:pt x="110374" y="105185"/>
                  </a:lnTo>
                  <a:lnTo>
                    <a:pt x="110374" y="105185"/>
                  </a:lnTo>
                  <a:lnTo>
                    <a:pt x="111016" y="105185"/>
                  </a:lnTo>
                  <a:lnTo>
                    <a:pt x="111657" y="105555"/>
                  </a:lnTo>
                  <a:lnTo>
                    <a:pt x="111978" y="106296"/>
                  </a:lnTo>
                  <a:lnTo>
                    <a:pt x="111978" y="107037"/>
                  </a:lnTo>
                  <a:lnTo>
                    <a:pt x="111978" y="107037"/>
                  </a:lnTo>
                  <a:close/>
                </a:path>
              </a:pathLst>
            </a:custGeom>
            <a:solidFill>
              <a:schemeClr val="lt1"/>
            </a:solidFill>
            <a:ln>
              <a:noFill/>
            </a:ln>
          </p:spPr>
          <p:txBody>
            <a:bodyPr wrap="square" lIns="91440" tIns="45720" rIns="91440" bIns="45720" anchor="ctr">
              <a:normAutofit fontScale="25000" lnSpcReduction="20000"/>
            </a:bodyPr>
            <a:lstStyle/>
            <a:p>
              <a:pPr algn="ctr"/>
              <a:endParaRPr>
                <a:solidFill>
                  <a:schemeClr val="accent2"/>
                </a:solidFill>
              </a:endParaRPr>
            </a:p>
          </p:txBody>
        </p:sp>
        <p:sp>
          <p:nvSpPr>
            <p:cNvPr id="57" name="i$ḻîḓè">
              <a:extLst>
                <a:ext uri="{FF2B5EF4-FFF2-40B4-BE49-F238E27FC236}">
                  <a16:creationId xmlns:a16="http://schemas.microsoft.com/office/drawing/2014/main" id="{8B987992-C5F3-45C9-BB36-D0667A54541E}"/>
                </a:ext>
              </a:extLst>
            </p:cNvPr>
            <p:cNvSpPr/>
            <p:nvPr/>
          </p:nvSpPr>
          <p:spPr>
            <a:xfrm>
              <a:off x="7703846" y="3763048"/>
              <a:ext cx="403284" cy="308170"/>
            </a:xfrm>
            <a:custGeom>
              <a:avLst/>
              <a:gdLst/>
              <a:ahLst/>
              <a:cxnLst/>
              <a:rect l="0" t="0" r="0" b="0"/>
              <a:pathLst>
                <a:path w="120000" h="120000" extrusionOk="0">
                  <a:moveTo>
                    <a:pt x="3971" y="114444"/>
                  </a:moveTo>
                  <a:lnTo>
                    <a:pt x="3971" y="114444"/>
                  </a:lnTo>
                  <a:lnTo>
                    <a:pt x="2269" y="111851"/>
                  </a:lnTo>
                  <a:lnTo>
                    <a:pt x="851" y="108148"/>
                  </a:lnTo>
                  <a:lnTo>
                    <a:pt x="0" y="104814"/>
                  </a:lnTo>
                  <a:lnTo>
                    <a:pt x="0" y="101111"/>
                  </a:lnTo>
                  <a:lnTo>
                    <a:pt x="0" y="1851"/>
                  </a:lnTo>
                  <a:lnTo>
                    <a:pt x="0" y="1851"/>
                  </a:lnTo>
                  <a:lnTo>
                    <a:pt x="0" y="1111"/>
                  </a:lnTo>
                  <a:lnTo>
                    <a:pt x="283" y="740"/>
                  </a:lnTo>
                  <a:lnTo>
                    <a:pt x="567" y="370"/>
                  </a:lnTo>
                  <a:lnTo>
                    <a:pt x="1134" y="370"/>
                  </a:lnTo>
                  <a:lnTo>
                    <a:pt x="93049" y="370"/>
                  </a:lnTo>
                  <a:lnTo>
                    <a:pt x="93049" y="370"/>
                  </a:lnTo>
                  <a:lnTo>
                    <a:pt x="93617" y="370"/>
                  </a:lnTo>
                  <a:lnTo>
                    <a:pt x="93900" y="740"/>
                  </a:lnTo>
                  <a:lnTo>
                    <a:pt x="94184" y="1111"/>
                  </a:lnTo>
                  <a:lnTo>
                    <a:pt x="94184" y="1851"/>
                  </a:lnTo>
                  <a:lnTo>
                    <a:pt x="94184" y="101111"/>
                  </a:lnTo>
                  <a:lnTo>
                    <a:pt x="94184" y="101111"/>
                  </a:lnTo>
                  <a:lnTo>
                    <a:pt x="94468" y="104074"/>
                  </a:lnTo>
                  <a:lnTo>
                    <a:pt x="95035" y="107037"/>
                  </a:lnTo>
                  <a:lnTo>
                    <a:pt x="96170" y="109629"/>
                  </a:lnTo>
                  <a:lnTo>
                    <a:pt x="97588" y="112222"/>
                  </a:lnTo>
                  <a:lnTo>
                    <a:pt x="97588" y="112222"/>
                  </a:lnTo>
                  <a:lnTo>
                    <a:pt x="99290" y="114074"/>
                  </a:lnTo>
                  <a:lnTo>
                    <a:pt x="101276" y="115555"/>
                  </a:lnTo>
                  <a:lnTo>
                    <a:pt x="103546" y="116296"/>
                  </a:lnTo>
                  <a:lnTo>
                    <a:pt x="105815" y="116666"/>
                  </a:lnTo>
                  <a:lnTo>
                    <a:pt x="105815" y="116666"/>
                  </a:lnTo>
                  <a:lnTo>
                    <a:pt x="108085" y="116296"/>
                  </a:lnTo>
                  <a:lnTo>
                    <a:pt x="110638" y="115555"/>
                  </a:lnTo>
                  <a:lnTo>
                    <a:pt x="112340" y="114074"/>
                  </a:lnTo>
                  <a:lnTo>
                    <a:pt x="114326" y="112222"/>
                  </a:lnTo>
                  <a:lnTo>
                    <a:pt x="114326" y="112222"/>
                  </a:lnTo>
                  <a:lnTo>
                    <a:pt x="115744" y="109629"/>
                  </a:lnTo>
                  <a:lnTo>
                    <a:pt x="116879" y="107037"/>
                  </a:lnTo>
                  <a:lnTo>
                    <a:pt x="117446" y="104074"/>
                  </a:lnTo>
                  <a:lnTo>
                    <a:pt x="117730" y="101111"/>
                  </a:lnTo>
                  <a:lnTo>
                    <a:pt x="117730" y="1851"/>
                  </a:lnTo>
                  <a:lnTo>
                    <a:pt x="117730" y="1851"/>
                  </a:lnTo>
                  <a:lnTo>
                    <a:pt x="117730" y="1111"/>
                  </a:lnTo>
                  <a:lnTo>
                    <a:pt x="118014" y="740"/>
                  </a:lnTo>
                  <a:lnTo>
                    <a:pt x="118297" y="370"/>
                  </a:lnTo>
                  <a:lnTo>
                    <a:pt x="118865" y="370"/>
                  </a:lnTo>
                  <a:lnTo>
                    <a:pt x="118865" y="370"/>
                  </a:lnTo>
                  <a:lnTo>
                    <a:pt x="119432" y="370"/>
                  </a:lnTo>
                  <a:lnTo>
                    <a:pt x="119716" y="740"/>
                  </a:lnTo>
                  <a:lnTo>
                    <a:pt x="120000" y="1111"/>
                  </a:lnTo>
                  <a:lnTo>
                    <a:pt x="120000" y="1851"/>
                  </a:lnTo>
                  <a:lnTo>
                    <a:pt x="120000" y="101111"/>
                  </a:lnTo>
                  <a:lnTo>
                    <a:pt x="120000" y="101111"/>
                  </a:lnTo>
                  <a:lnTo>
                    <a:pt x="119716" y="104814"/>
                  </a:lnTo>
                  <a:lnTo>
                    <a:pt x="119148" y="108148"/>
                  </a:lnTo>
                  <a:lnTo>
                    <a:pt x="117730" y="111851"/>
                  </a:lnTo>
                  <a:lnTo>
                    <a:pt x="116028" y="114444"/>
                  </a:lnTo>
                  <a:lnTo>
                    <a:pt x="116028" y="114444"/>
                  </a:lnTo>
                  <a:lnTo>
                    <a:pt x="113758" y="116666"/>
                  </a:lnTo>
                  <a:lnTo>
                    <a:pt x="111489" y="118518"/>
                  </a:lnTo>
                  <a:lnTo>
                    <a:pt x="108936" y="119629"/>
                  </a:lnTo>
                  <a:lnTo>
                    <a:pt x="106099" y="120000"/>
                  </a:lnTo>
                  <a:lnTo>
                    <a:pt x="105815" y="120000"/>
                  </a:lnTo>
                  <a:lnTo>
                    <a:pt x="13900" y="120000"/>
                  </a:lnTo>
                  <a:lnTo>
                    <a:pt x="13900" y="120000"/>
                  </a:lnTo>
                  <a:lnTo>
                    <a:pt x="11063" y="119629"/>
                  </a:lnTo>
                  <a:lnTo>
                    <a:pt x="8510" y="118518"/>
                  </a:lnTo>
                  <a:lnTo>
                    <a:pt x="5957" y="116666"/>
                  </a:lnTo>
                  <a:lnTo>
                    <a:pt x="3971" y="114444"/>
                  </a:lnTo>
                  <a:lnTo>
                    <a:pt x="3971" y="114444"/>
                  </a:lnTo>
                  <a:close/>
                  <a:moveTo>
                    <a:pt x="2269" y="101111"/>
                  </a:moveTo>
                  <a:lnTo>
                    <a:pt x="2269" y="101111"/>
                  </a:lnTo>
                  <a:lnTo>
                    <a:pt x="2553" y="104074"/>
                  </a:lnTo>
                  <a:lnTo>
                    <a:pt x="3120" y="107037"/>
                  </a:lnTo>
                  <a:lnTo>
                    <a:pt x="4255" y="109629"/>
                  </a:lnTo>
                  <a:lnTo>
                    <a:pt x="5673" y="112222"/>
                  </a:lnTo>
                  <a:lnTo>
                    <a:pt x="5673" y="112222"/>
                  </a:lnTo>
                  <a:lnTo>
                    <a:pt x="7375" y="114074"/>
                  </a:lnTo>
                  <a:lnTo>
                    <a:pt x="9361" y="115555"/>
                  </a:lnTo>
                  <a:lnTo>
                    <a:pt x="11631" y="116296"/>
                  </a:lnTo>
                  <a:lnTo>
                    <a:pt x="13900" y="116666"/>
                  </a:lnTo>
                  <a:lnTo>
                    <a:pt x="97872" y="116666"/>
                  </a:lnTo>
                  <a:lnTo>
                    <a:pt x="97872" y="116666"/>
                  </a:lnTo>
                  <a:lnTo>
                    <a:pt x="96170" y="114814"/>
                  </a:lnTo>
                  <a:lnTo>
                    <a:pt x="96170" y="114814"/>
                  </a:lnTo>
                  <a:lnTo>
                    <a:pt x="95602" y="114444"/>
                  </a:lnTo>
                  <a:lnTo>
                    <a:pt x="95602" y="114444"/>
                  </a:lnTo>
                  <a:lnTo>
                    <a:pt x="94184" y="111851"/>
                  </a:lnTo>
                  <a:lnTo>
                    <a:pt x="94184" y="111851"/>
                  </a:lnTo>
                  <a:lnTo>
                    <a:pt x="94184" y="111481"/>
                  </a:lnTo>
                  <a:lnTo>
                    <a:pt x="94184" y="111481"/>
                  </a:lnTo>
                  <a:lnTo>
                    <a:pt x="93049" y="108518"/>
                  </a:lnTo>
                  <a:lnTo>
                    <a:pt x="92765" y="108148"/>
                  </a:lnTo>
                  <a:lnTo>
                    <a:pt x="92765" y="108148"/>
                  </a:lnTo>
                  <a:lnTo>
                    <a:pt x="92482" y="106666"/>
                  </a:lnTo>
                  <a:lnTo>
                    <a:pt x="92198" y="105185"/>
                  </a:lnTo>
                  <a:lnTo>
                    <a:pt x="91914" y="104444"/>
                  </a:lnTo>
                  <a:lnTo>
                    <a:pt x="91914" y="104444"/>
                  </a:lnTo>
                  <a:lnTo>
                    <a:pt x="91914" y="101111"/>
                  </a:lnTo>
                  <a:lnTo>
                    <a:pt x="91914" y="3703"/>
                  </a:lnTo>
                  <a:lnTo>
                    <a:pt x="2269" y="3703"/>
                  </a:lnTo>
                  <a:lnTo>
                    <a:pt x="2269" y="101111"/>
                  </a:lnTo>
                  <a:close/>
                  <a:moveTo>
                    <a:pt x="11063" y="28148"/>
                  </a:moveTo>
                  <a:lnTo>
                    <a:pt x="11063" y="12962"/>
                  </a:lnTo>
                  <a:lnTo>
                    <a:pt x="11063" y="12962"/>
                  </a:lnTo>
                  <a:lnTo>
                    <a:pt x="11063" y="12222"/>
                  </a:lnTo>
                  <a:lnTo>
                    <a:pt x="11347" y="11481"/>
                  </a:lnTo>
                  <a:lnTo>
                    <a:pt x="11914" y="11111"/>
                  </a:lnTo>
                  <a:lnTo>
                    <a:pt x="12482" y="11111"/>
                  </a:lnTo>
                  <a:lnTo>
                    <a:pt x="81418" y="11111"/>
                  </a:lnTo>
                  <a:lnTo>
                    <a:pt x="81418" y="11111"/>
                  </a:lnTo>
                  <a:lnTo>
                    <a:pt x="81985" y="11111"/>
                  </a:lnTo>
                  <a:lnTo>
                    <a:pt x="82553" y="11481"/>
                  </a:lnTo>
                  <a:lnTo>
                    <a:pt x="82836" y="12222"/>
                  </a:lnTo>
                  <a:lnTo>
                    <a:pt x="82836" y="12962"/>
                  </a:lnTo>
                  <a:lnTo>
                    <a:pt x="82836" y="28148"/>
                  </a:lnTo>
                  <a:lnTo>
                    <a:pt x="82836" y="28148"/>
                  </a:lnTo>
                  <a:lnTo>
                    <a:pt x="82836" y="28888"/>
                  </a:lnTo>
                  <a:lnTo>
                    <a:pt x="82553" y="29629"/>
                  </a:lnTo>
                  <a:lnTo>
                    <a:pt x="81985" y="30000"/>
                  </a:lnTo>
                  <a:lnTo>
                    <a:pt x="81418" y="30000"/>
                  </a:lnTo>
                  <a:lnTo>
                    <a:pt x="12482" y="30000"/>
                  </a:lnTo>
                  <a:lnTo>
                    <a:pt x="12482" y="30000"/>
                  </a:lnTo>
                  <a:lnTo>
                    <a:pt x="11914" y="30000"/>
                  </a:lnTo>
                  <a:lnTo>
                    <a:pt x="11347" y="29629"/>
                  </a:lnTo>
                  <a:lnTo>
                    <a:pt x="11063" y="28888"/>
                  </a:lnTo>
                  <a:lnTo>
                    <a:pt x="11063" y="28148"/>
                  </a:lnTo>
                  <a:lnTo>
                    <a:pt x="11063" y="28148"/>
                  </a:lnTo>
                  <a:close/>
                  <a:moveTo>
                    <a:pt x="11063" y="76666"/>
                  </a:moveTo>
                  <a:lnTo>
                    <a:pt x="11063" y="42962"/>
                  </a:lnTo>
                  <a:lnTo>
                    <a:pt x="11063" y="42962"/>
                  </a:lnTo>
                  <a:lnTo>
                    <a:pt x="11063" y="42222"/>
                  </a:lnTo>
                  <a:lnTo>
                    <a:pt x="11347" y="41481"/>
                  </a:lnTo>
                  <a:lnTo>
                    <a:pt x="11914" y="41111"/>
                  </a:lnTo>
                  <a:lnTo>
                    <a:pt x="12482" y="41111"/>
                  </a:lnTo>
                  <a:lnTo>
                    <a:pt x="41418" y="41111"/>
                  </a:lnTo>
                  <a:lnTo>
                    <a:pt x="41418" y="41111"/>
                  </a:lnTo>
                  <a:lnTo>
                    <a:pt x="41985" y="41111"/>
                  </a:lnTo>
                  <a:lnTo>
                    <a:pt x="42553" y="41481"/>
                  </a:lnTo>
                  <a:lnTo>
                    <a:pt x="42836" y="42222"/>
                  </a:lnTo>
                  <a:lnTo>
                    <a:pt x="42836" y="42962"/>
                  </a:lnTo>
                  <a:lnTo>
                    <a:pt x="42836" y="76666"/>
                  </a:lnTo>
                  <a:lnTo>
                    <a:pt x="42836" y="76666"/>
                  </a:lnTo>
                  <a:lnTo>
                    <a:pt x="42836" y="77407"/>
                  </a:lnTo>
                  <a:lnTo>
                    <a:pt x="42553" y="78148"/>
                  </a:lnTo>
                  <a:lnTo>
                    <a:pt x="41985" y="78518"/>
                  </a:lnTo>
                  <a:lnTo>
                    <a:pt x="41418" y="78518"/>
                  </a:lnTo>
                  <a:lnTo>
                    <a:pt x="12482" y="78518"/>
                  </a:lnTo>
                  <a:lnTo>
                    <a:pt x="12482" y="78518"/>
                  </a:lnTo>
                  <a:lnTo>
                    <a:pt x="11914" y="78518"/>
                  </a:lnTo>
                  <a:lnTo>
                    <a:pt x="11347" y="78148"/>
                  </a:lnTo>
                  <a:lnTo>
                    <a:pt x="11063" y="77407"/>
                  </a:lnTo>
                  <a:lnTo>
                    <a:pt x="11063" y="76666"/>
                  </a:lnTo>
                  <a:lnTo>
                    <a:pt x="11063" y="76666"/>
                  </a:lnTo>
                  <a:close/>
                  <a:moveTo>
                    <a:pt x="11063" y="88148"/>
                  </a:moveTo>
                  <a:lnTo>
                    <a:pt x="11063" y="88148"/>
                  </a:lnTo>
                  <a:lnTo>
                    <a:pt x="11063" y="87407"/>
                  </a:lnTo>
                  <a:lnTo>
                    <a:pt x="11347" y="86666"/>
                  </a:lnTo>
                  <a:lnTo>
                    <a:pt x="11914" y="86296"/>
                  </a:lnTo>
                  <a:lnTo>
                    <a:pt x="12482" y="86296"/>
                  </a:lnTo>
                  <a:lnTo>
                    <a:pt x="41418" y="86296"/>
                  </a:lnTo>
                  <a:lnTo>
                    <a:pt x="41418" y="86296"/>
                  </a:lnTo>
                  <a:lnTo>
                    <a:pt x="41985" y="86296"/>
                  </a:lnTo>
                  <a:lnTo>
                    <a:pt x="42553" y="86666"/>
                  </a:lnTo>
                  <a:lnTo>
                    <a:pt x="42836" y="87407"/>
                  </a:lnTo>
                  <a:lnTo>
                    <a:pt x="42836" y="88148"/>
                  </a:lnTo>
                  <a:lnTo>
                    <a:pt x="42836" y="88148"/>
                  </a:lnTo>
                  <a:lnTo>
                    <a:pt x="42836" y="88888"/>
                  </a:lnTo>
                  <a:lnTo>
                    <a:pt x="42553" y="89629"/>
                  </a:lnTo>
                  <a:lnTo>
                    <a:pt x="41985" y="90000"/>
                  </a:lnTo>
                  <a:lnTo>
                    <a:pt x="41418" y="90000"/>
                  </a:lnTo>
                  <a:lnTo>
                    <a:pt x="12482" y="90000"/>
                  </a:lnTo>
                  <a:lnTo>
                    <a:pt x="12482" y="90000"/>
                  </a:lnTo>
                  <a:lnTo>
                    <a:pt x="11914" y="90000"/>
                  </a:lnTo>
                  <a:lnTo>
                    <a:pt x="11347" y="89629"/>
                  </a:lnTo>
                  <a:lnTo>
                    <a:pt x="11063" y="88888"/>
                  </a:lnTo>
                  <a:lnTo>
                    <a:pt x="11063" y="88148"/>
                  </a:lnTo>
                  <a:lnTo>
                    <a:pt x="11063" y="88148"/>
                  </a:lnTo>
                  <a:close/>
                  <a:moveTo>
                    <a:pt x="11063" y="99259"/>
                  </a:moveTo>
                  <a:lnTo>
                    <a:pt x="11063" y="99259"/>
                  </a:lnTo>
                  <a:lnTo>
                    <a:pt x="11063" y="98518"/>
                  </a:lnTo>
                  <a:lnTo>
                    <a:pt x="11347" y="97777"/>
                  </a:lnTo>
                  <a:lnTo>
                    <a:pt x="11914" y="97407"/>
                  </a:lnTo>
                  <a:lnTo>
                    <a:pt x="12482" y="97407"/>
                  </a:lnTo>
                  <a:lnTo>
                    <a:pt x="41418" y="97407"/>
                  </a:lnTo>
                  <a:lnTo>
                    <a:pt x="41418" y="97407"/>
                  </a:lnTo>
                  <a:lnTo>
                    <a:pt x="41985" y="97407"/>
                  </a:lnTo>
                  <a:lnTo>
                    <a:pt x="42553" y="97777"/>
                  </a:lnTo>
                  <a:lnTo>
                    <a:pt x="42836" y="98518"/>
                  </a:lnTo>
                  <a:lnTo>
                    <a:pt x="42836" y="99259"/>
                  </a:lnTo>
                  <a:lnTo>
                    <a:pt x="42836" y="99259"/>
                  </a:lnTo>
                  <a:lnTo>
                    <a:pt x="42836" y="100000"/>
                  </a:lnTo>
                  <a:lnTo>
                    <a:pt x="42553" y="100740"/>
                  </a:lnTo>
                  <a:lnTo>
                    <a:pt x="41985" y="101111"/>
                  </a:lnTo>
                  <a:lnTo>
                    <a:pt x="41418" y="101111"/>
                  </a:lnTo>
                  <a:lnTo>
                    <a:pt x="12482" y="101111"/>
                  </a:lnTo>
                  <a:lnTo>
                    <a:pt x="12482" y="101111"/>
                  </a:lnTo>
                  <a:lnTo>
                    <a:pt x="11914" y="101111"/>
                  </a:lnTo>
                  <a:lnTo>
                    <a:pt x="11347" y="100740"/>
                  </a:lnTo>
                  <a:lnTo>
                    <a:pt x="11063" y="100000"/>
                  </a:lnTo>
                  <a:lnTo>
                    <a:pt x="11063" y="99259"/>
                  </a:lnTo>
                  <a:lnTo>
                    <a:pt x="11063" y="99259"/>
                  </a:lnTo>
                  <a:close/>
                  <a:moveTo>
                    <a:pt x="13900" y="26296"/>
                  </a:moveTo>
                  <a:lnTo>
                    <a:pt x="80000" y="26296"/>
                  </a:lnTo>
                  <a:lnTo>
                    <a:pt x="80000" y="14814"/>
                  </a:lnTo>
                  <a:lnTo>
                    <a:pt x="13900" y="14814"/>
                  </a:lnTo>
                  <a:lnTo>
                    <a:pt x="13900" y="26296"/>
                  </a:lnTo>
                  <a:close/>
                  <a:moveTo>
                    <a:pt x="13900" y="74814"/>
                  </a:moveTo>
                  <a:lnTo>
                    <a:pt x="40000" y="74814"/>
                  </a:lnTo>
                  <a:lnTo>
                    <a:pt x="40000" y="44814"/>
                  </a:lnTo>
                  <a:lnTo>
                    <a:pt x="13900" y="44814"/>
                  </a:lnTo>
                  <a:lnTo>
                    <a:pt x="13900" y="74814"/>
                  </a:lnTo>
                  <a:close/>
                  <a:moveTo>
                    <a:pt x="82836" y="42962"/>
                  </a:moveTo>
                  <a:lnTo>
                    <a:pt x="82836" y="42962"/>
                  </a:lnTo>
                  <a:lnTo>
                    <a:pt x="82836" y="43703"/>
                  </a:lnTo>
                  <a:lnTo>
                    <a:pt x="82553" y="44444"/>
                  </a:lnTo>
                  <a:lnTo>
                    <a:pt x="81985" y="44814"/>
                  </a:lnTo>
                  <a:lnTo>
                    <a:pt x="81418" y="44814"/>
                  </a:lnTo>
                  <a:lnTo>
                    <a:pt x="52765" y="44814"/>
                  </a:lnTo>
                  <a:lnTo>
                    <a:pt x="52765" y="44814"/>
                  </a:lnTo>
                  <a:lnTo>
                    <a:pt x="52198" y="44814"/>
                  </a:lnTo>
                  <a:lnTo>
                    <a:pt x="51631" y="44444"/>
                  </a:lnTo>
                  <a:lnTo>
                    <a:pt x="51347" y="43703"/>
                  </a:lnTo>
                  <a:lnTo>
                    <a:pt x="51347" y="42962"/>
                  </a:lnTo>
                  <a:lnTo>
                    <a:pt x="51347" y="42962"/>
                  </a:lnTo>
                  <a:lnTo>
                    <a:pt x="51347" y="42222"/>
                  </a:lnTo>
                  <a:lnTo>
                    <a:pt x="51631" y="41481"/>
                  </a:lnTo>
                  <a:lnTo>
                    <a:pt x="52198" y="41111"/>
                  </a:lnTo>
                  <a:lnTo>
                    <a:pt x="52765" y="41111"/>
                  </a:lnTo>
                  <a:lnTo>
                    <a:pt x="81418" y="41111"/>
                  </a:lnTo>
                  <a:lnTo>
                    <a:pt x="81418" y="41111"/>
                  </a:lnTo>
                  <a:lnTo>
                    <a:pt x="81985" y="41111"/>
                  </a:lnTo>
                  <a:lnTo>
                    <a:pt x="82553" y="41481"/>
                  </a:lnTo>
                  <a:lnTo>
                    <a:pt x="82836" y="42222"/>
                  </a:lnTo>
                  <a:lnTo>
                    <a:pt x="82836" y="42962"/>
                  </a:lnTo>
                  <a:lnTo>
                    <a:pt x="82836" y="42962"/>
                  </a:lnTo>
                  <a:close/>
                  <a:moveTo>
                    <a:pt x="82836" y="54444"/>
                  </a:moveTo>
                  <a:lnTo>
                    <a:pt x="82836" y="54444"/>
                  </a:lnTo>
                  <a:lnTo>
                    <a:pt x="82836" y="55185"/>
                  </a:lnTo>
                  <a:lnTo>
                    <a:pt x="82553" y="55925"/>
                  </a:lnTo>
                  <a:lnTo>
                    <a:pt x="81985" y="56296"/>
                  </a:lnTo>
                  <a:lnTo>
                    <a:pt x="81418" y="56296"/>
                  </a:lnTo>
                  <a:lnTo>
                    <a:pt x="52765" y="56296"/>
                  </a:lnTo>
                  <a:lnTo>
                    <a:pt x="52765" y="56296"/>
                  </a:lnTo>
                  <a:lnTo>
                    <a:pt x="52198" y="56296"/>
                  </a:lnTo>
                  <a:lnTo>
                    <a:pt x="51631" y="55925"/>
                  </a:lnTo>
                  <a:lnTo>
                    <a:pt x="51347" y="55185"/>
                  </a:lnTo>
                  <a:lnTo>
                    <a:pt x="51347" y="54444"/>
                  </a:lnTo>
                  <a:lnTo>
                    <a:pt x="51347" y="54444"/>
                  </a:lnTo>
                  <a:lnTo>
                    <a:pt x="51347" y="53703"/>
                  </a:lnTo>
                  <a:lnTo>
                    <a:pt x="51631" y="52962"/>
                  </a:lnTo>
                  <a:lnTo>
                    <a:pt x="52198" y="52592"/>
                  </a:lnTo>
                  <a:lnTo>
                    <a:pt x="52765" y="52592"/>
                  </a:lnTo>
                  <a:lnTo>
                    <a:pt x="81418" y="52592"/>
                  </a:lnTo>
                  <a:lnTo>
                    <a:pt x="81418" y="52592"/>
                  </a:lnTo>
                  <a:lnTo>
                    <a:pt x="81985" y="52592"/>
                  </a:lnTo>
                  <a:lnTo>
                    <a:pt x="82553" y="52962"/>
                  </a:lnTo>
                  <a:lnTo>
                    <a:pt x="82836" y="53703"/>
                  </a:lnTo>
                  <a:lnTo>
                    <a:pt x="82836" y="54444"/>
                  </a:lnTo>
                  <a:lnTo>
                    <a:pt x="82836" y="54444"/>
                  </a:lnTo>
                  <a:close/>
                  <a:moveTo>
                    <a:pt x="82836" y="65555"/>
                  </a:moveTo>
                  <a:lnTo>
                    <a:pt x="82836" y="65555"/>
                  </a:lnTo>
                  <a:lnTo>
                    <a:pt x="82836" y="66296"/>
                  </a:lnTo>
                  <a:lnTo>
                    <a:pt x="82553" y="67037"/>
                  </a:lnTo>
                  <a:lnTo>
                    <a:pt x="81985" y="67407"/>
                  </a:lnTo>
                  <a:lnTo>
                    <a:pt x="81418" y="67407"/>
                  </a:lnTo>
                  <a:lnTo>
                    <a:pt x="52765" y="67407"/>
                  </a:lnTo>
                  <a:lnTo>
                    <a:pt x="52765" y="67407"/>
                  </a:lnTo>
                  <a:lnTo>
                    <a:pt x="52198" y="67407"/>
                  </a:lnTo>
                  <a:lnTo>
                    <a:pt x="51631" y="67037"/>
                  </a:lnTo>
                  <a:lnTo>
                    <a:pt x="51347" y="66296"/>
                  </a:lnTo>
                  <a:lnTo>
                    <a:pt x="51347" y="65555"/>
                  </a:lnTo>
                  <a:lnTo>
                    <a:pt x="51347" y="65555"/>
                  </a:lnTo>
                  <a:lnTo>
                    <a:pt x="51347" y="64814"/>
                  </a:lnTo>
                  <a:lnTo>
                    <a:pt x="51631" y="64074"/>
                  </a:lnTo>
                  <a:lnTo>
                    <a:pt x="52198" y="63703"/>
                  </a:lnTo>
                  <a:lnTo>
                    <a:pt x="52765" y="63703"/>
                  </a:lnTo>
                  <a:lnTo>
                    <a:pt x="81418" y="63703"/>
                  </a:lnTo>
                  <a:lnTo>
                    <a:pt x="81418" y="63703"/>
                  </a:lnTo>
                  <a:lnTo>
                    <a:pt x="81985" y="63703"/>
                  </a:lnTo>
                  <a:lnTo>
                    <a:pt x="82553" y="64074"/>
                  </a:lnTo>
                  <a:lnTo>
                    <a:pt x="82836" y="64814"/>
                  </a:lnTo>
                  <a:lnTo>
                    <a:pt x="82836" y="65555"/>
                  </a:lnTo>
                  <a:lnTo>
                    <a:pt x="82836" y="65555"/>
                  </a:lnTo>
                  <a:close/>
                  <a:moveTo>
                    <a:pt x="82836" y="76666"/>
                  </a:moveTo>
                  <a:lnTo>
                    <a:pt x="82836" y="76666"/>
                  </a:lnTo>
                  <a:lnTo>
                    <a:pt x="82836" y="77407"/>
                  </a:lnTo>
                  <a:lnTo>
                    <a:pt x="82553" y="78148"/>
                  </a:lnTo>
                  <a:lnTo>
                    <a:pt x="81985" y="78518"/>
                  </a:lnTo>
                  <a:lnTo>
                    <a:pt x="81418" y="78518"/>
                  </a:lnTo>
                  <a:lnTo>
                    <a:pt x="52765" y="78518"/>
                  </a:lnTo>
                  <a:lnTo>
                    <a:pt x="52765" y="78518"/>
                  </a:lnTo>
                  <a:lnTo>
                    <a:pt x="52198" y="78518"/>
                  </a:lnTo>
                  <a:lnTo>
                    <a:pt x="51631" y="78148"/>
                  </a:lnTo>
                  <a:lnTo>
                    <a:pt x="51347" y="77407"/>
                  </a:lnTo>
                  <a:lnTo>
                    <a:pt x="51347" y="76666"/>
                  </a:lnTo>
                  <a:lnTo>
                    <a:pt x="51347" y="76666"/>
                  </a:lnTo>
                  <a:lnTo>
                    <a:pt x="51347" y="75925"/>
                  </a:lnTo>
                  <a:lnTo>
                    <a:pt x="51631" y="75185"/>
                  </a:lnTo>
                  <a:lnTo>
                    <a:pt x="52198" y="74814"/>
                  </a:lnTo>
                  <a:lnTo>
                    <a:pt x="52765" y="74814"/>
                  </a:lnTo>
                  <a:lnTo>
                    <a:pt x="81418" y="74814"/>
                  </a:lnTo>
                  <a:lnTo>
                    <a:pt x="81418" y="74814"/>
                  </a:lnTo>
                  <a:lnTo>
                    <a:pt x="81985" y="74814"/>
                  </a:lnTo>
                  <a:lnTo>
                    <a:pt x="82553" y="75185"/>
                  </a:lnTo>
                  <a:lnTo>
                    <a:pt x="82836" y="75925"/>
                  </a:lnTo>
                  <a:lnTo>
                    <a:pt x="82836" y="76666"/>
                  </a:lnTo>
                  <a:lnTo>
                    <a:pt x="82836" y="76666"/>
                  </a:lnTo>
                  <a:close/>
                  <a:moveTo>
                    <a:pt x="82836" y="88148"/>
                  </a:moveTo>
                  <a:lnTo>
                    <a:pt x="82836" y="88148"/>
                  </a:lnTo>
                  <a:lnTo>
                    <a:pt x="82836" y="88888"/>
                  </a:lnTo>
                  <a:lnTo>
                    <a:pt x="82553" y="89629"/>
                  </a:lnTo>
                  <a:lnTo>
                    <a:pt x="81985" y="90000"/>
                  </a:lnTo>
                  <a:lnTo>
                    <a:pt x="81418" y="90000"/>
                  </a:lnTo>
                  <a:lnTo>
                    <a:pt x="52765" y="90000"/>
                  </a:lnTo>
                  <a:lnTo>
                    <a:pt x="52765" y="90000"/>
                  </a:lnTo>
                  <a:lnTo>
                    <a:pt x="52198" y="90000"/>
                  </a:lnTo>
                  <a:lnTo>
                    <a:pt x="51631" y="89629"/>
                  </a:lnTo>
                  <a:lnTo>
                    <a:pt x="51347" y="88888"/>
                  </a:lnTo>
                  <a:lnTo>
                    <a:pt x="51347" y="88148"/>
                  </a:lnTo>
                  <a:lnTo>
                    <a:pt x="51347" y="88148"/>
                  </a:lnTo>
                  <a:lnTo>
                    <a:pt x="51347" y="87407"/>
                  </a:lnTo>
                  <a:lnTo>
                    <a:pt x="51631" y="86666"/>
                  </a:lnTo>
                  <a:lnTo>
                    <a:pt x="52198" y="86296"/>
                  </a:lnTo>
                  <a:lnTo>
                    <a:pt x="52765" y="86296"/>
                  </a:lnTo>
                  <a:lnTo>
                    <a:pt x="81418" y="86296"/>
                  </a:lnTo>
                  <a:lnTo>
                    <a:pt x="81418" y="86296"/>
                  </a:lnTo>
                  <a:lnTo>
                    <a:pt x="81985" y="86296"/>
                  </a:lnTo>
                  <a:lnTo>
                    <a:pt x="82553" y="86666"/>
                  </a:lnTo>
                  <a:lnTo>
                    <a:pt x="82836" y="87407"/>
                  </a:lnTo>
                  <a:lnTo>
                    <a:pt x="82836" y="88148"/>
                  </a:lnTo>
                  <a:lnTo>
                    <a:pt x="82836" y="88148"/>
                  </a:lnTo>
                  <a:close/>
                  <a:moveTo>
                    <a:pt x="82836" y="99259"/>
                  </a:moveTo>
                  <a:lnTo>
                    <a:pt x="82836" y="99259"/>
                  </a:lnTo>
                  <a:lnTo>
                    <a:pt x="82836" y="100000"/>
                  </a:lnTo>
                  <a:lnTo>
                    <a:pt x="82553" y="100740"/>
                  </a:lnTo>
                  <a:lnTo>
                    <a:pt x="81985" y="101111"/>
                  </a:lnTo>
                  <a:lnTo>
                    <a:pt x="81418" y="101111"/>
                  </a:lnTo>
                  <a:lnTo>
                    <a:pt x="52765" y="101111"/>
                  </a:lnTo>
                  <a:lnTo>
                    <a:pt x="52765" y="101111"/>
                  </a:lnTo>
                  <a:lnTo>
                    <a:pt x="52198" y="101111"/>
                  </a:lnTo>
                  <a:lnTo>
                    <a:pt x="51631" y="100740"/>
                  </a:lnTo>
                  <a:lnTo>
                    <a:pt x="51347" y="100000"/>
                  </a:lnTo>
                  <a:lnTo>
                    <a:pt x="51347" y="99259"/>
                  </a:lnTo>
                  <a:lnTo>
                    <a:pt x="51347" y="99259"/>
                  </a:lnTo>
                  <a:lnTo>
                    <a:pt x="51347" y="98518"/>
                  </a:lnTo>
                  <a:lnTo>
                    <a:pt x="51631" y="97777"/>
                  </a:lnTo>
                  <a:lnTo>
                    <a:pt x="52198" y="97407"/>
                  </a:lnTo>
                  <a:lnTo>
                    <a:pt x="52765" y="97407"/>
                  </a:lnTo>
                  <a:lnTo>
                    <a:pt x="81418" y="97407"/>
                  </a:lnTo>
                  <a:lnTo>
                    <a:pt x="81418" y="97407"/>
                  </a:lnTo>
                  <a:lnTo>
                    <a:pt x="81985" y="97407"/>
                  </a:lnTo>
                  <a:lnTo>
                    <a:pt x="82553" y="97777"/>
                  </a:lnTo>
                  <a:lnTo>
                    <a:pt x="82836" y="98518"/>
                  </a:lnTo>
                  <a:lnTo>
                    <a:pt x="82836" y="99259"/>
                  </a:lnTo>
                  <a:lnTo>
                    <a:pt x="82836" y="99259"/>
                  </a:lnTo>
                  <a:close/>
                  <a:moveTo>
                    <a:pt x="101843" y="106666"/>
                  </a:moveTo>
                  <a:lnTo>
                    <a:pt x="101843" y="106666"/>
                  </a:lnTo>
                  <a:lnTo>
                    <a:pt x="100992" y="105555"/>
                  </a:lnTo>
                  <a:lnTo>
                    <a:pt x="100425" y="104444"/>
                  </a:lnTo>
                  <a:lnTo>
                    <a:pt x="100141" y="102962"/>
                  </a:lnTo>
                  <a:lnTo>
                    <a:pt x="100141" y="101111"/>
                  </a:lnTo>
                  <a:lnTo>
                    <a:pt x="100141" y="1851"/>
                  </a:lnTo>
                  <a:lnTo>
                    <a:pt x="100141" y="1851"/>
                  </a:lnTo>
                  <a:lnTo>
                    <a:pt x="100141" y="1111"/>
                  </a:lnTo>
                  <a:lnTo>
                    <a:pt x="100425" y="370"/>
                  </a:lnTo>
                  <a:lnTo>
                    <a:pt x="100992" y="0"/>
                  </a:lnTo>
                  <a:lnTo>
                    <a:pt x="101560" y="0"/>
                  </a:lnTo>
                  <a:lnTo>
                    <a:pt x="101560" y="0"/>
                  </a:lnTo>
                  <a:lnTo>
                    <a:pt x="102127" y="0"/>
                  </a:lnTo>
                  <a:lnTo>
                    <a:pt x="102695" y="370"/>
                  </a:lnTo>
                  <a:lnTo>
                    <a:pt x="102978" y="1111"/>
                  </a:lnTo>
                  <a:lnTo>
                    <a:pt x="102978" y="1851"/>
                  </a:lnTo>
                  <a:lnTo>
                    <a:pt x="102978" y="101111"/>
                  </a:lnTo>
                  <a:lnTo>
                    <a:pt x="102978" y="101111"/>
                  </a:lnTo>
                  <a:lnTo>
                    <a:pt x="103262" y="102962"/>
                  </a:lnTo>
                  <a:lnTo>
                    <a:pt x="103546" y="104074"/>
                  </a:lnTo>
                  <a:lnTo>
                    <a:pt x="104680" y="104814"/>
                  </a:lnTo>
                  <a:lnTo>
                    <a:pt x="105815" y="104814"/>
                  </a:lnTo>
                  <a:lnTo>
                    <a:pt x="105815" y="104814"/>
                  </a:lnTo>
                  <a:lnTo>
                    <a:pt x="106950" y="104814"/>
                  </a:lnTo>
                  <a:lnTo>
                    <a:pt x="107801" y="104074"/>
                  </a:lnTo>
                  <a:lnTo>
                    <a:pt x="108368" y="102962"/>
                  </a:lnTo>
                  <a:lnTo>
                    <a:pt x="108936" y="101111"/>
                  </a:lnTo>
                  <a:lnTo>
                    <a:pt x="108936" y="1851"/>
                  </a:lnTo>
                  <a:lnTo>
                    <a:pt x="108936" y="1851"/>
                  </a:lnTo>
                  <a:lnTo>
                    <a:pt x="108936" y="1111"/>
                  </a:lnTo>
                  <a:lnTo>
                    <a:pt x="109219" y="370"/>
                  </a:lnTo>
                  <a:lnTo>
                    <a:pt x="109787" y="0"/>
                  </a:lnTo>
                  <a:lnTo>
                    <a:pt x="110354" y="0"/>
                  </a:lnTo>
                  <a:lnTo>
                    <a:pt x="110354" y="0"/>
                  </a:lnTo>
                  <a:lnTo>
                    <a:pt x="110921" y="0"/>
                  </a:lnTo>
                  <a:lnTo>
                    <a:pt x="111489" y="370"/>
                  </a:lnTo>
                  <a:lnTo>
                    <a:pt x="111773" y="1111"/>
                  </a:lnTo>
                  <a:lnTo>
                    <a:pt x="111773" y="1851"/>
                  </a:lnTo>
                  <a:lnTo>
                    <a:pt x="111773" y="101111"/>
                  </a:lnTo>
                  <a:lnTo>
                    <a:pt x="111773" y="101111"/>
                  </a:lnTo>
                  <a:lnTo>
                    <a:pt x="111773" y="102592"/>
                  </a:lnTo>
                  <a:lnTo>
                    <a:pt x="111205" y="104074"/>
                  </a:lnTo>
                  <a:lnTo>
                    <a:pt x="110921" y="105555"/>
                  </a:lnTo>
                  <a:lnTo>
                    <a:pt x="110070" y="106666"/>
                  </a:lnTo>
                  <a:lnTo>
                    <a:pt x="110070" y="106666"/>
                  </a:lnTo>
                  <a:lnTo>
                    <a:pt x="109219" y="107407"/>
                  </a:lnTo>
                  <a:lnTo>
                    <a:pt x="108085" y="108148"/>
                  </a:lnTo>
                  <a:lnTo>
                    <a:pt x="106950" y="108518"/>
                  </a:lnTo>
                  <a:lnTo>
                    <a:pt x="105815" y="108518"/>
                  </a:lnTo>
                  <a:lnTo>
                    <a:pt x="105815" y="108518"/>
                  </a:lnTo>
                  <a:lnTo>
                    <a:pt x="104680" y="108518"/>
                  </a:lnTo>
                  <a:lnTo>
                    <a:pt x="103546" y="108148"/>
                  </a:lnTo>
                  <a:lnTo>
                    <a:pt x="102695" y="107407"/>
                  </a:lnTo>
                  <a:lnTo>
                    <a:pt x="101843" y="106666"/>
                  </a:lnTo>
                  <a:lnTo>
                    <a:pt x="101843" y="106666"/>
                  </a:lnTo>
                  <a:close/>
                </a:path>
              </a:pathLst>
            </a:custGeom>
            <a:solidFill>
              <a:schemeClr val="lt1"/>
            </a:solidFill>
            <a:ln>
              <a:noFill/>
            </a:ln>
          </p:spPr>
          <p:txBody>
            <a:bodyPr wrap="square" lIns="91440" tIns="45720" rIns="91440" bIns="45720" anchor="ctr">
              <a:normAutofit fontScale="25000" lnSpcReduction="20000"/>
            </a:bodyPr>
            <a:lstStyle/>
            <a:p>
              <a:pPr algn="ctr"/>
              <a:endParaRPr>
                <a:solidFill>
                  <a:schemeClr val="accent2"/>
                </a:solidFill>
              </a:endParaRPr>
            </a:p>
          </p:txBody>
        </p:sp>
        <p:sp>
          <p:nvSpPr>
            <p:cNvPr id="58" name="ï$ļîḋê">
              <a:extLst>
                <a:ext uri="{FF2B5EF4-FFF2-40B4-BE49-F238E27FC236}">
                  <a16:creationId xmlns:a16="http://schemas.microsoft.com/office/drawing/2014/main" id="{B9F4BFCF-424D-4D5C-BEB5-7415038B0141}"/>
                </a:ext>
              </a:extLst>
            </p:cNvPr>
            <p:cNvSpPr/>
            <p:nvPr/>
          </p:nvSpPr>
          <p:spPr>
            <a:xfrm>
              <a:off x="4061119" y="3695662"/>
              <a:ext cx="492148" cy="376075"/>
            </a:xfrm>
            <a:custGeom>
              <a:avLst/>
              <a:gdLst/>
              <a:ahLst/>
              <a:cxnLst/>
              <a:rect l="0" t="0" r="0" b="0"/>
              <a:pathLst>
                <a:path w="120000" h="120000" extrusionOk="0">
                  <a:moveTo>
                    <a:pt x="81882" y="84814"/>
                  </a:moveTo>
                  <a:lnTo>
                    <a:pt x="81882" y="84814"/>
                  </a:lnTo>
                  <a:lnTo>
                    <a:pt x="78776" y="87777"/>
                  </a:lnTo>
                  <a:lnTo>
                    <a:pt x="75105" y="90370"/>
                  </a:lnTo>
                  <a:lnTo>
                    <a:pt x="71152" y="92592"/>
                  </a:lnTo>
                  <a:lnTo>
                    <a:pt x="67482" y="94444"/>
                  </a:lnTo>
                  <a:lnTo>
                    <a:pt x="63247" y="95555"/>
                  </a:lnTo>
                  <a:lnTo>
                    <a:pt x="58729" y="96666"/>
                  </a:lnTo>
                  <a:lnTo>
                    <a:pt x="54211" y="97407"/>
                  </a:lnTo>
                  <a:lnTo>
                    <a:pt x="49129" y="97407"/>
                  </a:lnTo>
                  <a:lnTo>
                    <a:pt x="49129" y="97407"/>
                  </a:lnTo>
                  <a:lnTo>
                    <a:pt x="44047" y="97037"/>
                  </a:lnTo>
                  <a:lnTo>
                    <a:pt x="37835" y="95925"/>
                  </a:lnTo>
                  <a:lnTo>
                    <a:pt x="37835" y="95925"/>
                  </a:lnTo>
                  <a:lnTo>
                    <a:pt x="33317" y="101481"/>
                  </a:lnTo>
                  <a:lnTo>
                    <a:pt x="28800" y="106296"/>
                  </a:lnTo>
                  <a:lnTo>
                    <a:pt x="24000" y="110370"/>
                  </a:lnTo>
                  <a:lnTo>
                    <a:pt x="19200" y="113703"/>
                  </a:lnTo>
                  <a:lnTo>
                    <a:pt x="19200" y="113703"/>
                  </a:lnTo>
                  <a:lnTo>
                    <a:pt x="18635" y="113703"/>
                  </a:lnTo>
                  <a:lnTo>
                    <a:pt x="18635" y="113703"/>
                  </a:lnTo>
                  <a:lnTo>
                    <a:pt x="17788" y="113333"/>
                  </a:lnTo>
                  <a:lnTo>
                    <a:pt x="17788" y="113333"/>
                  </a:lnTo>
                  <a:lnTo>
                    <a:pt x="17223" y="112962"/>
                  </a:lnTo>
                  <a:lnTo>
                    <a:pt x="17223" y="111851"/>
                  </a:lnTo>
                  <a:lnTo>
                    <a:pt x="17223" y="87407"/>
                  </a:lnTo>
                  <a:lnTo>
                    <a:pt x="17223" y="87407"/>
                  </a:lnTo>
                  <a:lnTo>
                    <a:pt x="13270" y="83333"/>
                  </a:lnTo>
                  <a:lnTo>
                    <a:pt x="9882" y="78888"/>
                  </a:lnTo>
                  <a:lnTo>
                    <a:pt x="6776" y="74444"/>
                  </a:lnTo>
                  <a:lnTo>
                    <a:pt x="4235" y="70000"/>
                  </a:lnTo>
                  <a:lnTo>
                    <a:pt x="2258" y="65555"/>
                  </a:lnTo>
                  <a:lnTo>
                    <a:pt x="1129" y="60740"/>
                  </a:lnTo>
                  <a:lnTo>
                    <a:pt x="282" y="55925"/>
                  </a:lnTo>
                  <a:lnTo>
                    <a:pt x="0" y="50370"/>
                  </a:lnTo>
                  <a:lnTo>
                    <a:pt x="0" y="50370"/>
                  </a:lnTo>
                  <a:lnTo>
                    <a:pt x="282" y="45185"/>
                  </a:lnTo>
                  <a:lnTo>
                    <a:pt x="847" y="40370"/>
                  </a:lnTo>
                  <a:lnTo>
                    <a:pt x="1976" y="35555"/>
                  </a:lnTo>
                  <a:lnTo>
                    <a:pt x="3388" y="31111"/>
                  </a:lnTo>
                  <a:lnTo>
                    <a:pt x="5647" y="26666"/>
                  </a:lnTo>
                  <a:lnTo>
                    <a:pt x="7905" y="22592"/>
                  </a:lnTo>
                  <a:lnTo>
                    <a:pt x="10729" y="18148"/>
                  </a:lnTo>
                  <a:lnTo>
                    <a:pt x="13835" y="14444"/>
                  </a:lnTo>
                  <a:lnTo>
                    <a:pt x="13835" y="14444"/>
                  </a:lnTo>
                  <a:lnTo>
                    <a:pt x="17505" y="11111"/>
                  </a:lnTo>
                  <a:lnTo>
                    <a:pt x="21176" y="8148"/>
                  </a:lnTo>
                  <a:lnTo>
                    <a:pt x="25129" y="5555"/>
                  </a:lnTo>
                  <a:lnTo>
                    <a:pt x="29364" y="3703"/>
                  </a:lnTo>
                  <a:lnTo>
                    <a:pt x="33600" y="2222"/>
                  </a:lnTo>
                  <a:lnTo>
                    <a:pt x="38117" y="1111"/>
                  </a:lnTo>
                  <a:lnTo>
                    <a:pt x="42917" y="370"/>
                  </a:lnTo>
                  <a:lnTo>
                    <a:pt x="47717" y="0"/>
                  </a:lnTo>
                  <a:lnTo>
                    <a:pt x="47717" y="0"/>
                  </a:lnTo>
                  <a:lnTo>
                    <a:pt x="52800" y="370"/>
                  </a:lnTo>
                  <a:lnTo>
                    <a:pt x="57317" y="1111"/>
                  </a:lnTo>
                  <a:lnTo>
                    <a:pt x="61835" y="2222"/>
                  </a:lnTo>
                  <a:lnTo>
                    <a:pt x="65788" y="3703"/>
                  </a:lnTo>
                  <a:lnTo>
                    <a:pt x="70023" y="5555"/>
                  </a:lnTo>
                  <a:lnTo>
                    <a:pt x="73694" y="8148"/>
                  </a:lnTo>
                  <a:lnTo>
                    <a:pt x="77647" y="11111"/>
                  </a:lnTo>
                  <a:lnTo>
                    <a:pt x="81035" y="14444"/>
                  </a:lnTo>
                  <a:lnTo>
                    <a:pt x="81035" y="14444"/>
                  </a:lnTo>
                  <a:lnTo>
                    <a:pt x="84141" y="18148"/>
                  </a:lnTo>
                  <a:lnTo>
                    <a:pt x="86682" y="22222"/>
                  </a:lnTo>
                  <a:lnTo>
                    <a:pt x="88941" y="26666"/>
                  </a:lnTo>
                  <a:lnTo>
                    <a:pt x="90917" y="30740"/>
                  </a:lnTo>
                  <a:lnTo>
                    <a:pt x="92329" y="35555"/>
                  </a:lnTo>
                  <a:lnTo>
                    <a:pt x="93458" y="40370"/>
                  </a:lnTo>
                  <a:lnTo>
                    <a:pt x="94023" y="45185"/>
                  </a:lnTo>
                  <a:lnTo>
                    <a:pt x="94305" y="50370"/>
                  </a:lnTo>
                  <a:lnTo>
                    <a:pt x="94305" y="50370"/>
                  </a:lnTo>
                  <a:lnTo>
                    <a:pt x="94023" y="55925"/>
                  </a:lnTo>
                  <a:lnTo>
                    <a:pt x="93458" y="60740"/>
                  </a:lnTo>
                  <a:lnTo>
                    <a:pt x="92611" y="65185"/>
                  </a:lnTo>
                  <a:lnTo>
                    <a:pt x="91200" y="69629"/>
                  </a:lnTo>
                  <a:lnTo>
                    <a:pt x="89505" y="73703"/>
                  </a:lnTo>
                  <a:lnTo>
                    <a:pt x="87247" y="77407"/>
                  </a:lnTo>
                  <a:lnTo>
                    <a:pt x="84705" y="81111"/>
                  </a:lnTo>
                  <a:lnTo>
                    <a:pt x="81882" y="84814"/>
                  </a:lnTo>
                  <a:lnTo>
                    <a:pt x="81882" y="84814"/>
                  </a:lnTo>
                  <a:close/>
                  <a:moveTo>
                    <a:pt x="79905" y="81851"/>
                  </a:moveTo>
                  <a:lnTo>
                    <a:pt x="79905" y="81851"/>
                  </a:lnTo>
                  <a:lnTo>
                    <a:pt x="82447" y="78518"/>
                  </a:lnTo>
                  <a:lnTo>
                    <a:pt x="84988" y="75555"/>
                  </a:lnTo>
                  <a:lnTo>
                    <a:pt x="86964" y="71851"/>
                  </a:lnTo>
                  <a:lnTo>
                    <a:pt x="88658" y="68148"/>
                  </a:lnTo>
                  <a:lnTo>
                    <a:pt x="89788" y="64074"/>
                  </a:lnTo>
                  <a:lnTo>
                    <a:pt x="90635" y="60000"/>
                  </a:lnTo>
                  <a:lnTo>
                    <a:pt x="91200" y="55555"/>
                  </a:lnTo>
                  <a:lnTo>
                    <a:pt x="91482" y="50370"/>
                  </a:lnTo>
                  <a:lnTo>
                    <a:pt x="91482" y="50370"/>
                  </a:lnTo>
                  <a:lnTo>
                    <a:pt x="91200" y="45555"/>
                  </a:lnTo>
                  <a:lnTo>
                    <a:pt x="90635" y="40740"/>
                  </a:lnTo>
                  <a:lnTo>
                    <a:pt x="89788" y="36296"/>
                  </a:lnTo>
                  <a:lnTo>
                    <a:pt x="88376" y="32222"/>
                  </a:lnTo>
                  <a:lnTo>
                    <a:pt x="86682" y="28148"/>
                  </a:lnTo>
                  <a:lnTo>
                    <a:pt x="84423" y="24444"/>
                  </a:lnTo>
                  <a:lnTo>
                    <a:pt x="81882" y="20740"/>
                  </a:lnTo>
                  <a:lnTo>
                    <a:pt x="79058" y="17037"/>
                  </a:lnTo>
                  <a:lnTo>
                    <a:pt x="79058" y="17037"/>
                  </a:lnTo>
                  <a:lnTo>
                    <a:pt x="75952" y="13703"/>
                  </a:lnTo>
                  <a:lnTo>
                    <a:pt x="72282" y="11111"/>
                  </a:lnTo>
                  <a:lnTo>
                    <a:pt x="68611" y="8888"/>
                  </a:lnTo>
                  <a:lnTo>
                    <a:pt x="64941" y="7037"/>
                  </a:lnTo>
                  <a:lnTo>
                    <a:pt x="60988" y="5555"/>
                  </a:lnTo>
                  <a:lnTo>
                    <a:pt x="56752" y="4444"/>
                  </a:lnTo>
                  <a:lnTo>
                    <a:pt x="52517" y="4074"/>
                  </a:lnTo>
                  <a:lnTo>
                    <a:pt x="47717" y="3703"/>
                  </a:lnTo>
                  <a:lnTo>
                    <a:pt x="47717" y="3703"/>
                  </a:lnTo>
                  <a:lnTo>
                    <a:pt x="42917" y="4074"/>
                  </a:lnTo>
                  <a:lnTo>
                    <a:pt x="38682" y="4444"/>
                  </a:lnTo>
                  <a:lnTo>
                    <a:pt x="34447" y="5555"/>
                  </a:lnTo>
                  <a:lnTo>
                    <a:pt x="30494" y="7037"/>
                  </a:lnTo>
                  <a:lnTo>
                    <a:pt x="26258" y="8888"/>
                  </a:lnTo>
                  <a:lnTo>
                    <a:pt x="22588" y="11481"/>
                  </a:lnTo>
                  <a:lnTo>
                    <a:pt x="19200" y="14074"/>
                  </a:lnTo>
                  <a:lnTo>
                    <a:pt x="15811" y="17037"/>
                  </a:lnTo>
                  <a:lnTo>
                    <a:pt x="15811" y="17037"/>
                  </a:lnTo>
                  <a:lnTo>
                    <a:pt x="12988" y="21111"/>
                  </a:lnTo>
                  <a:lnTo>
                    <a:pt x="10164" y="24814"/>
                  </a:lnTo>
                  <a:lnTo>
                    <a:pt x="8188" y="28518"/>
                  </a:lnTo>
                  <a:lnTo>
                    <a:pt x="6211" y="32592"/>
                  </a:lnTo>
                  <a:lnTo>
                    <a:pt x="4517" y="36666"/>
                  </a:lnTo>
                  <a:lnTo>
                    <a:pt x="3670" y="41111"/>
                  </a:lnTo>
                  <a:lnTo>
                    <a:pt x="3105" y="45555"/>
                  </a:lnTo>
                  <a:lnTo>
                    <a:pt x="2823" y="50370"/>
                  </a:lnTo>
                  <a:lnTo>
                    <a:pt x="2823" y="50370"/>
                  </a:lnTo>
                  <a:lnTo>
                    <a:pt x="3105" y="55555"/>
                  </a:lnTo>
                  <a:lnTo>
                    <a:pt x="3670" y="60000"/>
                  </a:lnTo>
                  <a:lnTo>
                    <a:pt x="5364" y="64444"/>
                  </a:lnTo>
                  <a:lnTo>
                    <a:pt x="7058" y="68518"/>
                  </a:lnTo>
                  <a:lnTo>
                    <a:pt x="9600" y="72962"/>
                  </a:lnTo>
                  <a:lnTo>
                    <a:pt x="12423" y="76666"/>
                  </a:lnTo>
                  <a:lnTo>
                    <a:pt x="15529" y="80740"/>
                  </a:lnTo>
                  <a:lnTo>
                    <a:pt x="19482" y="84814"/>
                  </a:lnTo>
                  <a:lnTo>
                    <a:pt x="19482" y="84814"/>
                  </a:lnTo>
                  <a:lnTo>
                    <a:pt x="19764" y="85555"/>
                  </a:lnTo>
                  <a:lnTo>
                    <a:pt x="20047" y="86296"/>
                  </a:lnTo>
                  <a:lnTo>
                    <a:pt x="20047" y="108888"/>
                  </a:lnTo>
                  <a:lnTo>
                    <a:pt x="20047" y="108888"/>
                  </a:lnTo>
                  <a:lnTo>
                    <a:pt x="24564" y="105555"/>
                  </a:lnTo>
                  <a:lnTo>
                    <a:pt x="28800" y="101481"/>
                  </a:lnTo>
                  <a:lnTo>
                    <a:pt x="32752" y="97407"/>
                  </a:lnTo>
                  <a:lnTo>
                    <a:pt x="36141" y="92592"/>
                  </a:lnTo>
                  <a:lnTo>
                    <a:pt x="36141" y="92592"/>
                  </a:lnTo>
                  <a:lnTo>
                    <a:pt x="36705" y="91851"/>
                  </a:lnTo>
                  <a:lnTo>
                    <a:pt x="37552" y="91851"/>
                  </a:lnTo>
                  <a:lnTo>
                    <a:pt x="37552" y="91851"/>
                  </a:lnTo>
                  <a:lnTo>
                    <a:pt x="44047" y="93333"/>
                  </a:lnTo>
                  <a:lnTo>
                    <a:pt x="49129" y="93703"/>
                  </a:lnTo>
                  <a:lnTo>
                    <a:pt x="49129" y="93703"/>
                  </a:lnTo>
                  <a:lnTo>
                    <a:pt x="53929" y="93703"/>
                  </a:lnTo>
                  <a:lnTo>
                    <a:pt x="58164" y="92962"/>
                  </a:lnTo>
                  <a:lnTo>
                    <a:pt x="62400" y="92222"/>
                  </a:lnTo>
                  <a:lnTo>
                    <a:pt x="66352" y="90740"/>
                  </a:lnTo>
                  <a:lnTo>
                    <a:pt x="70023" y="89259"/>
                  </a:lnTo>
                  <a:lnTo>
                    <a:pt x="73411" y="87037"/>
                  </a:lnTo>
                  <a:lnTo>
                    <a:pt x="76800" y="84814"/>
                  </a:lnTo>
                  <a:lnTo>
                    <a:pt x="79905" y="81851"/>
                  </a:lnTo>
                  <a:lnTo>
                    <a:pt x="79905" y="81851"/>
                  </a:lnTo>
                  <a:close/>
                  <a:moveTo>
                    <a:pt x="33035" y="51111"/>
                  </a:moveTo>
                  <a:lnTo>
                    <a:pt x="33035" y="51111"/>
                  </a:lnTo>
                  <a:lnTo>
                    <a:pt x="32752" y="52592"/>
                  </a:lnTo>
                  <a:lnTo>
                    <a:pt x="32470" y="54074"/>
                  </a:lnTo>
                  <a:lnTo>
                    <a:pt x="31905" y="55185"/>
                  </a:lnTo>
                  <a:lnTo>
                    <a:pt x="31341" y="56296"/>
                  </a:lnTo>
                  <a:lnTo>
                    <a:pt x="31341" y="56296"/>
                  </a:lnTo>
                  <a:lnTo>
                    <a:pt x="30494" y="57407"/>
                  </a:lnTo>
                  <a:lnTo>
                    <a:pt x="29364" y="58148"/>
                  </a:lnTo>
                  <a:lnTo>
                    <a:pt x="28235" y="58518"/>
                  </a:lnTo>
                  <a:lnTo>
                    <a:pt x="27105" y="58518"/>
                  </a:lnTo>
                  <a:lnTo>
                    <a:pt x="27105" y="58518"/>
                  </a:lnTo>
                  <a:lnTo>
                    <a:pt x="25976" y="58518"/>
                  </a:lnTo>
                  <a:lnTo>
                    <a:pt x="24847" y="58148"/>
                  </a:lnTo>
                  <a:lnTo>
                    <a:pt x="24000" y="57407"/>
                  </a:lnTo>
                  <a:lnTo>
                    <a:pt x="23152" y="56296"/>
                  </a:lnTo>
                  <a:lnTo>
                    <a:pt x="23152" y="56296"/>
                  </a:lnTo>
                  <a:lnTo>
                    <a:pt x="22305" y="55185"/>
                  </a:lnTo>
                  <a:lnTo>
                    <a:pt x="21741" y="54074"/>
                  </a:lnTo>
                  <a:lnTo>
                    <a:pt x="21458" y="52592"/>
                  </a:lnTo>
                  <a:lnTo>
                    <a:pt x="21458" y="51111"/>
                  </a:lnTo>
                  <a:lnTo>
                    <a:pt x="21458" y="51111"/>
                  </a:lnTo>
                  <a:lnTo>
                    <a:pt x="21458" y="49259"/>
                  </a:lnTo>
                  <a:lnTo>
                    <a:pt x="21741" y="47777"/>
                  </a:lnTo>
                  <a:lnTo>
                    <a:pt x="22305" y="46666"/>
                  </a:lnTo>
                  <a:lnTo>
                    <a:pt x="23152" y="45555"/>
                  </a:lnTo>
                  <a:lnTo>
                    <a:pt x="23152" y="45555"/>
                  </a:lnTo>
                  <a:lnTo>
                    <a:pt x="24000" y="44814"/>
                  </a:lnTo>
                  <a:lnTo>
                    <a:pt x="24847" y="44074"/>
                  </a:lnTo>
                  <a:lnTo>
                    <a:pt x="25976" y="43703"/>
                  </a:lnTo>
                  <a:lnTo>
                    <a:pt x="27105" y="43333"/>
                  </a:lnTo>
                  <a:lnTo>
                    <a:pt x="27105" y="43333"/>
                  </a:lnTo>
                  <a:lnTo>
                    <a:pt x="28235" y="43703"/>
                  </a:lnTo>
                  <a:lnTo>
                    <a:pt x="29364" y="44074"/>
                  </a:lnTo>
                  <a:lnTo>
                    <a:pt x="30494" y="44814"/>
                  </a:lnTo>
                  <a:lnTo>
                    <a:pt x="31341" y="45555"/>
                  </a:lnTo>
                  <a:lnTo>
                    <a:pt x="31341" y="45555"/>
                  </a:lnTo>
                  <a:lnTo>
                    <a:pt x="31905" y="46666"/>
                  </a:lnTo>
                  <a:lnTo>
                    <a:pt x="32470" y="47777"/>
                  </a:lnTo>
                  <a:lnTo>
                    <a:pt x="32752" y="49259"/>
                  </a:lnTo>
                  <a:lnTo>
                    <a:pt x="33035" y="51111"/>
                  </a:lnTo>
                  <a:lnTo>
                    <a:pt x="33035" y="51111"/>
                  </a:lnTo>
                  <a:close/>
                  <a:moveTo>
                    <a:pt x="30211" y="51111"/>
                  </a:moveTo>
                  <a:lnTo>
                    <a:pt x="30211" y="51111"/>
                  </a:lnTo>
                  <a:lnTo>
                    <a:pt x="29929" y="49259"/>
                  </a:lnTo>
                  <a:lnTo>
                    <a:pt x="29364" y="48148"/>
                  </a:lnTo>
                  <a:lnTo>
                    <a:pt x="29364" y="48148"/>
                  </a:lnTo>
                  <a:lnTo>
                    <a:pt x="28235" y="47407"/>
                  </a:lnTo>
                  <a:lnTo>
                    <a:pt x="27105" y="47037"/>
                  </a:lnTo>
                  <a:lnTo>
                    <a:pt x="27105" y="47037"/>
                  </a:lnTo>
                  <a:lnTo>
                    <a:pt x="25976" y="47407"/>
                  </a:lnTo>
                  <a:lnTo>
                    <a:pt x="25129" y="48148"/>
                  </a:lnTo>
                  <a:lnTo>
                    <a:pt x="25129" y="48148"/>
                  </a:lnTo>
                  <a:lnTo>
                    <a:pt x="24564" y="49259"/>
                  </a:lnTo>
                  <a:lnTo>
                    <a:pt x="24282" y="51111"/>
                  </a:lnTo>
                  <a:lnTo>
                    <a:pt x="24282" y="51111"/>
                  </a:lnTo>
                  <a:lnTo>
                    <a:pt x="24564" y="52592"/>
                  </a:lnTo>
                  <a:lnTo>
                    <a:pt x="25129" y="53703"/>
                  </a:lnTo>
                  <a:lnTo>
                    <a:pt x="25129" y="53703"/>
                  </a:lnTo>
                  <a:lnTo>
                    <a:pt x="25976" y="54814"/>
                  </a:lnTo>
                  <a:lnTo>
                    <a:pt x="27105" y="54814"/>
                  </a:lnTo>
                  <a:lnTo>
                    <a:pt x="27105" y="54814"/>
                  </a:lnTo>
                  <a:lnTo>
                    <a:pt x="28235" y="54814"/>
                  </a:lnTo>
                  <a:lnTo>
                    <a:pt x="29364" y="53703"/>
                  </a:lnTo>
                  <a:lnTo>
                    <a:pt x="29364" y="53703"/>
                  </a:lnTo>
                  <a:lnTo>
                    <a:pt x="29929" y="52592"/>
                  </a:lnTo>
                  <a:lnTo>
                    <a:pt x="30211" y="51111"/>
                  </a:lnTo>
                  <a:lnTo>
                    <a:pt x="30211" y="51111"/>
                  </a:lnTo>
                  <a:close/>
                  <a:moveTo>
                    <a:pt x="53082" y="50370"/>
                  </a:moveTo>
                  <a:lnTo>
                    <a:pt x="53082" y="50370"/>
                  </a:lnTo>
                  <a:lnTo>
                    <a:pt x="52800" y="52222"/>
                  </a:lnTo>
                  <a:lnTo>
                    <a:pt x="52517" y="53703"/>
                  </a:lnTo>
                  <a:lnTo>
                    <a:pt x="51670" y="54814"/>
                  </a:lnTo>
                  <a:lnTo>
                    <a:pt x="51105" y="55925"/>
                  </a:lnTo>
                  <a:lnTo>
                    <a:pt x="51105" y="55925"/>
                  </a:lnTo>
                  <a:lnTo>
                    <a:pt x="50258" y="57037"/>
                  </a:lnTo>
                  <a:lnTo>
                    <a:pt x="49129" y="57777"/>
                  </a:lnTo>
                  <a:lnTo>
                    <a:pt x="48282" y="58148"/>
                  </a:lnTo>
                  <a:lnTo>
                    <a:pt x="47152" y="58148"/>
                  </a:lnTo>
                  <a:lnTo>
                    <a:pt x="47152" y="58148"/>
                  </a:lnTo>
                  <a:lnTo>
                    <a:pt x="46023" y="58148"/>
                  </a:lnTo>
                  <a:lnTo>
                    <a:pt x="44894" y="57777"/>
                  </a:lnTo>
                  <a:lnTo>
                    <a:pt x="44047" y="57037"/>
                  </a:lnTo>
                  <a:lnTo>
                    <a:pt x="43200" y="55925"/>
                  </a:lnTo>
                  <a:lnTo>
                    <a:pt x="43200" y="55925"/>
                  </a:lnTo>
                  <a:lnTo>
                    <a:pt x="42352" y="54814"/>
                  </a:lnTo>
                  <a:lnTo>
                    <a:pt x="41788" y="53703"/>
                  </a:lnTo>
                  <a:lnTo>
                    <a:pt x="41505" y="52222"/>
                  </a:lnTo>
                  <a:lnTo>
                    <a:pt x="41505" y="50370"/>
                  </a:lnTo>
                  <a:lnTo>
                    <a:pt x="41505" y="50370"/>
                  </a:lnTo>
                  <a:lnTo>
                    <a:pt x="41505" y="48888"/>
                  </a:lnTo>
                  <a:lnTo>
                    <a:pt x="41788" y="47777"/>
                  </a:lnTo>
                  <a:lnTo>
                    <a:pt x="42352" y="46296"/>
                  </a:lnTo>
                  <a:lnTo>
                    <a:pt x="43200" y="45185"/>
                  </a:lnTo>
                  <a:lnTo>
                    <a:pt x="43200" y="45185"/>
                  </a:lnTo>
                  <a:lnTo>
                    <a:pt x="44047" y="44444"/>
                  </a:lnTo>
                  <a:lnTo>
                    <a:pt x="44894" y="43703"/>
                  </a:lnTo>
                  <a:lnTo>
                    <a:pt x="46023" y="43333"/>
                  </a:lnTo>
                  <a:lnTo>
                    <a:pt x="47152" y="42962"/>
                  </a:lnTo>
                  <a:lnTo>
                    <a:pt x="47152" y="42962"/>
                  </a:lnTo>
                  <a:lnTo>
                    <a:pt x="48282" y="43333"/>
                  </a:lnTo>
                  <a:lnTo>
                    <a:pt x="49129" y="43703"/>
                  </a:lnTo>
                  <a:lnTo>
                    <a:pt x="50258" y="44444"/>
                  </a:lnTo>
                  <a:lnTo>
                    <a:pt x="51105" y="45185"/>
                  </a:lnTo>
                  <a:lnTo>
                    <a:pt x="51105" y="45185"/>
                  </a:lnTo>
                  <a:lnTo>
                    <a:pt x="51670" y="46296"/>
                  </a:lnTo>
                  <a:lnTo>
                    <a:pt x="52517" y="47777"/>
                  </a:lnTo>
                  <a:lnTo>
                    <a:pt x="52800" y="48888"/>
                  </a:lnTo>
                  <a:lnTo>
                    <a:pt x="53082" y="50370"/>
                  </a:lnTo>
                  <a:lnTo>
                    <a:pt x="53082" y="50370"/>
                  </a:lnTo>
                  <a:close/>
                  <a:moveTo>
                    <a:pt x="49976" y="50370"/>
                  </a:moveTo>
                  <a:lnTo>
                    <a:pt x="49976" y="50370"/>
                  </a:lnTo>
                  <a:lnTo>
                    <a:pt x="49694" y="48888"/>
                  </a:lnTo>
                  <a:lnTo>
                    <a:pt x="49129" y="47777"/>
                  </a:lnTo>
                  <a:lnTo>
                    <a:pt x="49129" y="47777"/>
                  </a:lnTo>
                  <a:lnTo>
                    <a:pt x="48282" y="47037"/>
                  </a:lnTo>
                  <a:lnTo>
                    <a:pt x="47152" y="46666"/>
                  </a:lnTo>
                  <a:lnTo>
                    <a:pt x="47152" y="46666"/>
                  </a:lnTo>
                  <a:lnTo>
                    <a:pt x="46023" y="47037"/>
                  </a:lnTo>
                  <a:lnTo>
                    <a:pt x="45176" y="47777"/>
                  </a:lnTo>
                  <a:lnTo>
                    <a:pt x="45176" y="47777"/>
                  </a:lnTo>
                  <a:lnTo>
                    <a:pt x="44611" y="48888"/>
                  </a:lnTo>
                  <a:lnTo>
                    <a:pt x="44329" y="50370"/>
                  </a:lnTo>
                  <a:lnTo>
                    <a:pt x="44329" y="50370"/>
                  </a:lnTo>
                  <a:lnTo>
                    <a:pt x="44611" y="52222"/>
                  </a:lnTo>
                  <a:lnTo>
                    <a:pt x="45176" y="53333"/>
                  </a:lnTo>
                  <a:lnTo>
                    <a:pt x="45176" y="53333"/>
                  </a:lnTo>
                  <a:lnTo>
                    <a:pt x="46023" y="54074"/>
                  </a:lnTo>
                  <a:lnTo>
                    <a:pt x="47152" y="54444"/>
                  </a:lnTo>
                  <a:lnTo>
                    <a:pt x="47152" y="54444"/>
                  </a:lnTo>
                  <a:lnTo>
                    <a:pt x="48282" y="54074"/>
                  </a:lnTo>
                  <a:lnTo>
                    <a:pt x="49129" y="53333"/>
                  </a:lnTo>
                  <a:lnTo>
                    <a:pt x="49129" y="53333"/>
                  </a:lnTo>
                  <a:lnTo>
                    <a:pt x="49694" y="52222"/>
                  </a:lnTo>
                  <a:lnTo>
                    <a:pt x="49976" y="50370"/>
                  </a:lnTo>
                  <a:lnTo>
                    <a:pt x="49976" y="50370"/>
                  </a:lnTo>
                  <a:close/>
                  <a:moveTo>
                    <a:pt x="72847" y="50370"/>
                  </a:moveTo>
                  <a:lnTo>
                    <a:pt x="72847" y="50370"/>
                  </a:lnTo>
                  <a:lnTo>
                    <a:pt x="72564" y="52222"/>
                  </a:lnTo>
                  <a:lnTo>
                    <a:pt x="72282" y="53703"/>
                  </a:lnTo>
                  <a:lnTo>
                    <a:pt x="71717" y="54814"/>
                  </a:lnTo>
                  <a:lnTo>
                    <a:pt x="71152" y="55925"/>
                  </a:lnTo>
                  <a:lnTo>
                    <a:pt x="71152" y="55925"/>
                  </a:lnTo>
                  <a:lnTo>
                    <a:pt x="70305" y="57037"/>
                  </a:lnTo>
                  <a:lnTo>
                    <a:pt x="69176" y="57777"/>
                  </a:lnTo>
                  <a:lnTo>
                    <a:pt x="68329" y="58148"/>
                  </a:lnTo>
                  <a:lnTo>
                    <a:pt x="67200" y="58148"/>
                  </a:lnTo>
                  <a:lnTo>
                    <a:pt x="67200" y="58148"/>
                  </a:lnTo>
                  <a:lnTo>
                    <a:pt x="66070" y="58148"/>
                  </a:lnTo>
                  <a:lnTo>
                    <a:pt x="64941" y="57777"/>
                  </a:lnTo>
                  <a:lnTo>
                    <a:pt x="64094" y="57037"/>
                  </a:lnTo>
                  <a:lnTo>
                    <a:pt x="63247" y="55925"/>
                  </a:lnTo>
                  <a:lnTo>
                    <a:pt x="63247" y="55925"/>
                  </a:lnTo>
                  <a:lnTo>
                    <a:pt x="62400" y="54814"/>
                  </a:lnTo>
                  <a:lnTo>
                    <a:pt x="61835" y="53703"/>
                  </a:lnTo>
                  <a:lnTo>
                    <a:pt x="61552" y="52222"/>
                  </a:lnTo>
                  <a:lnTo>
                    <a:pt x="61552" y="50370"/>
                  </a:lnTo>
                  <a:lnTo>
                    <a:pt x="61552" y="50370"/>
                  </a:lnTo>
                  <a:lnTo>
                    <a:pt x="61552" y="48888"/>
                  </a:lnTo>
                  <a:lnTo>
                    <a:pt x="61835" y="47777"/>
                  </a:lnTo>
                  <a:lnTo>
                    <a:pt x="62400" y="46296"/>
                  </a:lnTo>
                  <a:lnTo>
                    <a:pt x="63247" y="45185"/>
                  </a:lnTo>
                  <a:lnTo>
                    <a:pt x="63247" y="45185"/>
                  </a:lnTo>
                  <a:lnTo>
                    <a:pt x="64094" y="44444"/>
                  </a:lnTo>
                  <a:lnTo>
                    <a:pt x="64941" y="43703"/>
                  </a:lnTo>
                  <a:lnTo>
                    <a:pt x="66070" y="43333"/>
                  </a:lnTo>
                  <a:lnTo>
                    <a:pt x="67200" y="42962"/>
                  </a:lnTo>
                  <a:lnTo>
                    <a:pt x="67200" y="42962"/>
                  </a:lnTo>
                  <a:lnTo>
                    <a:pt x="68329" y="43333"/>
                  </a:lnTo>
                  <a:lnTo>
                    <a:pt x="69176" y="43703"/>
                  </a:lnTo>
                  <a:lnTo>
                    <a:pt x="70305" y="44444"/>
                  </a:lnTo>
                  <a:lnTo>
                    <a:pt x="71152" y="45185"/>
                  </a:lnTo>
                  <a:lnTo>
                    <a:pt x="71152" y="45185"/>
                  </a:lnTo>
                  <a:lnTo>
                    <a:pt x="71717" y="46296"/>
                  </a:lnTo>
                  <a:lnTo>
                    <a:pt x="72282" y="47777"/>
                  </a:lnTo>
                  <a:lnTo>
                    <a:pt x="72564" y="48888"/>
                  </a:lnTo>
                  <a:lnTo>
                    <a:pt x="72847" y="50370"/>
                  </a:lnTo>
                  <a:lnTo>
                    <a:pt x="72847" y="50370"/>
                  </a:lnTo>
                  <a:close/>
                  <a:moveTo>
                    <a:pt x="70023" y="50370"/>
                  </a:moveTo>
                  <a:lnTo>
                    <a:pt x="70023" y="50370"/>
                  </a:lnTo>
                  <a:lnTo>
                    <a:pt x="69741" y="48888"/>
                  </a:lnTo>
                  <a:lnTo>
                    <a:pt x="69176" y="47777"/>
                  </a:lnTo>
                  <a:lnTo>
                    <a:pt x="69176" y="47777"/>
                  </a:lnTo>
                  <a:lnTo>
                    <a:pt x="68329" y="47037"/>
                  </a:lnTo>
                  <a:lnTo>
                    <a:pt x="67200" y="46666"/>
                  </a:lnTo>
                  <a:lnTo>
                    <a:pt x="67200" y="46666"/>
                  </a:lnTo>
                  <a:lnTo>
                    <a:pt x="66070" y="47037"/>
                  </a:lnTo>
                  <a:lnTo>
                    <a:pt x="65223" y="47777"/>
                  </a:lnTo>
                  <a:lnTo>
                    <a:pt x="65223" y="47777"/>
                  </a:lnTo>
                  <a:lnTo>
                    <a:pt x="64658" y="48888"/>
                  </a:lnTo>
                  <a:lnTo>
                    <a:pt x="64376" y="50370"/>
                  </a:lnTo>
                  <a:lnTo>
                    <a:pt x="64376" y="50370"/>
                  </a:lnTo>
                  <a:lnTo>
                    <a:pt x="64658" y="52222"/>
                  </a:lnTo>
                  <a:lnTo>
                    <a:pt x="65223" y="53333"/>
                  </a:lnTo>
                  <a:lnTo>
                    <a:pt x="65223" y="53333"/>
                  </a:lnTo>
                  <a:lnTo>
                    <a:pt x="66070" y="54074"/>
                  </a:lnTo>
                  <a:lnTo>
                    <a:pt x="67200" y="54444"/>
                  </a:lnTo>
                  <a:lnTo>
                    <a:pt x="67200" y="54444"/>
                  </a:lnTo>
                  <a:lnTo>
                    <a:pt x="68329" y="54074"/>
                  </a:lnTo>
                  <a:lnTo>
                    <a:pt x="69176" y="53333"/>
                  </a:lnTo>
                  <a:lnTo>
                    <a:pt x="69176" y="53333"/>
                  </a:lnTo>
                  <a:lnTo>
                    <a:pt x="69741" y="52222"/>
                  </a:lnTo>
                  <a:lnTo>
                    <a:pt x="70023" y="50370"/>
                  </a:lnTo>
                  <a:lnTo>
                    <a:pt x="70023" y="50370"/>
                  </a:lnTo>
                  <a:close/>
                  <a:moveTo>
                    <a:pt x="120000" y="78518"/>
                  </a:moveTo>
                  <a:lnTo>
                    <a:pt x="120000" y="78518"/>
                  </a:lnTo>
                  <a:lnTo>
                    <a:pt x="119717" y="81851"/>
                  </a:lnTo>
                  <a:lnTo>
                    <a:pt x="119152" y="85185"/>
                  </a:lnTo>
                  <a:lnTo>
                    <a:pt x="118305" y="88148"/>
                  </a:lnTo>
                  <a:lnTo>
                    <a:pt x="117176" y="91111"/>
                  </a:lnTo>
                  <a:lnTo>
                    <a:pt x="115482" y="94074"/>
                  </a:lnTo>
                  <a:lnTo>
                    <a:pt x="113505" y="96666"/>
                  </a:lnTo>
                  <a:lnTo>
                    <a:pt x="111247" y="99629"/>
                  </a:lnTo>
                  <a:lnTo>
                    <a:pt x="108705" y="102222"/>
                  </a:lnTo>
                  <a:lnTo>
                    <a:pt x="108705" y="118148"/>
                  </a:lnTo>
                  <a:lnTo>
                    <a:pt x="108705" y="118148"/>
                  </a:lnTo>
                  <a:lnTo>
                    <a:pt x="108423" y="118888"/>
                  </a:lnTo>
                  <a:lnTo>
                    <a:pt x="108141" y="119629"/>
                  </a:lnTo>
                  <a:lnTo>
                    <a:pt x="108141" y="119629"/>
                  </a:lnTo>
                  <a:lnTo>
                    <a:pt x="107858" y="120000"/>
                  </a:lnTo>
                  <a:lnTo>
                    <a:pt x="107294" y="120000"/>
                  </a:lnTo>
                  <a:lnTo>
                    <a:pt x="107294" y="120000"/>
                  </a:lnTo>
                  <a:lnTo>
                    <a:pt x="107011" y="120000"/>
                  </a:lnTo>
                  <a:lnTo>
                    <a:pt x="107011" y="120000"/>
                  </a:lnTo>
                  <a:lnTo>
                    <a:pt x="103905" y="118888"/>
                  </a:lnTo>
                  <a:lnTo>
                    <a:pt x="101082" y="117037"/>
                  </a:lnTo>
                  <a:lnTo>
                    <a:pt x="97976" y="114444"/>
                  </a:lnTo>
                  <a:lnTo>
                    <a:pt x="95152" y="110740"/>
                  </a:lnTo>
                  <a:lnTo>
                    <a:pt x="95152" y="110740"/>
                  </a:lnTo>
                  <a:lnTo>
                    <a:pt x="93741" y="111111"/>
                  </a:lnTo>
                  <a:lnTo>
                    <a:pt x="93741" y="111111"/>
                  </a:lnTo>
                  <a:lnTo>
                    <a:pt x="90635" y="111851"/>
                  </a:lnTo>
                  <a:lnTo>
                    <a:pt x="88658" y="112222"/>
                  </a:lnTo>
                  <a:lnTo>
                    <a:pt x="88658" y="112222"/>
                  </a:lnTo>
                  <a:lnTo>
                    <a:pt x="85835" y="112222"/>
                  </a:lnTo>
                  <a:lnTo>
                    <a:pt x="83294" y="111851"/>
                  </a:lnTo>
                  <a:lnTo>
                    <a:pt x="80752" y="111111"/>
                  </a:lnTo>
                  <a:lnTo>
                    <a:pt x="78211" y="110370"/>
                  </a:lnTo>
                  <a:lnTo>
                    <a:pt x="75952" y="109259"/>
                  </a:lnTo>
                  <a:lnTo>
                    <a:pt x="73411" y="107777"/>
                  </a:lnTo>
                  <a:lnTo>
                    <a:pt x="71152" y="106296"/>
                  </a:lnTo>
                  <a:lnTo>
                    <a:pt x="69176" y="104444"/>
                  </a:lnTo>
                  <a:lnTo>
                    <a:pt x="69176" y="104444"/>
                  </a:lnTo>
                  <a:lnTo>
                    <a:pt x="68611" y="104074"/>
                  </a:lnTo>
                  <a:lnTo>
                    <a:pt x="68611" y="103333"/>
                  </a:lnTo>
                  <a:lnTo>
                    <a:pt x="68611" y="102592"/>
                  </a:lnTo>
                  <a:lnTo>
                    <a:pt x="68894" y="101851"/>
                  </a:lnTo>
                  <a:lnTo>
                    <a:pt x="68894" y="101851"/>
                  </a:lnTo>
                  <a:lnTo>
                    <a:pt x="69176" y="101481"/>
                  </a:lnTo>
                  <a:lnTo>
                    <a:pt x="69741" y="101111"/>
                  </a:lnTo>
                  <a:lnTo>
                    <a:pt x="70305" y="101111"/>
                  </a:lnTo>
                  <a:lnTo>
                    <a:pt x="70870" y="101481"/>
                  </a:lnTo>
                  <a:lnTo>
                    <a:pt x="70870" y="101481"/>
                  </a:lnTo>
                  <a:lnTo>
                    <a:pt x="72847" y="103333"/>
                  </a:lnTo>
                  <a:lnTo>
                    <a:pt x="74541" y="104814"/>
                  </a:lnTo>
                  <a:lnTo>
                    <a:pt x="77082" y="105925"/>
                  </a:lnTo>
                  <a:lnTo>
                    <a:pt x="79058" y="106666"/>
                  </a:lnTo>
                  <a:lnTo>
                    <a:pt x="81317" y="107777"/>
                  </a:lnTo>
                  <a:lnTo>
                    <a:pt x="83576" y="108148"/>
                  </a:lnTo>
                  <a:lnTo>
                    <a:pt x="86117" y="108518"/>
                  </a:lnTo>
                  <a:lnTo>
                    <a:pt x="88658" y="108518"/>
                  </a:lnTo>
                  <a:lnTo>
                    <a:pt x="88658" y="108518"/>
                  </a:lnTo>
                  <a:lnTo>
                    <a:pt x="90352" y="108518"/>
                  </a:lnTo>
                  <a:lnTo>
                    <a:pt x="92894" y="107777"/>
                  </a:lnTo>
                  <a:lnTo>
                    <a:pt x="92894" y="107777"/>
                  </a:lnTo>
                  <a:lnTo>
                    <a:pt x="95435" y="106666"/>
                  </a:lnTo>
                  <a:lnTo>
                    <a:pt x="95435" y="106666"/>
                  </a:lnTo>
                  <a:lnTo>
                    <a:pt x="96000" y="106666"/>
                  </a:lnTo>
                  <a:lnTo>
                    <a:pt x="96847" y="107407"/>
                  </a:lnTo>
                  <a:lnTo>
                    <a:pt x="96847" y="107407"/>
                  </a:lnTo>
                  <a:lnTo>
                    <a:pt x="98541" y="110000"/>
                  </a:lnTo>
                  <a:lnTo>
                    <a:pt x="101082" y="112222"/>
                  </a:lnTo>
                  <a:lnTo>
                    <a:pt x="103341" y="113703"/>
                  </a:lnTo>
                  <a:lnTo>
                    <a:pt x="105882" y="115555"/>
                  </a:lnTo>
                  <a:lnTo>
                    <a:pt x="105882" y="101111"/>
                  </a:lnTo>
                  <a:lnTo>
                    <a:pt x="105882" y="101111"/>
                  </a:lnTo>
                  <a:lnTo>
                    <a:pt x="105882" y="100370"/>
                  </a:lnTo>
                  <a:lnTo>
                    <a:pt x="106447" y="99629"/>
                  </a:lnTo>
                  <a:lnTo>
                    <a:pt x="106447" y="99629"/>
                  </a:lnTo>
                  <a:lnTo>
                    <a:pt x="108988" y="97037"/>
                  </a:lnTo>
                  <a:lnTo>
                    <a:pt x="110964" y="94814"/>
                  </a:lnTo>
                  <a:lnTo>
                    <a:pt x="112941" y="92222"/>
                  </a:lnTo>
                  <a:lnTo>
                    <a:pt x="114352" y="89629"/>
                  </a:lnTo>
                  <a:lnTo>
                    <a:pt x="115482" y="87037"/>
                  </a:lnTo>
                  <a:lnTo>
                    <a:pt x="116329" y="84444"/>
                  </a:lnTo>
                  <a:lnTo>
                    <a:pt x="116894" y="81481"/>
                  </a:lnTo>
                  <a:lnTo>
                    <a:pt x="117176" y="78518"/>
                  </a:lnTo>
                  <a:lnTo>
                    <a:pt x="117176" y="78518"/>
                  </a:lnTo>
                  <a:lnTo>
                    <a:pt x="116894" y="74814"/>
                  </a:lnTo>
                  <a:lnTo>
                    <a:pt x="116047" y="71111"/>
                  </a:lnTo>
                  <a:lnTo>
                    <a:pt x="114917" y="68148"/>
                  </a:lnTo>
                  <a:lnTo>
                    <a:pt x="113223" y="65185"/>
                  </a:lnTo>
                  <a:lnTo>
                    <a:pt x="113223" y="65185"/>
                  </a:lnTo>
                  <a:lnTo>
                    <a:pt x="110964" y="62592"/>
                  </a:lnTo>
                  <a:lnTo>
                    <a:pt x="108423" y="60370"/>
                  </a:lnTo>
                  <a:lnTo>
                    <a:pt x="105035" y="58148"/>
                  </a:lnTo>
                  <a:lnTo>
                    <a:pt x="101364" y="56296"/>
                  </a:lnTo>
                  <a:lnTo>
                    <a:pt x="101364" y="56296"/>
                  </a:lnTo>
                  <a:lnTo>
                    <a:pt x="100517" y="55925"/>
                  </a:lnTo>
                  <a:lnTo>
                    <a:pt x="100235" y="55555"/>
                  </a:lnTo>
                  <a:lnTo>
                    <a:pt x="100235" y="54814"/>
                  </a:lnTo>
                  <a:lnTo>
                    <a:pt x="100235" y="54074"/>
                  </a:lnTo>
                  <a:lnTo>
                    <a:pt x="100235" y="54074"/>
                  </a:lnTo>
                  <a:lnTo>
                    <a:pt x="100517" y="53333"/>
                  </a:lnTo>
                  <a:lnTo>
                    <a:pt x="100800" y="52592"/>
                  </a:lnTo>
                  <a:lnTo>
                    <a:pt x="101364" y="52592"/>
                  </a:lnTo>
                  <a:lnTo>
                    <a:pt x="101929" y="52592"/>
                  </a:lnTo>
                  <a:lnTo>
                    <a:pt x="101929" y="52592"/>
                  </a:lnTo>
                  <a:lnTo>
                    <a:pt x="106164" y="54814"/>
                  </a:lnTo>
                  <a:lnTo>
                    <a:pt x="109835" y="57037"/>
                  </a:lnTo>
                  <a:lnTo>
                    <a:pt x="112941" y="60000"/>
                  </a:lnTo>
                  <a:lnTo>
                    <a:pt x="115482" y="62962"/>
                  </a:lnTo>
                  <a:lnTo>
                    <a:pt x="117458" y="66296"/>
                  </a:lnTo>
                  <a:lnTo>
                    <a:pt x="118870" y="70000"/>
                  </a:lnTo>
                  <a:lnTo>
                    <a:pt x="119717" y="74074"/>
                  </a:lnTo>
                  <a:lnTo>
                    <a:pt x="120000" y="78518"/>
                  </a:lnTo>
                  <a:lnTo>
                    <a:pt x="120000" y="78518"/>
                  </a:lnTo>
                  <a:close/>
                </a:path>
              </a:pathLst>
            </a:custGeom>
            <a:solidFill>
              <a:schemeClr val="lt1"/>
            </a:solidFill>
            <a:ln>
              <a:noFill/>
            </a:ln>
          </p:spPr>
          <p:txBody>
            <a:bodyPr wrap="square" lIns="91440" tIns="45720" rIns="91440" bIns="45720" anchor="ctr">
              <a:normAutofit fontScale="25000" lnSpcReduction="20000"/>
            </a:bodyPr>
            <a:lstStyle/>
            <a:p>
              <a:pPr algn="ctr"/>
              <a:endParaRPr>
                <a:solidFill>
                  <a:schemeClr val="accent2"/>
                </a:solidFill>
              </a:endParaRPr>
            </a:p>
          </p:txBody>
        </p:sp>
      </p:grpSp>
    </p:spTree>
    <p:extLst>
      <p:ext uri="{BB962C8B-B14F-4D97-AF65-F5344CB8AC3E}">
        <p14:creationId xmlns:p14="http://schemas.microsoft.com/office/powerpoint/2010/main" val="20922147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31" presetClass="entr" presetSubtype="0" fill="hold" nodeType="after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p:cTn id="13" dur="1000" fill="hold"/>
                                        <p:tgtEl>
                                          <p:spTgt spid="42"/>
                                        </p:tgtEl>
                                        <p:attrNameLst>
                                          <p:attrName>ppt_w</p:attrName>
                                        </p:attrNameLst>
                                      </p:cBhvr>
                                      <p:tavLst>
                                        <p:tav tm="0">
                                          <p:val>
                                            <p:fltVal val="0"/>
                                          </p:val>
                                        </p:tav>
                                        <p:tav tm="100000">
                                          <p:val>
                                            <p:strVal val="#ppt_w"/>
                                          </p:val>
                                        </p:tav>
                                      </p:tavLst>
                                    </p:anim>
                                    <p:anim calcmode="lin" valueType="num">
                                      <p:cBhvr>
                                        <p:cTn id="14" dur="1000" fill="hold"/>
                                        <p:tgtEl>
                                          <p:spTgt spid="42"/>
                                        </p:tgtEl>
                                        <p:attrNameLst>
                                          <p:attrName>ppt_h</p:attrName>
                                        </p:attrNameLst>
                                      </p:cBhvr>
                                      <p:tavLst>
                                        <p:tav tm="0">
                                          <p:val>
                                            <p:fltVal val="0"/>
                                          </p:val>
                                        </p:tav>
                                        <p:tav tm="100000">
                                          <p:val>
                                            <p:strVal val="#ppt_h"/>
                                          </p:val>
                                        </p:tav>
                                      </p:tavLst>
                                    </p:anim>
                                    <p:anim calcmode="lin" valueType="num">
                                      <p:cBhvr>
                                        <p:cTn id="15" dur="1000" fill="hold"/>
                                        <p:tgtEl>
                                          <p:spTgt spid="42"/>
                                        </p:tgtEl>
                                        <p:attrNameLst>
                                          <p:attrName>style.rotation</p:attrName>
                                        </p:attrNameLst>
                                      </p:cBhvr>
                                      <p:tavLst>
                                        <p:tav tm="0">
                                          <p:val>
                                            <p:fltVal val="90"/>
                                          </p:val>
                                        </p:tav>
                                        <p:tav tm="100000">
                                          <p:val>
                                            <p:fltVal val="0"/>
                                          </p:val>
                                        </p:tav>
                                      </p:tavLst>
                                    </p:anim>
                                    <p:animEffect transition="in" filter="fade">
                                      <p:cBhvr>
                                        <p:cTn id="16" dur="1000"/>
                                        <p:tgtEl>
                                          <p:spTgt spid="42"/>
                                        </p:tgtEl>
                                      </p:cBhvr>
                                    </p:animEffect>
                                  </p:childTnLst>
                                </p:cTn>
                              </p:par>
                            </p:childTnLst>
                          </p:cTn>
                        </p:par>
                        <p:par>
                          <p:cTn id="17" fill="hold">
                            <p:stCondLst>
                              <p:cond delay="1750"/>
                            </p:stCondLst>
                            <p:childTnLst>
                              <p:par>
                                <p:cTn id="18" presetID="17" presetClass="entr" presetSubtype="10" fill="hold" nodeType="afterEffect">
                                  <p:stCondLst>
                                    <p:cond delay="0"/>
                                  </p:stCondLst>
                                  <p:childTnLst>
                                    <p:set>
                                      <p:cBhvr>
                                        <p:cTn id="19" dur="1" fill="hold">
                                          <p:stCondLst>
                                            <p:cond delay="0"/>
                                          </p:stCondLst>
                                        </p:cTn>
                                        <p:tgtEl>
                                          <p:spTgt spid="41"/>
                                        </p:tgtEl>
                                        <p:attrNameLst>
                                          <p:attrName>style.visibility</p:attrName>
                                        </p:attrNameLst>
                                      </p:cBhvr>
                                      <p:to>
                                        <p:strVal val="visible"/>
                                      </p:to>
                                    </p:set>
                                    <p:anim calcmode="lin" valueType="num">
                                      <p:cBhvr>
                                        <p:cTn id="20" dur="750" fill="hold"/>
                                        <p:tgtEl>
                                          <p:spTgt spid="41"/>
                                        </p:tgtEl>
                                        <p:attrNameLst>
                                          <p:attrName>ppt_w</p:attrName>
                                        </p:attrNameLst>
                                      </p:cBhvr>
                                      <p:tavLst>
                                        <p:tav tm="0">
                                          <p:val>
                                            <p:fltVal val="0"/>
                                          </p:val>
                                        </p:tav>
                                        <p:tav tm="100000">
                                          <p:val>
                                            <p:strVal val="#ppt_w"/>
                                          </p:val>
                                        </p:tav>
                                      </p:tavLst>
                                    </p:anim>
                                    <p:anim calcmode="lin" valueType="num">
                                      <p:cBhvr>
                                        <p:cTn id="21" dur="750" fill="hold"/>
                                        <p:tgtEl>
                                          <p:spTgt spid="4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821CBEA5-47C8-4A27-A9B9-C0D115FE3DA0}"/>
              </a:ext>
            </a:extLst>
          </p:cNvPr>
          <p:cNvGrpSpPr/>
          <p:nvPr/>
        </p:nvGrpSpPr>
        <p:grpSpPr>
          <a:xfrm>
            <a:off x="-2" y="0"/>
            <a:ext cx="4555962" cy="2614863"/>
            <a:chOff x="-2" y="0"/>
            <a:chExt cx="4555962" cy="2614863"/>
          </a:xfrm>
        </p:grpSpPr>
        <p:sp>
          <p:nvSpPr>
            <p:cNvPr id="4" name="矩形 3">
              <a:extLst>
                <a:ext uri="{FF2B5EF4-FFF2-40B4-BE49-F238E27FC236}">
                  <a16:creationId xmlns:a16="http://schemas.microsoft.com/office/drawing/2014/main" id="{561FE8BD-4581-4206-97F8-CFCA5188DAB3}"/>
                </a:ext>
              </a:extLst>
            </p:cNvPr>
            <p:cNvSpPr/>
            <p:nvPr/>
          </p:nvSpPr>
          <p:spPr>
            <a:xfrm>
              <a:off x="-1" y="471571"/>
              <a:ext cx="4555960" cy="658729"/>
            </a:xfrm>
            <a:prstGeom prst="rect">
              <a:avLst/>
            </a:prstGeom>
            <a:solidFill>
              <a:srgbClr val="EDE9E2"/>
            </a:solidFill>
            <a:ln>
              <a:noFill/>
            </a:ln>
            <a:effectLst>
              <a:outerShdw blurRad="266700" dist="101600" dir="5400000" sx="102000" sy="102000" algn="ctr" rotWithShape="0">
                <a:schemeClr val="bg1">
                  <a:lumMod val="50000"/>
                  <a:alpha val="4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a16="http://schemas.microsoft.com/office/drawing/2014/main" id="{067E7C08-D4D5-4270-A844-46DF81C74C0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r="65241" b="27407"/>
            <a:stretch/>
          </p:blipFill>
          <p:spPr>
            <a:xfrm flipH="1">
              <a:off x="-2" y="0"/>
              <a:ext cx="1915067" cy="2614863"/>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sp>
          <p:nvSpPr>
            <p:cNvPr id="6" name="矩形 5">
              <a:extLst>
                <a:ext uri="{FF2B5EF4-FFF2-40B4-BE49-F238E27FC236}">
                  <a16:creationId xmlns:a16="http://schemas.microsoft.com/office/drawing/2014/main" id="{D1B6E44C-C8F7-4FCF-A76F-F9E86AE10B9B}"/>
                </a:ext>
              </a:extLst>
            </p:cNvPr>
            <p:cNvSpPr/>
            <p:nvPr/>
          </p:nvSpPr>
          <p:spPr>
            <a:xfrm>
              <a:off x="1295274" y="539325"/>
              <a:ext cx="3260686" cy="461665"/>
            </a:xfrm>
            <a:prstGeom prst="rect">
              <a:avLst/>
            </a:prstGeom>
          </p:spPr>
          <p:txBody>
            <a:bodyPr wrap="square">
              <a:spAutoFit/>
            </a:bodyPr>
            <a:lstStyle/>
            <a:p>
              <a:pPr algn="ctr"/>
              <a:r>
                <a:rPr lang="zh-CN" altLang="en-US" sz="2400" dirty="0">
                  <a:latin typeface="+mj-ea"/>
                  <a:ea typeface="+mj-ea"/>
                </a:rPr>
                <a:t>Key work matters</a:t>
              </a:r>
            </a:p>
          </p:txBody>
        </p:sp>
      </p:grpSp>
      <p:grpSp>
        <p:nvGrpSpPr>
          <p:cNvPr id="42" name="组合 41">
            <a:extLst>
              <a:ext uri="{FF2B5EF4-FFF2-40B4-BE49-F238E27FC236}">
                <a16:creationId xmlns:a16="http://schemas.microsoft.com/office/drawing/2014/main" id="{49DDD2B2-E251-4908-8A76-F4B583152D64}"/>
              </a:ext>
            </a:extLst>
          </p:cNvPr>
          <p:cNvGrpSpPr/>
          <p:nvPr/>
        </p:nvGrpSpPr>
        <p:grpSpPr>
          <a:xfrm>
            <a:off x="2018188" y="1874944"/>
            <a:ext cx="1999224" cy="3791859"/>
            <a:chOff x="2018188" y="1874944"/>
            <a:chExt cx="1999224" cy="3791859"/>
          </a:xfrm>
        </p:grpSpPr>
        <p:sp>
          <p:nvSpPr>
            <p:cNvPr id="15" name="ís1ïḓê">
              <a:extLst>
                <a:ext uri="{FF2B5EF4-FFF2-40B4-BE49-F238E27FC236}">
                  <a16:creationId xmlns:a16="http://schemas.microsoft.com/office/drawing/2014/main" id="{09E06682-CF08-4A7E-9DC0-1629F27E76CB}"/>
                </a:ext>
              </a:extLst>
            </p:cNvPr>
            <p:cNvSpPr/>
            <p:nvPr/>
          </p:nvSpPr>
          <p:spPr bwMode="auto">
            <a:xfrm>
              <a:off x="3566446" y="2713816"/>
              <a:ext cx="450966" cy="450966"/>
            </a:xfrm>
            <a:custGeom>
              <a:avLst/>
              <a:gdLst>
                <a:gd name="T0" fmla="*/ 894 w 971"/>
                <a:gd name="T1" fmla="*/ 509 h 971"/>
                <a:gd name="T2" fmla="*/ 969 w 971"/>
                <a:gd name="T3" fmla="*/ 442 h 971"/>
                <a:gd name="T4" fmla="*/ 883 w 971"/>
                <a:gd name="T5" fmla="*/ 390 h 971"/>
                <a:gd name="T6" fmla="*/ 938 w 971"/>
                <a:gd name="T7" fmla="*/ 309 h 971"/>
                <a:gd name="T8" fmla="*/ 838 w 971"/>
                <a:gd name="T9" fmla="*/ 279 h 971"/>
                <a:gd name="T10" fmla="*/ 802 w 971"/>
                <a:gd name="T11" fmla="*/ 227 h 971"/>
                <a:gd name="T12" fmla="*/ 813 w 971"/>
                <a:gd name="T13" fmla="*/ 127 h 971"/>
                <a:gd name="T14" fmla="*/ 714 w 971"/>
                <a:gd name="T15" fmla="*/ 146 h 971"/>
                <a:gd name="T16" fmla="*/ 700 w 971"/>
                <a:gd name="T17" fmla="*/ 50 h 971"/>
                <a:gd name="T18" fmla="*/ 606 w 971"/>
                <a:gd name="T19" fmla="*/ 95 h 971"/>
                <a:gd name="T20" fmla="*/ 545 w 971"/>
                <a:gd name="T21" fmla="*/ 81 h 971"/>
                <a:gd name="T22" fmla="*/ 485 w 971"/>
                <a:gd name="T23" fmla="*/ 0 h 971"/>
                <a:gd name="T24" fmla="*/ 425 w 971"/>
                <a:gd name="T25" fmla="*/ 80 h 971"/>
                <a:gd name="T26" fmla="*/ 350 w 971"/>
                <a:gd name="T27" fmla="*/ 19 h 971"/>
                <a:gd name="T28" fmla="*/ 311 w 971"/>
                <a:gd name="T29" fmla="*/ 115 h 971"/>
                <a:gd name="T30" fmla="*/ 256 w 971"/>
                <a:gd name="T31" fmla="*/ 146 h 971"/>
                <a:gd name="T32" fmla="*/ 157 w 971"/>
                <a:gd name="T33" fmla="*/ 126 h 971"/>
                <a:gd name="T34" fmla="*/ 167 w 971"/>
                <a:gd name="T35" fmla="*/ 226 h 971"/>
                <a:gd name="T36" fmla="*/ 70 w 971"/>
                <a:gd name="T37" fmla="*/ 232 h 971"/>
                <a:gd name="T38" fmla="*/ 106 w 971"/>
                <a:gd name="T39" fmla="*/ 329 h 971"/>
                <a:gd name="T40" fmla="*/ 86 w 971"/>
                <a:gd name="T41" fmla="*/ 389 h 971"/>
                <a:gd name="T42" fmla="*/ 0 w 971"/>
                <a:gd name="T43" fmla="*/ 441 h 971"/>
                <a:gd name="T44" fmla="*/ 75 w 971"/>
                <a:gd name="T45" fmla="*/ 508 h 971"/>
                <a:gd name="T46" fmla="*/ 6 w 971"/>
                <a:gd name="T47" fmla="*/ 577 h 971"/>
                <a:gd name="T48" fmla="*/ 98 w 971"/>
                <a:gd name="T49" fmla="*/ 625 h 971"/>
                <a:gd name="T50" fmla="*/ 124 w 971"/>
                <a:gd name="T51" fmla="*/ 683 h 971"/>
                <a:gd name="T52" fmla="*/ 96 w 971"/>
                <a:gd name="T53" fmla="*/ 779 h 971"/>
                <a:gd name="T54" fmla="*/ 196 w 971"/>
                <a:gd name="T55" fmla="*/ 778 h 971"/>
                <a:gd name="T56" fmla="*/ 192 w 971"/>
                <a:gd name="T57" fmla="*/ 876 h 971"/>
                <a:gd name="T58" fmla="*/ 293 w 971"/>
                <a:gd name="T59" fmla="*/ 849 h 971"/>
                <a:gd name="T60" fmla="*/ 351 w 971"/>
                <a:gd name="T61" fmla="*/ 874 h 971"/>
                <a:gd name="T62" fmla="*/ 394 w 971"/>
                <a:gd name="T63" fmla="*/ 965 h 971"/>
                <a:gd name="T64" fmla="*/ 468 w 971"/>
                <a:gd name="T65" fmla="*/ 896 h 971"/>
                <a:gd name="T66" fmla="*/ 531 w 971"/>
                <a:gd name="T67" fmla="*/ 971 h 971"/>
                <a:gd name="T68" fmla="*/ 587 w 971"/>
                <a:gd name="T69" fmla="*/ 884 h 971"/>
                <a:gd name="T70" fmla="*/ 647 w 971"/>
                <a:gd name="T71" fmla="*/ 863 h 971"/>
                <a:gd name="T72" fmla="*/ 740 w 971"/>
                <a:gd name="T73" fmla="*/ 900 h 971"/>
                <a:gd name="T74" fmla="*/ 748 w 971"/>
                <a:gd name="T75" fmla="*/ 800 h 971"/>
                <a:gd name="T76" fmla="*/ 845 w 971"/>
                <a:gd name="T77" fmla="*/ 813 h 971"/>
                <a:gd name="T78" fmla="*/ 828 w 971"/>
                <a:gd name="T79" fmla="*/ 711 h 971"/>
                <a:gd name="T80" fmla="*/ 858 w 971"/>
                <a:gd name="T81" fmla="*/ 655 h 971"/>
                <a:gd name="T82" fmla="*/ 952 w 971"/>
                <a:gd name="T83" fmla="*/ 620 h 971"/>
                <a:gd name="T84" fmla="*/ 891 w 971"/>
                <a:gd name="T85" fmla="*/ 541 h 971"/>
                <a:gd name="T86" fmla="*/ 766 w 971"/>
                <a:gd name="T87" fmla="*/ 641 h 971"/>
                <a:gd name="T88" fmla="*/ 588 w 971"/>
                <a:gd name="T89" fmla="*/ 790 h 971"/>
                <a:gd name="T90" fmla="*/ 357 w 971"/>
                <a:gd name="T91" fmla="*/ 781 h 971"/>
                <a:gd name="T92" fmla="*/ 191 w 971"/>
                <a:gd name="T93" fmla="*/ 618 h 971"/>
                <a:gd name="T94" fmla="*/ 179 w 971"/>
                <a:gd name="T95" fmla="*/ 386 h 971"/>
                <a:gd name="T96" fmla="*/ 326 w 971"/>
                <a:gd name="T97" fmla="*/ 207 h 971"/>
                <a:gd name="T98" fmla="*/ 556 w 971"/>
                <a:gd name="T99" fmla="*/ 173 h 971"/>
                <a:gd name="T100" fmla="*/ 748 w 971"/>
                <a:gd name="T101" fmla="*/ 303 h 971"/>
                <a:gd name="T102" fmla="*/ 803 w 971"/>
                <a:gd name="T103" fmla="*/ 52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rgbClr val="EDE9E2"/>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ndParaRPr>
            </a:p>
          </p:txBody>
        </p:sp>
        <p:sp>
          <p:nvSpPr>
            <p:cNvPr id="16" name="ïṩľiḍé">
              <a:extLst>
                <a:ext uri="{FF2B5EF4-FFF2-40B4-BE49-F238E27FC236}">
                  <a16:creationId xmlns:a16="http://schemas.microsoft.com/office/drawing/2014/main" id="{5028DFFB-E2EB-4804-975B-02FDA5C1D4D2}"/>
                </a:ext>
              </a:extLst>
            </p:cNvPr>
            <p:cNvSpPr/>
            <p:nvPr/>
          </p:nvSpPr>
          <p:spPr bwMode="auto">
            <a:xfrm>
              <a:off x="2018188" y="2237314"/>
              <a:ext cx="225483" cy="225483"/>
            </a:xfrm>
            <a:custGeom>
              <a:avLst/>
              <a:gdLst>
                <a:gd name="T0" fmla="*/ 894 w 971"/>
                <a:gd name="T1" fmla="*/ 509 h 971"/>
                <a:gd name="T2" fmla="*/ 969 w 971"/>
                <a:gd name="T3" fmla="*/ 442 h 971"/>
                <a:gd name="T4" fmla="*/ 883 w 971"/>
                <a:gd name="T5" fmla="*/ 390 h 971"/>
                <a:gd name="T6" fmla="*/ 938 w 971"/>
                <a:gd name="T7" fmla="*/ 309 h 971"/>
                <a:gd name="T8" fmla="*/ 838 w 971"/>
                <a:gd name="T9" fmla="*/ 279 h 971"/>
                <a:gd name="T10" fmla="*/ 802 w 971"/>
                <a:gd name="T11" fmla="*/ 227 h 971"/>
                <a:gd name="T12" fmla="*/ 813 w 971"/>
                <a:gd name="T13" fmla="*/ 127 h 971"/>
                <a:gd name="T14" fmla="*/ 714 w 971"/>
                <a:gd name="T15" fmla="*/ 146 h 971"/>
                <a:gd name="T16" fmla="*/ 700 w 971"/>
                <a:gd name="T17" fmla="*/ 50 h 971"/>
                <a:gd name="T18" fmla="*/ 606 w 971"/>
                <a:gd name="T19" fmla="*/ 95 h 971"/>
                <a:gd name="T20" fmla="*/ 545 w 971"/>
                <a:gd name="T21" fmla="*/ 81 h 971"/>
                <a:gd name="T22" fmla="*/ 485 w 971"/>
                <a:gd name="T23" fmla="*/ 0 h 971"/>
                <a:gd name="T24" fmla="*/ 425 w 971"/>
                <a:gd name="T25" fmla="*/ 80 h 971"/>
                <a:gd name="T26" fmla="*/ 350 w 971"/>
                <a:gd name="T27" fmla="*/ 19 h 971"/>
                <a:gd name="T28" fmla="*/ 311 w 971"/>
                <a:gd name="T29" fmla="*/ 115 h 971"/>
                <a:gd name="T30" fmla="*/ 256 w 971"/>
                <a:gd name="T31" fmla="*/ 146 h 971"/>
                <a:gd name="T32" fmla="*/ 157 w 971"/>
                <a:gd name="T33" fmla="*/ 126 h 971"/>
                <a:gd name="T34" fmla="*/ 167 w 971"/>
                <a:gd name="T35" fmla="*/ 226 h 971"/>
                <a:gd name="T36" fmla="*/ 70 w 971"/>
                <a:gd name="T37" fmla="*/ 232 h 971"/>
                <a:gd name="T38" fmla="*/ 106 w 971"/>
                <a:gd name="T39" fmla="*/ 329 h 971"/>
                <a:gd name="T40" fmla="*/ 86 w 971"/>
                <a:gd name="T41" fmla="*/ 389 h 971"/>
                <a:gd name="T42" fmla="*/ 0 w 971"/>
                <a:gd name="T43" fmla="*/ 441 h 971"/>
                <a:gd name="T44" fmla="*/ 75 w 971"/>
                <a:gd name="T45" fmla="*/ 508 h 971"/>
                <a:gd name="T46" fmla="*/ 6 w 971"/>
                <a:gd name="T47" fmla="*/ 577 h 971"/>
                <a:gd name="T48" fmla="*/ 98 w 971"/>
                <a:gd name="T49" fmla="*/ 625 h 971"/>
                <a:gd name="T50" fmla="*/ 124 w 971"/>
                <a:gd name="T51" fmla="*/ 683 h 971"/>
                <a:gd name="T52" fmla="*/ 96 w 971"/>
                <a:gd name="T53" fmla="*/ 779 h 971"/>
                <a:gd name="T54" fmla="*/ 196 w 971"/>
                <a:gd name="T55" fmla="*/ 778 h 971"/>
                <a:gd name="T56" fmla="*/ 192 w 971"/>
                <a:gd name="T57" fmla="*/ 876 h 971"/>
                <a:gd name="T58" fmla="*/ 293 w 971"/>
                <a:gd name="T59" fmla="*/ 849 h 971"/>
                <a:gd name="T60" fmla="*/ 351 w 971"/>
                <a:gd name="T61" fmla="*/ 874 h 971"/>
                <a:gd name="T62" fmla="*/ 394 w 971"/>
                <a:gd name="T63" fmla="*/ 965 h 971"/>
                <a:gd name="T64" fmla="*/ 468 w 971"/>
                <a:gd name="T65" fmla="*/ 896 h 971"/>
                <a:gd name="T66" fmla="*/ 531 w 971"/>
                <a:gd name="T67" fmla="*/ 971 h 971"/>
                <a:gd name="T68" fmla="*/ 587 w 971"/>
                <a:gd name="T69" fmla="*/ 884 h 971"/>
                <a:gd name="T70" fmla="*/ 647 w 971"/>
                <a:gd name="T71" fmla="*/ 863 h 971"/>
                <a:gd name="T72" fmla="*/ 740 w 971"/>
                <a:gd name="T73" fmla="*/ 900 h 971"/>
                <a:gd name="T74" fmla="*/ 748 w 971"/>
                <a:gd name="T75" fmla="*/ 800 h 971"/>
                <a:gd name="T76" fmla="*/ 845 w 971"/>
                <a:gd name="T77" fmla="*/ 813 h 971"/>
                <a:gd name="T78" fmla="*/ 828 w 971"/>
                <a:gd name="T79" fmla="*/ 711 h 971"/>
                <a:gd name="T80" fmla="*/ 858 w 971"/>
                <a:gd name="T81" fmla="*/ 655 h 971"/>
                <a:gd name="T82" fmla="*/ 952 w 971"/>
                <a:gd name="T83" fmla="*/ 620 h 971"/>
                <a:gd name="T84" fmla="*/ 891 w 971"/>
                <a:gd name="T85" fmla="*/ 541 h 971"/>
                <a:gd name="T86" fmla="*/ 766 w 971"/>
                <a:gd name="T87" fmla="*/ 641 h 971"/>
                <a:gd name="T88" fmla="*/ 588 w 971"/>
                <a:gd name="T89" fmla="*/ 790 h 971"/>
                <a:gd name="T90" fmla="*/ 357 w 971"/>
                <a:gd name="T91" fmla="*/ 781 h 971"/>
                <a:gd name="T92" fmla="*/ 191 w 971"/>
                <a:gd name="T93" fmla="*/ 618 h 971"/>
                <a:gd name="T94" fmla="*/ 179 w 971"/>
                <a:gd name="T95" fmla="*/ 386 h 971"/>
                <a:gd name="T96" fmla="*/ 326 w 971"/>
                <a:gd name="T97" fmla="*/ 207 h 971"/>
                <a:gd name="T98" fmla="*/ 556 w 971"/>
                <a:gd name="T99" fmla="*/ 173 h 971"/>
                <a:gd name="T100" fmla="*/ 748 w 971"/>
                <a:gd name="T101" fmla="*/ 303 h 971"/>
                <a:gd name="T102" fmla="*/ 803 w 971"/>
                <a:gd name="T103" fmla="*/ 52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rgbClr val="EDE9E2"/>
            </a:solidFill>
            <a:ln>
              <a:noFill/>
            </a:ln>
          </p:spPr>
          <p:txBody>
            <a:bodyPr wrap="square" lIns="91440" tIns="45720" rIns="91440" bIns="45720" anchor="ctr">
              <a:normAutofit fontScale="5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endParaRPr>
            </a:p>
          </p:txBody>
        </p:sp>
        <p:sp>
          <p:nvSpPr>
            <p:cNvPr id="17" name="ïšľiḍe">
              <a:extLst>
                <a:ext uri="{FF2B5EF4-FFF2-40B4-BE49-F238E27FC236}">
                  <a16:creationId xmlns:a16="http://schemas.microsoft.com/office/drawing/2014/main" id="{0ECE2258-AAF2-42EC-9917-66ADE986322C}"/>
                </a:ext>
              </a:extLst>
            </p:cNvPr>
            <p:cNvSpPr/>
            <p:nvPr/>
          </p:nvSpPr>
          <p:spPr bwMode="auto">
            <a:xfrm>
              <a:off x="2688233" y="5038916"/>
              <a:ext cx="627887" cy="627887"/>
            </a:xfrm>
            <a:custGeom>
              <a:avLst/>
              <a:gdLst>
                <a:gd name="T0" fmla="*/ 894 w 971"/>
                <a:gd name="T1" fmla="*/ 509 h 971"/>
                <a:gd name="T2" fmla="*/ 969 w 971"/>
                <a:gd name="T3" fmla="*/ 442 h 971"/>
                <a:gd name="T4" fmla="*/ 883 w 971"/>
                <a:gd name="T5" fmla="*/ 390 h 971"/>
                <a:gd name="T6" fmla="*/ 938 w 971"/>
                <a:gd name="T7" fmla="*/ 309 h 971"/>
                <a:gd name="T8" fmla="*/ 838 w 971"/>
                <a:gd name="T9" fmla="*/ 279 h 971"/>
                <a:gd name="T10" fmla="*/ 802 w 971"/>
                <a:gd name="T11" fmla="*/ 227 h 971"/>
                <a:gd name="T12" fmla="*/ 813 w 971"/>
                <a:gd name="T13" fmla="*/ 127 h 971"/>
                <a:gd name="T14" fmla="*/ 714 w 971"/>
                <a:gd name="T15" fmla="*/ 146 h 971"/>
                <a:gd name="T16" fmla="*/ 700 w 971"/>
                <a:gd name="T17" fmla="*/ 50 h 971"/>
                <a:gd name="T18" fmla="*/ 606 w 971"/>
                <a:gd name="T19" fmla="*/ 95 h 971"/>
                <a:gd name="T20" fmla="*/ 545 w 971"/>
                <a:gd name="T21" fmla="*/ 81 h 971"/>
                <a:gd name="T22" fmla="*/ 485 w 971"/>
                <a:gd name="T23" fmla="*/ 0 h 971"/>
                <a:gd name="T24" fmla="*/ 425 w 971"/>
                <a:gd name="T25" fmla="*/ 80 h 971"/>
                <a:gd name="T26" fmla="*/ 350 w 971"/>
                <a:gd name="T27" fmla="*/ 19 h 971"/>
                <a:gd name="T28" fmla="*/ 311 w 971"/>
                <a:gd name="T29" fmla="*/ 115 h 971"/>
                <a:gd name="T30" fmla="*/ 256 w 971"/>
                <a:gd name="T31" fmla="*/ 146 h 971"/>
                <a:gd name="T32" fmla="*/ 157 w 971"/>
                <a:gd name="T33" fmla="*/ 126 h 971"/>
                <a:gd name="T34" fmla="*/ 167 w 971"/>
                <a:gd name="T35" fmla="*/ 226 h 971"/>
                <a:gd name="T36" fmla="*/ 70 w 971"/>
                <a:gd name="T37" fmla="*/ 232 h 971"/>
                <a:gd name="T38" fmla="*/ 106 w 971"/>
                <a:gd name="T39" fmla="*/ 329 h 971"/>
                <a:gd name="T40" fmla="*/ 86 w 971"/>
                <a:gd name="T41" fmla="*/ 389 h 971"/>
                <a:gd name="T42" fmla="*/ 0 w 971"/>
                <a:gd name="T43" fmla="*/ 441 h 971"/>
                <a:gd name="T44" fmla="*/ 75 w 971"/>
                <a:gd name="T45" fmla="*/ 508 h 971"/>
                <a:gd name="T46" fmla="*/ 6 w 971"/>
                <a:gd name="T47" fmla="*/ 577 h 971"/>
                <a:gd name="T48" fmla="*/ 98 w 971"/>
                <a:gd name="T49" fmla="*/ 625 h 971"/>
                <a:gd name="T50" fmla="*/ 124 w 971"/>
                <a:gd name="T51" fmla="*/ 683 h 971"/>
                <a:gd name="T52" fmla="*/ 96 w 971"/>
                <a:gd name="T53" fmla="*/ 779 h 971"/>
                <a:gd name="T54" fmla="*/ 196 w 971"/>
                <a:gd name="T55" fmla="*/ 778 h 971"/>
                <a:gd name="T56" fmla="*/ 192 w 971"/>
                <a:gd name="T57" fmla="*/ 876 h 971"/>
                <a:gd name="T58" fmla="*/ 293 w 971"/>
                <a:gd name="T59" fmla="*/ 849 h 971"/>
                <a:gd name="T60" fmla="*/ 351 w 971"/>
                <a:gd name="T61" fmla="*/ 874 h 971"/>
                <a:gd name="T62" fmla="*/ 394 w 971"/>
                <a:gd name="T63" fmla="*/ 965 h 971"/>
                <a:gd name="T64" fmla="*/ 468 w 971"/>
                <a:gd name="T65" fmla="*/ 896 h 971"/>
                <a:gd name="T66" fmla="*/ 531 w 971"/>
                <a:gd name="T67" fmla="*/ 971 h 971"/>
                <a:gd name="T68" fmla="*/ 587 w 971"/>
                <a:gd name="T69" fmla="*/ 884 h 971"/>
                <a:gd name="T70" fmla="*/ 647 w 971"/>
                <a:gd name="T71" fmla="*/ 863 h 971"/>
                <a:gd name="T72" fmla="*/ 740 w 971"/>
                <a:gd name="T73" fmla="*/ 900 h 971"/>
                <a:gd name="T74" fmla="*/ 748 w 971"/>
                <a:gd name="T75" fmla="*/ 800 h 971"/>
                <a:gd name="T76" fmla="*/ 845 w 971"/>
                <a:gd name="T77" fmla="*/ 813 h 971"/>
                <a:gd name="T78" fmla="*/ 828 w 971"/>
                <a:gd name="T79" fmla="*/ 711 h 971"/>
                <a:gd name="T80" fmla="*/ 858 w 971"/>
                <a:gd name="T81" fmla="*/ 655 h 971"/>
                <a:gd name="T82" fmla="*/ 952 w 971"/>
                <a:gd name="T83" fmla="*/ 620 h 971"/>
                <a:gd name="T84" fmla="*/ 891 w 971"/>
                <a:gd name="T85" fmla="*/ 541 h 971"/>
                <a:gd name="T86" fmla="*/ 766 w 971"/>
                <a:gd name="T87" fmla="*/ 641 h 971"/>
                <a:gd name="T88" fmla="*/ 588 w 971"/>
                <a:gd name="T89" fmla="*/ 790 h 971"/>
                <a:gd name="T90" fmla="*/ 357 w 971"/>
                <a:gd name="T91" fmla="*/ 781 h 971"/>
                <a:gd name="T92" fmla="*/ 191 w 971"/>
                <a:gd name="T93" fmla="*/ 618 h 971"/>
                <a:gd name="T94" fmla="*/ 179 w 971"/>
                <a:gd name="T95" fmla="*/ 386 h 971"/>
                <a:gd name="T96" fmla="*/ 326 w 971"/>
                <a:gd name="T97" fmla="*/ 207 h 971"/>
                <a:gd name="T98" fmla="*/ 556 w 971"/>
                <a:gd name="T99" fmla="*/ 173 h 971"/>
                <a:gd name="T100" fmla="*/ 748 w 971"/>
                <a:gd name="T101" fmla="*/ 303 h 971"/>
                <a:gd name="T102" fmla="*/ 803 w 971"/>
                <a:gd name="T103" fmla="*/ 52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rgbClr val="EDE9E2"/>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ndParaRPr>
            </a:p>
          </p:txBody>
        </p:sp>
        <p:sp>
          <p:nvSpPr>
            <p:cNvPr id="18" name="îšlíďè">
              <a:extLst>
                <a:ext uri="{FF2B5EF4-FFF2-40B4-BE49-F238E27FC236}">
                  <a16:creationId xmlns:a16="http://schemas.microsoft.com/office/drawing/2014/main" id="{FF23E744-9080-4DBE-AA39-2C4FAC9F989B}"/>
                </a:ext>
              </a:extLst>
            </p:cNvPr>
            <p:cNvSpPr/>
            <p:nvPr/>
          </p:nvSpPr>
          <p:spPr bwMode="auto">
            <a:xfrm>
              <a:off x="3401140" y="1874944"/>
              <a:ext cx="327644" cy="327644"/>
            </a:xfrm>
            <a:custGeom>
              <a:avLst/>
              <a:gdLst>
                <a:gd name="T0" fmla="*/ 894 w 971"/>
                <a:gd name="T1" fmla="*/ 509 h 971"/>
                <a:gd name="T2" fmla="*/ 969 w 971"/>
                <a:gd name="T3" fmla="*/ 442 h 971"/>
                <a:gd name="T4" fmla="*/ 883 w 971"/>
                <a:gd name="T5" fmla="*/ 390 h 971"/>
                <a:gd name="T6" fmla="*/ 938 w 971"/>
                <a:gd name="T7" fmla="*/ 309 h 971"/>
                <a:gd name="T8" fmla="*/ 838 w 971"/>
                <a:gd name="T9" fmla="*/ 279 h 971"/>
                <a:gd name="T10" fmla="*/ 802 w 971"/>
                <a:gd name="T11" fmla="*/ 227 h 971"/>
                <a:gd name="T12" fmla="*/ 813 w 971"/>
                <a:gd name="T13" fmla="*/ 127 h 971"/>
                <a:gd name="T14" fmla="*/ 714 w 971"/>
                <a:gd name="T15" fmla="*/ 146 h 971"/>
                <a:gd name="T16" fmla="*/ 700 w 971"/>
                <a:gd name="T17" fmla="*/ 50 h 971"/>
                <a:gd name="T18" fmla="*/ 606 w 971"/>
                <a:gd name="T19" fmla="*/ 95 h 971"/>
                <a:gd name="T20" fmla="*/ 545 w 971"/>
                <a:gd name="T21" fmla="*/ 81 h 971"/>
                <a:gd name="T22" fmla="*/ 485 w 971"/>
                <a:gd name="T23" fmla="*/ 0 h 971"/>
                <a:gd name="T24" fmla="*/ 425 w 971"/>
                <a:gd name="T25" fmla="*/ 80 h 971"/>
                <a:gd name="T26" fmla="*/ 350 w 971"/>
                <a:gd name="T27" fmla="*/ 19 h 971"/>
                <a:gd name="T28" fmla="*/ 311 w 971"/>
                <a:gd name="T29" fmla="*/ 115 h 971"/>
                <a:gd name="T30" fmla="*/ 256 w 971"/>
                <a:gd name="T31" fmla="*/ 146 h 971"/>
                <a:gd name="T32" fmla="*/ 157 w 971"/>
                <a:gd name="T33" fmla="*/ 126 h 971"/>
                <a:gd name="T34" fmla="*/ 167 w 971"/>
                <a:gd name="T35" fmla="*/ 226 h 971"/>
                <a:gd name="T36" fmla="*/ 70 w 971"/>
                <a:gd name="T37" fmla="*/ 232 h 971"/>
                <a:gd name="T38" fmla="*/ 106 w 971"/>
                <a:gd name="T39" fmla="*/ 329 h 971"/>
                <a:gd name="T40" fmla="*/ 86 w 971"/>
                <a:gd name="T41" fmla="*/ 389 h 971"/>
                <a:gd name="T42" fmla="*/ 0 w 971"/>
                <a:gd name="T43" fmla="*/ 441 h 971"/>
                <a:gd name="T44" fmla="*/ 75 w 971"/>
                <a:gd name="T45" fmla="*/ 508 h 971"/>
                <a:gd name="T46" fmla="*/ 6 w 971"/>
                <a:gd name="T47" fmla="*/ 577 h 971"/>
                <a:gd name="T48" fmla="*/ 98 w 971"/>
                <a:gd name="T49" fmla="*/ 625 h 971"/>
                <a:gd name="T50" fmla="*/ 124 w 971"/>
                <a:gd name="T51" fmla="*/ 683 h 971"/>
                <a:gd name="T52" fmla="*/ 96 w 971"/>
                <a:gd name="T53" fmla="*/ 779 h 971"/>
                <a:gd name="T54" fmla="*/ 196 w 971"/>
                <a:gd name="T55" fmla="*/ 778 h 971"/>
                <a:gd name="T56" fmla="*/ 192 w 971"/>
                <a:gd name="T57" fmla="*/ 876 h 971"/>
                <a:gd name="T58" fmla="*/ 293 w 971"/>
                <a:gd name="T59" fmla="*/ 849 h 971"/>
                <a:gd name="T60" fmla="*/ 351 w 971"/>
                <a:gd name="T61" fmla="*/ 874 h 971"/>
                <a:gd name="T62" fmla="*/ 394 w 971"/>
                <a:gd name="T63" fmla="*/ 965 h 971"/>
                <a:gd name="T64" fmla="*/ 468 w 971"/>
                <a:gd name="T65" fmla="*/ 896 h 971"/>
                <a:gd name="T66" fmla="*/ 531 w 971"/>
                <a:gd name="T67" fmla="*/ 971 h 971"/>
                <a:gd name="T68" fmla="*/ 587 w 971"/>
                <a:gd name="T69" fmla="*/ 884 h 971"/>
                <a:gd name="T70" fmla="*/ 647 w 971"/>
                <a:gd name="T71" fmla="*/ 863 h 971"/>
                <a:gd name="T72" fmla="*/ 740 w 971"/>
                <a:gd name="T73" fmla="*/ 900 h 971"/>
                <a:gd name="T74" fmla="*/ 748 w 971"/>
                <a:gd name="T75" fmla="*/ 800 h 971"/>
                <a:gd name="T76" fmla="*/ 845 w 971"/>
                <a:gd name="T77" fmla="*/ 813 h 971"/>
                <a:gd name="T78" fmla="*/ 828 w 971"/>
                <a:gd name="T79" fmla="*/ 711 h 971"/>
                <a:gd name="T80" fmla="*/ 858 w 971"/>
                <a:gd name="T81" fmla="*/ 655 h 971"/>
                <a:gd name="T82" fmla="*/ 952 w 971"/>
                <a:gd name="T83" fmla="*/ 620 h 971"/>
                <a:gd name="T84" fmla="*/ 891 w 971"/>
                <a:gd name="T85" fmla="*/ 541 h 971"/>
                <a:gd name="T86" fmla="*/ 766 w 971"/>
                <a:gd name="T87" fmla="*/ 641 h 971"/>
                <a:gd name="T88" fmla="*/ 588 w 971"/>
                <a:gd name="T89" fmla="*/ 790 h 971"/>
                <a:gd name="T90" fmla="*/ 357 w 971"/>
                <a:gd name="T91" fmla="*/ 781 h 971"/>
                <a:gd name="T92" fmla="*/ 191 w 971"/>
                <a:gd name="T93" fmla="*/ 618 h 971"/>
                <a:gd name="T94" fmla="*/ 179 w 971"/>
                <a:gd name="T95" fmla="*/ 386 h 971"/>
                <a:gd name="T96" fmla="*/ 326 w 971"/>
                <a:gd name="T97" fmla="*/ 207 h 971"/>
                <a:gd name="T98" fmla="*/ 556 w 971"/>
                <a:gd name="T99" fmla="*/ 173 h 971"/>
                <a:gd name="T100" fmla="*/ 748 w 971"/>
                <a:gd name="T101" fmla="*/ 303 h 971"/>
                <a:gd name="T102" fmla="*/ 803 w 971"/>
                <a:gd name="T103" fmla="*/ 52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rgbClr val="EDE9E2"/>
            </a:solidFill>
            <a:ln>
              <a:noFill/>
            </a:ln>
          </p:spPr>
          <p:txBody>
            <a:bodyPr wrap="square" lIns="91440" tIns="45720" rIns="91440" bIns="45720" anchor="ctr">
              <a:normAutofit fontScale="92500" lnSpcReduction="1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ndParaRPr>
            </a:p>
          </p:txBody>
        </p:sp>
      </p:grpSp>
      <p:grpSp>
        <p:nvGrpSpPr>
          <p:cNvPr id="2" name="组合 1">
            <a:extLst>
              <a:ext uri="{FF2B5EF4-FFF2-40B4-BE49-F238E27FC236}">
                <a16:creationId xmlns:a16="http://schemas.microsoft.com/office/drawing/2014/main" id="{448AA476-E4BE-481C-9971-C4223D3F3C3A}"/>
              </a:ext>
            </a:extLst>
          </p:cNvPr>
          <p:cNvGrpSpPr/>
          <p:nvPr/>
        </p:nvGrpSpPr>
        <p:grpSpPr>
          <a:xfrm>
            <a:off x="2438968" y="1981802"/>
            <a:ext cx="1094519" cy="1094519"/>
            <a:chOff x="2438968" y="1981802"/>
            <a:chExt cx="1094519" cy="1094519"/>
          </a:xfrm>
        </p:grpSpPr>
        <p:sp>
          <p:nvSpPr>
            <p:cNvPr id="13" name="îśľiḋe">
              <a:extLst>
                <a:ext uri="{FF2B5EF4-FFF2-40B4-BE49-F238E27FC236}">
                  <a16:creationId xmlns:a16="http://schemas.microsoft.com/office/drawing/2014/main" id="{13B78770-D072-43ED-8097-FB6E5CF45C71}"/>
                </a:ext>
              </a:extLst>
            </p:cNvPr>
            <p:cNvSpPr/>
            <p:nvPr/>
          </p:nvSpPr>
          <p:spPr bwMode="auto">
            <a:xfrm>
              <a:off x="2438968" y="1981802"/>
              <a:ext cx="1094519" cy="1094519"/>
            </a:xfrm>
            <a:custGeom>
              <a:avLst/>
              <a:gdLst>
                <a:gd name="T0" fmla="*/ 894 w 971"/>
                <a:gd name="T1" fmla="*/ 509 h 971"/>
                <a:gd name="T2" fmla="*/ 969 w 971"/>
                <a:gd name="T3" fmla="*/ 442 h 971"/>
                <a:gd name="T4" fmla="*/ 883 w 971"/>
                <a:gd name="T5" fmla="*/ 390 h 971"/>
                <a:gd name="T6" fmla="*/ 938 w 971"/>
                <a:gd name="T7" fmla="*/ 309 h 971"/>
                <a:gd name="T8" fmla="*/ 838 w 971"/>
                <a:gd name="T9" fmla="*/ 279 h 971"/>
                <a:gd name="T10" fmla="*/ 802 w 971"/>
                <a:gd name="T11" fmla="*/ 227 h 971"/>
                <a:gd name="T12" fmla="*/ 813 w 971"/>
                <a:gd name="T13" fmla="*/ 127 h 971"/>
                <a:gd name="T14" fmla="*/ 714 w 971"/>
                <a:gd name="T15" fmla="*/ 146 h 971"/>
                <a:gd name="T16" fmla="*/ 700 w 971"/>
                <a:gd name="T17" fmla="*/ 50 h 971"/>
                <a:gd name="T18" fmla="*/ 606 w 971"/>
                <a:gd name="T19" fmla="*/ 95 h 971"/>
                <a:gd name="T20" fmla="*/ 545 w 971"/>
                <a:gd name="T21" fmla="*/ 81 h 971"/>
                <a:gd name="T22" fmla="*/ 485 w 971"/>
                <a:gd name="T23" fmla="*/ 0 h 971"/>
                <a:gd name="T24" fmla="*/ 425 w 971"/>
                <a:gd name="T25" fmla="*/ 80 h 971"/>
                <a:gd name="T26" fmla="*/ 350 w 971"/>
                <a:gd name="T27" fmla="*/ 19 h 971"/>
                <a:gd name="T28" fmla="*/ 311 w 971"/>
                <a:gd name="T29" fmla="*/ 115 h 971"/>
                <a:gd name="T30" fmla="*/ 256 w 971"/>
                <a:gd name="T31" fmla="*/ 146 h 971"/>
                <a:gd name="T32" fmla="*/ 157 w 971"/>
                <a:gd name="T33" fmla="*/ 126 h 971"/>
                <a:gd name="T34" fmla="*/ 167 w 971"/>
                <a:gd name="T35" fmla="*/ 226 h 971"/>
                <a:gd name="T36" fmla="*/ 70 w 971"/>
                <a:gd name="T37" fmla="*/ 232 h 971"/>
                <a:gd name="T38" fmla="*/ 106 w 971"/>
                <a:gd name="T39" fmla="*/ 329 h 971"/>
                <a:gd name="T40" fmla="*/ 86 w 971"/>
                <a:gd name="T41" fmla="*/ 389 h 971"/>
                <a:gd name="T42" fmla="*/ 0 w 971"/>
                <a:gd name="T43" fmla="*/ 441 h 971"/>
                <a:gd name="T44" fmla="*/ 75 w 971"/>
                <a:gd name="T45" fmla="*/ 508 h 971"/>
                <a:gd name="T46" fmla="*/ 6 w 971"/>
                <a:gd name="T47" fmla="*/ 577 h 971"/>
                <a:gd name="T48" fmla="*/ 98 w 971"/>
                <a:gd name="T49" fmla="*/ 625 h 971"/>
                <a:gd name="T50" fmla="*/ 124 w 971"/>
                <a:gd name="T51" fmla="*/ 683 h 971"/>
                <a:gd name="T52" fmla="*/ 96 w 971"/>
                <a:gd name="T53" fmla="*/ 779 h 971"/>
                <a:gd name="T54" fmla="*/ 196 w 971"/>
                <a:gd name="T55" fmla="*/ 778 h 971"/>
                <a:gd name="T56" fmla="*/ 192 w 971"/>
                <a:gd name="T57" fmla="*/ 876 h 971"/>
                <a:gd name="T58" fmla="*/ 293 w 971"/>
                <a:gd name="T59" fmla="*/ 849 h 971"/>
                <a:gd name="T60" fmla="*/ 351 w 971"/>
                <a:gd name="T61" fmla="*/ 874 h 971"/>
                <a:gd name="T62" fmla="*/ 394 w 971"/>
                <a:gd name="T63" fmla="*/ 965 h 971"/>
                <a:gd name="T64" fmla="*/ 468 w 971"/>
                <a:gd name="T65" fmla="*/ 896 h 971"/>
                <a:gd name="T66" fmla="*/ 531 w 971"/>
                <a:gd name="T67" fmla="*/ 971 h 971"/>
                <a:gd name="T68" fmla="*/ 587 w 971"/>
                <a:gd name="T69" fmla="*/ 884 h 971"/>
                <a:gd name="T70" fmla="*/ 647 w 971"/>
                <a:gd name="T71" fmla="*/ 863 h 971"/>
                <a:gd name="T72" fmla="*/ 740 w 971"/>
                <a:gd name="T73" fmla="*/ 900 h 971"/>
                <a:gd name="T74" fmla="*/ 748 w 971"/>
                <a:gd name="T75" fmla="*/ 800 h 971"/>
                <a:gd name="T76" fmla="*/ 845 w 971"/>
                <a:gd name="T77" fmla="*/ 813 h 971"/>
                <a:gd name="T78" fmla="*/ 828 w 971"/>
                <a:gd name="T79" fmla="*/ 711 h 971"/>
                <a:gd name="T80" fmla="*/ 858 w 971"/>
                <a:gd name="T81" fmla="*/ 655 h 971"/>
                <a:gd name="T82" fmla="*/ 952 w 971"/>
                <a:gd name="T83" fmla="*/ 620 h 971"/>
                <a:gd name="T84" fmla="*/ 891 w 971"/>
                <a:gd name="T85" fmla="*/ 541 h 971"/>
                <a:gd name="T86" fmla="*/ 766 w 971"/>
                <a:gd name="T87" fmla="*/ 641 h 971"/>
                <a:gd name="T88" fmla="*/ 588 w 971"/>
                <a:gd name="T89" fmla="*/ 790 h 971"/>
                <a:gd name="T90" fmla="*/ 357 w 971"/>
                <a:gd name="T91" fmla="*/ 781 h 971"/>
                <a:gd name="T92" fmla="*/ 191 w 971"/>
                <a:gd name="T93" fmla="*/ 618 h 971"/>
                <a:gd name="T94" fmla="*/ 179 w 971"/>
                <a:gd name="T95" fmla="*/ 386 h 971"/>
                <a:gd name="T96" fmla="*/ 326 w 971"/>
                <a:gd name="T97" fmla="*/ 207 h 971"/>
                <a:gd name="T98" fmla="*/ 556 w 971"/>
                <a:gd name="T99" fmla="*/ 173 h 971"/>
                <a:gd name="T100" fmla="*/ 748 w 971"/>
                <a:gd name="T101" fmla="*/ 303 h 971"/>
                <a:gd name="T102" fmla="*/ 803 w 971"/>
                <a:gd name="T103" fmla="*/ 52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chemeClr val="accent2"/>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ndParaRPr>
            </a:p>
          </p:txBody>
        </p:sp>
        <p:sp>
          <p:nvSpPr>
            <p:cNvPr id="19" name="i$ļíďe">
              <a:extLst>
                <a:ext uri="{FF2B5EF4-FFF2-40B4-BE49-F238E27FC236}">
                  <a16:creationId xmlns:a16="http://schemas.microsoft.com/office/drawing/2014/main" id="{8CA84261-23BC-414B-AE4B-E6FD6E41F7FF}"/>
                </a:ext>
              </a:extLst>
            </p:cNvPr>
            <p:cNvSpPr txBox="1"/>
            <p:nvPr/>
          </p:nvSpPr>
          <p:spPr>
            <a:xfrm>
              <a:off x="2627797" y="2344395"/>
              <a:ext cx="716863" cy="461665"/>
            </a:xfrm>
            <a:prstGeom prst="rect">
              <a:avLst/>
            </a:prstGeom>
            <a:noFill/>
          </p:spPr>
          <p:txBody>
            <a:bodyPr wrap="square" lIns="91440" tIns="45720" rIns="91440" bIns="45720">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effectLst/>
                  <a:uLnTx/>
                  <a:uFillTx/>
                  <a:latin typeface="Impact" panose="020B0806030902050204" pitchFamily="34" charset="0"/>
                </a:rPr>
                <a:t>45%</a:t>
              </a:r>
            </a:p>
          </p:txBody>
        </p:sp>
      </p:grpSp>
      <p:grpSp>
        <p:nvGrpSpPr>
          <p:cNvPr id="40" name="组合 39">
            <a:extLst>
              <a:ext uri="{FF2B5EF4-FFF2-40B4-BE49-F238E27FC236}">
                <a16:creationId xmlns:a16="http://schemas.microsoft.com/office/drawing/2014/main" id="{753FCAE9-08E6-4660-9D82-6358F4491B36}"/>
              </a:ext>
            </a:extLst>
          </p:cNvPr>
          <p:cNvGrpSpPr/>
          <p:nvPr/>
        </p:nvGrpSpPr>
        <p:grpSpPr>
          <a:xfrm>
            <a:off x="2607089" y="3261394"/>
            <a:ext cx="1715272" cy="1715272"/>
            <a:chOff x="2607089" y="3261394"/>
            <a:chExt cx="1715272" cy="1715272"/>
          </a:xfrm>
        </p:grpSpPr>
        <p:sp>
          <p:nvSpPr>
            <p:cNvPr id="11" name="isḻiḋè">
              <a:extLst>
                <a:ext uri="{FF2B5EF4-FFF2-40B4-BE49-F238E27FC236}">
                  <a16:creationId xmlns:a16="http://schemas.microsoft.com/office/drawing/2014/main" id="{B1E1545B-9CFA-4B9E-9B2D-59A161694617}"/>
                </a:ext>
              </a:extLst>
            </p:cNvPr>
            <p:cNvSpPr/>
            <p:nvPr/>
          </p:nvSpPr>
          <p:spPr bwMode="auto">
            <a:xfrm>
              <a:off x="2607089" y="3261394"/>
              <a:ext cx="1715272" cy="1715272"/>
            </a:xfrm>
            <a:custGeom>
              <a:avLst/>
              <a:gdLst>
                <a:gd name="T0" fmla="*/ 894 w 971"/>
                <a:gd name="T1" fmla="*/ 509 h 971"/>
                <a:gd name="T2" fmla="*/ 969 w 971"/>
                <a:gd name="T3" fmla="*/ 442 h 971"/>
                <a:gd name="T4" fmla="*/ 883 w 971"/>
                <a:gd name="T5" fmla="*/ 390 h 971"/>
                <a:gd name="T6" fmla="*/ 938 w 971"/>
                <a:gd name="T7" fmla="*/ 309 h 971"/>
                <a:gd name="T8" fmla="*/ 838 w 971"/>
                <a:gd name="T9" fmla="*/ 279 h 971"/>
                <a:gd name="T10" fmla="*/ 802 w 971"/>
                <a:gd name="T11" fmla="*/ 227 h 971"/>
                <a:gd name="T12" fmla="*/ 813 w 971"/>
                <a:gd name="T13" fmla="*/ 127 h 971"/>
                <a:gd name="T14" fmla="*/ 714 w 971"/>
                <a:gd name="T15" fmla="*/ 146 h 971"/>
                <a:gd name="T16" fmla="*/ 700 w 971"/>
                <a:gd name="T17" fmla="*/ 50 h 971"/>
                <a:gd name="T18" fmla="*/ 606 w 971"/>
                <a:gd name="T19" fmla="*/ 95 h 971"/>
                <a:gd name="T20" fmla="*/ 545 w 971"/>
                <a:gd name="T21" fmla="*/ 81 h 971"/>
                <a:gd name="T22" fmla="*/ 485 w 971"/>
                <a:gd name="T23" fmla="*/ 0 h 971"/>
                <a:gd name="T24" fmla="*/ 425 w 971"/>
                <a:gd name="T25" fmla="*/ 80 h 971"/>
                <a:gd name="T26" fmla="*/ 350 w 971"/>
                <a:gd name="T27" fmla="*/ 19 h 971"/>
                <a:gd name="T28" fmla="*/ 311 w 971"/>
                <a:gd name="T29" fmla="*/ 115 h 971"/>
                <a:gd name="T30" fmla="*/ 256 w 971"/>
                <a:gd name="T31" fmla="*/ 146 h 971"/>
                <a:gd name="T32" fmla="*/ 157 w 971"/>
                <a:gd name="T33" fmla="*/ 126 h 971"/>
                <a:gd name="T34" fmla="*/ 167 w 971"/>
                <a:gd name="T35" fmla="*/ 226 h 971"/>
                <a:gd name="T36" fmla="*/ 70 w 971"/>
                <a:gd name="T37" fmla="*/ 232 h 971"/>
                <a:gd name="T38" fmla="*/ 106 w 971"/>
                <a:gd name="T39" fmla="*/ 329 h 971"/>
                <a:gd name="T40" fmla="*/ 86 w 971"/>
                <a:gd name="T41" fmla="*/ 389 h 971"/>
                <a:gd name="T42" fmla="*/ 0 w 971"/>
                <a:gd name="T43" fmla="*/ 441 h 971"/>
                <a:gd name="T44" fmla="*/ 75 w 971"/>
                <a:gd name="T45" fmla="*/ 508 h 971"/>
                <a:gd name="T46" fmla="*/ 6 w 971"/>
                <a:gd name="T47" fmla="*/ 577 h 971"/>
                <a:gd name="T48" fmla="*/ 98 w 971"/>
                <a:gd name="T49" fmla="*/ 625 h 971"/>
                <a:gd name="T50" fmla="*/ 124 w 971"/>
                <a:gd name="T51" fmla="*/ 683 h 971"/>
                <a:gd name="T52" fmla="*/ 96 w 971"/>
                <a:gd name="T53" fmla="*/ 779 h 971"/>
                <a:gd name="T54" fmla="*/ 196 w 971"/>
                <a:gd name="T55" fmla="*/ 778 h 971"/>
                <a:gd name="T56" fmla="*/ 192 w 971"/>
                <a:gd name="T57" fmla="*/ 876 h 971"/>
                <a:gd name="T58" fmla="*/ 293 w 971"/>
                <a:gd name="T59" fmla="*/ 849 h 971"/>
                <a:gd name="T60" fmla="*/ 351 w 971"/>
                <a:gd name="T61" fmla="*/ 874 h 971"/>
                <a:gd name="T62" fmla="*/ 394 w 971"/>
                <a:gd name="T63" fmla="*/ 965 h 971"/>
                <a:gd name="T64" fmla="*/ 468 w 971"/>
                <a:gd name="T65" fmla="*/ 896 h 971"/>
                <a:gd name="T66" fmla="*/ 531 w 971"/>
                <a:gd name="T67" fmla="*/ 971 h 971"/>
                <a:gd name="T68" fmla="*/ 587 w 971"/>
                <a:gd name="T69" fmla="*/ 884 h 971"/>
                <a:gd name="T70" fmla="*/ 647 w 971"/>
                <a:gd name="T71" fmla="*/ 863 h 971"/>
                <a:gd name="T72" fmla="*/ 740 w 971"/>
                <a:gd name="T73" fmla="*/ 900 h 971"/>
                <a:gd name="T74" fmla="*/ 748 w 971"/>
                <a:gd name="T75" fmla="*/ 800 h 971"/>
                <a:gd name="T76" fmla="*/ 845 w 971"/>
                <a:gd name="T77" fmla="*/ 813 h 971"/>
                <a:gd name="T78" fmla="*/ 828 w 971"/>
                <a:gd name="T79" fmla="*/ 711 h 971"/>
                <a:gd name="T80" fmla="*/ 858 w 971"/>
                <a:gd name="T81" fmla="*/ 655 h 971"/>
                <a:gd name="T82" fmla="*/ 952 w 971"/>
                <a:gd name="T83" fmla="*/ 620 h 971"/>
                <a:gd name="T84" fmla="*/ 891 w 971"/>
                <a:gd name="T85" fmla="*/ 541 h 971"/>
                <a:gd name="T86" fmla="*/ 766 w 971"/>
                <a:gd name="T87" fmla="*/ 641 h 971"/>
                <a:gd name="T88" fmla="*/ 588 w 971"/>
                <a:gd name="T89" fmla="*/ 790 h 971"/>
                <a:gd name="T90" fmla="*/ 357 w 971"/>
                <a:gd name="T91" fmla="*/ 781 h 971"/>
                <a:gd name="T92" fmla="*/ 191 w 971"/>
                <a:gd name="T93" fmla="*/ 618 h 971"/>
                <a:gd name="T94" fmla="*/ 179 w 971"/>
                <a:gd name="T95" fmla="*/ 386 h 971"/>
                <a:gd name="T96" fmla="*/ 326 w 971"/>
                <a:gd name="T97" fmla="*/ 207 h 971"/>
                <a:gd name="T98" fmla="*/ 556 w 971"/>
                <a:gd name="T99" fmla="*/ 173 h 971"/>
                <a:gd name="T100" fmla="*/ 748 w 971"/>
                <a:gd name="T101" fmla="*/ 303 h 971"/>
                <a:gd name="T102" fmla="*/ 803 w 971"/>
                <a:gd name="T103" fmla="*/ 52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rgbClr val="EDE9E2"/>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ndParaRPr>
            </a:p>
          </p:txBody>
        </p:sp>
        <p:sp>
          <p:nvSpPr>
            <p:cNvPr id="20" name="ïşļïḓe">
              <a:extLst>
                <a:ext uri="{FF2B5EF4-FFF2-40B4-BE49-F238E27FC236}">
                  <a16:creationId xmlns:a16="http://schemas.microsoft.com/office/drawing/2014/main" id="{444CAF36-2648-4F5C-8834-182069760465}"/>
                </a:ext>
              </a:extLst>
            </p:cNvPr>
            <p:cNvSpPr txBox="1"/>
            <p:nvPr/>
          </p:nvSpPr>
          <p:spPr>
            <a:xfrm>
              <a:off x="3101485" y="3934364"/>
              <a:ext cx="726481" cy="461665"/>
            </a:xfrm>
            <a:prstGeom prst="rect">
              <a:avLst/>
            </a:prstGeom>
            <a:noFill/>
          </p:spPr>
          <p:txBody>
            <a:bodyPr wrap="square" lIns="91440" tIns="45720" rIns="91440" bIns="45720">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EDE9E2"/>
                  </a:solidFill>
                  <a:effectLst/>
                  <a:uLnTx/>
                  <a:uFillTx/>
                  <a:latin typeface="Impact" panose="020B0806030902050204" pitchFamily="34" charset="0"/>
                </a:rPr>
                <a:t>83%</a:t>
              </a:r>
            </a:p>
          </p:txBody>
        </p:sp>
      </p:grpSp>
      <p:grpSp>
        <p:nvGrpSpPr>
          <p:cNvPr id="41" name="组合 40">
            <a:extLst>
              <a:ext uri="{FF2B5EF4-FFF2-40B4-BE49-F238E27FC236}">
                <a16:creationId xmlns:a16="http://schemas.microsoft.com/office/drawing/2014/main" id="{624C671D-A662-41EB-B565-ED61D270AB6D}"/>
              </a:ext>
            </a:extLst>
          </p:cNvPr>
          <p:cNvGrpSpPr/>
          <p:nvPr/>
        </p:nvGrpSpPr>
        <p:grpSpPr>
          <a:xfrm>
            <a:off x="1453450" y="2718308"/>
            <a:ext cx="1354961" cy="1354961"/>
            <a:chOff x="1453450" y="2718308"/>
            <a:chExt cx="1354961" cy="1354961"/>
          </a:xfrm>
        </p:grpSpPr>
        <p:sp>
          <p:nvSpPr>
            <p:cNvPr id="12" name="íŝḻîḍê">
              <a:extLst>
                <a:ext uri="{FF2B5EF4-FFF2-40B4-BE49-F238E27FC236}">
                  <a16:creationId xmlns:a16="http://schemas.microsoft.com/office/drawing/2014/main" id="{A6999733-B607-4418-BA43-FAA2B7AD671E}"/>
                </a:ext>
              </a:extLst>
            </p:cNvPr>
            <p:cNvSpPr/>
            <p:nvPr/>
          </p:nvSpPr>
          <p:spPr bwMode="auto">
            <a:xfrm>
              <a:off x="1453450" y="2718308"/>
              <a:ext cx="1354961" cy="1354961"/>
            </a:xfrm>
            <a:custGeom>
              <a:avLst/>
              <a:gdLst>
                <a:gd name="T0" fmla="*/ 894 w 971"/>
                <a:gd name="T1" fmla="*/ 509 h 971"/>
                <a:gd name="T2" fmla="*/ 969 w 971"/>
                <a:gd name="T3" fmla="*/ 442 h 971"/>
                <a:gd name="T4" fmla="*/ 883 w 971"/>
                <a:gd name="T5" fmla="*/ 390 h 971"/>
                <a:gd name="T6" fmla="*/ 938 w 971"/>
                <a:gd name="T7" fmla="*/ 309 h 971"/>
                <a:gd name="T8" fmla="*/ 838 w 971"/>
                <a:gd name="T9" fmla="*/ 279 h 971"/>
                <a:gd name="T10" fmla="*/ 802 w 971"/>
                <a:gd name="T11" fmla="*/ 227 h 971"/>
                <a:gd name="T12" fmla="*/ 813 w 971"/>
                <a:gd name="T13" fmla="*/ 127 h 971"/>
                <a:gd name="T14" fmla="*/ 714 w 971"/>
                <a:gd name="T15" fmla="*/ 146 h 971"/>
                <a:gd name="T16" fmla="*/ 700 w 971"/>
                <a:gd name="T17" fmla="*/ 50 h 971"/>
                <a:gd name="T18" fmla="*/ 606 w 971"/>
                <a:gd name="T19" fmla="*/ 95 h 971"/>
                <a:gd name="T20" fmla="*/ 545 w 971"/>
                <a:gd name="T21" fmla="*/ 81 h 971"/>
                <a:gd name="T22" fmla="*/ 485 w 971"/>
                <a:gd name="T23" fmla="*/ 0 h 971"/>
                <a:gd name="T24" fmla="*/ 425 w 971"/>
                <a:gd name="T25" fmla="*/ 80 h 971"/>
                <a:gd name="T26" fmla="*/ 350 w 971"/>
                <a:gd name="T27" fmla="*/ 19 h 971"/>
                <a:gd name="T28" fmla="*/ 311 w 971"/>
                <a:gd name="T29" fmla="*/ 115 h 971"/>
                <a:gd name="T30" fmla="*/ 256 w 971"/>
                <a:gd name="T31" fmla="*/ 146 h 971"/>
                <a:gd name="T32" fmla="*/ 157 w 971"/>
                <a:gd name="T33" fmla="*/ 126 h 971"/>
                <a:gd name="T34" fmla="*/ 167 w 971"/>
                <a:gd name="T35" fmla="*/ 226 h 971"/>
                <a:gd name="T36" fmla="*/ 70 w 971"/>
                <a:gd name="T37" fmla="*/ 232 h 971"/>
                <a:gd name="T38" fmla="*/ 106 w 971"/>
                <a:gd name="T39" fmla="*/ 329 h 971"/>
                <a:gd name="T40" fmla="*/ 86 w 971"/>
                <a:gd name="T41" fmla="*/ 389 h 971"/>
                <a:gd name="T42" fmla="*/ 0 w 971"/>
                <a:gd name="T43" fmla="*/ 441 h 971"/>
                <a:gd name="T44" fmla="*/ 75 w 971"/>
                <a:gd name="T45" fmla="*/ 508 h 971"/>
                <a:gd name="T46" fmla="*/ 6 w 971"/>
                <a:gd name="T47" fmla="*/ 577 h 971"/>
                <a:gd name="T48" fmla="*/ 98 w 971"/>
                <a:gd name="T49" fmla="*/ 625 h 971"/>
                <a:gd name="T50" fmla="*/ 124 w 971"/>
                <a:gd name="T51" fmla="*/ 683 h 971"/>
                <a:gd name="T52" fmla="*/ 96 w 971"/>
                <a:gd name="T53" fmla="*/ 779 h 971"/>
                <a:gd name="T54" fmla="*/ 196 w 971"/>
                <a:gd name="T55" fmla="*/ 778 h 971"/>
                <a:gd name="T56" fmla="*/ 192 w 971"/>
                <a:gd name="T57" fmla="*/ 876 h 971"/>
                <a:gd name="T58" fmla="*/ 293 w 971"/>
                <a:gd name="T59" fmla="*/ 849 h 971"/>
                <a:gd name="T60" fmla="*/ 351 w 971"/>
                <a:gd name="T61" fmla="*/ 874 h 971"/>
                <a:gd name="T62" fmla="*/ 394 w 971"/>
                <a:gd name="T63" fmla="*/ 965 h 971"/>
                <a:gd name="T64" fmla="*/ 468 w 971"/>
                <a:gd name="T65" fmla="*/ 896 h 971"/>
                <a:gd name="T66" fmla="*/ 531 w 971"/>
                <a:gd name="T67" fmla="*/ 971 h 971"/>
                <a:gd name="T68" fmla="*/ 587 w 971"/>
                <a:gd name="T69" fmla="*/ 884 h 971"/>
                <a:gd name="T70" fmla="*/ 647 w 971"/>
                <a:gd name="T71" fmla="*/ 863 h 971"/>
                <a:gd name="T72" fmla="*/ 740 w 971"/>
                <a:gd name="T73" fmla="*/ 900 h 971"/>
                <a:gd name="T74" fmla="*/ 748 w 971"/>
                <a:gd name="T75" fmla="*/ 800 h 971"/>
                <a:gd name="T76" fmla="*/ 845 w 971"/>
                <a:gd name="T77" fmla="*/ 813 h 971"/>
                <a:gd name="T78" fmla="*/ 828 w 971"/>
                <a:gd name="T79" fmla="*/ 711 h 971"/>
                <a:gd name="T80" fmla="*/ 858 w 971"/>
                <a:gd name="T81" fmla="*/ 655 h 971"/>
                <a:gd name="T82" fmla="*/ 952 w 971"/>
                <a:gd name="T83" fmla="*/ 620 h 971"/>
                <a:gd name="T84" fmla="*/ 891 w 971"/>
                <a:gd name="T85" fmla="*/ 541 h 971"/>
                <a:gd name="T86" fmla="*/ 766 w 971"/>
                <a:gd name="T87" fmla="*/ 641 h 971"/>
                <a:gd name="T88" fmla="*/ 588 w 971"/>
                <a:gd name="T89" fmla="*/ 790 h 971"/>
                <a:gd name="T90" fmla="*/ 357 w 971"/>
                <a:gd name="T91" fmla="*/ 781 h 971"/>
                <a:gd name="T92" fmla="*/ 191 w 971"/>
                <a:gd name="T93" fmla="*/ 618 h 971"/>
                <a:gd name="T94" fmla="*/ 179 w 971"/>
                <a:gd name="T95" fmla="*/ 386 h 971"/>
                <a:gd name="T96" fmla="*/ 326 w 971"/>
                <a:gd name="T97" fmla="*/ 207 h 971"/>
                <a:gd name="T98" fmla="*/ 556 w 971"/>
                <a:gd name="T99" fmla="*/ 173 h 971"/>
                <a:gd name="T100" fmla="*/ 748 w 971"/>
                <a:gd name="T101" fmla="*/ 303 h 971"/>
                <a:gd name="T102" fmla="*/ 803 w 971"/>
                <a:gd name="T103" fmla="*/ 52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chemeClr val="accent3"/>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ndParaRPr>
            </a:p>
          </p:txBody>
        </p:sp>
        <p:sp>
          <p:nvSpPr>
            <p:cNvPr id="21" name="íṩḻiďê">
              <a:extLst>
                <a:ext uri="{FF2B5EF4-FFF2-40B4-BE49-F238E27FC236}">
                  <a16:creationId xmlns:a16="http://schemas.microsoft.com/office/drawing/2014/main" id="{716290B5-0EE2-470C-8A51-45C301712176}"/>
                </a:ext>
              </a:extLst>
            </p:cNvPr>
            <p:cNvSpPr txBox="1"/>
            <p:nvPr/>
          </p:nvSpPr>
          <p:spPr>
            <a:xfrm>
              <a:off x="1766087" y="3211122"/>
              <a:ext cx="729687" cy="461665"/>
            </a:xfrm>
            <a:prstGeom prst="rect">
              <a:avLst/>
            </a:prstGeom>
            <a:noFill/>
          </p:spPr>
          <p:txBody>
            <a:bodyPr wrap="square" lIns="91440" tIns="45720" rIns="91440" bIns="45720">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accent3"/>
                  </a:solidFill>
                  <a:effectLst/>
                  <a:uLnTx/>
                  <a:uFillTx/>
                  <a:latin typeface="Impact" panose="020B0806030902050204" pitchFamily="34" charset="0"/>
                </a:rPr>
                <a:t>65%</a:t>
              </a:r>
            </a:p>
          </p:txBody>
        </p:sp>
      </p:grpSp>
      <p:grpSp>
        <p:nvGrpSpPr>
          <p:cNvPr id="39" name="组合 38">
            <a:extLst>
              <a:ext uri="{FF2B5EF4-FFF2-40B4-BE49-F238E27FC236}">
                <a16:creationId xmlns:a16="http://schemas.microsoft.com/office/drawing/2014/main" id="{57CDAB6D-3B3A-42E4-907C-22266FBD3218}"/>
              </a:ext>
            </a:extLst>
          </p:cNvPr>
          <p:cNvGrpSpPr/>
          <p:nvPr/>
        </p:nvGrpSpPr>
        <p:grpSpPr>
          <a:xfrm>
            <a:off x="996264" y="3993728"/>
            <a:ext cx="1610825" cy="1610825"/>
            <a:chOff x="996264" y="3993728"/>
            <a:chExt cx="1610825" cy="1610825"/>
          </a:xfrm>
        </p:grpSpPr>
        <p:sp>
          <p:nvSpPr>
            <p:cNvPr id="14" name="isļiḑe">
              <a:extLst>
                <a:ext uri="{FF2B5EF4-FFF2-40B4-BE49-F238E27FC236}">
                  <a16:creationId xmlns:a16="http://schemas.microsoft.com/office/drawing/2014/main" id="{8762607F-AEFE-4F31-84CD-5BE8D49646C8}"/>
                </a:ext>
              </a:extLst>
            </p:cNvPr>
            <p:cNvSpPr/>
            <p:nvPr/>
          </p:nvSpPr>
          <p:spPr bwMode="auto">
            <a:xfrm>
              <a:off x="996264" y="3993728"/>
              <a:ext cx="1610825" cy="1610825"/>
            </a:xfrm>
            <a:custGeom>
              <a:avLst/>
              <a:gdLst>
                <a:gd name="T0" fmla="*/ 894 w 971"/>
                <a:gd name="T1" fmla="*/ 509 h 971"/>
                <a:gd name="T2" fmla="*/ 969 w 971"/>
                <a:gd name="T3" fmla="*/ 442 h 971"/>
                <a:gd name="T4" fmla="*/ 883 w 971"/>
                <a:gd name="T5" fmla="*/ 390 h 971"/>
                <a:gd name="T6" fmla="*/ 938 w 971"/>
                <a:gd name="T7" fmla="*/ 309 h 971"/>
                <a:gd name="T8" fmla="*/ 838 w 971"/>
                <a:gd name="T9" fmla="*/ 279 h 971"/>
                <a:gd name="T10" fmla="*/ 802 w 971"/>
                <a:gd name="T11" fmla="*/ 227 h 971"/>
                <a:gd name="T12" fmla="*/ 813 w 971"/>
                <a:gd name="T13" fmla="*/ 127 h 971"/>
                <a:gd name="T14" fmla="*/ 714 w 971"/>
                <a:gd name="T15" fmla="*/ 146 h 971"/>
                <a:gd name="T16" fmla="*/ 700 w 971"/>
                <a:gd name="T17" fmla="*/ 50 h 971"/>
                <a:gd name="T18" fmla="*/ 606 w 971"/>
                <a:gd name="T19" fmla="*/ 95 h 971"/>
                <a:gd name="T20" fmla="*/ 545 w 971"/>
                <a:gd name="T21" fmla="*/ 81 h 971"/>
                <a:gd name="T22" fmla="*/ 485 w 971"/>
                <a:gd name="T23" fmla="*/ 0 h 971"/>
                <a:gd name="T24" fmla="*/ 425 w 971"/>
                <a:gd name="T25" fmla="*/ 80 h 971"/>
                <a:gd name="T26" fmla="*/ 350 w 971"/>
                <a:gd name="T27" fmla="*/ 19 h 971"/>
                <a:gd name="T28" fmla="*/ 311 w 971"/>
                <a:gd name="T29" fmla="*/ 115 h 971"/>
                <a:gd name="T30" fmla="*/ 256 w 971"/>
                <a:gd name="T31" fmla="*/ 146 h 971"/>
                <a:gd name="T32" fmla="*/ 157 w 971"/>
                <a:gd name="T33" fmla="*/ 126 h 971"/>
                <a:gd name="T34" fmla="*/ 167 w 971"/>
                <a:gd name="T35" fmla="*/ 226 h 971"/>
                <a:gd name="T36" fmla="*/ 70 w 971"/>
                <a:gd name="T37" fmla="*/ 232 h 971"/>
                <a:gd name="T38" fmla="*/ 106 w 971"/>
                <a:gd name="T39" fmla="*/ 329 h 971"/>
                <a:gd name="T40" fmla="*/ 86 w 971"/>
                <a:gd name="T41" fmla="*/ 389 h 971"/>
                <a:gd name="T42" fmla="*/ 0 w 971"/>
                <a:gd name="T43" fmla="*/ 441 h 971"/>
                <a:gd name="T44" fmla="*/ 75 w 971"/>
                <a:gd name="T45" fmla="*/ 508 h 971"/>
                <a:gd name="T46" fmla="*/ 6 w 971"/>
                <a:gd name="T47" fmla="*/ 577 h 971"/>
                <a:gd name="T48" fmla="*/ 98 w 971"/>
                <a:gd name="T49" fmla="*/ 625 h 971"/>
                <a:gd name="T50" fmla="*/ 124 w 971"/>
                <a:gd name="T51" fmla="*/ 683 h 971"/>
                <a:gd name="T52" fmla="*/ 96 w 971"/>
                <a:gd name="T53" fmla="*/ 779 h 971"/>
                <a:gd name="T54" fmla="*/ 196 w 971"/>
                <a:gd name="T55" fmla="*/ 778 h 971"/>
                <a:gd name="T56" fmla="*/ 192 w 971"/>
                <a:gd name="T57" fmla="*/ 876 h 971"/>
                <a:gd name="T58" fmla="*/ 293 w 971"/>
                <a:gd name="T59" fmla="*/ 849 h 971"/>
                <a:gd name="T60" fmla="*/ 351 w 971"/>
                <a:gd name="T61" fmla="*/ 874 h 971"/>
                <a:gd name="T62" fmla="*/ 394 w 971"/>
                <a:gd name="T63" fmla="*/ 965 h 971"/>
                <a:gd name="T64" fmla="*/ 468 w 971"/>
                <a:gd name="T65" fmla="*/ 896 h 971"/>
                <a:gd name="T66" fmla="*/ 531 w 971"/>
                <a:gd name="T67" fmla="*/ 971 h 971"/>
                <a:gd name="T68" fmla="*/ 587 w 971"/>
                <a:gd name="T69" fmla="*/ 884 h 971"/>
                <a:gd name="T70" fmla="*/ 647 w 971"/>
                <a:gd name="T71" fmla="*/ 863 h 971"/>
                <a:gd name="T72" fmla="*/ 740 w 971"/>
                <a:gd name="T73" fmla="*/ 900 h 971"/>
                <a:gd name="T74" fmla="*/ 748 w 971"/>
                <a:gd name="T75" fmla="*/ 800 h 971"/>
                <a:gd name="T76" fmla="*/ 845 w 971"/>
                <a:gd name="T77" fmla="*/ 813 h 971"/>
                <a:gd name="T78" fmla="*/ 828 w 971"/>
                <a:gd name="T79" fmla="*/ 711 h 971"/>
                <a:gd name="T80" fmla="*/ 858 w 971"/>
                <a:gd name="T81" fmla="*/ 655 h 971"/>
                <a:gd name="T82" fmla="*/ 952 w 971"/>
                <a:gd name="T83" fmla="*/ 620 h 971"/>
                <a:gd name="T84" fmla="*/ 891 w 971"/>
                <a:gd name="T85" fmla="*/ 541 h 971"/>
                <a:gd name="T86" fmla="*/ 766 w 971"/>
                <a:gd name="T87" fmla="*/ 641 h 971"/>
                <a:gd name="T88" fmla="*/ 588 w 971"/>
                <a:gd name="T89" fmla="*/ 790 h 971"/>
                <a:gd name="T90" fmla="*/ 357 w 971"/>
                <a:gd name="T91" fmla="*/ 781 h 971"/>
                <a:gd name="T92" fmla="*/ 191 w 971"/>
                <a:gd name="T93" fmla="*/ 618 h 971"/>
                <a:gd name="T94" fmla="*/ 179 w 971"/>
                <a:gd name="T95" fmla="*/ 386 h 971"/>
                <a:gd name="T96" fmla="*/ 326 w 971"/>
                <a:gd name="T97" fmla="*/ 207 h 971"/>
                <a:gd name="T98" fmla="*/ 556 w 971"/>
                <a:gd name="T99" fmla="*/ 173 h 971"/>
                <a:gd name="T100" fmla="*/ 748 w 971"/>
                <a:gd name="T101" fmla="*/ 303 h 971"/>
                <a:gd name="T102" fmla="*/ 803 w 971"/>
                <a:gd name="T103" fmla="*/ 52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chemeClr val="accent4"/>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ndParaRPr>
            </a:p>
          </p:txBody>
        </p:sp>
        <p:sp>
          <p:nvSpPr>
            <p:cNvPr id="22" name="íṣḻïḍè">
              <a:extLst>
                <a:ext uri="{FF2B5EF4-FFF2-40B4-BE49-F238E27FC236}">
                  <a16:creationId xmlns:a16="http://schemas.microsoft.com/office/drawing/2014/main" id="{646ED969-428A-4CA6-908C-DA847A4F614A}"/>
                </a:ext>
              </a:extLst>
            </p:cNvPr>
            <p:cNvSpPr txBox="1"/>
            <p:nvPr/>
          </p:nvSpPr>
          <p:spPr>
            <a:xfrm>
              <a:off x="1460076" y="4614474"/>
              <a:ext cx="683200" cy="461665"/>
            </a:xfrm>
            <a:prstGeom prst="rect">
              <a:avLst/>
            </a:prstGeom>
            <a:noFill/>
          </p:spPr>
          <p:txBody>
            <a:bodyPr wrap="square" lIns="91440" tIns="45720" rIns="91440" bIns="45720">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lumMod val="50000"/>
                      <a:lumOff val="50000"/>
                    </a:srgbClr>
                  </a:solidFill>
                  <a:effectLst/>
                  <a:uLnTx/>
                  <a:uFillTx/>
                  <a:latin typeface="Impact" panose="020B0806030902050204" pitchFamily="34" charset="0"/>
                </a:rPr>
                <a:t>78%</a:t>
              </a:r>
            </a:p>
          </p:txBody>
        </p:sp>
      </p:grpSp>
      <p:grpSp>
        <p:nvGrpSpPr>
          <p:cNvPr id="35" name="组合 34">
            <a:extLst>
              <a:ext uri="{FF2B5EF4-FFF2-40B4-BE49-F238E27FC236}">
                <a16:creationId xmlns:a16="http://schemas.microsoft.com/office/drawing/2014/main" id="{E63FA185-A096-474B-95CE-19EDA3DD2128}"/>
              </a:ext>
            </a:extLst>
          </p:cNvPr>
          <p:cNvGrpSpPr/>
          <p:nvPr/>
        </p:nvGrpSpPr>
        <p:grpSpPr>
          <a:xfrm>
            <a:off x="4878222" y="2146864"/>
            <a:ext cx="2977117" cy="1437753"/>
            <a:chOff x="4878222" y="2146864"/>
            <a:chExt cx="2977117" cy="1437753"/>
          </a:xfrm>
        </p:grpSpPr>
        <p:sp>
          <p:nvSpPr>
            <p:cNvPr id="23" name="ïSḷíḑé">
              <a:extLst>
                <a:ext uri="{FF2B5EF4-FFF2-40B4-BE49-F238E27FC236}">
                  <a16:creationId xmlns:a16="http://schemas.microsoft.com/office/drawing/2014/main" id="{E148F69A-63F2-4471-91E9-93779EF29E43}"/>
                </a:ext>
              </a:extLst>
            </p:cNvPr>
            <p:cNvSpPr/>
            <p:nvPr/>
          </p:nvSpPr>
          <p:spPr>
            <a:xfrm>
              <a:off x="4878222" y="3049086"/>
              <a:ext cx="2977117" cy="535531"/>
            </a:xfrm>
            <a:prstGeom prst="rect">
              <a:avLst/>
            </a:prstGeom>
          </p:spPr>
          <p:txBody>
            <a:bodyPr wrap="square" lIns="91440" tIns="45720" rIns="91440" bIns="45720">
              <a:normAutofit fontScale="85000" lnSpcReduction="10000"/>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schemeClr val="accent2"/>
                  </a:solidFill>
                  <a:effectLst/>
                  <a:uLnTx/>
                  <a:uFillTx/>
                </a:rPr>
                <a:t>Enter the text message here, be concise, and pay attention to double-check for text errors</a:t>
              </a:r>
            </a:p>
          </p:txBody>
        </p:sp>
        <p:sp>
          <p:nvSpPr>
            <p:cNvPr id="27" name="iṥ1íḓè">
              <a:extLst>
                <a:ext uri="{FF2B5EF4-FFF2-40B4-BE49-F238E27FC236}">
                  <a16:creationId xmlns:a16="http://schemas.microsoft.com/office/drawing/2014/main" id="{00DC72D7-3C37-4847-A8F2-240338F28094}"/>
                </a:ext>
              </a:extLst>
            </p:cNvPr>
            <p:cNvSpPr/>
            <p:nvPr/>
          </p:nvSpPr>
          <p:spPr bwMode="auto">
            <a:xfrm>
              <a:off x="4966793" y="2146864"/>
              <a:ext cx="340005" cy="272678"/>
            </a:xfrm>
            <a:custGeom>
              <a:avLst/>
              <a:gdLst>
                <a:gd name="T0" fmla="*/ 151 w 152"/>
                <a:gd name="T1" fmla="*/ 64 h 121"/>
                <a:gd name="T2" fmla="*/ 145 w 152"/>
                <a:gd name="T3" fmla="*/ 71 h 121"/>
                <a:gd name="T4" fmla="*/ 144 w 152"/>
                <a:gd name="T5" fmla="*/ 72 h 121"/>
                <a:gd name="T6" fmla="*/ 143 w 152"/>
                <a:gd name="T7" fmla="*/ 72 h 121"/>
                <a:gd name="T8" fmla="*/ 141 w 152"/>
                <a:gd name="T9" fmla="*/ 71 h 121"/>
                <a:gd name="T10" fmla="*/ 76 w 152"/>
                <a:gd name="T11" fmla="*/ 16 h 121"/>
                <a:gd name="T12" fmla="*/ 10 w 152"/>
                <a:gd name="T13" fmla="*/ 71 h 121"/>
                <a:gd name="T14" fmla="*/ 8 w 152"/>
                <a:gd name="T15" fmla="*/ 72 h 121"/>
                <a:gd name="T16" fmla="*/ 6 w 152"/>
                <a:gd name="T17" fmla="*/ 71 h 121"/>
                <a:gd name="T18" fmla="*/ 0 w 152"/>
                <a:gd name="T19" fmla="*/ 64 h 121"/>
                <a:gd name="T20" fmla="*/ 0 w 152"/>
                <a:gd name="T21" fmla="*/ 61 h 121"/>
                <a:gd name="T22" fmla="*/ 1 w 152"/>
                <a:gd name="T23" fmla="*/ 59 h 121"/>
                <a:gd name="T24" fmla="*/ 69 w 152"/>
                <a:gd name="T25" fmla="*/ 3 h 121"/>
                <a:gd name="T26" fmla="*/ 76 w 152"/>
                <a:gd name="T27" fmla="*/ 0 h 121"/>
                <a:gd name="T28" fmla="*/ 83 w 152"/>
                <a:gd name="T29" fmla="*/ 3 h 121"/>
                <a:gd name="T30" fmla="*/ 106 w 152"/>
                <a:gd name="T31" fmla="*/ 22 h 121"/>
                <a:gd name="T32" fmla="*/ 106 w 152"/>
                <a:gd name="T33" fmla="*/ 3 h 121"/>
                <a:gd name="T34" fmla="*/ 107 w 152"/>
                <a:gd name="T35" fmla="*/ 1 h 121"/>
                <a:gd name="T36" fmla="*/ 109 w 152"/>
                <a:gd name="T37" fmla="*/ 0 h 121"/>
                <a:gd name="T38" fmla="*/ 127 w 152"/>
                <a:gd name="T39" fmla="*/ 0 h 121"/>
                <a:gd name="T40" fmla="*/ 129 w 152"/>
                <a:gd name="T41" fmla="*/ 1 h 121"/>
                <a:gd name="T42" fmla="*/ 130 w 152"/>
                <a:gd name="T43" fmla="*/ 3 h 121"/>
                <a:gd name="T44" fmla="*/ 130 w 152"/>
                <a:gd name="T45" fmla="*/ 42 h 121"/>
                <a:gd name="T46" fmla="*/ 151 w 152"/>
                <a:gd name="T47" fmla="*/ 59 h 121"/>
                <a:gd name="T48" fmla="*/ 152 w 152"/>
                <a:gd name="T49" fmla="*/ 61 h 121"/>
                <a:gd name="T50" fmla="*/ 151 w 152"/>
                <a:gd name="T51" fmla="*/ 64 h 121"/>
                <a:gd name="T52" fmla="*/ 130 w 152"/>
                <a:gd name="T53" fmla="*/ 70 h 121"/>
                <a:gd name="T54" fmla="*/ 130 w 152"/>
                <a:gd name="T55" fmla="*/ 115 h 121"/>
                <a:gd name="T56" fmla="*/ 128 w 152"/>
                <a:gd name="T57" fmla="*/ 120 h 121"/>
                <a:gd name="T58" fmla="*/ 124 w 152"/>
                <a:gd name="T59" fmla="*/ 121 h 121"/>
                <a:gd name="T60" fmla="*/ 88 w 152"/>
                <a:gd name="T61" fmla="*/ 121 h 121"/>
                <a:gd name="T62" fmla="*/ 88 w 152"/>
                <a:gd name="T63" fmla="*/ 85 h 121"/>
                <a:gd name="T64" fmla="*/ 64 w 152"/>
                <a:gd name="T65" fmla="*/ 85 h 121"/>
                <a:gd name="T66" fmla="*/ 64 w 152"/>
                <a:gd name="T67" fmla="*/ 121 h 121"/>
                <a:gd name="T68" fmla="*/ 27 w 152"/>
                <a:gd name="T69" fmla="*/ 121 h 121"/>
                <a:gd name="T70" fmla="*/ 23 w 152"/>
                <a:gd name="T71" fmla="*/ 120 h 121"/>
                <a:gd name="T72" fmla="*/ 21 w 152"/>
                <a:gd name="T73" fmla="*/ 115 h 121"/>
                <a:gd name="T74" fmla="*/ 21 w 152"/>
                <a:gd name="T75" fmla="*/ 70 h 121"/>
                <a:gd name="T76" fmla="*/ 21 w 152"/>
                <a:gd name="T77" fmla="*/ 70 h 121"/>
                <a:gd name="T78" fmla="*/ 21 w 152"/>
                <a:gd name="T79" fmla="*/ 69 h 121"/>
                <a:gd name="T80" fmla="*/ 76 w 152"/>
                <a:gd name="T81" fmla="*/ 25 h 121"/>
                <a:gd name="T82" fmla="*/ 130 w 152"/>
                <a:gd name="T83" fmla="*/ 69 h 121"/>
                <a:gd name="T84" fmla="*/ 130 w 152"/>
                <a:gd name="T85" fmla="*/ 7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2" h="121">
                  <a:moveTo>
                    <a:pt x="151" y="64"/>
                  </a:moveTo>
                  <a:cubicBezTo>
                    <a:pt x="145" y="71"/>
                    <a:pt x="145" y="71"/>
                    <a:pt x="145" y="71"/>
                  </a:cubicBezTo>
                  <a:cubicBezTo>
                    <a:pt x="145" y="71"/>
                    <a:pt x="144" y="71"/>
                    <a:pt x="144" y="72"/>
                  </a:cubicBezTo>
                  <a:cubicBezTo>
                    <a:pt x="143" y="72"/>
                    <a:pt x="143" y="72"/>
                    <a:pt x="143" y="72"/>
                  </a:cubicBezTo>
                  <a:cubicBezTo>
                    <a:pt x="142" y="72"/>
                    <a:pt x="142" y="71"/>
                    <a:pt x="141" y="71"/>
                  </a:cubicBezTo>
                  <a:cubicBezTo>
                    <a:pt x="76" y="16"/>
                    <a:pt x="76" y="16"/>
                    <a:pt x="76" y="16"/>
                  </a:cubicBezTo>
                  <a:cubicBezTo>
                    <a:pt x="10" y="71"/>
                    <a:pt x="10" y="71"/>
                    <a:pt x="10" y="71"/>
                  </a:cubicBezTo>
                  <a:cubicBezTo>
                    <a:pt x="10" y="71"/>
                    <a:pt x="9" y="72"/>
                    <a:pt x="8" y="72"/>
                  </a:cubicBezTo>
                  <a:cubicBezTo>
                    <a:pt x="7" y="71"/>
                    <a:pt x="7" y="71"/>
                    <a:pt x="6" y="71"/>
                  </a:cubicBezTo>
                  <a:cubicBezTo>
                    <a:pt x="0" y="64"/>
                    <a:pt x="0" y="64"/>
                    <a:pt x="0" y="64"/>
                  </a:cubicBezTo>
                  <a:cubicBezTo>
                    <a:pt x="0" y="63"/>
                    <a:pt x="0" y="62"/>
                    <a:pt x="0" y="61"/>
                  </a:cubicBezTo>
                  <a:cubicBezTo>
                    <a:pt x="0" y="60"/>
                    <a:pt x="0" y="60"/>
                    <a:pt x="1" y="59"/>
                  </a:cubicBezTo>
                  <a:cubicBezTo>
                    <a:pt x="69" y="3"/>
                    <a:pt x="69" y="3"/>
                    <a:pt x="69" y="3"/>
                  </a:cubicBezTo>
                  <a:cubicBezTo>
                    <a:pt x="71" y="1"/>
                    <a:pt x="73" y="0"/>
                    <a:pt x="76" y="0"/>
                  </a:cubicBezTo>
                  <a:cubicBezTo>
                    <a:pt x="79" y="0"/>
                    <a:pt x="81" y="1"/>
                    <a:pt x="83" y="3"/>
                  </a:cubicBezTo>
                  <a:cubicBezTo>
                    <a:pt x="106" y="22"/>
                    <a:pt x="106" y="22"/>
                    <a:pt x="106" y="22"/>
                  </a:cubicBezTo>
                  <a:cubicBezTo>
                    <a:pt x="106" y="3"/>
                    <a:pt x="106" y="3"/>
                    <a:pt x="106" y="3"/>
                  </a:cubicBezTo>
                  <a:cubicBezTo>
                    <a:pt x="106" y="3"/>
                    <a:pt x="106" y="2"/>
                    <a:pt x="107" y="1"/>
                  </a:cubicBezTo>
                  <a:cubicBezTo>
                    <a:pt x="107" y="1"/>
                    <a:pt x="108" y="0"/>
                    <a:pt x="109" y="0"/>
                  </a:cubicBezTo>
                  <a:cubicBezTo>
                    <a:pt x="127" y="0"/>
                    <a:pt x="127" y="0"/>
                    <a:pt x="127" y="0"/>
                  </a:cubicBezTo>
                  <a:cubicBezTo>
                    <a:pt x="128" y="0"/>
                    <a:pt x="129" y="1"/>
                    <a:pt x="129" y="1"/>
                  </a:cubicBezTo>
                  <a:cubicBezTo>
                    <a:pt x="130" y="2"/>
                    <a:pt x="130" y="3"/>
                    <a:pt x="130" y="3"/>
                  </a:cubicBezTo>
                  <a:cubicBezTo>
                    <a:pt x="130" y="42"/>
                    <a:pt x="130" y="42"/>
                    <a:pt x="130" y="42"/>
                  </a:cubicBezTo>
                  <a:cubicBezTo>
                    <a:pt x="151" y="59"/>
                    <a:pt x="151" y="59"/>
                    <a:pt x="151" y="59"/>
                  </a:cubicBezTo>
                  <a:cubicBezTo>
                    <a:pt x="152" y="60"/>
                    <a:pt x="152" y="60"/>
                    <a:pt x="152" y="61"/>
                  </a:cubicBezTo>
                  <a:cubicBezTo>
                    <a:pt x="152" y="62"/>
                    <a:pt x="152" y="63"/>
                    <a:pt x="151" y="64"/>
                  </a:cubicBezTo>
                  <a:close/>
                  <a:moveTo>
                    <a:pt x="130" y="70"/>
                  </a:moveTo>
                  <a:cubicBezTo>
                    <a:pt x="130" y="115"/>
                    <a:pt x="130" y="115"/>
                    <a:pt x="130" y="115"/>
                  </a:cubicBezTo>
                  <a:cubicBezTo>
                    <a:pt x="130" y="117"/>
                    <a:pt x="130" y="118"/>
                    <a:pt x="128" y="120"/>
                  </a:cubicBezTo>
                  <a:cubicBezTo>
                    <a:pt x="127" y="121"/>
                    <a:pt x="126" y="121"/>
                    <a:pt x="124" y="121"/>
                  </a:cubicBezTo>
                  <a:cubicBezTo>
                    <a:pt x="88" y="121"/>
                    <a:pt x="88" y="121"/>
                    <a:pt x="88" y="121"/>
                  </a:cubicBezTo>
                  <a:cubicBezTo>
                    <a:pt x="88" y="85"/>
                    <a:pt x="88" y="85"/>
                    <a:pt x="88" y="85"/>
                  </a:cubicBezTo>
                  <a:cubicBezTo>
                    <a:pt x="64" y="85"/>
                    <a:pt x="64" y="85"/>
                    <a:pt x="64" y="85"/>
                  </a:cubicBezTo>
                  <a:cubicBezTo>
                    <a:pt x="64" y="121"/>
                    <a:pt x="64" y="121"/>
                    <a:pt x="64" y="121"/>
                  </a:cubicBezTo>
                  <a:cubicBezTo>
                    <a:pt x="27" y="121"/>
                    <a:pt x="27" y="121"/>
                    <a:pt x="27" y="121"/>
                  </a:cubicBezTo>
                  <a:cubicBezTo>
                    <a:pt x="26" y="121"/>
                    <a:pt x="24" y="121"/>
                    <a:pt x="23" y="120"/>
                  </a:cubicBezTo>
                  <a:cubicBezTo>
                    <a:pt x="22" y="118"/>
                    <a:pt x="21" y="117"/>
                    <a:pt x="21" y="115"/>
                  </a:cubicBezTo>
                  <a:cubicBezTo>
                    <a:pt x="21" y="70"/>
                    <a:pt x="21" y="70"/>
                    <a:pt x="21" y="70"/>
                  </a:cubicBezTo>
                  <a:cubicBezTo>
                    <a:pt x="21" y="70"/>
                    <a:pt x="21" y="70"/>
                    <a:pt x="21" y="70"/>
                  </a:cubicBezTo>
                  <a:cubicBezTo>
                    <a:pt x="21" y="70"/>
                    <a:pt x="21" y="70"/>
                    <a:pt x="21" y="69"/>
                  </a:cubicBezTo>
                  <a:cubicBezTo>
                    <a:pt x="76" y="25"/>
                    <a:pt x="76" y="25"/>
                    <a:pt x="76" y="25"/>
                  </a:cubicBezTo>
                  <a:cubicBezTo>
                    <a:pt x="130" y="69"/>
                    <a:pt x="130" y="69"/>
                    <a:pt x="130" y="69"/>
                  </a:cubicBezTo>
                  <a:cubicBezTo>
                    <a:pt x="130" y="70"/>
                    <a:pt x="130" y="70"/>
                    <a:pt x="130" y="70"/>
                  </a:cubicBezTo>
                  <a:close/>
                </a:path>
              </a:pathLst>
            </a:custGeom>
            <a:solidFill>
              <a:schemeClr val="accent2"/>
            </a:solidFill>
            <a:ln>
              <a:noFill/>
            </a:ln>
          </p:spPr>
          <p:txBody>
            <a:bodyPr wrap="square" lIns="91440" tIns="45720" rIns="91440" bIns="45720" anchor="ctr">
              <a:normAutofit fontScale="77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accent2"/>
                </a:solidFill>
                <a:effectLst/>
                <a:uLnTx/>
                <a:uFillTx/>
              </a:endParaRPr>
            </a:p>
          </p:txBody>
        </p:sp>
        <p:sp>
          <p:nvSpPr>
            <p:cNvPr id="31" name="ísľíďè">
              <a:extLst>
                <a:ext uri="{FF2B5EF4-FFF2-40B4-BE49-F238E27FC236}">
                  <a16:creationId xmlns:a16="http://schemas.microsoft.com/office/drawing/2014/main" id="{942B26CC-173E-40A1-8AEA-06CBF71A104F}"/>
                </a:ext>
              </a:extLst>
            </p:cNvPr>
            <p:cNvSpPr/>
            <p:nvPr/>
          </p:nvSpPr>
          <p:spPr>
            <a:xfrm>
              <a:off x="4878222" y="2664143"/>
              <a:ext cx="2977117" cy="338554"/>
            </a:xfrm>
            <a:prstGeom prst="rect">
              <a:avLst/>
            </a:prstGeom>
          </p:spPr>
          <p:txBody>
            <a:bodyPr wrap="square" lIns="91440" tIns="45720" rIns="91440" bIns="45720">
              <a:normAutofit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b="1" i="0" u="none" strike="noStrike" kern="0" cap="none" spc="0" normalizeH="0" baseline="0" noProof="0" dirty="0">
                  <a:ln>
                    <a:noFill/>
                  </a:ln>
                  <a:solidFill>
                    <a:schemeClr val="accent2"/>
                  </a:solidFill>
                  <a:effectLst/>
                  <a:uLnTx/>
                  <a:uFillTx/>
                </a:rPr>
                <a:t>Title text presets</a:t>
              </a:r>
            </a:p>
          </p:txBody>
        </p:sp>
      </p:grpSp>
      <p:grpSp>
        <p:nvGrpSpPr>
          <p:cNvPr id="38" name="组合 37">
            <a:extLst>
              <a:ext uri="{FF2B5EF4-FFF2-40B4-BE49-F238E27FC236}">
                <a16:creationId xmlns:a16="http://schemas.microsoft.com/office/drawing/2014/main" id="{EE58B4A9-7F69-47AA-BBD6-75D421873E80}"/>
              </a:ext>
            </a:extLst>
          </p:cNvPr>
          <p:cNvGrpSpPr/>
          <p:nvPr/>
        </p:nvGrpSpPr>
        <p:grpSpPr>
          <a:xfrm>
            <a:off x="4878221" y="4144336"/>
            <a:ext cx="2977117" cy="1467334"/>
            <a:chOff x="4878221" y="4144336"/>
            <a:chExt cx="2977117" cy="1467334"/>
          </a:xfrm>
        </p:grpSpPr>
        <p:sp>
          <p:nvSpPr>
            <p:cNvPr id="24" name="ïSlîḓé">
              <a:extLst>
                <a:ext uri="{FF2B5EF4-FFF2-40B4-BE49-F238E27FC236}">
                  <a16:creationId xmlns:a16="http://schemas.microsoft.com/office/drawing/2014/main" id="{B466E0FF-276E-44B5-90ED-D69AADFFB25E}"/>
                </a:ext>
              </a:extLst>
            </p:cNvPr>
            <p:cNvSpPr/>
            <p:nvPr/>
          </p:nvSpPr>
          <p:spPr>
            <a:xfrm>
              <a:off x="4878221" y="5076139"/>
              <a:ext cx="2977117" cy="535531"/>
            </a:xfrm>
            <a:prstGeom prst="rect">
              <a:avLst/>
            </a:prstGeom>
          </p:spPr>
          <p:txBody>
            <a:bodyPr wrap="square" lIns="91440" tIns="45720" rIns="91440" bIns="45720">
              <a:normAutofit fontScale="85000" lnSpcReduction="10000"/>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schemeClr val="accent2"/>
                  </a:solidFill>
                  <a:effectLst/>
                  <a:uLnTx/>
                  <a:uFillTx/>
                </a:rPr>
                <a:t>Enter the text message here, be concise, and pay attention to double-check for text errors</a:t>
              </a:r>
            </a:p>
          </p:txBody>
        </p:sp>
        <p:sp>
          <p:nvSpPr>
            <p:cNvPr id="28" name="í$ḻiḑê">
              <a:extLst>
                <a:ext uri="{FF2B5EF4-FFF2-40B4-BE49-F238E27FC236}">
                  <a16:creationId xmlns:a16="http://schemas.microsoft.com/office/drawing/2014/main" id="{C1B28F03-13C7-492C-A511-903B5F48F663}"/>
                </a:ext>
              </a:extLst>
            </p:cNvPr>
            <p:cNvSpPr/>
            <p:nvPr/>
          </p:nvSpPr>
          <p:spPr bwMode="auto">
            <a:xfrm>
              <a:off x="4966793" y="4144336"/>
              <a:ext cx="377034" cy="323170"/>
            </a:xfrm>
            <a:custGeom>
              <a:avLst/>
              <a:gdLst>
                <a:gd name="T0" fmla="*/ 169 w 169"/>
                <a:gd name="T1" fmla="*/ 40 h 145"/>
                <a:gd name="T2" fmla="*/ 169 w 169"/>
                <a:gd name="T3" fmla="*/ 76 h 145"/>
                <a:gd name="T4" fmla="*/ 0 w 169"/>
                <a:gd name="T5" fmla="*/ 76 h 145"/>
                <a:gd name="T6" fmla="*/ 0 w 169"/>
                <a:gd name="T7" fmla="*/ 40 h 145"/>
                <a:gd name="T8" fmla="*/ 4 w 169"/>
                <a:gd name="T9" fmla="*/ 29 h 145"/>
                <a:gd name="T10" fmla="*/ 15 w 169"/>
                <a:gd name="T11" fmla="*/ 24 h 145"/>
                <a:gd name="T12" fmla="*/ 48 w 169"/>
                <a:gd name="T13" fmla="*/ 24 h 145"/>
                <a:gd name="T14" fmla="*/ 48 w 169"/>
                <a:gd name="T15" fmla="*/ 9 h 145"/>
                <a:gd name="T16" fmla="*/ 51 w 169"/>
                <a:gd name="T17" fmla="*/ 3 h 145"/>
                <a:gd name="T18" fmla="*/ 57 w 169"/>
                <a:gd name="T19" fmla="*/ 0 h 145"/>
                <a:gd name="T20" fmla="*/ 112 w 169"/>
                <a:gd name="T21" fmla="*/ 0 h 145"/>
                <a:gd name="T22" fmla="*/ 118 w 169"/>
                <a:gd name="T23" fmla="*/ 3 h 145"/>
                <a:gd name="T24" fmla="*/ 121 w 169"/>
                <a:gd name="T25" fmla="*/ 9 h 145"/>
                <a:gd name="T26" fmla="*/ 121 w 169"/>
                <a:gd name="T27" fmla="*/ 24 h 145"/>
                <a:gd name="T28" fmla="*/ 154 w 169"/>
                <a:gd name="T29" fmla="*/ 24 h 145"/>
                <a:gd name="T30" fmla="*/ 165 w 169"/>
                <a:gd name="T31" fmla="*/ 29 h 145"/>
                <a:gd name="T32" fmla="*/ 169 w 169"/>
                <a:gd name="T33" fmla="*/ 40 h 145"/>
                <a:gd name="T34" fmla="*/ 169 w 169"/>
                <a:gd name="T35" fmla="*/ 85 h 145"/>
                <a:gd name="T36" fmla="*/ 169 w 169"/>
                <a:gd name="T37" fmla="*/ 130 h 145"/>
                <a:gd name="T38" fmla="*/ 165 w 169"/>
                <a:gd name="T39" fmla="*/ 141 h 145"/>
                <a:gd name="T40" fmla="*/ 154 w 169"/>
                <a:gd name="T41" fmla="*/ 145 h 145"/>
                <a:gd name="T42" fmla="*/ 15 w 169"/>
                <a:gd name="T43" fmla="*/ 145 h 145"/>
                <a:gd name="T44" fmla="*/ 4 w 169"/>
                <a:gd name="T45" fmla="*/ 141 h 145"/>
                <a:gd name="T46" fmla="*/ 0 w 169"/>
                <a:gd name="T47" fmla="*/ 130 h 145"/>
                <a:gd name="T48" fmla="*/ 0 w 169"/>
                <a:gd name="T49" fmla="*/ 85 h 145"/>
                <a:gd name="T50" fmla="*/ 63 w 169"/>
                <a:gd name="T51" fmla="*/ 85 h 145"/>
                <a:gd name="T52" fmla="*/ 63 w 169"/>
                <a:gd name="T53" fmla="*/ 100 h 145"/>
                <a:gd name="T54" fmla="*/ 65 w 169"/>
                <a:gd name="T55" fmla="*/ 104 h 145"/>
                <a:gd name="T56" fmla="*/ 69 w 169"/>
                <a:gd name="T57" fmla="*/ 106 h 145"/>
                <a:gd name="T58" fmla="*/ 100 w 169"/>
                <a:gd name="T59" fmla="*/ 106 h 145"/>
                <a:gd name="T60" fmla="*/ 104 w 169"/>
                <a:gd name="T61" fmla="*/ 104 h 145"/>
                <a:gd name="T62" fmla="*/ 106 w 169"/>
                <a:gd name="T63" fmla="*/ 100 h 145"/>
                <a:gd name="T64" fmla="*/ 106 w 169"/>
                <a:gd name="T65" fmla="*/ 85 h 145"/>
                <a:gd name="T66" fmla="*/ 169 w 169"/>
                <a:gd name="T67" fmla="*/ 85 h 145"/>
                <a:gd name="T68" fmla="*/ 60 w 169"/>
                <a:gd name="T69" fmla="*/ 24 h 145"/>
                <a:gd name="T70" fmla="*/ 109 w 169"/>
                <a:gd name="T71" fmla="*/ 24 h 145"/>
                <a:gd name="T72" fmla="*/ 109 w 169"/>
                <a:gd name="T73" fmla="*/ 12 h 145"/>
                <a:gd name="T74" fmla="*/ 60 w 169"/>
                <a:gd name="T75" fmla="*/ 12 h 145"/>
                <a:gd name="T76" fmla="*/ 60 w 169"/>
                <a:gd name="T77" fmla="*/ 24 h 145"/>
                <a:gd name="T78" fmla="*/ 97 w 169"/>
                <a:gd name="T79" fmla="*/ 85 h 145"/>
                <a:gd name="T80" fmla="*/ 97 w 169"/>
                <a:gd name="T81" fmla="*/ 97 h 145"/>
                <a:gd name="T82" fmla="*/ 72 w 169"/>
                <a:gd name="T83" fmla="*/ 97 h 145"/>
                <a:gd name="T84" fmla="*/ 72 w 169"/>
                <a:gd name="T85" fmla="*/ 85 h 145"/>
                <a:gd name="T86" fmla="*/ 97 w 169"/>
                <a:gd name="T87" fmla="*/ 8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5">
                  <a:moveTo>
                    <a:pt x="169" y="40"/>
                  </a:moveTo>
                  <a:cubicBezTo>
                    <a:pt x="169" y="76"/>
                    <a:pt x="169" y="76"/>
                    <a:pt x="169" y="76"/>
                  </a:cubicBezTo>
                  <a:cubicBezTo>
                    <a:pt x="0" y="76"/>
                    <a:pt x="0" y="76"/>
                    <a:pt x="0" y="76"/>
                  </a:cubicBezTo>
                  <a:cubicBezTo>
                    <a:pt x="0" y="40"/>
                    <a:pt x="0" y="40"/>
                    <a:pt x="0" y="40"/>
                  </a:cubicBezTo>
                  <a:cubicBezTo>
                    <a:pt x="0" y="35"/>
                    <a:pt x="1" y="32"/>
                    <a:pt x="4" y="29"/>
                  </a:cubicBezTo>
                  <a:cubicBezTo>
                    <a:pt x="7" y="26"/>
                    <a:pt x="11" y="24"/>
                    <a:pt x="15" y="24"/>
                  </a:cubicBezTo>
                  <a:cubicBezTo>
                    <a:pt x="48" y="24"/>
                    <a:pt x="48" y="24"/>
                    <a:pt x="48" y="24"/>
                  </a:cubicBezTo>
                  <a:cubicBezTo>
                    <a:pt x="48" y="9"/>
                    <a:pt x="48" y="9"/>
                    <a:pt x="48" y="9"/>
                  </a:cubicBezTo>
                  <a:cubicBezTo>
                    <a:pt x="48" y="7"/>
                    <a:pt x="49" y="5"/>
                    <a:pt x="51" y="3"/>
                  </a:cubicBezTo>
                  <a:cubicBezTo>
                    <a:pt x="53" y="1"/>
                    <a:pt x="55" y="0"/>
                    <a:pt x="57" y="0"/>
                  </a:cubicBezTo>
                  <a:cubicBezTo>
                    <a:pt x="112" y="0"/>
                    <a:pt x="112" y="0"/>
                    <a:pt x="112" y="0"/>
                  </a:cubicBezTo>
                  <a:cubicBezTo>
                    <a:pt x="114" y="0"/>
                    <a:pt x="116" y="1"/>
                    <a:pt x="118" y="3"/>
                  </a:cubicBezTo>
                  <a:cubicBezTo>
                    <a:pt x="120" y="5"/>
                    <a:pt x="121" y="7"/>
                    <a:pt x="121" y="9"/>
                  </a:cubicBezTo>
                  <a:cubicBezTo>
                    <a:pt x="121" y="24"/>
                    <a:pt x="121" y="24"/>
                    <a:pt x="121" y="24"/>
                  </a:cubicBezTo>
                  <a:cubicBezTo>
                    <a:pt x="154" y="24"/>
                    <a:pt x="154" y="24"/>
                    <a:pt x="154" y="24"/>
                  </a:cubicBezTo>
                  <a:cubicBezTo>
                    <a:pt x="158" y="24"/>
                    <a:pt x="162" y="26"/>
                    <a:pt x="165" y="29"/>
                  </a:cubicBezTo>
                  <a:cubicBezTo>
                    <a:pt x="168" y="32"/>
                    <a:pt x="169" y="35"/>
                    <a:pt x="169" y="40"/>
                  </a:cubicBezTo>
                  <a:close/>
                  <a:moveTo>
                    <a:pt x="169" y="85"/>
                  </a:moveTo>
                  <a:cubicBezTo>
                    <a:pt x="169" y="130"/>
                    <a:pt x="169" y="130"/>
                    <a:pt x="169" y="130"/>
                  </a:cubicBezTo>
                  <a:cubicBezTo>
                    <a:pt x="169" y="134"/>
                    <a:pt x="168" y="138"/>
                    <a:pt x="165" y="141"/>
                  </a:cubicBezTo>
                  <a:cubicBezTo>
                    <a:pt x="162" y="144"/>
                    <a:pt x="158" y="145"/>
                    <a:pt x="154" y="145"/>
                  </a:cubicBezTo>
                  <a:cubicBezTo>
                    <a:pt x="15" y="145"/>
                    <a:pt x="15" y="145"/>
                    <a:pt x="15" y="145"/>
                  </a:cubicBezTo>
                  <a:cubicBezTo>
                    <a:pt x="11" y="145"/>
                    <a:pt x="7" y="144"/>
                    <a:pt x="4" y="141"/>
                  </a:cubicBezTo>
                  <a:cubicBezTo>
                    <a:pt x="1" y="138"/>
                    <a:pt x="0" y="134"/>
                    <a:pt x="0" y="130"/>
                  </a:cubicBezTo>
                  <a:cubicBezTo>
                    <a:pt x="0" y="85"/>
                    <a:pt x="0" y="85"/>
                    <a:pt x="0" y="85"/>
                  </a:cubicBezTo>
                  <a:cubicBezTo>
                    <a:pt x="63" y="85"/>
                    <a:pt x="63" y="85"/>
                    <a:pt x="63" y="85"/>
                  </a:cubicBezTo>
                  <a:cubicBezTo>
                    <a:pt x="63" y="100"/>
                    <a:pt x="63" y="100"/>
                    <a:pt x="63" y="100"/>
                  </a:cubicBezTo>
                  <a:cubicBezTo>
                    <a:pt x="63" y="102"/>
                    <a:pt x="64" y="103"/>
                    <a:pt x="65" y="104"/>
                  </a:cubicBezTo>
                  <a:cubicBezTo>
                    <a:pt x="66" y="106"/>
                    <a:pt x="68" y="106"/>
                    <a:pt x="69" y="106"/>
                  </a:cubicBezTo>
                  <a:cubicBezTo>
                    <a:pt x="100" y="106"/>
                    <a:pt x="100" y="106"/>
                    <a:pt x="100" y="106"/>
                  </a:cubicBezTo>
                  <a:cubicBezTo>
                    <a:pt x="101" y="106"/>
                    <a:pt x="103" y="106"/>
                    <a:pt x="104" y="104"/>
                  </a:cubicBezTo>
                  <a:cubicBezTo>
                    <a:pt x="105" y="103"/>
                    <a:pt x="106" y="102"/>
                    <a:pt x="106" y="100"/>
                  </a:cubicBezTo>
                  <a:cubicBezTo>
                    <a:pt x="106" y="85"/>
                    <a:pt x="106" y="85"/>
                    <a:pt x="106" y="85"/>
                  </a:cubicBezTo>
                  <a:lnTo>
                    <a:pt x="169" y="85"/>
                  </a:lnTo>
                  <a:close/>
                  <a:moveTo>
                    <a:pt x="60" y="24"/>
                  </a:moveTo>
                  <a:cubicBezTo>
                    <a:pt x="109" y="24"/>
                    <a:pt x="109" y="24"/>
                    <a:pt x="109" y="24"/>
                  </a:cubicBezTo>
                  <a:cubicBezTo>
                    <a:pt x="109" y="12"/>
                    <a:pt x="109" y="12"/>
                    <a:pt x="109" y="12"/>
                  </a:cubicBezTo>
                  <a:cubicBezTo>
                    <a:pt x="60" y="12"/>
                    <a:pt x="60" y="12"/>
                    <a:pt x="60" y="12"/>
                  </a:cubicBezTo>
                  <a:lnTo>
                    <a:pt x="60" y="24"/>
                  </a:lnTo>
                  <a:close/>
                  <a:moveTo>
                    <a:pt x="97" y="85"/>
                  </a:moveTo>
                  <a:cubicBezTo>
                    <a:pt x="97" y="97"/>
                    <a:pt x="97" y="97"/>
                    <a:pt x="97" y="97"/>
                  </a:cubicBezTo>
                  <a:cubicBezTo>
                    <a:pt x="72" y="97"/>
                    <a:pt x="72" y="97"/>
                    <a:pt x="72" y="97"/>
                  </a:cubicBezTo>
                  <a:cubicBezTo>
                    <a:pt x="72" y="85"/>
                    <a:pt x="72" y="85"/>
                    <a:pt x="72" y="85"/>
                  </a:cubicBezTo>
                  <a:lnTo>
                    <a:pt x="97" y="85"/>
                  </a:lnTo>
                  <a:close/>
                </a:path>
              </a:pathLst>
            </a:custGeom>
            <a:solidFill>
              <a:srgbClr val="EDE9E2"/>
            </a:solidFill>
            <a:ln>
              <a:noFill/>
            </a:ln>
          </p:spPr>
          <p:txBody>
            <a:bodyPr wrap="square" lIns="91440" tIns="45720" rIns="91440" bIns="45720" anchor="ctr">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accent2"/>
                </a:solidFill>
                <a:effectLst/>
                <a:uLnTx/>
                <a:uFillTx/>
              </a:endParaRPr>
            </a:p>
          </p:txBody>
        </p:sp>
        <p:sp>
          <p:nvSpPr>
            <p:cNvPr id="32" name="iṩľïde">
              <a:extLst>
                <a:ext uri="{FF2B5EF4-FFF2-40B4-BE49-F238E27FC236}">
                  <a16:creationId xmlns:a16="http://schemas.microsoft.com/office/drawing/2014/main" id="{19C3419A-457B-4B9F-8B42-24EB0C5A3C25}"/>
                </a:ext>
              </a:extLst>
            </p:cNvPr>
            <p:cNvSpPr/>
            <p:nvPr/>
          </p:nvSpPr>
          <p:spPr>
            <a:xfrm>
              <a:off x="4878221" y="4691196"/>
              <a:ext cx="2977117" cy="338554"/>
            </a:xfrm>
            <a:prstGeom prst="rect">
              <a:avLst/>
            </a:prstGeom>
          </p:spPr>
          <p:txBody>
            <a:bodyPr wrap="square" lIns="91440" tIns="45720" rIns="91440" bIns="45720">
              <a:normAutofit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b="1" i="0" u="none" strike="noStrike" kern="0" cap="none" spc="0" normalizeH="0" baseline="0" noProof="0" dirty="0">
                  <a:ln>
                    <a:noFill/>
                  </a:ln>
                  <a:solidFill>
                    <a:schemeClr val="accent2"/>
                  </a:solidFill>
                  <a:effectLst/>
                  <a:uLnTx/>
                  <a:uFillTx/>
                </a:rPr>
                <a:t>Title text presets</a:t>
              </a:r>
            </a:p>
          </p:txBody>
        </p:sp>
      </p:grpSp>
      <p:grpSp>
        <p:nvGrpSpPr>
          <p:cNvPr id="36" name="组合 35">
            <a:extLst>
              <a:ext uri="{FF2B5EF4-FFF2-40B4-BE49-F238E27FC236}">
                <a16:creationId xmlns:a16="http://schemas.microsoft.com/office/drawing/2014/main" id="{DCFD1FDD-20A7-4A3C-AFB9-72721606EB61}"/>
              </a:ext>
            </a:extLst>
          </p:cNvPr>
          <p:cNvGrpSpPr/>
          <p:nvPr/>
        </p:nvGrpSpPr>
        <p:grpSpPr>
          <a:xfrm>
            <a:off x="8218618" y="2111014"/>
            <a:ext cx="2977117" cy="1473603"/>
            <a:chOff x="8218618" y="2111014"/>
            <a:chExt cx="2977117" cy="1473603"/>
          </a:xfrm>
        </p:grpSpPr>
        <p:sp>
          <p:nvSpPr>
            <p:cNvPr id="25" name="íṡļíḋè">
              <a:extLst>
                <a:ext uri="{FF2B5EF4-FFF2-40B4-BE49-F238E27FC236}">
                  <a16:creationId xmlns:a16="http://schemas.microsoft.com/office/drawing/2014/main" id="{241F669E-3466-4B7E-90D0-B927CC59422E}"/>
                </a:ext>
              </a:extLst>
            </p:cNvPr>
            <p:cNvSpPr/>
            <p:nvPr/>
          </p:nvSpPr>
          <p:spPr>
            <a:xfrm>
              <a:off x="8218618" y="3049086"/>
              <a:ext cx="2977117" cy="535531"/>
            </a:xfrm>
            <a:prstGeom prst="rect">
              <a:avLst/>
            </a:prstGeom>
          </p:spPr>
          <p:txBody>
            <a:bodyPr wrap="square" lIns="91440" tIns="45720" rIns="91440" bIns="45720">
              <a:normAutofit fontScale="85000" lnSpcReduction="10000"/>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schemeClr val="accent2"/>
                  </a:solidFill>
                  <a:effectLst/>
                  <a:uLnTx/>
                  <a:uFillTx/>
                </a:rPr>
                <a:t>Enter the text message here, be concise, and pay attention to double-check for text errors</a:t>
              </a:r>
            </a:p>
          </p:txBody>
        </p:sp>
        <p:sp>
          <p:nvSpPr>
            <p:cNvPr id="29" name="íṥľïdé">
              <a:extLst>
                <a:ext uri="{FF2B5EF4-FFF2-40B4-BE49-F238E27FC236}">
                  <a16:creationId xmlns:a16="http://schemas.microsoft.com/office/drawing/2014/main" id="{C5B45BD5-02BD-4128-A47B-6CEC5E5CAB6E}"/>
                </a:ext>
              </a:extLst>
            </p:cNvPr>
            <p:cNvSpPr/>
            <p:nvPr/>
          </p:nvSpPr>
          <p:spPr bwMode="auto">
            <a:xfrm>
              <a:off x="8312421" y="2111014"/>
              <a:ext cx="350104" cy="380402"/>
            </a:xfrm>
            <a:custGeom>
              <a:avLst/>
              <a:gdLst>
                <a:gd name="T0" fmla="*/ 157 w 157"/>
                <a:gd name="T1" fmla="*/ 158 h 170"/>
                <a:gd name="T2" fmla="*/ 145 w 157"/>
                <a:gd name="T3" fmla="*/ 170 h 170"/>
                <a:gd name="T4" fmla="*/ 3 w 157"/>
                <a:gd name="T5" fmla="*/ 166 h 170"/>
                <a:gd name="T6" fmla="*/ 0 w 157"/>
                <a:gd name="T7" fmla="*/ 37 h 170"/>
                <a:gd name="T8" fmla="*/ 12 w 157"/>
                <a:gd name="T9" fmla="*/ 24 h 170"/>
                <a:gd name="T10" fmla="*/ 24 w 157"/>
                <a:gd name="T11" fmla="*/ 15 h 170"/>
                <a:gd name="T12" fmla="*/ 39 w 157"/>
                <a:gd name="T13" fmla="*/ 0 h 170"/>
                <a:gd name="T14" fmla="*/ 56 w 157"/>
                <a:gd name="T15" fmla="*/ 5 h 170"/>
                <a:gd name="T16" fmla="*/ 60 w 157"/>
                <a:gd name="T17" fmla="*/ 24 h 170"/>
                <a:gd name="T18" fmla="*/ 97 w 157"/>
                <a:gd name="T19" fmla="*/ 15 h 170"/>
                <a:gd name="T20" fmla="*/ 112 w 157"/>
                <a:gd name="T21" fmla="*/ 0 h 170"/>
                <a:gd name="T22" fmla="*/ 128 w 157"/>
                <a:gd name="T23" fmla="*/ 5 h 170"/>
                <a:gd name="T24" fmla="*/ 133 w 157"/>
                <a:gd name="T25" fmla="*/ 24 h 170"/>
                <a:gd name="T26" fmla="*/ 154 w 157"/>
                <a:gd name="T27" fmla="*/ 28 h 170"/>
                <a:gd name="T28" fmla="*/ 12 w 157"/>
                <a:gd name="T29" fmla="*/ 88 h 170"/>
                <a:gd name="T30" fmla="*/ 39 w 157"/>
                <a:gd name="T31" fmla="*/ 61 h 170"/>
                <a:gd name="T32" fmla="*/ 12 w 157"/>
                <a:gd name="T33" fmla="*/ 88 h 170"/>
                <a:gd name="T34" fmla="*/ 39 w 157"/>
                <a:gd name="T35" fmla="*/ 124 h 170"/>
                <a:gd name="T36" fmla="*/ 12 w 157"/>
                <a:gd name="T37" fmla="*/ 94 h 170"/>
                <a:gd name="T38" fmla="*/ 12 w 157"/>
                <a:gd name="T39" fmla="*/ 158 h 170"/>
                <a:gd name="T40" fmla="*/ 39 w 157"/>
                <a:gd name="T41" fmla="*/ 130 h 170"/>
                <a:gd name="T42" fmla="*/ 12 w 157"/>
                <a:gd name="T43" fmla="*/ 158 h 170"/>
                <a:gd name="T44" fmla="*/ 48 w 157"/>
                <a:gd name="T45" fmla="*/ 15 h 170"/>
                <a:gd name="T46" fmla="*/ 45 w 157"/>
                <a:gd name="T47" fmla="*/ 12 h 170"/>
                <a:gd name="T48" fmla="*/ 37 w 157"/>
                <a:gd name="T49" fmla="*/ 13 h 170"/>
                <a:gd name="T50" fmla="*/ 36 w 157"/>
                <a:gd name="T51" fmla="*/ 43 h 170"/>
                <a:gd name="T52" fmla="*/ 39 w 157"/>
                <a:gd name="T53" fmla="*/ 46 h 170"/>
                <a:gd name="T54" fmla="*/ 47 w 157"/>
                <a:gd name="T55" fmla="*/ 45 h 170"/>
                <a:gd name="T56" fmla="*/ 45 w 157"/>
                <a:gd name="T57" fmla="*/ 88 h 170"/>
                <a:gd name="T58" fmla="*/ 75 w 157"/>
                <a:gd name="T59" fmla="*/ 61 h 170"/>
                <a:gd name="T60" fmla="*/ 45 w 157"/>
                <a:gd name="T61" fmla="*/ 88 h 170"/>
                <a:gd name="T62" fmla="*/ 75 w 157"/>
                <a:gd name="T63" fmla="*/ 124 h 170"/>
                <a:gd name="T64" fmla="*/ 45 w 157"/>
                <a:gd name="T65" fmla="*/ 94 h 170"/>
                <a:gd name="T66" fmla="*/ 45 w 157"/>
                <a:gd name="T67" fmla="*/ 158 h 170"/>
                <a:gd name="T68" fmla="*/ 75 w 157"/>
                <a:gd name="T69" fmla="*/ 130 h 170"/>
                <a:gd name="T70" fmla="*/ 45 w 157"/>
                <a:gd name="T71" fmla="*/ 158 h 170"/>
                <a:gd name="T72" fmla="*/ 112 w 157"/>
                <a:gd name="T73" fmla="*/ 88 h 170"/>
                <a:gd name="T74" fmla="*/ 81 w 157"/>
                <a:gd name="T75" fmla="*/ 61 h 170"/>
                <a:gd name="T76" fmla="*/ 81 w 157"/>
                <a:gd name="T77" fmla="*/ 124 h 170"/>
                <a:gd name="T78" fmla="*/ 112 w 157"/>
                <a:gd name="T79" fmla="*/ 94 h 170"/>
                <a:gd name="T80" fmla="*/ 81 w 157"/>
                <a:gd name="T81" fmla="*/ 124 h 170"/>
                <a:gd name="T82" fmla="*/ 112 w 157"/>
                <a:gd name="T83" fmla="*/ 158 h 170"/>
                <a:gd name="T84" fmla="*/ 81 w 157"/>
                <a:gd name="T85" fmla="*/ 130 h 170"/>
                <a:gd name="T86" fmla="*/ 121 w 157"/>
                <a:gd name="T87" fmla="*/ 43 h 170"/>
                <a:gd name="T88" fmla="*/ 120 w 157"/>
                <a:gd name="T89" fmla="*/ 13 h 170"/>
                <a:gd name="T90" fmla="*/ 112 w 157"/>
                <a:gd name="T91" fmla="*/ 12 h 170"/>
                <a:gd name="T92" fmla="*/ 109 w 157"/>
                <a:gd name="T93" fmla="*/ 15 h 170"/>
                <a:gd name="T94" fmla="*/ 110 w 157"/>
                <a:gd name="T95" fmla="*/ 45 h 170"/>
                <a:gd name="T96" fmla="*/ 118 w 157"/>
                <a:gd name="T97" fmla="*/ 46 h 170"/>
                <a:gd name="T98" fmla="*/ 121 w 157"/>
                <a:gd name="T99" fmla="*/ 43 h 170"/>
                <a:gd name="T100" fmla="*/ 145 w 157"/>
                <a:gd name="T101" fmla="*/ 88 h 170"/>
                <a:gd name="T102" fmla="*/ 118 w 157"/>
                <a:gd name="T103" fmla="*/ 61 h 170"/>
                <a:gd name="T104" fmla="*/ 118 w 157"/>
                <a:gd name="T105" fmla="*/ 124 h 170"/>
                <a:gd name="T106" fmla="*/ 145 w 157"/>
                <a:gd name="T107" fmla="*/ 94 h 170"/>
                <a:gd name="T108" fmla="*/ 118 w 157"/>
                <a:gd name="T109" fmla="*/ 124 h 170"/>
                <a:gd name="T110" fmla="*/ 145 w 157"/>
                <a:gd name="T111" fmla="*/ 158 h 170"/>
                <a:gd name="T112" fmla="*/ 118 w 157"/>
                <a:gd name="T113" fmla="*/ 13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7" h="170">
                  <a:moveTo>
                    <a:pt x="157" y="37"/>
                  </a:moveTo>
                  <a:cubicBezTo>
                    <a:pt x="157" y="158"/>
                    <a:pt x="157" y="158"/>
                    <a:pt x="157" y="158"/>
                  </a:cubicBezTo>
                  <a:cubicBezTo>
                    <a:pt x="157" y="161"/>
                    <a:pt x="156" y="164"/>
                    <a:pt x="154" y="166"/>
                  </a:cubicBezTo>
                  <a:cubicBezTo>
                    <a:pt x="151" y="168"/>
                    <a:pt x="148" y="170"/>
                    <a:pt x="145" y="170"/>
                  </a:cubicBezTo>
                  <a:cubicBezTo>
                    <a:pt x="12" y="170"/>
                    <a:pt x="12" y="170"/>
                    <a:pt x="12" y="170"/>
                  </a:cubicBezTo>
                  <a:cubicBezTo>
                    <a:pt x="9" y="170"/>
                    <a:pt x="6" y="168"/>
                    <a:pt x="3" y="166"/>
                  </a:cubicBezTo>
                  <a:cubicBezTo>
                    <a:pt x="1" y="164"/>
                    <a:pt x="0" y="161"/>
                    <a:pt x="0" y="158"/>
                  </a:cubicBezTo>
                  <a:cubicBezTo>
                    <a:pt x="0" y="37"/>
                    <a:pt x="0" y="37"/>
                    <a:pt x="0" y="37"/>
                  </a:cubicBezTo>
                  <a:cubicBezTo>
                    <a:pt x="0" y="33"/>
                    <a:pt x="1" y="30"/>
                    <a:pt x="3" y="28"/>
                  </a:cubicBezTo>
                  <a:cubicBezTo>
                    <a:pt x="6" y="26"/>
                    <a:pt x="9" y="24"/>
                    <a:pt x="12" y="24"/>
                  </a:cubicBezTo>
                  <a:cubicBezTo>
                    <a:pt x="24" y="24"/>
                    <a:pt x="24" y="24"/>
                    <a:pt x="24" y="24"/>
                  </a:cubicBezTo>
                  <a:cubicBezTo>
                    <a:pt x="24" y="15"/>
                    <a:pt x="24" y="15"/>
                    <a:pt x="24" y="15"/>
                  </a:cubicBezTo>
                  <a:cubicBezTo>
                    <a:pt x="24" y="11"/>
                    <a:pt x="25" y="8"/>
                    <a:pt x="28" y="5"/>
                  </a:cubicBezTo>
                  <a:cubicBezTo>
                    <a:pt x="31" y="2"/>
                    <a:pt x="35" y="0"/>
                    <a:pt x="39" y="0"/>
                  </a:cubicBezTo>
                  <a:cubicBezTo>
                    <a:pt x="45" y="0"/>
                    <a:pt x="45" y="0"/>
                    <a:pt x="45" y="0"/>
                  </a:cubicBezTo>
                  <a:cubicBezTo>
                    <a:pt x="49" y="0"/>
                    <a:pt x="53" y="2"/>
                    <a:pt x="56" y="5"/>
                  </a:cubicBezTo>
                  <a:cubicBezTo>
                    <a:pt x="59" y="8"/>
                    <a:pt x="60" y="11"/>
                    <a:pt x="60" y="15"/>
                  </a:cubicBezTo>
                  <a:cubicBezTo>
                    <a:pt x="60" y="24"/>
                    <a:pt x="60" y="24"/>
                    <a:pt x="60" y="24"/>
                  </a:cubicBezTo>
                  <a:cubicBezTo>
                    <a:pt x="97" y="24"/>
                    <a:pt x="97" y="24"/>
                    <a:pt x="97" y="24"/>
                  </a:cubicBezTo>
                  <a:cubicBezTo>
                    <a:pt x="97" y="15"/>
                    <a:pt x="97" y="15"/>
                    <a:pt x="97" y="15"/>
                  </a:cubicBezTo>
                  <a:cubicBezTo>
                    <a:pt x="97" y="11"/>
                    <a:pt x="98" y="8"/>
                    <a:pt x="101" y="5"/>
                  </a:cubicBezTo>
                  <a:cubicBezTo>
                    <a:pt x="104" y="2"/>
                    <a:pt x="108" y="0"/>
                    <a:pt x="112" y="0"/>
                  </a:cubicBezTo>
                  <a:cubicBezTo>
                    <a:pt x="118" y="0"/>
                    <a:pt x="118" y="0"/>
                    <a:pt x="118" y="0"/>
                  </a:cubicBezTo>
                  <a:cubicBezTo>
                    <a:pt x="122" y="0"/>
                    <a:pt x="125" y="2"/>
                    <a:pt x="128" y="5"/>
                  </a:cubicBezTo>
                  <a:cubicBezTo>
                    <a:pt x="131" y="8"/>
                    <a:pt x="133" y="11"/>
                    <a:pt x="133" y="15"/>
                  </a:cubicBezTo>
                  <a:cubicBezTo>
                    <a:pt x="133" y="24"/>
                    <a:pt x="133" y="24"/>
                    <a:pt x="133" y="24"/>
                  </a:cubicBezTo>
                  <a:cubicBezTo>
                    <a:pt x="145" y="24"/>
                    <a:pt x="145" y="24"/>
                    <a:pt x="145" y="24"/>
                  </a:cubicBezTo>
                  <a:cubicBezTo>
                    <a:pt x="148" y="24"/>
                    <a:pt x="151" y="26"/>
                    <a:pt x="154" y="28"/>
                  </a:cubicBezTo>
                  <a:cubicBezTo>
                    <a:pt x="156" y="30"/>
                    <a:pt x="157" y="33"/>
                    <a:pt x="157" y="37"/>
                  </a:cubicBezTo>
                  <a:close/>
                  <a:moveTo>
                    <a:pt x="12" y="88"/>
                  </a:moveTo>
                  <a:cubicBezTo>
                    <a:pt x="39" y="88"/>
                    <a:pt x="39" y="88"/>
                    <a:pt x="39" y="88"/>
                  </a:cubicBezTo>
                  <a:cubicBezTo>
                    <a:pt x="39" y="61"/>
                    <a:pt x="39" y="61"/>
                    <a:pt x="39" y="61"/>
                  </a:cubicBezTo>
                  <a:cubicBezTo>
                    <a:pt x="12" y="61"/>
                    <a:pt x="12" y="61"/>
                    <a:pt x="12" y="61"/>
                  </a:cubicBezTo>
                  <a:lnTo>
                    <a:pt x="12" y="88"/>
                  </a:lnTo>
                  <a:close/>
                  <a:moveTo>
                    <a:pt x="12" y="124"/>
                  </a:moveTo>
                  <a:cubicBezTo>
                    <a:pt x="39" y="124"/>
                    <a:pt x="39" y="124"/>
                    <a:pt x="39" y="124"/>
                  </a:cubicBezTo>
                  <a:cubicBezTo>
                    <a:pt x="39" y="94"/>
                    <a:pt x="39" y="94"/>
                    <a:pt x="39" y="94"/>
                  </a:cubicBezTo>
                  <a:cubicBezTo>
                    <a:pt x="12" y="94"/>
                    <a:pt x="12" y="94"/>
                    <a:pt x="12" y="94"/>
                  </a:cubicBezTo>
                  <a:lnTo>
                    <a:pt x="12" y="124"/>
                  </a:lnTo>
                  <a:close/>
                  <a:moveTo>
                    <a:pt x="12" y="158"/>
                  </a:moveTo>
                  <a:cubicBezTo>
                    <a:pt x="39" y="158"/>
                    <a:pt x="39" y="158"/>
                    <a:pt x="39" y="158"/>
                  </a:cubicBezTo>
                  <a:cubicBezTo>
                    <a:pt x="39" y="130"/>
                    <a:pt x="39" y="130"/>
                    <a:pt x="39" y="130"/>
                  </a:cubicBezTo>
                  <a:cubicBezTo>
                    <a:pt x="12" y="130"/>
                    <a:pt x="12" y="130"/>
                    <a:pt x="12" y="130"/>
                  </a:cubicBezTo>
                  <a:lnTo>
                    <a:pt x="12" y="158"/>
                  </a:lnTo>
                  <a:close/>
                  <a:moveTo>
                    <a:pt x="48" y="43"/>
                  </a:moveTo>
                  <a:cubicBezTo>
                    <a:pt x="48" y="15"/>
                    <a:pt x="48" y="15"/>
                    <a:pt x="48" y="15"/>
                  </a:cubicBezTo>
                  <a:cubicBezTo>
                    <a:pt x="48" y="15"/>
                    <a:pt x="48" y="14"/>
                    <a:pt x="47" y="13"/>
                  </a:cubicBezTo>
                  <a:cubicBezTo>
                    <a:pt x="47" y="13"/>
                    <a:pt x="46" y="12"/>
                    <a:pt x="45" y="12"/>
                  </a:cubicBezTo>
                  <a:cubicBezTo>
                    <a:pt x="39" y="12"/>
                    <a:pt x="39" y="12"/>
                    <a:pt x="39" y="12"/>
                  </a:cubicBezTo>
                  <a:cubicBezTo>
                    <a:pt x="38" y="12"/>
                    <a:pt x="38" y="13"/>
                    <a:pt x="37" y="13"/>
                  </a:cubicBezTo>
                  <a:cubicBezTo>
                    <a:pt x="36" y="14"/>
                    <a:pt x="36" y="15"/>
                    <a:pt x="36" y="15"/>
                  </a:cubicBezTo>
                  <a:cubicBezTo>
                    <a:pt x="36" y="43"/>
                    <a:pt x="36" y="43"/>
                    <a:pt x="36" y="43"/>
                  </a:cubicBezTo>
                  <a:cubicBezTo>
                    <a:pt x="36" y="43"/>
                    <a:pt x="36" y="44"/>
                    <a:pt x="37" y="45"/>
                  </a:cubicBezTo>
                  <a:cubicBezTo>
                    <a:pt x="38" y="45"/>
                    <a:pt x="38" y="46"/>
                    <a:pt x="39" y="46"/>
                  </a:cubicBezTo>
                  <a:cubicBezTo>
                    <a:pt x="45" y="46"/>
                    <a:pt x="45" y="46"/>
                    <a:pt x="45" y="46"/>
                  </a:cubicBezTo>
                  <a:cubicBezTo>
                    <a:pt x="46" y="46"/>
                    <a:pt x="47" y="45"/>
                    <a:pt x="47" y="45"/>
                  </a:cubicBezTo>
                  <a:cubicBezTo>
                    <a:pt x="48" y="44"/>
                    <a:pt x="48" y="43"/>
                    <a:pt x="48" y="43"/>
                  </a:cubicBezTo>
                  <a:close/>
                  <a:moveTo>
                    <a:pt x="45" y="88"/>
                  </a:moveTo>
                  <a:cubicBezTo>
                    <a:pt x="75" y="88"/>
                    <a:pt x="75" y="88"/>
                    <a:pt x="75" y="88"/>
                  </a:cubicBezTo>
                  <a:cubicBezTo>
                    <a:pt x="75" y="61"/>
                    <a:pt x="75" y="61"/>
                    <a:pt x="75" y="61"/>
                  </a:cubicBezTo>
                  <a:cubicBezTo>
                    <a:pt x="45" y="61"/>
                    <a:pt x="45" y="61"/>
                    <a:pt x="45" y="61"/>
                  </a:cubicBezTo>
                  <a:lnTo>
                    <a:pt x="45" y="88"/>
                  </a:lnTo>
                  <a:close/>
                  <a:moveTo>
                    <a:pt x="45" y="124"/>
                  </a:moveTo>
                  <a:cubicBezTo>
                    <a:pt x="75" y="124"/>
                    <a:pt x="75" y="124"/>
                    <a:pt x="75" y="124"/>
                  </a:cubicBezTo>
                  <a:cubicBezTo>
                    <a:pt x="75" y="94"/>
                    <a:pt x="75" y="94"/>
                    <a:pt x="75" y="94"/>
                  </a:cubicBezTo>
                  <a:cubicBezTo>
                    <a:pt x="45" y="94"/>
                    <a:pt x="45" y="94"/>
                    <a:pt x="45" y="94"/>
                  </a:cubicBezTo>
                  <a:lnTo>
                    <a:pt x="45" y="124"/>
                  </a:lnTo>
                  <a:close/>
                  <a:moveTo>
                    <a:pt x="45" y="158"/>
                  </a:moveTo>
                  <a:cubicBezTo>
                    <a:pt x="75" y="158"/>
                    <a:pt x="75" y="158"/>
                    <a:pt x="75" y="158"/>
                  </a:cubicBezTo>
                  <a:cubicBezTo>
                    <a:pt x="75" y="130"/>
                    <a:pt x="75" y="130"/>
                    <a:pt x="75" y="130"/>
                  </a:cubicBezTo>
                  <a:cubicBezTo>
                    <a:pt x="45" y="130"/>
                    <a:pt x="45" y="130"/>
                    <a:pt x="45" y="130"/>
                  </a:cubicBezTo>
                  <a:lnTo>
                    <a:pt x="45" y="158"/>
                  </a:lnTo>
                  <a:close/>
                  <a:moveTo>
                    <a:pt x="81" y="88"/>
                  </a:moveTo>
                  <a:cubicBezTo>
                    <a:pt x="112" y="88"/>
                    <a:pt x="112" y="88"/>
                    <a:pt x="112" y="88"/>
                  </a:cubicBezTo>
                  <a:cubicBezTo>
                    <a:pt x="112" y="61"/>
                    <a:pt x="112" y="61"/>
                    <a:pt x="112" y="61"/>
                  </a:cubicBezTo>
                  <a:cubicBezTo>
                    <a:pt x="81" y="61"/>
                    <a:pt x="81" y="61"/>
                    <a:pt x="81" y="61"/>
                  </a:cubicBezTo>
                  <a:lnTo>
                    <a:pt x="81" y="88"/>
                  </a:lnTo>
                  <a:close/>
                  <a:moveTo>
                    <a:pt x="81" y="124"/>
                  </a:moveTo>
                  <a:cubicBezTo>
                    <a:pt x="112" y="124"/>
                    <a:pt x="112" y="124"/>
                    <a:pt x="112" y="124"/>
                  </a:cubicBezTo>
                  <a:cubicBezTo>
                    <a:pt x="112" y="94"/>
                    <a:pt x="112" y="94"/>
                    <a:pt x="112" y="94"/>
                  </a:cubicBezTo>
                  <a:cubicBezTo>
                    <a:pt x="81" y="94"/>
                    <a:pt x="81" y="94"/>
                    <a:pt x="81" y="94"/>
                  </a:cubicBezTo>
                  <a:lnTo>
                    <a:pt x="81" y="124"/>
                  </a:lnTo>
                  <a:close/>
                  <a:moveTo>
                    <a:pt x="81" y="158"/>
                  </a:moveTo>
                  <a:cubicBezTo>
                    <a:pt x="112" y="158"/>
                    <a:pt x="112" y="158"/>
                    <a:pt x="112" y="158"/>
                  </a:cubicBezTo>
                  <a:cubicBezTo>
                    <a:pt x="112" y="130"/>
                    <a:pt x="112" y="130"/>
                    <a:pt x="112" y="130"/>
                  </a:cubicBezTo>
                  <a:cubicBezTo>
                    <a:pt x="81" y="130"/>
                    <a:pt x="81" y="130"/>
                    <a:pt x="81" y="130"/>
                  </a:cubicBezTo>
                  <a:lnTo>
                    <a:pt x="81" y="158"/>
                  </a:lnTo>
                  <a:close/>
                  <a:moveTo>
                    <a:pt x="121" y="43"/>
                  </a:moveTo>
                  <a:cubicBezTo>
                    <a:pt x="121" y="15"/>
                    <a:pt x="121" y="15"/>
                    <a:pt x="121" y="15"/>
                  </a:cubicBezTo>
                  <a:cubicBezTo>
                    <a:pt x="121" y="15"/>
                    <a:pt x="120" y="14"/>
                    <a:pt x="120" y="13"/>
                  </a:cubicBezTo>
                  <a:cubicBezTo>
                    <a:pt x="119" y="13"/>
                    <a:pt x="119" y="12"/>
                    <a:pt x="118" y="12"/>
                  </a:cubicBezTo>
                  <a:cubicBezTo>
                    <a:pt x="112" y="12"/>
                    <a:pt x="112" y="12"/>
                    <a:pt x="112" y="12"/>
                  </a:cubicBezTo>
                  <a:cubicBezTo>
                    <a:pt x="111" y="12"/>
                    <a:pt x="110" y="13"/>
                    <a:pt x="110" y="13"/>
                  </a:cubicBezTo>
                  <a:cubicBezTo>
                    <a:pt x="109" y="14"/>
                    <a:pt x="109" y="15"/>
                    <a:pt x="109" y="15"/>
                  </a:cubicBezTo>
                  <a:cubicBezTo>
                    <a:pt x="109" y="43"/>
                    <a:pt x="109" y="43"/>
                    <a:pt x="109" y="43"/>
                  </a:cubicBezTo>
                  <a:cubicBezTo>
                    <a:pt x="109" y="43"/>
                    <a:pt x="109" y="44"/>
                    <a:pt x="110" y="45"/>
                  </a:cubicBezTo>
                  <a:cubicBezTo>
                    <a:pt x="110" y="45"/>
                    <a:pt x="111" y="46"/>
                    <a:pt x="112" y="46"/>
                  </a:cubicBezTo>
                  <a:cubicBezTo>
                    <a:pt x="118" y="46"/>
                    <a:pt x="118" y="46"/>
                    <a:pt x="118" y="46"/>
                  </a:cubicBezTo>
                  <a:cubicBezTo>
                    <a:pt x="119" y="46"/>
                    <a:pt x="119" y="45"/>
                    <a:pt x="120" y="45"/>
                  </a:cubicBezTo>
                  <a:cubicBezTo>
                    <a:pt x="120" y="44"/>
                    <a:pt x="121" y="43"/>
                    <a:pt x="121" y="43"/>
                  </a:cubicBezTo>
                  <a:close/>
                  <a:moveTo>
                    <a:pt x="118" y="88"/>
                  </a:moveTo>
                  <a:cubicBezTo>
                    <a:pt x="145" y="88"/>
                    <a:pt x="145" y="88"/>
                    <a:pt x="145" y="88"/>
                  </a:cubicBezTo>
                  <a:cubicBezTo>
                    <a:pt x="145" y="61"/>
                    <a:pt x="145" y="61"/>
                    <a:pt x="145" y="61"/>
                  </a:cubicBezTo>
                  <a:cubicBezTo>
                    <a:pt x="118" y="61"/>
                    <a:pt x="118" y="61"/>
                    <a:pt x="118" y="61"/>
                  </a:cubicBezTo>
                  <a:lnTo>
                    <a:pt x="118" y="88"/>
                  </a:lnTo>
                  <a:close/>
                  <a:moveTo>
                    <a:pt x="118" y="124"/>
                  </a:moveTo>
                  <a:cubicBezTo>
                    <a:pt x="145" y="124"/>
                    <a:pt x="145" y="124"/>
                    <a:pt x="145" y="124"/>
                  </a:cubicBezTo>
                  <a:cubicBezTo>
                    <a:pt x="145" y="94"/>
                    <a:pt x="145" y="94"/>
                    <a:pt x="145" y="94"/>
                  </a:cubicBezTo>
                  <a:cubicBezTo>
                    <a:pt x="118" y="94"/>
                    <a:pt x="118" y="94"/>
                    <a:pt x="118" y="94"/>
                  </a:cubicBezTo>
                  <a:lnTo>
                    <a:pt x="118" y="124"/>
                  </a:lnTo>
                  <a:close/>
                  <a:moveTo>
                    <a:pt x="118" y="158"/>
                  </a:moveTo>
                  <a:cubicBezTo>
                    <a:pt x="145" y="158"/>
                    <a:pt x="145" y="158"/>
                    <a:pt x="145" y="158"/>
                  </a:cubicBezTo>
                  <a:cubicBezTo>
                    <a:pt x="145" y="130"/>
                    <a:pt x="145" y="130"/>
                    <a:pt x="145" y="130"/>
                  </a:cubicBezTo>
                  <a:cubicBezTo>
                    <a:pt x="118" y="130"/>
                    <a:pt x="118" y="130"/>
                    <a:pt x="118" y="130"/>
                  </a:cubicBezTo>
                  <a:lnTo>
                    <a:pt x="118" y="158"/>
                  </a:lnTo>
                  <a:close/>
                </a:path>
              </a:pathLst>
            </a:custGeom>
            <a:solidFill>
              <a:schemeClr val="accent3"/>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accent2"/>
                </a:solidFill>
                <a:effectLst/>
                <a:uLnTx/>
                <a:uFillTx/>
              </a:endParaRPr>
            </a:p>
          </p:txBody>
        </p:sp>
        <p:sp>
          <p:nvSpPr>
            <p:cNvPr id="33" name="îṡlïḋè">
              <a:extLst>
                <a:ext uri="{FF2B5EF4-FFF2-40B4-BE49-F238E27FC236}">
                  <a16:creationId xmlns:a16="http://schemas.microsoft.com/office/drawing/2014/main" id="{C711C541-D766-4DA5-B2D8-C5135E49FE40}"/>
                </a:ext>
              </a:extLst>
            </p:cNvPr>
            <p:cNvSpPr/>
            <p:nvPr/>
          </p:nvSpPr>
          <p:spPr>
            <a:xfrm>
              <a:off x="8218618" y="2664143"/>
              <a:ext cx="2977117" cy="338554"/>
            </a:xfrm>
            <a:prstGeom prst="rect">
              <a:avLst/>
            </a:prstGeom>
          </p:spPr>
          <p:txBody>
            <a:bodyPr wrap="square" lIns="91440" tIns="45720" rIns="91440" bIns="45720">
              <a:normAutofit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b="1" i="0" u="none" strike="noStrike" kern="0" cap="none" spc="0" normalizeH="0" baseline="0" noProof="0" dirty="0">
                  <a:ln>
                    <a:noFill/>
                  </a:ln>
                  <a:solidFill>
                    <a:schemeClr val="accent2"/>
                  </a:solidFill>
                  <a:effectLst/>
                  <a:uLnTx/>
                  <a:uFillTx/>
                </a:rPr>
                <a:t>Title text presets</a:t>
              </a:r>
            </a:p>
          </p:txBody>
        </p:sp>
      </p:grpSp>
      <p:grpSp>
        <p:nvGrpSpPr>
          <p:cNvPr id="37" name="组合 36">
            <a:extLst>
              <a:ext uri="{FF2B5EF4-FFF2-40B4-BE49-F238E27FC236}">
                <a16:creationId xmlns:a16="http://schemas.microsoft.com/office/drawing/2014/main" id="{D5CE55FC-C832-497C-B8AA-45FE56DB7693}"/>
              </a:ext>
            </a:extLst>
          </p:cNvPr>
          <p:cNvGrpSpPr/>
          <p:nvPr/>
        </p:nvGrpSpPr>
        <p:grpSpPr>
          <a:xfrm>
            <a:off x="8218617" y="4124235"/>
            <a:ext cx="2977117" cy="1487435"/>
            <a:chOff x="8218617" y="4124235"/>
            <a:chExt cx="2977117" cy="1487435"/>
          </a:xfrm>
        </p:grpSpPr>
        <p:sp>
          <p:nvSpPr>
            <p:cNvPr id="26" name="ïS1íḓê">
              <a:extLst>
                <a:ext uri="{FF2B5EF4-FFF2-40B4-BE49-F238E27FC236}">
                  <a16:creationId xmlns:a16="http://schemas.microsoft.com/office/drawing/2014/main" id="{410246AD-7B0B-4DF6-BF2B-923A3011C449}"/>
                </a:ext>
              </a:extLst>
            </p:cNvPr>
            <p:cNvSpPr/>
            <p:nvPr/>
          </p:nvSpPr>
          <p:spPr>
            <a:xfrm>
              <a:off x="8218617" y="5076139"/>
              <a:ext cx="2977117" cy="535531"/>
            </a:xfrm>
            <a:prstGeom prst="rect">
              <a:avLst/>
            </a:prstGeom>
          </p:spPr>
          <p:txBody>
            <a:bodyPr wrap="square" lIns="91440" tIns="45720" rIns="91440" bIns="45720">
              <a:normAutofit fontScale="85000" lnSpcReduction="10000"/>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schemeClr val="accent2"/>
                  </a:solidFill>
                  <a:effectLst/>
                  <a:uLnTx/>
                  <a:uFillTx/>
                </a:rPr>
                <a:t>Enter the text message here, be concise, and pay attention to double-check for text errors</a:t>
              </a:r>
            </a:p>
          </p:txBody>
        </p:sp>
        <p:sp>
          <p:nvSpPr>
            <p:cNvPr id="30" name="ïŝḷíḓè">
              <a:extLst>
                <a:ext uri="{FF2B5EF4-FFF2-40B4-BE49-F238E27FC236}">
                  <a16:creationId xmlns:a16="http://schemas.microsoft.com/office/drawing/2014/main" id="{B81BB009-BCE0-45F4-9B14-4DBD74DD09E1}"/>
                </a:ext>
              </a:extLst>
            </p:cNvPr>
            <p:cNvSpPr/>
            <p:nvPr/>
          </p:nvSpPr>
          <p:spPr bwMode="auto">
            <a:xfrm>
              <a:off x="8312421" y="4124235"/>
              <a:ext cx="407332" cy="353470"/>
            </a:xfrm>
            <a:custGeom>
              <a:avLst/>
              <a:gdLst>
                <a:gd name="T0" fmla="*/ 158 w 182"/>
                <a:gd name="T1" fmla="*/ 24 h 158"/>
                <a:gd name="T2" fmla="*/ 175 w 182"/>
                <a:gd name="T3" fmla="*/ 32 h 158"/>
                <a:gd name="T4" fmla="*/ 182 w 182"/>
                <a:gd name="T5" fmla="*/ 49 h 158"/>
                <a:gd name="T6" fmla="*/ 182 w 182"/>
                <a:gd name="T7" fmla="*/ 133 h 158"/>
                <a:gd name="T8" fmla="*/ 175 w 182"/>
                <a:gd name="T9" fmla="*/ 150 h 158"/>
                <a:gd name="T10" fmla="*/ 158 w 182"/>
                <a:gd name="T11" fmla="*/ 158 h 158"/>
                <a:gd name="T12" fmla="*/ 24 w 182"/>
                <a:gd name="T13" fmla="*/ 158 h 158"/>
                <a:gd name="T14" fmla="*/ 7 w 182"/>
                <a:gd name="T15" fmla="*/ 150 h 158"/>
                <a:gd name="T16" fmla="*/ 0 w 182"/>
                <a:gd name="T17" fmla="*/ 133 h 158"/>
                <a:gd name="T18" fmla="*/ 0 w 182"/>
                <a:gd name="T19" fmla="*/ 49 h 158"/>
                <a:gd name="T20" fmla="*/ 7 w 182"/>
                <a:gd name="T21" fmla="*/ 32 h 158"/>
                <a:gd name="T22" fmla="*/ 24 w 182"/>
                <a:gd name="T23" fmla="*/ 24 h 158"/>
                <a:gd name="T24" fmla="*/ 46 w 182"/>
                <a:gd name="T25" fmla="*/ 24 h 158"/>
                <a:gd name="T26" fmla="*/ 50 w 182"/>
                <a:gd name="T27" fmla="*/ 12 h 158"/>
                <a:gd name="T28" fmla="*/ 57 w 182"/>
                <a:gd name="T29" fmla="*/ 4 h 158"/>
                <a:gd name="T30" fmla="*/ 67 w 182"/>
                <a:gd name="T31" fmla="*/ 0 h 158"/>
                <a:gd name="T32" fmla="*/ 115 w 182"/>
                <a:gd name="T33" fmla="*/ 0 h 158"/>
                <a:gd name="T34" fmla="*/ 125 w 182"/>
                <a:gd name="T35" fmla="*/ 4 h 158"/>
                <a:gd name="T36" fmla="*/ 132 w 182"/>
                <a:gd name="T37" fmla="*/ 12 h 158"/>
                <a:gd name="T38" fmla="*/ 136 w 182"/>
                <a:gd name="T39" fmla="*/ 24 h 158"/>
                <a:gd name="T40" fmla="*/ 158 w 182"/>
                <a:gd name="T41" fmla="*/ 24 h 158"/>
                <a:gd name="T42" fmla="*/ 61 w 182"/>
                <a:gd name="T43" fmla="*/ 121 h 158"/>
                <a:gd name="T44" fmla="*/ 91 w 182"/>
                <a:gd name="T45" fmla="*/ 133 h 158"/>
                <a:gd name="T46" fmla="*/ 121 w 182"/>
                <a:gd name="T47" fmla="*/ 121 h 158"/>
                <a:gd name="T48" fmla="*/ 133 w 182"/>
                <a:gd name="T49" fmla="*/ 91 h 158"/>
                <a:gd name="T50" fmla="*/ 121 w 182"/>
                <a:gd name="T51" fmla="*/ 61 h 158"/>
                <a:gd name="T52" fmla="*/ 91 w 182"/>
                <a:gd name="T53" fmla="*/ 49 h 158"/>
                <a:gd name="T54" fmla="*/ 61 w 182"/>
                <a:gd name="T55" fmla="*/ 61 h 158"/>
                <a:gd name="T56" fmla="*/ 49 w 182"/>
                <a:gd name="T57" fmla="*/ 91 h 158"/>
                <a:gd name="T58" fmla="*/ 61 w 182"/>
                <a:gd name="T59" fmla="*/ 121 h 158"/>
                <a:gd name="T60" fmla="*/ 72 w 182"/>
                <a:gd name="T61" fmla="*/ 72 h 158"/>
                <a:gd name="T62" fmla="*/ 91 w 182"/>
                <a:gd name="T63" fmla="*/ 64 h 158"/>
                <a:gd name="T64" fmla="*/ 110 w 182"/>
                <a:gd name="T65" fmla="*/ 72 h 158"/>
                <a:gd name="T66" fmla="*/ 118 w 182"/>
                <a:gd name="T67" fmla="*/ 91 h 158"/>
                <a:gd name="T68" fmla="*/ 110 w 182"/>
                <a:gd name="T69" fmla="*/ 110 h 158"/>
                <a:gd name="T70" fmla="*/ 91 w 182"/>
                <a:gd name="T71" fmla="*/ 118 h 158"/>
                <a:gd name="T72" fmla="*/ 72 w 182"/>
                <a:gd name="T73" fmla="*/ 110 h 158"/>
                <a:gd name="T74" fmla="*/ 64 w 182"/>
                <a:gd name="T75" fmla="*/ 91 h 158"/>
                <a:gd name="T76" fmla="*/ 72 w 182"/>
                <a:gd name="T77" fmla="*/ 7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2" h="158">
                  <a:moveTo>
                    <a:pt x="158" y="24"/>
                  </a:moveTo>
                  <a:cubicBezTo>
                    <a:pt x="164" y="24"/>
                    <a:pt x="170" y="27"/>
                    <a:pt x="175" y="32"/>
                  </a:cubicBezTo>
                  <a:cubicBezTo>
                    <a:pt x="179" y="36"/>
                    <a:pt x="182" y="42"/>
                    <a:pt x="182" y="49"/>
                  </a:cubicBezTo>
                  <a:cubicBezTo>
                    <a:pt x="182" y="133"/>
                    <a:pt x="182" y="133"/>
                    <a:pt x="182" y="133"/>
                  </a:cubicBezTo>
                  <a:cubicBezTo>
                    <a:pt x="182" y="140"/>
                    <a:pt x="179" y="146"/>
                    <a:pt x="175" y="150"/>
                  </a:cubicBezTo>
                  <a:cubicBezTo>
                    <a:pt x="170" y="155"/>
                    <a:pt x="164" y="158"/>
                    <a:pt x="158" y="158"/>
                  </a:cubicBezTo>
                  <a:cubicBezTo>
                    <a:pt x="24" y="158"/>
                    <a:pt x="24" y="158"/>
                    <a:pt x="24" y="158"/>
                  </a:cubicBezTo>
                  <a:cubicBezTo>
                    <a:pt x="18" y="158"/>
                    <a:pt x="12" y="155"/>
                    <a:pt x="7" y="150"/>
                  </a:cubicBezTo>
                  <a:cubicBezTo>
                    <a:pt x="3" y="146"/>
                    <a:pt x="0" y="140"/>
                    <a:pt x="0" y="133"/>
                  </a:cubicBezTo>
                  <a:cubicBezTo>
                    <a:pt x="0" y="49"/>
                    <a:pt x="0" y="49"/>
                    <a:pt x="0" y="49"/>
                  </a:cubicBezTo>
                  <a:cubicBezTo>
                    <a:pt x="0" y="42"/>
                    <a:pt x="3" y="36"/>
                    <a:pt x="7" y="32"/>
                  </a:cubicBezTo>
                  <a:cubicBezTo>
                    <a:pt x="12" y="27"/>
                    <a:pt x="18" y="24"/>
                    <a:pt x="24" y="24"/>
                  </a:cubicBezTo>
                  <a:cubicBezTo>
                    <a:pt x="46" y="24"/>
                    <a:pt x="46" y="24"/>
                    <a:pt x="46" y="24"/>
                  </a:cubicBezTo>
                  <a:cubicBezTo>
                    <a:pt x="50" y="12"/>
                    <a:pt x="50" y="12"/>
                    <a:pt x="50" y="12"/>
                  </a:cubicBezTo>
                  <a:cubicBezTo>
                    <a:pt x="52" y="9"/>
                    <a:pt x="54" y="6"/>
                    <a:pt x="57" y="4"/>
                  </a:cubicBezTo>
                  <a:cubicBezTo>
                    <a:pt x="60" y="1"/>
                    <a:pt x="63" y="0"/>
                    <a:pt x="67" y="0"/>
                  </a:cubicBezTo>
                  <a:cubicBezTo>
                    <a:pt x="115" y="0"/>
                    <a:pt x="115" y="0"/>
                    <a:pt x="115" y="0"/>
                  </a:cubicBezTo>
                  <a:cubicBezTo>
                    <a:pt x="119" y="0"/>
                    <a:pt x="122" y="1"/>
                    <a:pt x="125" y="4"/>
                  </a:cubicBezTo>
                  <a:cubicBezTo>
                    <a:pt x="128" y="6"/>
                    <a:pt x="130" y="9"/>
                    <a:pt x="132" y="12"/>
                  </a:cubicBezTo>
                  <a:cubicBezTo>
                    <a:pt x="136" y="24"/>
                    <a:pt x="136" y="24"/>
                    <a:pt x="136" y="24"/>
                  </a:cubicBezTo>
                  <a:lnTo>
                    <a:pt x="158" y="24"/>
                  </a:lnTo>
                  <a:close/>
                  <a:moveTo>
                    <a:pt x="61" y="121"/>
                  </a:moveTo>
                  <a:cubicBezTo>
                    <a:pt x="69" y="129"/>
                    <a:pt x="79" y="133"/>
                    <a:pt x="91" y="133"/>
                  </a:cubicBezTo>
                  <a:cubicBezTo>
                    <a:pt x="103" y="133"/>
                    <a:pt x="113" y="129"/>
                    <a:pt x="121" y="121"/>
                  </a:cubicBezTo>
                  <a:cubicBezTo>
                    <a:pt x="129" y="113"/>
                    <a:pt x="133" y="103"/>
                    <a:pt x="133" y="91"/>
                  </a:cubicBezTo>
                  <a:cubicBezTo>
                    <a:pt x="133" y="79"/>
                    <a:pt x="129" y="69"/>
                    <a:pt x="121" y="61"/>
                  </a:cubicBezTo>
                  <a:cubicBezTo>
                    <a:pt x="113" y="53"/>
                    <a:pt x="103" y="49"/>
                    <a:pt x="91" y="49"/>
                  </a:cubicBezTo>
                  <a:cubicBezTo>
                    <a:pt x="79" y="49"/>
                    <a:pt x="69" y="53"/>
                    <a:pt x="61" y="61"/>
                  </a:cubicBezTo>
                  <a:cubicBezTo>
                    <a:pt x="53" y="69"/>
                    <a:pt x="49" y="79"/>
                    <a:pt x="49" y="91"/>
                  </a:cubicBezTo>
                  <a:cubicBezTo>
                    <a:pt x="49" y="103"/>
                    <a:pt x="53" y="113"/>
                    <a:pt x="61" y="121"/>
                  </a:cubicBezTo>
                  <a:close/>
                  <a:moveTo>
                    <a:pt x="72" y="72"/>
                  </a:moveTo>
                  <a:cubicBezTo>
                    <a:pt x="77" y="66"/>
                    <a:pt x="83" y="64"/>
                    <a:pt x="91" y="64"/>
                  </a:cubicBezTo>
                  <a:cubicBezTo>
                    <a:pt x="98" y="64"/>
                    <a:pt x="105" y="66"/>
                    <a:pt x="110" y="72"/>
                  </a:cubicBezTo>
                  <a:cubicBezTo>
                    <a:pt x="116" y="77"/>
                    <a:pt x="118" y="84"/>
                    <a:pt x="118" y="91"/>
                  </a:cubicBezTo>
                  <a:cubicBezTo>
                    <a:pt x="118" y="99"/>
                    <a:pt x="116" y="105"/>
                    <a:pt x="110" y="110"/>
                  </a:cubicBezTo>
                  <a:cubicBezTo>
                    <a:pt x="105" y="116"/>
                    <a:pt x="98" y="118"/>
                    <a:pt x="91" y="118"/>
                  </a:cubicBezTo>
                  <a:cubicBezTo>
                    <a:pt x="83" y="118"/>
                    <a:pt x="77" y="116"/>
                    <a:pt x="72" y="110"/>
                  </a:cubicBezTo>
                  <a:cubicBezTo>
                    <a:pt x="66" y="105"/>
                    <a:pt x="64" y="99"/>
                    <a:pt x="64" y="91"/>
                  </a:cubicBezTo>
                  <a:cubicBezTo>
                    <a:pt x="64" y="84"/>
                    <a:pt x="66" y="77"/>
                    <a:pt x="72" y="72"/>
                  </a:cubicBezTo>
                  <a:close/>
                </a:path>
              </a:pathLst>
            </a:custGeom>
            <a:solidFill>
              <a:schemeClr val="accent4"/>
            </a:solidFill>
            <a:ln>
              <a:noFill/>
            </a:ln>
          </p:spPr>
          <p:txBody>
            <a:bodyPr wrap="square" lIns="91440" tIns="45720" rIns="91440" bIns="45720" anchor="ctr">
              <a:normAutofit lnSpcReduction="1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accent2"/>
                </a:solidFill>
                <a:effectLst/>
                <a:uLnTx/>
                <a:uFillTx/>
              </a:endParaRPr>
            </a:p>
          </p:txBody>
        </p:sp>
        <p:sp>
          <p:nvSpPr>
            <p:cNvPr id="34" name="îsḷïdé">
              <a:extLst>
                <a:ext uri="{FF2B5EF4-FFF2-40B4-BE49-F238E27FC236}">
                  <a16:creationId xmlns:a16="http://schemas.microsoft.com/office/drawing/2014/main" id="{20722896-1F71-4A03-AA4A-D8E08FC8152C}"/>
                </a:ext>
              </a:extLst>
            </p:cNvPr>
            <p:cNvSpPr/>
            <p:nvPr/>
          </p:nvSpPr>
          <p:spPr>
            <a:xfrm>
              <a:off x="8218617" y="4691196"/>
              <a:ext cx="2977117" cy="338554"/>
            </a:xfrm>
            <a:prstGeom prst="rect">
              <a:avLst/>
            </a:prstGeom>
          </p:spPr>
          <p:txBody>
            <a:bodyPr wrap="square" lIns="91440" tIns="45720" rIns="91440" bIns="45720">
              <a:normAutofit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b="1" i="0" u="none" strike="noStrike" kern="0" cap="none" spc="0" normalizeH="0" baseline="0" noProof="0" dirty="0">
                  <a:ln>
                    <a:noFill/>
                  </a:ln>
                  <a:solidFill>
                    <a:schemeClr val="accent2"/>
                  </a:solidFill>
                  <a:effectLst/>
                  <a:uLnTx/>
                  <a:uFillTx/>
                </a:rPr>
                <a:t>Title text presets</a:t>
              </a:r>
            </a:p>
          </p:txBody>
        </p:sp>
      </p:grpSp>
    </p:spTree>
    <p:extLst>
      <p:ext uri="{BB962C8B-B14F-4D97-AF65-F5344CB8AC3E}">
        <p14:creationId xmlns:p14="http://schemas.microsoft.com/office/powerpoint/2010/main" val="777096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10" presetClass="entr" presetSubtype="0" fill="hold" nodeType="after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childTnLst>
                                </p:cTn>
                              </p:par>
                            </p:childTnLst>
                          </p:cTn>
                        </p:par>
                        <p:par>
                          <p:cTn id="14" fill="hold">
                            <p:stCondLst>
                              <p:cond delay="1250"/>
                            </p:stCondLst>
                            <p:childTnLst>
                              <p:par>
                                <p:cTn id="15" presetID="16" presetClass="entr" presetSubtype="21"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750"/>
                                        <p:tgtEl>
                                          <p:spTgt spid="2"/>
                                        </p:tgtEl>
                                      </p:cBhvr>
                                    </p:animEffect>
                                  </p:childTnLst>
                                </p:cTn>
                              </p:par>
                            </p:childTnLst>
                          </p:cTn>
                        </p:par>
                        <p:par>
                          <p:cTn id="18" fill="hold">
                            <p:stCondLst>
                              <p:cond delay="2000"/>
                            </p:stCondLst>
                            <p:childTnLst>
                              <p:par>
                                <p:cTn id="19" presetID="16" presetClass="entr" presetSubtype="26"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barn(inHorizontal)">
                                      <p:cBhvr>
                                        <p:cTn id="21" dur="750"/>
                                        <p:tgtEl>
                                          <p:spTgt spid="35"/>
                                        </p:tgtEl>
                                      </p:cBhvr>
                                    </p:animEffect>
                                  </p:childTnLst>
                                </p:cTn>
                              </p:par>
                            </p:childTnLst>
                          </p:cTn>
                        </p:par>
                        <p:par>
                          <p:cTn id="22" fill="hold">
                            <p:stCondLst>
                              <p:cond delay="2750"/>
                            </p:stCondLst>
                            <p:childTnLst>
                              <p:par>
                                <p:cTn id="23" presetID="16" presetClass="entr" presetSubtype="21" fill="hold" nodeType="after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barn(inVertical)">
                                      <p:cBhvr>
                                        <p:cTn id="25" dur="750"/>
                                        <p:tgtEl>
                                          <p:spTgt spid="40"/>
                                        </p:tgtEl>
                                      </p:cBhvr>
                                    </p:animEffect>
                                  </p:childTnLst>
                                </p:cTn>
                              </p:par>
                            </p:childTnLst>
                          </p:cTn>
                        </p:par>
                        <p:par>
                          <p:cTn id="26" fill="hold">
                            <p:stCondLst>
                              <p:cond delay="3500"/>
                            </p:stCondLst>
                            <p:childTnLst>
                              <p:par>
                                <p:cTn id="27" presetID="16" presetClass="entr" presetSubtype="26"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barn(inHorizontal)">
                                      <p:cBhvr>
                                        <p:cTn id="29" dur="750"/>
                                        <p:tgtEl>
                                          <p:spTgt spid="38"/>
                                        </p:tgtEl>
                                      </p:cBhvr>
                                    </p:animEffect>
                                  </p:childTnLst>
                                </p:cTn>
                              </p:par>
                            </p:childTnLst>
                          </p:cTn>
                        </p:par>
                        <p:par>
                          <p:cTn id="30" fill="hold">
                            <p:stCondLst>
                              <p:cond delay="4250"/>
                            </p:stCondLst>
                            <p:childTnLst>
                              <p:par>
                                <p:cTn id="31" presetID="16" presetClass="entr" presetSubtype="21" fill="hold" nodeType="after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barn(inVertical)">
                                      <p:cBhvr>
                                        <p:cTn id="33" dur="750"/>
                                        <p:tgtEl>
                                          <p:spTgt spid="41"/>
                                        </p:tgtEl>
                                      </p:cBhvr>
                                    </p:animEffect>
                                  </p:childTnLst>
                                </p:cTn>
                              </p:par>
                            </p:childTnLst>
                          </p:cTn>
                        </p:par>
                        <p:par>
                          <p:cTn id="34" fill="hold">
                            <p:stCondLst>
                              <p:cond delay="5000"/>
                            </p:stCondLst>
                            <p:childTnLst>
                              <p:par>
                                <p:cTn id="35" presetID="16" presetClass="entr" presetSubtype="26"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barn(inHorizontal)">
                                      <p:cBhvr>
                                        <p:cTn id="37" dur="750"/>
                                        <p:tgtEl>
                                          <p:spTgt spid="36"/>
                                        </p:tgtEl>
                                      </p:cBhvr>
                                    </p:animEffect>
                                  </p:childTnLst>
                                </p:cTn>
                              </p:par>
                            </p:childTnLst>
                          </p:cTn>
                        </p:par>
                        <p:par>
                          <p:cTn id="38" fill="hold">
                            <p:stCondLst>
                              <p:cond delay="5750"/>
                            </p:stCondLst>
                            <p:childTnLst>
                              <p:par>
                                <p:cTn id="39" presetID="16" presetClass="entr" presetSubtype="21"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barn(inVertical)">
                                      <p:cBhvr>
                                        <p:cTn id="41" dur="750"/>
                                        <p:tgtEl>
                                          <p:spTgt spid="39"/>
                                        </p:tgtEl>
                                      </p:cBhvr>
                                    </p:animEffect>
                                  </p:childTnLst>
                                </p:cTn>
                              </p:par>
                            </p:childTnLst>
                          </p:cTn>
                        </p:par>
                        <p:par>
                          <p:cTn id="42" fill="hold">
                            <p:stCondLst>
                              <p:cond delay="6500"/>
                            </p:stCondLst>
                            <p:childTnLst>
                              <p:par>
                                <p:cTn id="43" presetID="16" presetClass="entr" presetSubtype="2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barn(inHorizontal)">
                                      <p:cBhvr>
                                        <p:cTn id="45"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a:extLst>
              <a:ext uri="{FF2B5EF4-FFF2-40B4-BE49-F238E27FC236}">
                <a16:creationId xmlns:a16="http://schemas.microsoft.com/office/drawing/2014/main" id="{62C3055A-F287-4714-ABA0-7C203B741D6B}"/>
              </a:ext>
            </a:extLst>
          </p:cNvPr>
          <p:cNvCxnSpPr>
            <a:cxnSpLocks/>
            <a:stCxn id="44" idx="2"/>
          </p:cNvCxnSpPr>
          <p:nvPr/>
        </p:nvCxnSpPr>
        <p:spPr>
          <a:xfrm flipH="1">
            <a:off x="2858293" y="2427112"/>
            <a:ext cx="7213105" cy="24035"/>
          </a:xfrm>
          <a:prstGeom prst="line">
            <a:avLst/>
          </a:prstGeom>
          <a:noFill/>
          <a:ln w="6350" cap="flat" cmpd="sng" algn="ctr">
            <a:solidFill>
              <a:schemeClr val="accent2"/>
            </a:solidFill>
            <a:prstDash val="solid"/>
            <a:miter lim="800000"/>
          </a:ln>
          <a:effectLst/>
        </p:spPr>
      </p:cxnSp>
      <p:grpSp>
        <p:nvGrpSpPr>
          <p:cNvPr id="8" name="组合 7">
            <a:extLst>
              <a:ext uri="{FF2B5EF4-FFF2-40B4-BE49-F238E27FC236}">
                <a16:creationId xmlns:a16="http://schemas.microsoft.com/office/drawing/2014/main" id="{821CBEA5-47C8-4A27-A9B9-C0D115FE3DA0}"/>
              </a:ext>
            </a:extLst>
          </p:cNvPr>
          <p:cNvGrpSpPr/>
          <p:nvPr/>
        </p:nvGrpSpPr>
        <p:grpSpPr>
          <a:xfrm>
            <a:off x="-2" y="0"/>
            <a:ext cx="4555962" cy="2614863"/>
            <a:chOff x="-2" y="0"/>
            <a:chExt cx="4555962" cy="2614863"/>
          </a:xfrm>
        </p:grpSpPr>
        <p:sp>
          <p:nvSpPr>
            <p:cNvPr id="4" name="矩形 3">
              <a:extLst>
                <a:ext uri="{FF2B5EF4-FFF2-40B4-BE49-F238E27FC236}">
                  <a16:creationId xmlns:a16="http://schemas.microsoft.com/office/drawing/2014/main" id="{561FE8BD-4581-4206-97F8-CFCA5188DAB3}"/>
                </a:ext>
              </a:extLst>
            </p:cNvPr>
            <p:cNvSpPr/>
            <p:nvPr/>
          </p:nvSpPr>
          <p:spPr>
            <a:xfrm>
              <a:off x="-1" y="471571"/>
              <a:ext cx="4555960" cy="658729"/>
            </a:xfrm>
            <a:prstGeom prst="rect">
              <a:avLst/>
            </a:prstGeom>
            <a:solidFill>
              <a:srgbClr val="EDE9E2"/>
            </a:solidFill>
            <a:ln>
              <a:noFill/>
            </a:ln>
            <a:effectLst>
              <a:outerShdw blurRad="266700" dist="101600" dir="5400000" sx="102000" sy="102000" algn="ctr" rotWithShape="0">
                <a:schemeClr val="bg1">
                  <a:lumMod val="50000"/>
                  <a:alpha val="4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a16="http://schemas.microsoft.com/office/drawing/2014/main" id="{067E7C08-D4D5-4270-A844-46DF81C74C0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r="65241" b="27407"/>
            <a:stretch/>
          </p:blipFill>
          <p:spPr>
            <a:xfrm flipH="1">
              <a:off x="-2" y="0"/>
              <a:ext cx="1915067" cy="2614863"/>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sp>
          <p:nvSpPr>
            <p:cNvPr id="6" name="矩形 5">
              <a:extLst>
                <a:ext uri="{FF2B5EF4-FFF2-40B4-BE49-F238E27FC236}">
                  <a16:creationId xmlns:a16="http://schemas.microsoft.com/office/drawing/2014/main" id="{D1B6E44C-C8F7-4FCF-A76F-F9E86AE10B9B}"/>
                </a:ext>
              </a:extLst>
            </p:cNvPr>
            <p:cNvSpPr/>
            <p:nvPr/>
          </p:nvSpPr>
          <p:spPr>
            <a:xfrm>
              <a:off x="1295274" y="539325"/>
              <a:ext cx="3260686" cy="400110"/>
            </a:xfrm>
            <a:prstGeom prst="rect">
              <a:avLst/>
            </a:prstGeom>
          </p:spPr>
          <p:txBody>
            <a:bodyPr wrap="square">
              <a:spAutoFit/>
            </a:bodyPr>
            <a:lstStyle/>
            <a:p>
              <a:pPr algn="ctr"/>
              <a:r>
                <a:rPr lang="zh-CN" altLang="en-US" sz="2000" dirty="0">
                  <a:latin typeface="+mj-ea"/>
                  <a:ea typeface="+mj-ea"/>
                </a:rPr>
                <a:t>Completion of the work</a:t>
              </a:r>
            </a:p>
          </p:txBody>
        </p:sp>
      </p:grpSp>
      <p:grpSp>
        <p:nvGrpSpPr>
          <p:cNvPr id="13" name="îṥḻíḑè">
            <a:extLst>
              <a:ext uri="{FF2B5EF4-FFF2-40B4-BE49-F238E27FC236}">
                <a16:creationId xmlns:a16="http://schemas.microsoft.com/office/drawing/2014/main" id="{2077719B-EDF5-45D7-B39A-142E7A8DF01E}"/>
              </a:ext>
            </a:extLst>
          </p:cNvPr>
          <p:cNvGrpSpPr/>
          <p:nvPr/>
        </p:nvGrpSpPr>
        <p:grpSpPr>
          <a:xfrm>
            <a:off x="7622760" y="4813900"/>
            <a:ext cx="1224692" cy="1529419"/>
            <a:chOff x="7621967" y="3105438"/>
            <a:chExt cx="1224692" cy="1529419"/>
          </a:xfrm>
        </p:grpSpPr>
        <p:sp>
          <p:nvSpPr>
            <p:cNvPr id="51" name="ïšliḍê">
              <a:extLst>
                <a:ext uri="{FF2B5EF4-FFF2-40B4-BE49-F238E27FC236}">
                  <a16:creationId xmlns:a16="http://schemas.microsoft.com/office/drawing/2014/main" id="{3B7057AF-D145-4CC4-AE48-2C3EFA2522DC}"/>
                </a:ext>
              </a:extLst>
            </p:cNvPr>
            <p:cNvSpPr txBox="1"/>
            <p:nvPr/>
          </p:nvSpPr>
          <p:spPr>
            <a:xfrm>
              <a:off x="7621967" y="4203701"/>
              <a:ext cx="1224692" cy="431156"/>
            </a:xfrm>
            <a:prstGeom prst="rect">
              <a:avLst/>
            </a:prstGeom>
            <a:noFill/>
            <a:ln>
              <a:noFill/>
            </a:ln>
          </p:spPr>
          <p:txBody>
            <a:bodyPr wrap="square" lIns="91440" tIns="45720" rIns="91440" bIns="45720" anchor="t" anchorCtr="0">
              <a:normAutofit/>
            </a:bodyPr>
            <a:lstStyle/>
            <a:p>
              <a:pPr lvl="0" algn="ctr">
                <a:buSzPct val="25000"/>
                <a:defRPr/>
              </a:pPr>
              <a:r>
                <a:rPr lang="en-US" altLang="zh-CN" sz="1200" b="1" kern="0" dirty="0">
                  <a:solidFill>
                    <a:schemeClr val="accent2"/>
                  </a:solidFill>
                </a:rPr>
                <a:t>KEY WORD</a:t>
              </a:r>
            </a:p>
          </p:txBody>
        </p:sp>
        <p:sp>
          <p:nvSpPr>
            <p:cNvPr id="52" name="íšliḍè">
              <a:extLst>
                <a:ext uri="{FF2B5EF4-FFF2-40B4-BE49-F238E27FC236}">
                  <a16:creationId xmlns:a16="http://schemas.microsoft.com/office/drawing/2014/main" id="{4580CEFE-432A-479F-BFE8-A51BFA2FD16E}"/>
                </a:ext>
              </a:extLst>
            </p:cNvPr>
            <p:cNvSpPr/>
            <p:nvPr/>
          </p:nvSpPr>
          <p:spPr>
            <a:xfrm>
              <a:off x="7624320" y="3105438"/>
              <a:ext cx="1066486" cy="1066486"/>
            </a:xfrm>
            <a:prstGeom prst="ellipse">
              <a:avLst/>
            </a:prstGeom>
            <a:solidFill>
              <a:srgbClr val="000000">
                <a:lumMod val="50000"/>
                <a:lumOff val="50000"/>
              </a:srgbClr>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endParaRPr>
            </a:p>
          </p:txBody>
        </p:sp>
        <p:sp>
          <p:nvSpPr>
            <p:cNvPr id="53" name="íṥļíḋe">
              <a:extLst>
                <a:ext uri="{FF2B5EF4-FFF2-40B4-BE49-F238E27FC236}">
                  <a16:creationId xmlns:a16="http://schemas.microsoft.com/office/drawing/2014/main" id="{F478921C-36D3-4851-8236-914CCE49CDAE}"/>
                </a:ext>
              </a:extLst>
            </p:cNvPr>
            <p:cNvSpPr txBox="1"/>
            <p:nvPr/>
          </p:nvSpPr>
          <p:spPr>
            <a:xfrm>
              <a:off x="7656437" y="3432927"/>
              <a:ext cx="1020303" cy="412976"/>
            </a:xfrm>
            <a:prstGeom prst="rect">
              <a:avLst/>
            </a:prstGeom>
            <a:noFill/>
            <a:ln>
              <a:noFill/>
            </a:ln>
          </p:spPr>
          <p:txBody>
            <a:bodyPr wrap="square" lIns="91440" tIns="45720" rIns="91440" bIns="45720" anchor="t" anchorCtr="0">
              <a:normAutofit lnSpcReduction="10000"/>
            </a:bodyPr>
            <a:lstStyle/>
            <a:p>
              <a:pPr marL="0" marR="0" lvl="0" indent="0" algn="ctr" defTabSz="914400" eaLnBrk="1" fontAlgn="auto" latinLnBrk="0" hangingPunct="1">
                <a:lnSpc>
                  <a:spcPct val="100000"/>
                </a:lnSpc>
                <a:spcBef>
                  <a:spcPts val="0"/>
                </a:spcBef>
                <a:spcAft>
                  <a:spcPts val="0"/>
                </a:spcAft>
                <a:buClrTx/>
                <a:buSzPct val="25000"/>
                <a:buFontTx/>
                <a:buNone/>
                <a:tabLst/>
                <a:defRPr/>
              </a:pPr>
              <a:r>
                <a:rPr kumimoji="0" lang="en-US" sz="2200" b="0" i="0" u="none" strike="noStrike" kern="0" cap="none" spc="0" normalizeH="0" baseline="0" noProof="0" dirty="0">
                  <a:ln>
                    <a:noFill/>
                  </a:ln>
                  <a:solidFill>
                    <a:srgbClr val="FFFFFF"/>
                  </a:solidFill>
                  <a:effectLst/>
                  <a:uLnTx/>
                  <a:uFillTx/>
                </a:rPr>
                <a:t>4</a:t>
              </a:r>
              <a:r>
                <a:rPr kumimoji="0" lang="en-US" sz="100" b="0" i="0" u="none" strike="noStrike" kern="0" cap="none" spc="0" normalizeH="0" baseline="0" noProof="0" dirty="0">
                  <a:ln>
                    <a:noFill/>
                  </a:ln>
                  <a:solidFill>
                    <a:srgbClr val="FFFFFF"/>
                  </a:solidFill>
                  <a:effectLst/>
                  <a:uLnTx/>
                  <a:uFillTx/>
                </a:rPr>
                <a:t> </a:t>
              </a:r>
              <a:r>
                <a:rPr kumimoji="0" lang="en-US" sz="2200" b="0" i="0" u="none" strike="noStrike" kern="0" cap="none" spc="0" normalizeH="0" baseline="0" noProof="0" dirty="0">
                  <a:ln>
                    <a:noFill/>
                  </a:ln>
                  <a:solidFill>
                    <a:srgbClr val="FFFFFF"/>
                  </a:solidFill>
                  <a:effectLst/>
                  <a:uLnTx/>
                  <a:uFillTx/>
                </a:rPr>
                <a:t>8%</a:t>
              </a:r>
            </a:p>
          </p:txBody>
        </p:sp>
        <p:sp>
          <p:nvSpPr>
            <p:cNvPr id="54" name="ïṥlïḑe">
              <a:extLst>
                <a:ext uri="{FF2B5EF4-FFF2-40B4-BE49-F238E27FC236}">
                  <a16:creationId xmlns:a16="http://schemas.microsoft.com/office/drawing/2014/main" id="{ABA23278-1ABA-4555-AB16-62F02116BB25}"/>
                </a:ext>
              </a:extLst>
            </p:cNvPr>
            <p:cNvSpPr/>
            <p:nvPr/>
          </p:nvSpPr>
          <p:spPr>
            <a:xfrm>
              <a:off x="7742702" y="4003783"/>
              <a:ext cx="159974" cy="159974"/>
            </a:xfrm>
            <a:prstGeom prst="ellipse">
              <a:avLst/>
            </a:prstGeom>
            <a:solidFill>
              <a:srgbClr val="000000">
                <a:lumMod val="65000"/>
                <a:lumOff val="35000"/>
              </a:srgbClr>
            </a:solidFill>
            <a:ln w="28575">
              <a:solidFill>
                <a:srgbClr val="FFFFFF"/>
              </a:solidFill>
            </a:ln>
          </p:spPr>
          <p:txBody>
            <a:bodyPr wrap="square" lIns="91440" tIns="45720" rIns="91440" bIns="45720" anchor="ct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ndParaRPr>
            </a:p>
          </p:txBody>
        </p:sp>
      </p:grpSp>
      <p:grpSp>
        <p:nvGrpSpPr>
          <p:cNvPr id="14" name="îṧḻiḓè">
            <a:extLst>
              <a:ext uri="{FF2B5EF4-FFF2-40B4-BE49-F238E27FC236}">
                <a16:creationId xmlns:a16="http://schemas.microsoft.com/office/drawing/2014/main" id="{E7E77262-0A03-4588-9BD2-F7B0E565550E}"/>
              </a:ext>
            </a:extLst>
          </p:cNvPr>
          <p:cNvGrpSpPr/>
          <p:nvPr/>
        </p:nvGrpSpPr>
        <p:grpSpPr>
          <a:xfrm>
            <a:off x="8757957" y="3394561"/>
            <a:ext cx="1315264" cy="1692077"/>
            <a:chOff x="8757164" y="2408304"/>
            <a:chExt cx="1315264" cy="1692077"/>
          </a:xfrm>
        </p:grpSpPr>
        <p:sp>
          <p:nvSpPr>
            <p:cNvPr id="46" name="íṣlíḑe">
              <a:extLst>
                <a:ext uri="{FF2B5EF4-FFF2-40B4-BE49-F238E27FC236}">
                  <a16:creationId xmlns:a16="http://schemas.microsoft.com/office/drawing/2014/main" id="{65E915CE-8CE9-4AB4-8E43-6CE1E17C9217}"/>
                </a:ext>
              </a:extLst>
            </p:cNvPr>
            <p:cNvSpPr txBox="1"/>
            <p:nvPr/>
          </p:nvSpPr>
          <p:spPr>
            <a:xfrm>
              <a:off x="8847736" y="3669225"/>
              <a:ext cx="1224692" cy="431156"/>
            </a:xfrm>
            <a:prstGeom prst="rect">
              <a:avLst/>
            </a:prstGeom>
            <a:noFill/>
            <a:ln>
              <a:noFill/>
            </a:ln>
          </p:spPr>
          <p:txBody>
            <a:bodyPr wrap="square" lIns="91440" tIns="45720" rIns="91440" bIns="45720" anchor="t" anchorCtr="0">
              <a:normAutofit/>
            </a:bodyPr>
            <a:lstStyle/>
            <a:p>
              <a:pPr marL="0" marR="0" lvl="0" indent="0" algn="ctr" defTabSz="914400" eaLnBrk="1" fontAlgn="auto" latinLnBrk="0" hangingPunct="1">
                <a:lnSpc>
                  <a:spcPct val="100000"/>
                </a:lnSpc>
                <a:spcBef>
                  <a:spcPts val="0"/>
                </a:spcBef>
                <a:spcAft>
                  <a:spcPts val="0"/>
                </a:spcAft>
                <a:buClrTx/>
                <a:buSzPct val="25000"/>
                <a:buFontTx/>
                <a:buNone/>
                <a:tabLst/>
                <a:defRPr/>
              </a:pPr>
              <a:r>
                <a:rPr kumimoji="0" lang="en-US" altLang="zh-CN" sz="1200" b="1" i="0" u="none" strike="noStrike" kern="0" cap="none" spc="0" normalizeH="0" baseline="0" noProof="0" dirty="0">
                  <a:ln>
                    <a:noFill/>
                  </a:ln>
                  <a:solidFill>
                    <a:schemeClr val="accent2"/>
                  </a:solidFill>
                  <a:effectLst/>
                  <a:uLnTx/>
                  <a:uFillTx/>
                </a:rPr>
                <a:t>KEY WORD</a:t>
              </a:r>
            </a:p>
          </p:txBody>
        </p:sp>
        <p:grpSp>
          <p:nvGrpSpPr>
            <p:cNvPr id="47" name="ïṧlïde">
              <a:extLst>
                <a:ext uri="{FF2B5EF4-FFF2-40B4-BE49-F238E27FC236}">
                  <a16:creationId xmlns:a16="http://schemas.microsoft.com/office/drawing/2014/main" id="{B66D7CA5-4C48-4C1B-B0D5-825A1D565C67}"/>
                </a:ext>
              </a:extLst>
            </p:cNvPr>
            <p:cNvGrpSpPr/>
            <p:nvPr/>
          </p:nvGrpSpPr>
          <p:grpSpPr>
            <a:xfrm>
              <a:off x="8757164" y="2408304"/>
              <a:ext cx="1218788" cy="1225851"/>
              <a:chOff x="7123103" y="1857369"/>
              <a:chExt cx="1428759" cy="1437039"/>
            </a:xfrm>
          </p:grpSpPr>
          <p:sp>
            <p:nvSpPr>
              <p:cNvPr id="49" name="is1îdè">
                <a:extLst>
                  <a:ext uri="{FF2B5EF4-FFF2-40B4-BE49-F238E27FC236}">
                    <a16:creationId xmlns:a16="http://schemas.microsoft.com/office/drawing/2014/main" id="{E59D11DA-9659-4B69-AB5A-8EF9AD910F7B}"/>
                  </a:ext>
                </a:extLst>
              </p:cNvPr>
              <p:cNvSpPr/>
              <p:nvPr/>
            </p:nvSpPr>
            <p:spPr>
              <a:xfrm>
                <a:off x="7123103" y="1857369"/>
                <a:ext cx="1428759" cy="1428759"/>
              </a:xfrm>
              <a:prstGeom prst="ellipse">
                <a:avLst/>
              </a:prstGeom>
              <a:solidFill>
                <a:srgbClr val="3A3A3A"/>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ndParaRPr>
              </a:p>
            </p:txBody>
          </p:sp>
          <p:sp>
            <p:nvSpPr>
              <p:cNvPr id="50" name="ïśḻîďê">
                <a:extLst>
                  <a:ext uri="{FF2B5EF4-FFF2-40B4-BE49-F238E27FC236}">
                    <a16:creationId xmlns:a16="http://schemas.microsoft.com/office/drawing/2014/main" id="{CC24D4A1-CCD6-4CA4-8BBC-435E2E8B3517}"/>
                  </a:ext>
                </a:extLst>
              </p:cNvPr>
              <p:cNvSpPr/>
              <p:nvPr/>
            </p:nvSpPr>
            <p:spPr>
              <a:xfrm>
                <a:off x="7270804" y="3080094"/>
                <a:ext cx="214312" cy="214314"/>
              </a:xfrm>
              <a:prstGeom prst="ellipse">
                <a:avLst/>
              </a:prstGeom>
              <a:solidFill>
                <a:srgbClr val="000000">
                  <a:lumMod val="65000"/>
                  <a:lumOff val="35000"/>
                </a:srgbClr>
              </a:solidFill>
              <a:ln w="28575">
                <a:solidFill>
                  <a:srgbClr val="FFFFFF"/>
                </a:solidFill>
              </a:ln>
            </p:spPr>
            <p:txBody>
              <a:bodyPr wrap="square" lIns="91440" tIns="45720" rIns="91440" bIns="45720" anchor="ct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ndParaRPr>
              </a:p>
            </p:txBody>
          </p:sp>
        </p:grpSp>
        <p:sp>
          <p:nvSpPr>
            <p:cNvPr id="48" name="ï$1iḑé">
              <a:extLst>
                <a:ext uri="{FF2B5EF4-FFF2-40B4-BE49-F238E27FC236}">
                  <a16:creationId xmlns:a16="http://schemas.microsoft.com/office/drawing/2014/main" id="{45FE081A-878E-4914-995C-460599F0BEA5}"/>
                </a:ext>
              </a:extLst>
            </p:cNvPr>
            <p:cNvSpPr txBox="1"/>
            <p:nvPr/>
          </p:nvSpPr>
          <p:spPr>
            <a:xfrm>
              <a:off x="8853638" y="2776336"/>
              <a:ext cx="1020303" cy="488062"/>
            </a:xfrm>
            <a:prstGeom prst="rect">
              <a:avLst/>
            </a:prstGeom>
            <a:noFill/>
            <a:ln>
              <a:noFill/>
            </a:ln>
          </p:spPr>
          <p:txBody>
            <a:bodyPr wrap="square" lIns="91440" tIns="45720" rIns="91440" bIns="45720" anchor="t" anchorCtr="0">
              <a:normAutofit/>
            </a:bodyPr>
            <a:lstStyle/>
            <a:p>
              <a:pPr marL="0" marR="0" lvl="0" indent="0" algn="ctr" defTabSz="914400" eaLnBrk="1" fontAlgn="auto" latinLnBrk="0" hangingPunct="1">
                <a:lnSpc>
                  <a:spcPct val="100000"/>
                </a:lnSpc>
                <a:spcBef>
                  <a:spcPts val="0"/>
                </a:spcBef>
                <a:spcAft>
                  <a:spcPts val="0"/>
                </a:spcAft>
                <a:buClrTx/>
                <a:buSzPct val="25000"/>
                <a:buFontTx/>
                <a:buNone/>
                <a:tabLst/>
                <a:defRPr/>
              </a:pPr>
              <a:r>
                <a:rPr kumimoji="0" lang="en-US" sz="2600" b="0" i="0" u="none" strike="noStrike" kern="0" cap="none" spc="0" normalizeH="0" baseline="0" noProof="0">
                  <a:ln>
                    <a:noFill/>
                  </a:ln>
                  <a:solidFill>
                    <a:srgbClr val="FFFFFF"/>
                  </a:solidFill>
                  <a:effectLst/>
                  <a:uLnTx/>
                  <a:uFillTx/>
                </a:rPr>
                <a:t>6</a:t>
              </a:r>
              <a:r>
                <a:rPr kumimoji="0" lang="en-US" sz="100" b="0" i="0" u="none" strike="noStrike" kern="0" cap="none" spc="0" normalizeH="0" baseline="0" noProof="0">
                  <a:ln>
                    <a:noFill/>
                  </a:ln>
                  <a:solidFill>
                    <a:srgbClr val="FFFFFF"/>
                  </a:solidFill>
                  <a:effectLst/>
                  <a:uLnTx/>
                  <a:uFillTx/>
                </a:rPr>
                <a:t> </a:t>
              </a:r>
              <a:r>
                <a:rPr kumimoji="0" lang="en-US" sz="2600" b="0" i="0" u="none" strike="noStrike" kern="0" cap="none" spc="0" normalizeH="0" baseline="0" noProof="0">
                  <a:ln>
                    <a:noFill/>
                  </a:ln>
                  <a:solidFill>
                    <a:srgbClr val="FFFFFF"/>
                  </a:solidFill>
                  <a:effectLst/>
                  <a:uLnTx/>
                  <a:uFillTx/>
                </a:rPr>
                <a:t>1%</a:t>
              </a:r>
            </a:p>
          </p:txBody>
        </p:sp>
      </p:grpSp>
      <p:grpSp>
        <p:nvGrpSpPr>
          <p:cNvPr id="15" name="ïśḻíḓe">
            <a:extLst>
              <a:ext uri="{FF2B5EF4-FFF2-40B4-BE49-F238E27FC236}">
                <a16:creationId xmlns:a16="http://schemas.microsoft.com/office/drawing/2014/main" id="{082B45CC-A700-443D-AF52-1798253E75EE}"/>
              </a:ext>
            </a:extLst>
          </p:cNvPr>
          <p:cNvGrpSpPr/>
          <p:nvPr/>
        </p:nvGrpSpPr>
        <p:grpSpPr>
          <a:xfrm>
            <a:off x="10071398" y="1702171"/>
            <a:ext cx="1449883" cy="1965128"/>
            <a:chOff x="10070605" y="1711171"/>
            <a:chExt cx="1449883" cy="1965128"/>
          </a:xfrm>
        </p:grpSpPr>
        <p:sp>
          <p:nvSpPr>
            <p:cNvPr id="41" name="îš1ïḋè">
              <a:extLst>
                <a:ext uri="{FF2B5EF4-FFF2-40B4-BE49-F238E27FC236}">
                  <a16:creationId xmlns:a16="http://schemas.microsoft.com/office/drawing/2014/main" id="{37F875CD-F382-4EB0-8EFC-B500767983C4}"/>
                </a:ext>
              </a:extLst>
            </p:cNvPr>
            <p:cNvSpPr txBox="1"/>
            <p:nvPr/>
          </p:nvSpPr>
          <p:spPr>
            <a:xfrm>
              <a:off x="10248998" y="3245143"/>
              <a:ext cx="1224692" cy="431156"/>
            </a:xfrm>
            <a:prstGeom prst="rect">
              <a:avLst/>
            </a:prstGeom>
            <a:noFill/>
            <a:ln>
              <a:noFill/>
            </a:ln>
          </p:spPr>
          <p:txBody>
            <a:bodyPr wrap="square" lIns="91440" tIns="45720" rIns="91440" bIns="45720" anchor="t" anchorCtr="0">
              <a:normAutofit/>
            </a:bodyPr>
            <a:lstStyle/>
            <a:p>
              <a:pPr lvl="0" algn="ctr">
                <a:buSzPct val="25000"/>
                <a:defRPr/>
              </a:pPr>
              <a:r>
                <a:rPr lang="en-US" altLang="zh-CN" sz="1200" b="1" kern="0" dirty="0">
                  <a:solidFill>
                    <a:schemeClr val="accent2"/>
                  </a:solidFill>
                </a:rPr>
                <a:t>KEY WORD</a:t>
              </a:r>
            </a:p>
          </p:txBody>
        </p:sp>
        <p:grpSp>
          <p:nvGrpSpPr>
            <p:cNvPr id="42" name="ïṥḷiḑê">
              <a:extLst>
                <a:ext uri="{FF2B5EF4-FFF2-40B4-BE49-F238E27FC236}">
                  <a16:creationId xmlns:a16="http://schemas.microsoft.com/office/drawing/2014/main" id="{868FA8B1-82F2-4104-9887-53A06B80CA40}"/>
                </a:ext>
              </a:extLst>
            </p:cNvPr>
            <p:cNvGrpSpPr/>
            <p:nvPr/>
          </p:nvGrpSpPr>
          <p:grpSpPr>
            <a:xfrm>
              <a:off x="10070605" y="1711171"/>
              <a:ext cx="1449883" cy="1449882"/>
              <a:chOff x="7123103" y="1857369"/>
              <a:chExt cx="1428759" cy="1428759"/>
            </a:xfrm>
          </p:grpSpPr>
          <p:sp>
            <p:nvSpPr>
              <p:cNvPr id="44" name="islïḓê">
                <a:extLst>
                  <a:ext uri="{FF2B5EF4-FFF2-40B4-BE49-F238E27FC236}">
                    <a16:creationId xmlns:a16="http://schemas.microsoft.com/office/drawing/2014/main" id="{A012EE78-6638-4C1E-AA7C-EAF611281ACE}"/>
                  </a:ext>
                </a:extLst>
              </p:cNvPr>
              <p:cNvSpPr/>
              <p:nvPr/>
            </p:nvSpPr>
            <p:spPr>
              <a:xfrm>
                <a:off x="7123103" y="1857369"/>
                <a:ext cx="1428759" cy="1428759"/>
              </a:xfrm>
              <a:prstGeom prst="ellipse">
                <a:avLst/>
              </a:prstGeom>
              <a:solidFill>
                <a:srgbClr val="EDE9E2"/>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ndParaRPr>
              </a:p>
            </p:txBody>
          </p:sp>
          <p:sp>
            <p:nvSpPr>
              <p:cNvPr id="45" name="îsliďè">
                <a:extLst>
                  <a:ext uri="{FF2B5EF4-FFF2-40B4-BE49-F238E27FC236}">
                    <a16:creationId xmlns:a16="http://schemas.microsoft.com/office/drawing/2014/main" id="{3F1B4016-2701-4E65-A22F-C7F56469F2B1}"/>
                  </a:ext>
                </a:extLst>
              </p:cNvPr>
              <p:cNvSpPr/>
              <p:nvPr/>
            </p:nvSpPr>
            <p:spPr>
              <a:xfrm>
                <a:off x="7214693" y="2967240"/>
                <a:ext cx="214313" cy="214313"/>
              </a:xfrm>
              <a:prstGeom prst="ellipse">
                <a:avLst/>
              </a:prstGeom>
              <a:solidFill>
                <a:srgbClr val="000000">
                  <a:lumMod val="65000"/>
                  <a:lumOff val="35000"/>
                </a:srgbClr>
              </a:solidFill>
              <a:ln w="28575">
                <a:solidFill>
                  <a:srgbClr val="FFFFFF"/>
                </a:solidFill>
              </a:ln>
            </p:spPr>
            <p:txBody>
              <a:bodyPr wrap="square" lIns="91440" tIns="45720" rIns="91440" bIns="45720" anchor="ct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ndParaRPr>
              </a:p>
            </p:txBody>
          </p:sp>
        </p:grpSp>
        <p:sp>
          <p:nvSpPr>
            <p:cNvPr id="43" name="íṧľíḓe">
              <a:extLst>
                <a:ext uri="{FF2B5EF4-FFF2-40B4-BE49-F238E27FC236}">
                  <a16:creationId xmlns:a16="http://schemas.microsoft.com/office/drawing/2014/main" id="{A8399EC4-A04C-4296-A2F5-0803B54352AB}"/>
                </a:ext>
              </a:extLst>
            </p:cNvPr>
            <p:cNvSpPr txBox="1"/>
            <p:nvPr/>
          </p:nvSpPr>
          <p:spPr>
            <a:xfrm>
              <a:off x="10294396" y="2168185"/>
              <a:ext cx="1020303" cy="563148"/>
            </a:xfrm>
            <a:prstGeom prst="rect">
              <a:avLst/>
            </a:prstGeom>
            <a:noFill/>
            <a:ln>
              <a:noFill/>
            </a:ln>
          </p:spPr>
          <p:txBody>
            <a:bodyPr wrap="square" lIns="91440" tIns="45720" rIns="91440" bIns="45720" anchor="t" anchorCtr="0">
              <a:normAutofit/>
            </a:bodyPr>
            <a:lstStyle/>
            <a:p>
              <a:pPr marL="0" marR="0" lvl="0" indent="0" algn="ctr" defTabSz="914400" eaLnBrk="1" fontAlgn="auto" latinLnBrk="0" hangingPunct="1">
                <a:lnSpc>
                  <a:spcPct val="100000"/>
                </a:lnSpc>
                <a:spcBef>
                  <a:spcPts val="0"/>
                </a:spcBef>
                <a:spcAft>
                  <a:spcPts val="0"/>
                </a:spcAft>
                <a:buClrTx/>
                <a:buSzPct val="25000"/>
                <a:buFontTx/>
                <a:buNone/>
                <a:tabLst/>
                <a:defRPr/>
              </a:pPr>
              <a:r>
                <a:rPr kumimoji="0" lang="en-US" sz="3000" b="0" i="0" u="none" strike="noStrike" kern="0" cap="none" spc="0" normalizeH="0" baseline="0" noProof="0" dirty="0">
                  <a:ln>
                    <a:noFill/>
                  </a:ln>
                  <a:effectLst/>
                  <a:uLnTx/>
                  <a:uFillTx/>
                </a:rPr>
                <a:t>7</a:t>
              </a:r>
              <a:r>
                <a:rPr kumimoji="0" lang="en-US" sz="100" b="0" i="0" u="none" strike="noStrike" kern="0" cap="none" spc="0" normalizeH="0" baseline="0" noProof="0" dirty="0">
                  <a:ln>
                    <a:noFill/>
                  </a:ln>
                  <a:effectLst/>
                  <a:uLnTx/>
                  <a:uFillTx/>
                </a:rPr>
                <a:t> </a:t>
              </a:r>
              <a:r>
                <a:rPr kumimoji="0" lang="en-US" sz="3000" b="0" i="0" u="none" strike="noStrike" kern="0" cap="none" spc="0" normalizeH="0" baseline="0" noProof="0" dirty="0">
                  <a:ln>
                    <a:noFill/>
                  </a:ln>
                  <a:effectLst/>
                  <a:uLnTx/>
                  <a:uFillTx/>
                </a:rPr>
                <a:t>2%</a:t>
              </a:r>
            </a:p>
          </p:txBody>
        </p:sp>
      </p:grpSp>
      <p:sp>
        <p:nvSpPr>
          <p:cNvPr id="16" name="iṡḷíďè">
            <a:extLst>
              <a:ext uri="{FF2B5EF4-FFF2-40B4-BE49-F238E27FC236}">
                <a16:creationId xmlns:a16="http://schemas.microsoft.com/office/drawing/2014/main" id="{FCC2749F-5030-4A53-95BF-7D08FF4049CA}"/>
              </a:ext>
            </a:extLst>
          </p:cNvPr>
          <p:cNvSpPr txBox="1"/>
          <p:nvPr/>
        </p:nvSpPr>
        <p:spPr>
          <a:xfrm>
            <a:off x="673893" y="2231376"/>
            <a:ext cx="4143791" cy="415498"/>
          </a:xfrm>
          <a:prstGeom prst="rect">
            <a:avLst/>
          </a:prstGeom>
          <a:noFill/>
        </p:spPr>
        <p:txBody>
          <a:bodyPr wrap="square" lIns="91440" tIns="45720" rIns="91440" bIns="45720">
            <a:normAutofit fontScale="92500" lnSpcReduction="10000"/>
          </a:bodyPr>
          <a:lstStyle/>
          <a:p>
            <a:pPr lvl="0"/>
            <a:r>
              <a:rPr lang="zh-CN" altLang="en-US" sz="2400" b="1" kern="0" dirty="0">
                <a:solidFill>
                  <a:schemeClr val="accent2"/>
                </a:solidFill>
              </a:rPr>
              <a:t>Title text presets</a:t>
            </a:r>
          </a:p>
        </p:txBody>
      </p:sp>
      <p:sp>
        <p:nvSpPr>
          <p:cNvPr id="17" name="iśḻîḓé">
            <a:extLst>
              <a:ext uri="{FF2B5EF4-FFF2-40B4-BE49-F238E27FC236}">
                <a16:creationId xmlns:a16="http://schemas.microsoft.com/office/drawing/2014/main" id="{FD158975-D37C-492C-8E61-E8293038BF60}"/>
              </a:ext>
            </a:extLst>
          </p:cNvPr>
          <p:cNvSpPr/>
          <p:nvPr/>
        </p:nvSpPr>
        <p:spPr>
          <a:xfrm>
            <a:off x="673894" y="2714012"/>
            <a:ext cx="7069601" cy="704718"/>
          </a:xfrm>
          <a:prstGeom prst="rect">
            <a:avLst/>
          </a:prstGeom>
        </p:spPr>
        <p:txBody>
          <a:bodyPr wrap="square" lIns="91440" tIns="45720" rIns="91440" bIns="45720">
            <a:normAutofit fontScale="85000" lnSpcReduction="20000"/>
          </a:bodyPr>
          <a:lstStyle/>
          <a:p>
            <a:pPr algn="just">
              <a:lnSpc>
                <a:spcPct val="130000"/>
              </a:lnSpc>
            </a:pPr>
            <a:r>
              <a:rPr lang="zh-CN" altLang="en-US" sz="1100" dirty="0">
                <a:solidFill>
                  <a:schemeClr val="accent2"/>
                </a:solidFill>
              </a:rPr>
              <a:t>Please enter the text information here, concise, and pay attention to double check whether there are text errors Please enter text information here, concise, and pay attention to double check whether there is a text error please enter text information here, concise, and pay attention to whether there is a text error, and pay attention to double check whether there is a text error</a:t>
            </a:r>
          </a:p>
        </p:txBody>
      </p:sp>
      <p:cxnSp>
        <p:nvCxnSpPr>
          <p:cNvPr id="19" name="直接连接符 18">
            <a:extLst>
              <a:ext uri="{FF2B5EF4-FFF2-40B4-BE49-F238E27FC236}">
                <a16:creationId xmlns:a16="http://schemas.microsoft.com/office/drawing/2014/main" id="{E8EE0A25-004C-41A2-AF7E-F1625F081F73}"/>
              </a:ext>
            </a:extLst>
          </p:cNvPr>
          <p:cNvCxnSpPr>
            <a:cxnSpLocks/>
          </p:cNvCxnSpPr>
          <p:nvPr/>
        </p:nvCxnSpPr>
        <p:spPr>
          <a:xfrm flipH="1">
            <a:off x="670718" y="6043517"/>
            <a:ext cx="6952042" cy="0"/>
          </a:xfrm>
          <a:prstGeom prst="line">
            <a:avLst/>
          </a:prstGeom>
          <a:noFill/>
          <a:ln w="3175" cap="rnd" cmpd="sng" algn="ctr">
            <a:solidFill>
              <a:schemeClr val="accent2"/>
            </a:solidFill>
            <a:prstDash val="solid"/>
            <a:round/>
          </a:ln>
          <a:effectLst/>
        </p:spPr>
      </p:cxnSp>
      <p:grpSp>
        <p:nvGrpSpPr>
          <p:cNvPr id="20" name="îṡ1îḍe">
            <a:extLst>
              <a:ext uri="{FF2B5EF4-FFF2-40B4-BE49-F238E27FC236}">
                <a16:creationId xmlns:a16="http://schemas.microsoft.com/office/drawing/2014/main" id="{D7F2E556-71B4-43E5-B388-8A825B890F1A}"/>
              </a:ext>
            </a:extLst>
          </p:cNvPr>
          <p:cNvGrpSpPr/>
          <p:nvPr/>
        </p:nvGrpSpPr>
        <p:grpSpPr>
          <a:xfrm>
            <a:off x="673893" y="3660466"/>
            <a:ext cx="1866900" cy="1894915"/>
            <a:chOff x="673100" y="3343279"/>
            <a:chExt cx="1866900" cy="1894915"/>
          </a:xfrm>
        </p:grpSpPr>
        <p:grpSp>
          <p:nvGrpSpPr>
            <p:cNvPr id="35" name="îsļiḑe">
              <a:extLst>
                <a:ext uri="{FF2B5EF4-FFF2-40B4-BE49-F238E27FC236}">
                  <a16:creationId xmlns:a16="http://schemas.microsoft.com/office/drawing/2014/main" id="{48361A22-E073-4211-ACF3-349ECFC36D94}"/>
                </a:ext>
              </a:extLst>
            </p:cNvPr>
            <p:cNvGrpSpPr/>
            <p:nvPr/>
          </p:nvGrpSpPr>
          <p:grpSpPr>
            <a:xfrm>
              <a:off x="1316037" y="3343279"/>
              <a:ext cx="581026" cy="581022"/>
              <a:chOff x="669925" y="1607300"/>
              <a:chExt cx="581026" cy="581022"/>
            </a:xfrm>
          </p:grpSpPr>
          <p:sp>
            <p:nvSpPr>
              <p:cNvPr id="39" name="iśḻîḑê">
                <a:extLst>
                  <a:ext uri="{FF2B5EF4-FFF2-40B4-BE49-F238E27FC236}">
                    <a16:creationId xmlns:a16="http://schemas.microsoft.com/office/drawing/2014/main" id="{D665652A-4900-4908-86B1-5BD68695B26B}"/>
                  </a:ext>
                </a:extLst>
              </p:cNvPr>
              <p:cNvSpPr/>
              <p:nvPr/>
            </p:nvSpPr>
            <p:spPr bwMode="auto">
              <a:xfrm>
                <a:off x="669925" y="1607300"/>
                <a:ext cx="581026" cy="581022"/>
              </a:xfrm>
              <a:prstGeom prst="ellipse">
                <a:avLst/>
              </a:prstGeom>
              <a:solidFill>
                <a:srgbClr val="000000">
                  <a:lumMod val="50000"/>
                  <a:lumOff val="50000"/>
                </a:srgbClr>
              </a:solidFill>
              <a:ln w="28575">
                <a:solidFill>
                  <a:srgbClr val="FFFFFF"/>
                </a:solidFill>
              </a:ln>
            </p:spPr>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accent2"/>
                  </a:solidFill>
                  <a:effectLst/>
                  <a:uLnTx/>
                  <a:uFillTx/>
                </a:endParaRPr>
              </a:p>
            </p:txBody>
          </p:sp>
          <p:sp>
            <p:nvSpPr>
              <p:cNvPr id="40" name="ïṧļidé">
                <a:extLst>
                  <a:ext uri="{FF2B5EF4-FFF2-40B4-BE49-F238E27FC236}">
                    <a16:creationId xmlns:a16="http://schemas.microsoft.com/office/drawing/2014/main" id="{6B0D1317-9D50-4B1D-B021-C01B7E5A65E4}"/>
                  </a:ext>
                </a:extLst>
              </p:cNvPr>
              <p:cNvSpPr/>
              <p:nvPr/>
            </p:nvSpPr>
            <p:spPr bwMode="auto">
              <a:xfrm>
                <a:off x="777874" y="1760675"/>
                <a:ext cx="365126" cy="274270"/>
              </a:xfrm>
              <a:custGeom>
                <a:avLst/>
                <a:gdLst>
                  <a:gd name="connsiteX0" fmla="*/ 126207 w 338138"/>
                  <a:gd name="connsiteY0" fmla="*/ 209550 h 254000"/>
                  <a:gd name="connsiteX1" fmla="*/ 134939 w 338138"/>
                  <a:gd name="connsiteY1" fmla="*/ 218282 h 254000"/>
                  <a:gd name="connsiteX2" fmla="*/ 126207 w 338138"/>
                  <a:gd name="connsiteY2" fmla="*/ 227014 h 254000"/>
                  <a:gd name="connsiteX3" fmla="*/ 117475 w 338138"/>
                  <a:gd name="connsiteY3" fmla="*/ 218282 h 254000"/>
                  <a:gd name="connsiteX4" fmla="*/ 126207 w 338138"/>
                  <a:gd name="connsiteY4" fmla="*/ 209550 h 254000"/>
                  <a:gd name="connsiteX5" fmla="*/ 113506 w 338138"/>
                  <a:gd name="connsiteY5" fmla="*/ 200025 h 254000"/>
                  <a:gd name="connsiteX6" fmla="*/ 101600 w 338138"/>
                  <a:gd name="connsiteY6" fmla="*/ 210535 h 254000"/>
                  <a:gd name="connsiteX7" fmla="*/ 101600 w 338138"/>
                  <a:gd name="connsiteY7" fmla="*/ 227615 h 254000"/>
                  <a:gd name="connsiteX8" fmla="*/ 113506 w 338138"/>
                  <a:gd name="connsiteY8" fmla="*/ 238125 h 254000"/>
                  <a:gd name="connsiteX9" fmla="*/ 224632 w 338138"/>
                  <a:gd name="connsiteY9" fmla="*/ 238125 h 254000"/>
                  <a:gd name="connsiteX10" fmla="*/ 236538 w 338138"/>
                  <a:gd name="connsiteY10" fmla="*/ 227615 h 254000"/>
                  <a:gd name="connsiteX11" fmla="*/ 236538 w 338138"/>
                  <a:gd name="connsiteY11" fmla="*/ 210535 h 254000"/>
                  <a:gd name="connsiteX12" fmla="*/ 224632 w 338138"/>
                  <a:gd name="connsiteY12" fmla="*/ 200025 h 254000"/>
                  <a:gd name="connsiteX13" fmla="*/ 113506 w 338138"/>
                  <a:gd name="connsiteY13" fmla="*/ 200025 h 254000"/>
                  <a:gd name="connsiteX14" fmla="*/ 126207 w 338138"/>
                  <a:gd name="connsiteY14" fmla="*/ 163513 h 254000"/>
                  <a:gd name="connsiteX15" fmla="*/ 134939 w 338138"/>
                  <a:gd name="connsiteY15" fmla="*/ 171451 h 254000"/>
                  <a:gd name="connsiteX16" fmla="*/ 126207 w 338138"/>
                  <a:gd name="connsiteY16" fmla="*/ 179389 h 254000"/>
                  <a:gd name="connsiteX17" fmla="*/ 117475 w 338138"/>
                  <a:gd name="connsiteY17" fmla="*/ 171451 h 254000"/>
                  <a:gd name="connsiteX18" fmla="*/ 126207 w 338138"/>
                  <a:gd name="connsiteY18" fmla="*/ 163513 h 254000"/>
                  <a:gd name="connsiteX19" fmla="*/ 113506 w 338138"/>
                  <a:gd name="connsiteY19" fmla="*/ 152400 h 254000"/>
                  <a:gd name="connsiteX20" fmla="*/ 101600 w 338138"/>
                  <a:gd name="connsiteY20" fmla="*/ 162910 h 254000"/>
                  <a:gd name="connsiteX21" fmla="*/ 101600 w 338138"/>
                  <a:gd name="connsiteY21" fmla="*/ 179990 h 254000"/>
                  <a:gd name="connsiteX22" fmla="*/ 113506 w 338138"/>
                  <a:gd name="connsiteY22" fmla="*/ 190500 h 254000"/>
                  <a:gd name="connsiteX23" fmla="*/ 224632 w 338138"/>
                  <a:gd name="connsiteY23" fmla="*/ 190500 h 254000"/>
                  <a:gd name="connsiteX24" fmla="*/ 236538 w 338138"/>
                  <a:gd name="connsiteY24" fmla="*/ 179990 h 254000"/>
                  <a:gd name="connsiteX25" fmla="*/ 236538 w 338138"/>
                  <a:gd name="connsiteY25" fmla="*/ 162910 h 254000"/>
                  <a:gd name="connsiteX26" fmla="*/ 224632 w 338138"/>
                  <a:gd name="connsiteY26" fmla="*/ 152400 h 254000"/>
                  <a:gd name="connsiteX27" fmla="*/ 113506 w 338138"/>
                  <a:gd name="connsiteY27" fmla="*/ 152400 h 254000"/>
                  <a:gd name="connsiteX28" fmla="*/ 126207 w 338138"/>
                  <a:gd name="connsiteY28" fmla="*/ 115888 h 254000"/>
                  <a:gd name="connsiteX29" fmla="*/ 134939 w 338138"/>
                  <a:gd name="connsiteY29" fmla="*/ 124620 h 254000"/>
                  <a:gd name="connsiteX30" fmla="*/ 126207 w 338138"/>
                  <a:gd name="connsiteY30" fmla="*/ 133352 h 254000"/>
                  <a:gd name="connsiteX31" fmla="*/ 117475 w 338138"/>
                  <a:gd name="connsiteY31" fmla="*/ 124620 h 254000"/>
                  <a:gd name="connsiteX32" fmla="*/ 126207 w 338138"/>
                  <a:gd name="connsiteY32" fmla="*/ 115888 h 254000"/>
                  <a:gd name="connsiteX33" fmla="*/ 113506 w 338138"/>
                  <a:gd name="connsiteY33" fmla="*/ 104775 h 254000"/>
                  <a:gd name="connsiteX34" fmla="*/ 101600 w 338138"/>
                  <a:gd name="connsiteY34" fmla="*/ 115285 h 254000"/>
                  <a:gd name="connsiteX35" fmla="*/ 101600 w 338138"/>
                  <a:gd name="connsiteY35" fmla="*/ 132365 h 254000"/>
                  <a:gd name="connsiteX36" fmla="*/ 113506 w 338138"/>
                  <a:gd name="connsiteY36" fmla="*/ 142875 h 254000"/>
                  <a:gd name="connsiteX37" fmla="*/ 224632 w 338138"/>
                  <a:gd name="connsiteY37" fmla="*/ 142875 h 254000"/>
                  <a:gd name="connsiteX38" fmla="*/ 236538 w 338138"/>
                  <a:gd name="connsiteY38" fmla="*/ 132365 h 254000"/>
                  <a:gd name="connsiteX39" fmla="*/ 236538 w 338138"/>
                  <a:gd name="connsiteY39" fmla="*/ 115285 h 254000"/>
                  <a:gd name="connsiteX40" fmla="*/ 224632 w 338138"/>
                  <a:gd name="connsiteY40" fmla="*/ 104775 h 254000"/>
                  <a:gd name="connsiteX41" fmla="*/ 113506 w 338138"/>
                  <a:gd name="connsiteY41" fmla="*/ 104775 h 254000"/>
                  <a:gd name="connsiteX42" fmla="*/ 163786 w 338138"/>
                  <a:gd name="connsiteY42" fmla="*/ 0 h 254000"/>
                  <a:gd name="connsiteX43" fmla="*/ 220582 w 338138"/>
                  <a:gd name="connsiteY43" fmla="*/ 22373 h 254000"/>
                  <a:gd name="connsiteX44" fmla="*/ 244358 w 338138"/>
                  <a:gd name="connsiteY44" fmla="*/ 64487 h 254000"/>
                  <a:gd name="connsiteX45" fmla="*/ 254924 w 338138"/>
                  <a:gd name="connsiteY45" fmla="*/ 63171 h 254000"/>
                  <a:gd name="connsiteX46" fmla="*/ 338138 w 338138"/>
                  <a:gd name="connsiteY46" fmla="*/ 147399 h 254000"/>
                  <a:gd name="connsiteX47" fmla="*/ 254924 w 338138"/>
                  <a:gd name="connsiteY47" fmla="*/ 230311 h 254000"/>
                  <a:gd name="connsiteX48" fmla="*/ 250962 w 338138"/>
                  <a:gd name="connsiteY48" fmla="*/ 230311 h 254000"/>
                  <a:gd name="connsiteX49" fmla="*/ 224545 w 338138"/>
                  <a:gd name="connsiteY49" fmla="*/ 254000 h 254000"/>
                  <a:gd name="connsiteX50" fmla="*/ 113593 w 338138"/>
                  <a:gd name="connsiteY50" fmla="*/ 254000 h 254000"/>
                  <a:gd name="connsiteX51" fmla="*/ 87176 w 338138"/>
                  <a:gd name="connsiteY51" fmla="*/ 230311 h 254000"/>
                  <a:gd name="connsiteX52" fmla="*/ 83214 w 338138"/>
                  <a:gd name="connsiteY52" fmla="*/ 230311 h 254000"/>
                  <a:gd name="connsiteX53" fmla="*/ 0 w 338138"/>
                  <a:gd name="connsiteY53" fmla="*/ 147399 h 254000"/>
                  <a:gd name="connsiteX54" fmla="*/ 81893 w 338138"/>
                  <a:gd name="connsiteY54" fmla="*/ 63171 h 254000"/>
                  <a:gd name="connsiteX55" fmla="*/ 163786 w 338138"/>
                  <a:gd name="connsiteY55" fmla="*/ 0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38138" h="254000">
                    <a:moveTo>
                      <a:pt x="126207" y="209550"/>
                    </a:moveTo>
                    <a:cubicBezTo>
                      <a:pt x="131030" y="209550"/>
                      <a:pt x="134939" y="213459"/>
                      <a:pt x="134939" y="218282"/>
                    </a:cubicBezTo>
                    <a:cubicBezTo>
                      <a:pt x="134939" y="223105"/>
                      <a:pt x="131030" y="227014"/>
                      <a:pt x="126207" y="227014"/>
                    </a:cubicBezTo>
                    <a:cubicBezTo>
                      <a:pt x="121384" y="227014"/>
                      <a:pt x="117475" y="223105"/>
                      <a:pt x="117475" y="218282"/>
                    </a:cubicBezTo>
                    <a:cubicBezTo>
                      <a:pt x="117475" y="213459"/>
                      <a:pt x="121384" y="209550"/>
                      <a:pt x="126207" y="209550"/>
                    </a:cubicBezTo>
                    <a:close/>
                    <a:moveTo>
                      <a:pt x="113506" y="200025"/>
                    </a:moveTo>
                    <a:cubicBezTo>
                      <a:pt x="106892" y="200025"/>
                      <a:pt x="101600" y="205280"/>
                      <a:pt x="101600" y="210535"/>
                    </a:cubicBezTo>
                    <a:cubicBezTo>
                      <a:pt x="101600" y="210535"/>
                      <a:pt x="101600" y="210535"/>
                      <a:pt x="101600" y="227615"/>
                    </a:cubicBezTo>
                    <a:cubicBezTo>
                      <a:pt x="101600" y="234184"/>
                      <a:pt x="106892" y="238125"/>
                      <a:pt x="113506" y="238125"/>
                    </a:cubicBezTo>
                    <a:cubicBezTo>
                      <a:pt x="113506" y="238125"/>
                      <a:pt x="113506" y="238125"/>
                      <a:pt x="224632" y="238125"/>
                    </a:cubicBezTo>
                    <a:cubicBezTo>
                      <a:pt x="231246" y="238125"/>
                      <a:pt x="236538" y="234184"/>
                      <a:pt x="236538" y="227615"/>
                    </a:cubicBezTo>
                    <a:lnTo>
                      <a:pt x="236538" y="210535"/>
                    </a:lnTo>
                    <a:cubicBezTo>
                      <a:pt x="236538" y="205280"/>
                      <a:pt x="231246" y="200025"/>
                      <a:pt x="224632" y="200025"/>
                    </a:cubicBezTo>
                    <a:cubicBezTo>
                      <a:pt x="224632" y="200025"/>
                      <a:pt x="224632" y="200025"/>
                      <a:pt x="113506" y="200025"/>
                    </a:cubicBezTo>
                    <a:close/>
                    <a:moveTo>
                      <a:pt x="126207" y="163513"/>
                    </a:moveTo>
                    <a:cubicBezTo>
                      <a:pt x="131030" y="163513"/>
                      <a:pt x="134939" y="167067"/>
                      <a:pt x="134939" y="171451"/>
                    </a:cubicBezTo>
                    <a:cubicBezTo>
                      <a:pt x="134939" y="175835"/>
                      <a:pt x="131030" y="179389"/>
                      <a:pt x="126207" y="179389"/>
                    </a:cubicBezTo>
                    <a:cubicBezTo>
                      <a:pt x="121384" y="179389"/>
                      <a:pt x="117475" y="175835"/>
                      <a:pt x="117475" y="171451"/>
                    </a:cubicBezTo>
                    <a:cubicBezTo>
                      <a:pt x="117475" y="167067"/>
                      <a:pt x="121384" y="163513"/>
                      <a:pt x="126207" y="163513"/>
                    </a:cubicBezTo>
                    <a:close/>
                    <a:moveTo>
                      <a:pt x="113506" y="152400"/>
                    </a:moveTo>
                    <a:cubicBezTo>
                      <a:pt x="106892" y="152400"/>
                      <a:pt x="101600" y="157655"/>
                      <a:pt x="101600" y="162910"/>
                    </a:cubicBezTo>
                    <a:cubicBezTo>
                      <a:pt x="101600" y="162910"/>
                      <a:pt x="101600" y="162910"/>
                      <a:pt x="101600" y="179990"/>
                    </a:cubicBezTo>
                    <a:cubicBezTo>
                      <a:pt x="101600" y="185245"/>
                      <a:pt x="106892" y="190500"/>
                      <a:pt x="113506" y="190500"/>
                    </a:cubicBezTo>
                    <a:cubicBezTo>
                      <a:pt x="113506" y="190500"/>
                      <a:pt x="113506" y="190500"/>
                      <a:pt x="224632" y="190500"/>
                    </a:cubicBezTo>
                    <a:cubicBezTo>
                      <a:pt x="231246" y="190500"/>
                      <a:pt x="236538" y="185245"/>
                      <a:pt x="236538" y="179990"/>
                    </a:cubicBezTo>
                    <a:lnTo>
                      <a:pt x="236538" y="162910"/>
                    </a:lnTo>
                    <a:cubicBezTo>
                      <a:pt x="236538" y="157655"/>
                      <a:pt x="231246" y="152400"/>
                      <a:pt x="224632" y="152400"/>
                    </a:cubicBezTo>
                    <a:cubicBezTo>
                      <a:pt x="224632" y="152400"/>
                      <a:pt x="224632" y="152400"/>
                      <a:pt x="113506" y="152400"/>
                    </a:cubicBezTo>
                    <a:close/>
                    <a:moveTo>
                      <a:pt x="126207" y="115888"/>
                    </a:moveTo>
                    <a:cubicBezTo>
                      <a:pt x="131030" y="115888"/>
                      <a:pt x="134939" y="119797"/>
                      <a:pt x="134939" y="124620"/>
                    </a:cubicBezTo>
                    <a:cubicBezTo>
                      <a:pt x="134939" y="129443"/>
                      <a:pt x="131030" y="133352"/>
                      <a:pt x="126207" y="133352"/>
                    </a:cubicBezTo>
                    <a:cubicBezTo>
                      <a:pt x="121384" y="133352"/>
                      <a:pt x="117475" y="129443"/>
                      <a:pt x="117475" y="124620"/>
                    </a:cubicBezTo>
                    <a:cubicBezTo>
                      <a:pt x="117475" y="119797"/>
                      <a:pt x="121384" y="115888"/>
                      <a:pt x="126207" y="115888"/>
                    </a:cubicBezTo>
                    <a:close/>
                    <a:moveTo>
                      <a:pt x="113506" y="104775"/>
                    </a:moveTo>
                    <a:cubicBezTo>
                      <a:pt x="106892" y="104775"/>
                      <a:pt x="101600" y="110030"/>
                      <a:pt x="101600" y="115285"/>
                    </a:cubicBezTo>
                    <a:cubicBezTo>
                      <a:pt x="101600" y="115285"/>
                      <a:pt x="101600" y="115285"/>
                      <a:pt x="101600" y="132365"/>
                    </a:cubicBezTo>
                    <a:cubicBezTo>
                      <a:pt x="101600" y="137620"/>
                      <a:pt x="106892" y="142875"/>
                      <a:pt x="113506" y="142875"/>
                    </a:cubicBezTo>
                    <a:cubicBezTo>
                      <a:pt x="113506" y="142875"/>
                      <a:pt x="113506" y="142875"/>
                      <a:pt x="224632" y="142875"/>
                    </a:cubicBezTo>
                    <a:cubicBezTo>
                      <a:pt x="231246" y="142875"/>
                      <a:pt x="236538" y="137620"/>
                      <a:pt x="236538" y="132365"/>
                    </a:cubicBezTo>
                    <a:lnTo>
                      <a:pt x="236538" y="115285"/>
                    </a:lnTo>
                    <a:cubicBezTo>
                      <a:pt x="236538" y="110030"/>
                      <a:pt x="231246" y="104775"/>
                      <a:pt x="224632" y="104775"/>
                    </a:cubicBezTo>
                    <a:cubicBezTo>
                      <a:pt x="224632" y="104775"/>
                      <a:pt x="224632" y="104775"/>
                      <a:pt x="113506" y="104775"/>
                    </a:cubicBezTo>
                    <a:close/>
                    <a:moveTo>
                      <a:pt x="163786" y="0"/>
                    </a:moveTo>
                    <a:cubicBezTo>
                      <a:pt x="184919" y="0"/>
                      <a:pt x="204732" y="7896"/>
                      <a:pt x="220582" y="22373"/>
                    </a:cubicBezTo>
                    <a:cubicBezTo>
                      <a:pt x="232470" y="34218"/>
                      <a:pt x="240395" y="48694"/>
                      <a:pt x="244358" y="64487"/>
                    </a:cubicBezTo>
                    <a:cubicBezTo>
                      <a:pt x="248320" y="63171"/>
                      <a:pt x="250962" y="63171"/>
                      <a:pt x="254924" y="63171"/>
                    </a:cubicBezTo>
                    <a:cubicBezTo>
                      <a:pt x="301154" y="63171"/>
                      <a:pt x="338138" y="101337"/>
                      <a:pt x="338138" y="147399"/>
                    </a:cubicBezTo>
                    <a:cubicBezTo>
                      <a:pt x="338138" y="193461"/>
                      <a:pt x="301154" y="230311"/>
                      <a:pt x="254924" y="230311"/>
                    </a:cubicBezTo>
                    <a:cubicBezTo>
                      <a:pt x="254924" y="230311"/>
                      <a:pt x="254924" y="230311"/>
                      <a:pt x="250962" y="230311"/>
                    </a:cubicBezTo>
                    <a:cubicBezTo>
                      <a:pt x="249641" y="243472"/>
                      <a:pt x="239074" y="254000"/>
                      <a:pt x="224545" y="254000"/>
                    </a:cubicBezTo>
                    <a:cubicBezTo>
                      <a:pt x="224545" y="254000"/>
                      <a:pt x="224545" y="254000"/>
                      <a:pt x="113593" y="254000"/>
                    </a:cubicBezTo>
                    <a:cubicBezTo>
                      <a:pt x="99064" y="254000"/>
                      <a:pt x="88497" y="243472"/>
                      <a:pt x="87176" y="230311"/>
                    </a:cubicBezTo>
                    <a:cubicBezTo>
                      <a:pt x="87176" y="230311"/>
                      <a:pt x="87176" y="230311"/>
                      <a:pt x="83214" y="230311"/>
                    </a:cubicBezTo>
                    <a:cubicBezTo>
                      <a:pt x="36984" y="230311"/>
                      <a:pt x="0" y="193461"/>
                      <a:pt x="0" y="147399"/>
                    </a:cubicBezTo>
                    <a:cubicBezTo>
                      <a:pt x="0" y="101337"/>
                      <a:pt x="36984" y="64487"/>
                      <a:pt x="81893" y="63171"/>
                    </a:cubicBezTo>
                    <a:cubicBezTo>
                      <a:pt x="91139" y="26321"/>
                      <a:pt x="124160" y="0"/>
                      <a:pt x="163786" y="0"/>
                    </a:cubicBezTo>
                    <a:close/>
                  </a:path>
                </a:pathLst>
              </a:custGeom>
              <a:solidFill>
                <a:srgbClr val="FFFFFF"/>
              </a:solidFill>
              <a:ln>
                <a:noFill/>
              </a:ln>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accent2"/>
                  </a:solidFill>
                  <a:effectLst/>
                  <a:uLnTx/>
                  <a:uFillTx/>
                </a:endParaRPr>
              </a:p>
            </p:txBody>
          </p:sp>
        </p:grpSp>
        <p:grpSp>
          <p:nvGrpSpPr>
            <p:cNvPr id="36" name="ïṣlïdé">
              <a:extLst>
                <a:ext uri="{FF2B5EF4-FFF2-40B4-BE49-F238E27FC236}">
                  <a16:creationId xmlns:a16="http://schemas.microsoft.com/office/drawing/2014/main" id="{B9A0D2BD-E4AB-4E76-9864-EA962AC61DD4}"/>
                </a:ext>
              </a:extLst>
            </p:cNvPr>
            <p:cNvGrpSpPr/>
            <p:nvPr/>
          </p:nvGrpSpPr>
          <p:grpSpPr>
            <a:xfrm>
              <a:off x="673100" y="4049361"/>
              <a:ext cx="1866900" cy="1188833"/>
              <a:chOff x="975294" y="4249996"/>
              <a:chExt cx="1833891" cy="1188833"/>
            </a:xfrm>
          </p:grpSpPr>
          <p:sp>
            <p:nvSpPr>
              <p:cNvPr id="37" name="îŝlïḑê">
                <a:extLst>
                  <a:ext uri="{FF2B5EF4-FFF2-40B4-BE49-F238E27FC236}">
                    <a16:creationId xmlns:a16="http://schemas.microsoft.com/office/drawing/2014/main" id="{41D17B0E-68DC-4091-BE07-98A7C5476790}"/>
                  </a:ext>
                </a:extLst>
              </p:cNvPr>
              <p:cNvSpPr/>
              <p:nvPr/>
            </p:nvSpPr>
            <p:spPr>
              <a:xfrm>
                <a:off x="975294" y="4249996"/>
                <a:ext cx="1833891" cy="446072"/>
              </a:xfrm>
              <a:prstGeom prst="rect">
                <a:avLst/>
              </a:prstGeom>
              <a:noFill/>
              <a:ln>
                <a:noFill/>
              </a:ln>
            </p:spPr>
            <p:txBody>
              <a:bodyPr wrap="square" lIns="91440" tIns="45720" rIns="91440" bIns="45720" anchor="ctr">
                <a:normAutofit fontScale="85000" lnSpcReduction="10000"/>
              </a:bodyPr>
              <a:lstStyle/>
              <a:p>
                <a:pPr lvl="0" algn="ctr" fontAlgn="base">
                  <a:spcBef>
                    <a:spcPct val="0"/>
                  </a:spcBef>
                  <a:spcAft>
                    <a:spcPct val="0"/>
                  </a:spcAft>
                  <a:tabLst>
                    <a:tab pos="227965" algn="l"/>
                  </a:tabLst>
                  <a:defRPr/>
                </a:pPr>
                <a:r>
                  <a:rPr lang="zh-CN" altLang="en-US" b="1" kern="0" dirty="0">
                    <a:solidFill>
                      <a:schemeClr val="accent2"/>
                    </a:solidFill>
                  </a:rPr>
                  <a:t>Title text presets</a:t>
                </a:r>
                <a:endParaRPr kumimoji="0" lang="en-US" altLang="zh-CN" b="1" i="0" u="none" strike="noStrike" kern="0" cap="none" spc="0" normalizeH="0" baseline="0" noProof="0" dirty="0">
                  <a:ln>
                    <a:noFill/>
                  </a:ln>
                  <a:solidFill>
                    <a:schemeClr val="accent2"/>
                  </a:solidFill>
                  <a:effectLst/>
                  <a:uLnTx/>
                  <a:uFillTx/>
                </a:endParaRPr>
              </a:p>
            </p:txBody>
          </p:sp>
          <p:sp>
            <p:nvSpPr>
              <p:cNvPr id="38" name="i$liḑê">
                <a:extLst>
                  <a:ext uri="{FF2B5EF4-FFF2-40B4-BE49-F238E27FC236}">
                    <a16:creationId xmlns:a16="http://schemas.microsoft.com/office/drawing/2014/main" id="{C580FD87-9960-4290-B9A4-CB6D73680512}"/>
                  </a:ext>
                </a:extLst>
              </p:cNvPr>
              <p:cNvSpPr/>
              <p:nvPr/>
            </p:nvSpPr>
            <p:spPr>
              <a:xfrm>
                <a:off x="975294" y="4805629"/>
                <a:ext cx="1833891" cy="633200"/>
              </a:xfrm>
              <a:prstGeom prst="snip2SameRect">
                <a:avLst>
                  <a:gd name="adj1" fmla="val 0"/>
                  <a:gd name="adj2" fmla="val 0"/>
                </a:avLst>
              </a:prstGeom>
              <a:ln>
                <a:noFill/>
              </a:ln>
            </p:spPr>
            <p:txBody>
              <a:bodyPr wrap="square" lIns="91440" tIns="45720" rIns="91440" bIns="45720" anchor="t">
                <a:noAutofit/>
              </a:bodyPr>
              <a:lstStyle/>
              <a:p>
                <a:pPr lvl="0" algn="ctr">
                  <a:lnSpc>
                    <a:spcPct val="120000"/>
                  </a:lnSpc>
                  <a:defRPr/>
                </a:pPr>
                <a:r>
                  <a:rPr lang="zh-CN" altLang="en-US" sz="1100" kern="0" dirty="0">
                    <a:solidFill>
                      <a:schemeClr val="accent2"/>
                    </a:solidFill>
                  </a:rPr>
                  <a:t>Enter the text message here, be concise, and pay attention to double-check for text errors</a:t>
                </a:r>
                <a:endParaRPr kumimoji="0" lang="en-US" altLang="zh-CN" sz="1100" b="0" i="0" u="none" strike="noStrike" kern="0" cap="none" spc="0" normalizeH="0" baseline="0" noProof="0" dirty="0">
                  <a:ln>
                    <a:noFill/>
                  </a:ln>
                  <a:solidFill>
                    <a:schemeClr val="accent2"/>
                  </a:solidFill>
                  <a:effectLst/>
                  <a:uLnTx/>
                  <a:uFillTx/>
                </a:endParaRPr>
              </a:p>
            </p:txBody>
          </p:sp>
        </p:grpSp>
      </p:grpSp>
      <p:grpSp>
        <p:nvGrpSpPr>
          <p:cNvPr id="21" name="iṥ1íďe">
            <a:extLst>
              <a:ext uri="{FF2B5EF4-FFF2-40B4-BE49-F238E27FC236}">
                <a16:creationId xmlns:a16="http://schemas.microsoft.com/office/drawing/2014/main" id="{084227A6-E8B8-40C9-8F3E-555E8C07E35D}"/>
              </a:ext>
            </a:extLst>
          </p:cNvPr>
          <p:cNvGrpSpPr/>
          <p:nvPr/>
        </p:nvGrpSpPr>
        <p:grpSpPr>
          <a:xfrm>
            <a:off x="2858293" y="3660466"/>
            <a:ext cx="1866900" cy="1894915"/>
            <a:chOff x="673100" y="3343279"/>
            <a:chExt cx="1866900" cy="1894915"/>
          </a:xfrm>
        </p:grpSpPr>
        <p:grpSp>
          <p:nvGrpSpPr>
            <p:cNvPr id="29" name="iśḷîḑê">
              <a:extLst>
                <a:ext uri="{FF2B5EF4-FFF2-40B4-BE49-F238E27FC236}">
                  <a16:creationId xmlns:a16="http://schemas.microsoft.com/office/drawing/2014/main" id="{6F4017C8-4A5E-41A5-BB2B-A578B64BFAB0}"/>
                </a:ext>
              </a:extLst>
            </p:cNvPr>
            <p:cNvGrpSpPr/>
            <p:nvPr/>
          </p:nvGrpSpPr>
          <p:grpSpPr>
            <a:xfrm>
              <a:off x="1316037" y="3343279"/>
              <a:ext cx="581026" cy="581022"/>
              <a:chOff x="669925" y="1607300"/>
              <a:chExt cx="581026" cy="581022"/>
            </a:xfrm>
          </p:grpSpPr>
          <p:sp>
            <p:nvSpPr>
              <p:cNvPr id="33" name="ïŝlïḓé">
                <a:extLst>
                  <a:ext uri="{FF2B5EF4-FFF2-40B4-BE49-F238E27FC236}">
                    <a16:creationId xmlns:a16="http://schemas.microsoft.com/office/drawing/2014/main" id="{4F462FDF-1BF9-4724-9A51-FB17FC9562AE}"/>
                  </a:ext>
                </a:extLst>
              </p:cNvPr>
              <p:cNvSpPr/>
              <p:nvPr/>
            </p:nvSpPr>
            <p:spPr bwMode="auto">
              <a:xfrm>
                <a:off x="669925" y="1607300"/>
                <a:ext cx="581026" cy="581022"/>
              </a:xfrm>
              <a:prstGeom prst="ellipse">
                <a:avLst/>
              </a:prstGeom>
              <a:solidFill>
                <a:srgbClr val="3A3A3A"/>
              </a:solidFill>
              <a:ln w="28575">
                <a:solidFill>
                  <a:srgbClr val="FFFFFF"/>
                </a:solidFill>
              </a:ln>
            </p:spPr>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accent2"/>
                  </a:solidFill>
                  <a:effectLst/>
                  <a:uLnTx/>
                  <a:uFillTx/>
                </a:endParaRPr>
              </a:p>
            </p:txBody>
          </p:sp>
          <p:sp>
            <p:nvSpPr>
              <p:cNvPr id="34" name="ïṧľîdé">
                <a:extLst>
                  <a:ext uri="{FF2B5EF4-FFF2-40B4-BE49-F238E27FC236}">
                    <a16:creationId xmlns:a16="http://schemas.microsoft.com/office/drawing/2014/main" id="{CFBAF360-C463-41E4-8408-6F995969C56E}"/>
                  </a:ext>
                </a:extLst>
              </p:cNvPr>
              <p:cNvSpPr/>
              <p:nvPr/>
            </p:nvSpPr>
            <p:spPr bwMode="auto">
              <a:xfrm>
                <a:off x="777874" y="1760675"/>
                <a:ext cx="365126" cy="274270"/>
              </a:xfrm>
              <a:custGeom>
                <a:avLst/>
                <a:gdLst>
                  <a:gd name="connsiteX0" fmla="*/ 126207 w 338138"/>
                  <a:gd name="connsiteY0" fmla="*/ 209550 h 254000"/>
                  <a:gd name="connsiteX1" fmla="*/ 134939 w 338138"/>
                  <a:gd name="connsiteY1" fmla="*/ 218282 h 254000"/>
                  <a:gd name="connsiteX2" fmla="*/ 126207 w 338138"/>
                  <a:gd name="connsiteY2" fmla="*/ 227014 h 254000"/>
                  <a:gd name="connsiteX3" fmla="*/ 117475 w 338138"/>
                  <a:gd name="connsiteY3" fmla="*/ 218282 h 254000"/>
                  <a:gd name="connsiteX4" fmla="*/ 126207 w 338138"/>
                  <a:gd name="connsiteY4" fmla="*/ 209550 h 254000"/>
                  <a:gd name="connsiteX5" fmla="*/ 113506 w 338138"/>
                  <a:gd name="connsiteY5" fmla="*/ 200025 h 254000"/>
                  <a:gd name="connsiteX6" fmla="*/ 101600 w 338138"/>
                  <a:gd name="connsiteY6" fmla="*/ 210535 h 254000"/>
                  <a:gd name="connsiteX7" fmla="*/ 101600 w 338138"/>
                  <a:gd name="connsiteY7" fmla="*/ 227615 h 254000"/>
                  <a:gd name="connsiteX8" fmla="*/ 113506 w 338138"/>
                  <a:gd name="connsiteY8" fmla="*/ 238125 h 254000"/>
                  <a:gd name="connsiteX9" fmla="*/ 224632 w 338138"/>
                  <a:gd name="connsiteY9" fmla="*/ 238125 h 254000"/>
                  <a:gd name="connsiteX10" fmla="*/ 236538 w 338138"/>
                  <a:gd name="connsiteY10" fmla="*/ 227615 h 254000"/>
                  <a:gd name="connsiteX11" fmla="*/ 236538 w 338138"/>
                  <a:gd name="connsiteY11" fmla="*/ 210535 h 254000"/>
                  <a:gd name="connsiteX12" fmla="*/ 224632 w 338138"/>
                  <a:gd name="connsiteY12" fmla="*/ 200025 h 254000"/>
                  <a:gd name="connsiteX13" fmla="*/ 113506 w 338138"/>
                  <a:gd name="connsiteY13" fmla="*/ 200025 h 254000"/>
                  <a:gd name="connsiteX14" fmla="*/ 126207 w 338138"/>
                  <a:gd name="connsiteY14" fmla="*/ 163513 h 254000"/>
                  <a:gd name="connsiteX15" fmla="*/ 134939 w 338138"/>
                  <a:gd name="connsiteY15" fmla="*/ 171451 h 254000"/>
                  <a:gd name="connsiteX16" fmla="*/ 126207 w 338138"/>
                  <a:gd name="connsiteY16" fmla="*/ 179389 h 254000"/>
                  <a:gd name="connsiteX17" fmla="*/ 117475 w 338138"/>
                  <a:gd name="connsiteY17" fmla="*/ 171451 h 254000"/>
                  <a:gd name="connsiteX18" fmla="*/ 126207 w 338138"/>
                  <a:gd name="connsiteY18" fmla="*/ 163513 h 254000"/>
                  <a:gd name="connsiteX19" fmla="*/ 113506 w 338138"/>
                  <a:gd name="connsiteY19" fmla="*/ 152400 h 254000"/>
                  <a:gd name="connsiteX20" fmla="*/ 101600 w 338138"/>
                  <a:gd name="connsiteY20" fmla="*/ 162910 h 254000"/>
                  <a:gd name="connsiteX21" fmla="*/ 101600 w 338138"/>
                  <a:gd name="connsiteY21" fmla="*/ 179990 h 254000"/>
                  <a:gd name="connsiteX22" fmla="*/ 113506 w 338138"/>
                  <a:gd name="connsiteY22" fmla="*/ 190500 h 254000"/>
                  <a:gd name="connsiteX23" fmla="*/ 224632 w 338138"/>
                  <a:gd name="connsiteY23" fmla="*/ 190500 h 254000"/>
                  <a:gd name="connsiteX24" fmla="*/ 236538 w 338138"/>
                  <a:gd name="connsiteY24" fmla="*/ 179990 h 254000"/>
                  <a:gd name="connsiteX25" fmla="*/ 236538 w 338138"/>
                  <a:gd name="connsiteY25" fmla="*/ 162910 h 254000"/>
                  <a:gd name="connsiteX26" fmla="*/ 224632 w 338138"/>
                  <a:gd name="connsiteY26" fmla="*/ 152400 h 254000"/>
                  <a:gd name="connsiteX27" fmla="*/ 113506 w 338138"/>
                  <a:gd name="connsiteY27" fmla="*/ 152400 h 254000"/>
                  <a:gd name="connsiteX28" fmla="*/ 126207 w 338138"/>
                  <a:gd name="connsiteY28" fmla="*/ 115888 h 254000"/>
                  <a:gd name="connsiteX29" fmla="*/ 134939 w 338138"/>
                  <a:gd name="connsiteY29" fmla="*/ 124620 h 254000"/>
                  <a:gd name="connsiteX30" fmla="*/ 126207 w 338138"/>
                  <a:gd name="connsiteY30" fmla="*/ 133352 h 254000"/>
                  <a:gd name="connsiteX31" fmla="*/ 117475 w 338138"/>
                  <a:gd name="connsiteY31" fmla="*/ 124620 h 254000"/>
                  <a:gd name="connsiteX32" fmla="*/ 126207 w 338138"/>
                  <a:gd name="connsiteY32" fmla="*/ 115888 h 254000"/>
                  <a:gd name="connsiteX33" fmla="*/ 113506 w 338138"/>
                  <a:gd name="connsiteY33" fmla="*/ 104775 h 254000"/>
                  <a:gd name="connsiteX34" fmla="*/ 101600 w 338138"/>
                  <a:gd name="connsiteY34" fmla="*/ 115285 h 254000"/>
                  <a:gd name="connsiteX35" fmla="*/ 101600 w 338138"/>
                  <a:gd name="connsiteY35" fmla="*/ 132365 h 254000"/>
                  <a:gd name="connsiteX36" fmla="*/ 113506 w 338138"/>
                  <a:gd name="connsiteY36" fmla="*/ 142875 h 254000"/>
                  <a:gd name="connsiteX37" fmla="*/ 224632 w 338138"/>
                  <a:gd name="connsiteY37" fmla="*/ 142875 h 254000"/>
                  <a:gd name="connsiteX38" fmla="*/ 236538 w 338138"/>
                  <a:gd name="connsiteY38" fmla="*/ 132365 h 254000"/>
                  <a:gd name="connsiteX39" fmla="*/ 236538 w 338138"/>
                  <a:gd name="connsiteY39" fmla="*/ 115285 h 254000"/>
                  <a:gd name="connsiteX40" fmla="*/ 224632 w 338138"/>
                  <a:gd name="connsiteY40" fmla="*/ 104775 h 254000"/>
                  <a:gd name="connsiteX41" fmla="*/ 113506 w 338138"/>
                  <a:gd name="connsiteY41" fmla="*/ 104775 h 254000"/>
                  <a:gd name="connsiteX42" fmla="*/ 163786 w 338138"/>
                  <a:gd name="connsiteY42" fmla="*/ 0 h 254000"/>
                  <a:gd name="connsiteX43" fmla="*/ 220582 w 338138"/>
                  <a:gd name="connsiteY43" fmla="*/ 22373 h 254000"/>
                  <a:gd name="connsiteX44" fmla="*/ 244358 w 338138"/>
                  <a:gd name="connsiteY44" fmla="*/ 64487 h 254000"/>
                  <a:gd name="connsiteX45" fmla="*/ 254924 w 338138"/>
                  <a:gd name="connsiteY45" fmla="*/ 63171 h 254000"/>
                  <a:gd name="connsiteX46" fmla="*/ 338138 w 338138"/>
                  <a:gd name="connsiteY46" fmla="*/ 147399 h 254000"/>
                  <a:gd name="connsiteX47" fmla="*/ 254924 w 338138"/>
                  <a:gd name="connsiteY47" fmla="*/ 230311 h 254000"/>
                  <a:gd name="connsiteX48" fmla="*/ 250962 w 338138"/>
                  <a:gd name="connsiteY48" fmla="*/ 230311 h 254000"/>
                  <a:gd name="connsiteX49" fmla="*/ 224545 w 338138"/>
                  <a:gd name="connsiteY49" fmla="*/ 254000 h 254000"/>
                  <a:gd name="connsiteX50" fmla="*/ 113593 w 338138"/>
                  <a:gd name="connsiteY50" fmla="*/ 254000 h 254000"/>
                  <a:gd name="connsiteX51" fmla="*/ 87176 w 338138"/>
                  <a:gd name="connsiteY51" fmla="*/ 230311 h 254000"/>
                  <a:gd name="connsiteX52" fmla="*/ 83214 w 338138"/>
                  <a:gd name="connsiteY52" fmla="*/ 230311 h 254000"/>
                  <a:gd name="connsiteX53" fmla="*/ 0 w 338138"/>
                  <a:gd name="connsiteY53" fmla="*/ 147399 h 254000"/>
                  <a:gd name="connsiteX54" fmla="*/ 81893 w 338138"/>
                  <a:gd name="connsiteY54" fmla="*/ 63171 h 254000"/>
                  <a:gd name="connsiteX55" fmla="*/ 163786 w 338138"/>
                  <a:gd name="connsiteY55" fmla="*/ 0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38138" h="254000">
                    <a:moveTo>
                      <a:pt x="126207" y="209550"/>
                    </a:moveTo>
                    <a:cubicBezTo>
                      <a:pt x="131030" y="209550"/>
                      <a:pt x="134939" y="213459"/>
                      <a:pt x="134939" y="218282"/>
                    </a:cubicBezTo>
                    <a:cubicBezTo>
                      <a:pt x="134939" y="223105"/>
                      <a:pt x="131030" y="227014"/>
                      <a:pt x="126207" y="227014"/>
                    </a:cubicBezTo>
                    <a:cubicBezTo>
                      <a:pt x="121384" y="227014"/>
                      <a:pt x="117475" y="223105"/>
                      <a:pt x="117475" y="218282"/>
                    </a:cubicBezTo>
                    <a:cubicBezTo>
                      <a:pt x="117475" y="213459"/>
                      <a:pt x="121384" y="209550"/>
                      <a:pt x="126207" y="209550"/>
                    </a:cubicBezTo>
                    <a:close/>
                    <a:moveTo>
                      <a:pt x="113506" y="200025"/>
                    </a:moveTo>
                    <a:cubicBezTo>
                      <a:pt x="106892" y="200025"/>
                      <a:pt x="101600" y="205280"/>
                      <a:pt x="101600" y="210535"/>
                    </a:cubicBezTo>
                    <a:cubicBezTo>
                      <a:pt x="101600" y="210535"/>
                      <a:pt x="101600" y="210535"/>
                      <a:pt x="101600" y="227615"/>
                    </a:cubicBezTo>
                    <a:cubicBezTo>
                      <a:pt x="101600" y="234184"/>
                      <a:pt x="106892" y="238125"/>
                      <a:pt x="113506" y="238125"/>
                    </a:cubicBezTo>
                    <a:cubicBezTo>
                      <a:pt x="113506" y="238125"/>
                      <a:pt x="113506" y="238125"/>
                      <a:pt x="224632" y="238125"/>
                    </a:cubicBezTo>
                    <a:cubicBezTo>
                      <a:pt x="231246" y="238125"/>
                      <a:pt x="236538" y="234184"/>
                      <a:pt x="236538" y="227615"/>
                    </a:cubicBezTo>
                    <a:lnTo>
                      <a:pt x="236538" y="210535"/>
                    </a:lnTo>
                    <a:cubicBezTo>
                      <a:pt x="236538" y="205280"/>
                      <a:pt x="231246" y="200025"/>
                      <a:pt x="224632" y="200025"/>
                    </a:cubicBezTo>
                    <a:cubicBezTo>
                      <a:pt x="224632" y="200025"/>
                      <a:pt x="224632" y="200025"/>
                      <a:pt x="113506" y="200025"/>
                    </a:cubicBezTo>
                    <a:close/>
                    <a:moveTo>
                      <a:pt x="126207" y="163513"/>
                    </a:moveTo>
                    <a:cubicBezTo>
                      <a:pt x="131030" y="163513"/>
                      <a:pt x="134939" y="167067"/>
                      <a:pt x="134939" y="171451"/>
                    </a:cubicBezTo>
                    <a:cubicBezTo>
                      <a:pt x="134939" y="175835"/>
                      <a:pt x="131030" y="179389"/>
                      <a:pt x="126207" y="179389"/>
                    </a:cubicBezTo>
                    <a:cubicBezTo>
                      <a:pt x="121384" y="179389"/>
                      <a:pt x="117475" y="175835"/>
                      <a:pt x="117475" y="171451"/>
                    </a:cubicBezTo>
                    <a:cubicBezTo>
                      <a:pt x="117475" y="167067"/>
                      <a:pt x="121384" y="163513"/>
                      <a:pt x="126207" y="163513"/>
                    </a:cubicBezTo>
                    <a:close/>
                    <a:moveTo>
                      <a:pt x="113506" y="152400"/>
                    </a:moveTo>
                    <a:cubicBezTo>
                      <a:pt x="106892" y="152400"/>
                      <a:pt x="101600" y="157655"/>
                      <a:pt x="101600" y="162910"/>
                    </a:cubicBezTo>
                    <a:cubicBezTo>
                      <a:pt x="101600" y="162910"/>
                      <a:pt x="101600" y="162910"/>
                      <a:pt x="101600" y="179990"/>
                    </a:cubicBezTo>
                    <a:cubicBezTo>
                      <a:pt x="101600" y="185245"/>
                      <a:pt x="106892" y="190500"/>
                      <a:pt x="113506" y="190500"/>
                    </a:cubicBezTo>
                    <a:cubicBezTo>
                      <a:pt x="113506" y="190500"/>
                      <a:pt x="113506" y="190500"/>
                      <a:pt x="224632" y="190500"/>
                    </a:cubicBezTo>
                    <a:cubicBezTo>
                      <a:pt x="231246" y="190500"/>
                      <a:pt x="236538" y="185245"/>
                      <a:pt x="236538" y="179990"/>
                    </a:cubicBezTo>
                    <a:lnTo>
                      <a:pt x="236538" y="162910"/>
                    </a:lnTo>
                    <a:cubicBezTo>
                      <a:pt x="236538" y="157655"/>
                      <a:pt x="231246" y="152400"/>
                      <a:pt x="224632" y="152400"/>
                    </a:cubicBezTo>
                    <a:cubicBezTo>
                      <a:pt x="224632" y="152400"/>
                      <a:pt x="224632" y="152400"/>
                      <a:pt x="113506" y="152400"/>
                    </a:cubicBezTo>
                    <a:close/>
                    <a:moveTo>
                      <a:pt x="126207" y="115888"/>
                    </a:moveTo>
                    <a:cubicBezTo>
                      <a:pt x="131030" y="115888"/>
                      <a:pt x="134939" y="119797"/>
                      <a:pt x="134939" y="124620"/>
                    </a:cubicBezTo>
                    <a:cubicBezTo>
                      <a:pt x="134939" y="129443"/>
                      <a:pt x="131030" y="133352"/>
                      <a:pt x="126207" y="133352"/>
                    </a:cubicBezTo>
                    <a:cubicBezTo>
                      <a:pt x="121384" y="133352"/>
                      <a:pt x="117475" y="129443"/>
                      <a:pt x="117475" y="124620"/>
                    </a:cubicBezTo>
                    <a:cubicBezTo>
                      <a:pt x="117475" y="119797"/>
                      <a:pt x="121384" y="115888"/>
                      <a:pt x="126207" y="115888"/>
                    </a:cubicBezTo>
                    <a:close/>
                    <a:moveTo>
                      <a:pt x="113506" y="104775"/>
                    </a:moveTo>
                    <a:cubicBezTo>
                      <a:pt x="106892" y="104775"/>
                      <a:pt x="101600" y="110030"/>
                      <a:pt x="101600" y="115285"/>
                    </a:cubicBezTo>
                    <a:cubicBezTo>
                      <a:pt x="101600" y="115285"/>
                      <a:pt x="101600" y="115285"/>
                      <a:pt x="101600" y="132365"/>
                    </a:cubicBezTo>
                    <a:cubicBezTo>
                      <a:pt x="101600" y="137620"/>
                      <a:pt x="106892" y="142875"/>
                      <a:pt x="113506" y="142875"/>
                    </a:cubicBezTo>
                    <a:cubicBezTo>
                      <a:pt x="113506" y="142875"/>
                      <a:pt x="113506" y="142875"/>
                      <a:pt x="224632" y="142875"/>
                    </a:cubicBezTo>
                    <a:cubicBezTo>
                      <a:pt x="231246" y="142875"/>
                      <a:pt x="236538" y="137620"/>
                      <a:pt x="236538" y="132365"/>
                    </a:cubicBezTo>
                    <a:lnTo>
                      <a:pt x="236538" y="115285"/>
                    </a:lnTo>
                    <a:cubicBezTo>
                      <a:pt x="236538" y="110030"/>
                      <a:pt x="231246" y="104775"/>
                      <a:pt x="224632" y="104775"/>
                    </a:cubicBezTo>
                    <a:cubicBezTo>
                      <a:pt x="224632" y="104775"/>
                      <a:pt x="224632" y="104775"/>
                      <a:pt x="113506" y="104775"/>
                    </a:cubicBezTo>
                    <a:close/>
                    <a:moveTo>
                      <a:pt x="163786" y="0"/>
                    </a:moveTo>
                    <a:cubicBezTo>
                      <a:pt x="184919" y="0"/>
                      <a:pt x="204732" y="7896"/>
                      <a:pt x="220582" y="22373"/>
                    </a:cubicBezTo>
                    <a:cubicBezTo>
                      <a:pt x="232470" y="34218"/>
                      <a:pt x="240395" y="48694"/>
                      <a:pt x="244358" y="64487"/>
                    </a:cubicBezTo>
                    <a:cubicBezTo>
                      <a:pt x="248320" y="63171"/>
                      <a:pt x="250962" y="63171"/>
                      <a:pt x="254924" y="63171"/>
                    </a:cubicBezTo>
                    <a:cubicBezTo>
                      <a:pt x="301154" y="63171"/>
                      <a:pt x="338138" y="101337"/>
                      <a:pt x="338138" y="147399"/>
                    </a:cubicBezTo>
                    <a:cubicBezTo>
                      <a:pt x="338138" y="193461"/>
                      <a:pt x="301154" y="230311"/>
                      <a:pt x="254924" y="230311"/>
                    </a:cubicBezTo>
                    <a:cubicBezTo>
                      <a:pt x="254924" y="230311"/>
                      <a:pt x="254924" y="230311"/>
                      <a:pt x="250962" y="230311"/>
                    </a:cubicBezTo>
                    <a:cubicBezTo>
                      <a:pt x="249641" y="243472"/>
                      <a:pt x="239074" y="254000"/>
                      <a:pt x="224545" y="254000"/>
                    </a:cubicBezTo>
                    <a:cubicBezTo>
                      <a:pt x="224545" y="254000"/>
                      <a:pt x="224545" y="254000"/>
                      <a:pt x="113593" y="254000"/>
                    </a:cubicBezTo>
                    <a:cubicBezTo>
                      <a:pt x="99064" y="254000"/>
                      <a:pt x="88497" y="243472"/>
                      <a:pt x="87176" y="230311"/>
                    </a:cubicBezTo>
                    <a:cubicBezTo>
                      <a:pt x="87176" y="230311"/>
                      <a:pt x="87176" y="230311"/>
                      <a:pt x="83214" y="230311"/>
                    </a:cubicBezTo>
                    <a:cubicBezTo>
                      <a:pt x="36984" y="230311"/>
                      <a:pt x="0" y="193461"/>
                      <a:pt x="0" y="147399"/>
                    </a:cubicBezTo>
                    <a:cubicBezTo>
                      <a:pt x="0" y="101337"/>
                      <a:pt x="36984" y="64487"/>
                      <a:pt x="81893" y="63171"/>
                    </a:cubicBezTo>
                    <a:cubicBezTo>
                      <a:pt x="91139" y="26321"/>
                      <a:pt x="124160" y="0"/>
                      <a:pt x="163786" y="0"/>
                    </a:cubicBezTo>
                    <a:close/>
                  </a:path>
                </a:pathLst>
              </a:custGeom>
              <a:solidFill>
                <a:srgbClr val="FFFFFF"/>
              </a:solidFill>
              <a:ln>
                <a:noFill/>
              </a:ln>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accent2"/>
                  </a:solidFill>
                  <a:effectLst/>
                  <a:uLnTx/>
                  <a:uFillTx/>
                </a:endParaRPr>
              </a:p>
            </p:txBody>
          </p:sp>
        </p:grpSp>
        <p:grpSp>
          <p:nvGrpSpPr>
            <p:cNvPr id="30" name="ïṩliḍè">
              <a:extLst>
                <a:ext uri="{FF2B5EF4-FFF2-40B4-BE49-F238E27FC236}">
                  <a16:creationId xmlns:a16="http://schemas.microsoft.com/office/drawing/2014/main" id="{E1FEA8EE-E489-418F-8FCB-ADEA78249DEF}"/>
                </a:ext>
              </a:extLst>
            </p:cNvPr>
            <p:cNvGrpSpPr/>
            <p:nvPr/>
          </p:nvGrpSpPr>
          <p:grpSpPr>
            <a:xfrm>
              <a:off x="673100" y="4049361"/>
              <a:ext cx="1866900" cy="1188833"/>
              <a:chOff x="975294" y="4249996"/>
              <a:chExt cx="1833891" cy="1188833"/>
            </a:xfrm>
          </p:grpSpPr>
          <p:sp>
            <p:nvSpPr>
              <p:cNvPr id="31" name="íŝlîḋê">
                <a:extLst>
                  <a:ext uri="{FF2B5EF4-FFF2-40B4-BE49-F238E27FC236}">
                    <a16:creationId xmlns:a16="http://schemas.microsoft.com/office/drawing/2014/main" id="{289D7577-8D82-4B93-A6CD-F01EE90E08F8}"/>
                  </a:ext>
                </a:extLst>
              </p:cNvPr>
              <p:cNvSpPr/>
              <p:nvPr/>
            </p:nvSpPr>
            <p:spPr>
              <a:xfrm>
                <a:off x="975294" y="4249996"/>
                <a:ext cx="1833891" cy="446072"/>
              </a:xfrm>
              <a:prstGeom prst="rect">
                <a:avLst/>
              </a:prstGeom>
              <a:noFill/>
              <a:ln>
                <a:noFill/>
              </a:ln>
            </p:spPr>
            <p:txBody>
              <a:bodyPr wrap="square" lIns="91440" tIns="45720" rIns="91440" bIns="45720" anchor="ctr">
                <a:normAutofit fontScale="85000" lnSpcReduction="10000"/>
              </a:bodyPr>
              <a:lstStyle/>
              <a:p>
                <a:pPr lvl="0" algn="ctr" fontAlgn="base">
                  <a:spcBef>
                    <a:spcPct val="0"/>
                  </a:spcBef>
                  <a:spcAft>
                    <a:spcPct val="0"/>
                  </a:spcAft>
                  <a:tabLst>
                    <a:tab pos="227965" algn="l"/>
                  </a:tabLst>
                  <a:defRPr/>
                </a:pPr>
                <a:r>
                  <a:rPr lang="zh-CN" altLang="en-US" b="1" kern="0" dirty="0">
                    <a:solidFill>
                      <a:schemeClr val="accent2"/>
                    </a:solidFill>
                  </a:rPr>
                  <a:t>Title text presets</a:t>
                </a:r>
                <a:endParaRPr kumimoji="0" lang="en-US" altLang="zh-CN" b="1" i="0" u="none" strike="noStrike" kern="0" cap="none" spc="0" normalizeH="0" baseline="0" noProof="0" dirty="0">
                  <a:ln>
                    <a:noFill/>
                  </a:ln>
                  <a:solidFill>
                    <a:schemeClr val="accent2"/>
                  </a:solidFill>
                  <a:effectLst/>
                  <a:uLnTx/>
                  <a:uFillTx/>
                </a:endParaRPr>
              </a:p>
            </p:txBody>
          </p:sp>
          <p:sp>
            <p:nvSpPr>
              <p:cNvPr id="32" name="íSlïḓe">
                <a:extLst>
                  <a:ext uri="{FF2B5EF4-FFF2-40B4-BE49-F238E27FC236}">
                    <a16:creationId xmlns:a16="http://schemas.microsoft.com/office/drawing/2014/main" id="{51F84EBD-92D5-4F42-A61C-7CF1C4AF6CAC}"/>
                  </a:ext>
                </a:extLst>
              </p:cNvPr>
              <p:cNvSpPr/>
              <p:nvPr/>
            </p:nvSpPr>
            <p:spPr>
              <a:xfrm>
                <a:off x="975294" y="4805629"/>
                <a:ext cx="1833891" cy="633200"/>
              </a:xfrm>
              <a:prstGeom prst="snip2SameRect">
                <a:avLst>
                  <a:gd name="adj1" fmla="val 0"/>
                  <a:gd name="adj2" fmla="val 0"/>
                </a:avLst>
              </a:prstGeom>
              <a:ln>
                <a:noFill/>
              </a:ln>
            </p:spPr>
            <p:txBody>
              <a:bodyPr wrap="square" lIns="91440" tIns="45720" rIns="91440" bIns="45720" anchor="t">
                <a:noAutofit/>
              </a:bodyPr>
              <a:lstStyle/>
              <a:p>
                <a:pPr lvl="0" algn="ctr">
                  <a:lnSpc>
                    <a:spcPct val="120000"/>
                  </a:lnSpc>
                  <a:defRPr/>
                </a:pPr>
                <a:r>
                  <a:rPr lang="zh-CN" altLang="en-US" sz="1100" kern="0" dirty="0">
                    <a:solidFill>
                      <a:schemeClr val="accent2"/>
                    </a:solidFill>
                  </a:rPr>
                  <a:t>Enter the text message here, be concise, and pay attention to double-check for text errors</a:t>
                </a:r>
                <a:endParaRPr kumimoji="0" lang="en-US" altLang="zh-CN" sz="1100" b="0" i="0" u="none" strike="noStrike" kern="0" cap="none" spc="0" normalizeH="0" baseline="0" noProof="0" dirty="0">
                  <a:ln>
                    <a:noFill/>
                  </a:ln>
                  <a:solidFill>
                    <a:schemeClr val="accent2"/>
                  </a:solidFill>
                  <a:effectLst/>
                  <a:uLnTx/>
                  <a:uFillTx/>
                </a:endParaRPr>
              </a:p>
            </p:txBody>
          </p:sp>
        </p:grpSp>
      </p:grpSp>
      <p:grpSp>
        <p:nvGrpSpPr>
          <p:cNvPr id="22" name="íśľiḋê">
            <a:extLst>
              <a:ext uri="{FF2B5EF4-FFF2-40B4-BE49-F238E27FC236}">
                <a16:creationId xmlns:a16="http://schemas.microsoft.com/office/drawing/2014/main" id="{50D5CEA7-07A6-4C15-8399-8D4333A03383}"/>
              </a:ext>
            </a:extLst>
          </p:cNvPr>
          <p:cNvGrpSpPr/>
          <p:nvPr/>
        </p:nvGrpSpPr>
        <p:grpSpPr>
          <a:xfrm>
            <a:off x="5042693" y="3660466"/>
            <a:ext cx="1866900" cy="1894915"/>
            <a:chOff x="673100" y="3343279"/>
            <a:chExt cx="1866900" cy="1894915"/>
          </a:xfrm>
        </p:grpSpPr>
        <p:grpSp>
          <p:nvGrpSpPr>
            <p:cNvPr id="23" name="îṣḷîḑe">
              <a:extLst>
                <a:ext uri="{FF2B5EF4-FFF2-40B4-BE49-F238E27FC236}">
                  <a16:creationId xmlns:a16="http://schemas.microsoft.com/office/drawing/2014/main" id="{4B0D47FA-2448-4C46-8E1E-32EA502F5F1F}"/>
                </a:ext>
              </a:extLst>
            </p:cNvPr>
            <p:cNvGrpSpPr/>
            <p:nvPr/>
          </p:nvGrpSpPr>
          <p:grpSpPr>
            <a:xfrm>
              <a:off x="1316037" y="3343279"/>
              <a:ext cx="581026" cy="581022"/>
              <a:chOff x="669925" y="1607300"/>
              <a:chExt cx="581026" cy="581022"/>
            </a:xfrm>
          </p:grpSpPr>
          <p:sp>
            <p:nvSpPr>
              <p:cNvPr id="27" name="iṩļiḑé">
                <a:extLst>
                  <a:ext uri="{FF2B5EF4-FFF2-40B4-BE49-F238E27FC236}">
                    <a16:creationId xmlns:a16="http://schemas.microsoft.com/office/drawing/2014/main" id="{3A90E0E8-24FE-4ACB-8DA9-4690CDCD757B}"/>
                  </a:ext>
                </a:extLst>
              </p:cNvPr>
              <p:cNvSpPr/>
              <p:nvPr/>
            </p:nvSpPr>
            <p:spPr bwMode="auto">
              <a:xfrm>
                <a:off x="669925" y="1607300"/>
                <a:ext cx="581026" cy="581022"/>
              </a:xfrm>
              <a:prstGeom prst="ellipse">
                <a:avLst/>
              </a:prstGeom>
              <a:solidFill>
                <a:srgbClr val="EDE9E2"/>
              </a:solidFill>
              <a:ln w="28575">
                <a:solidFill>
                  <a:srgbClr val="FFFFFF"/>
                </a:solidFill>
              </a:ln>
            </p:spPr>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accent2"/>
                  </a:solidFill>
                  <a:effectLst/>
                  <a:uLnTx/>
                  <a:uFillTx/>
                </a:endParaRPr>
              </a:p>
            </p:txBody>
          </p:sp>
          <p:sp>
            <p:nvSpPr>
              <p:cNvPr id="28" name="îSḷiďê">
                <a:extLst>
                  <a:ext uri="{FF2B5EF4-FFF2-40B4-BE49-F238E27FC236}">
                    <a16:creationId xmlns:a16="http://schemas.microsoft.com/office/drawing/2014/main" id="{0CAF40B5-18D5-4B14-88C4-29EA0D9F5CEE}"/>
                  </a:ext>
                </a:extLst>
              </p:cNvPr>
              <p:cNvSpPr/>
              <p:nvPr/>
            </p:nvSpPr>
            <p:spPr bwMode="auto">
              <a:xfrm>
                <a:off x="777874" y="1760675"/>
                <a:ext cx="365126" cy="274270"/>
              </a:xfrm>
              <a:custGeom>
                <a:avLst/>
                <a:gdLst>
                  <a:gd name="connsiteX0" fmla="*/ 126207 w 338138"/>
                  <a:gd name="connsiteY0" fmla="*/ 209550 h 254000"/>
                  <a:gd name="connsiteX1" fmla="*/ 134939 w 338138"/>
                  <a:gd name="connsiteY1" fmla="*/ 218282 h 254000"/>
                  <a:gd name="connsiteX2" fmla="*/ 126207 w 338138"/>
                  <a:gd name="connsiteY2" fmla="*/ 227014 h 254000"/>
                  <a:gd name="connsiteX3" fmla="*/ 117475 w 338138"/>
                  <a:gd name="connsiteY3" fmla="*/ 218282 h 254000"/>
                  <a:gd name="connsiteX4" fmla="*/ 126207 w 338138"/>
                  <a:gd name="connsiteY4" fmla="*/ 209550 h 254000"/>
                  <a:gd name="connsiteX5" fmla="*/ 113506 w 338138"/>
                  <a:gd name="connsiteY5" fmla="*/ 200025 h 254000"/>
                  <a:gd name="connsiteX6" fmla="*/ 101600 w 338138"/>
                  <a:gd name="connsiteY6" fmla="*/ 210535 h 254000"/>
                  <a:gd name="connsiteX7" fmla="*/ 101600 w 338138"/>
                  <a:gd name="connsiteY7" fmla="*/ 227615 h 254000"/>
                  <a:gd name="connsiteX8" fmla="*/ 113506 w 338138"/>
                  <a:gd name="connsiteY8" fmla="*/ 238125 h 254000"/>
                  <a:gd name="connsiteX9" fmla="*/ 224632 w 338138"/>
                  <a:gd name="connsiteY9" fmla="*/ 238125 h 254000"/>
                  <a:gd name="connsiteX10" fmla="*/ 236538 w 338138"/>
                  <a:gd name="connsiteY10" fmla="*/ 227615 h 254000"/>
                  <a:gd name="connsiteX11" fmla="*/ 236538 w 338138"/>
                  <a:gd name="connsiteY11" fmla="*/ 210535 h 254000"/>
                  <a:gd name="connsiteX12" fmla="*/ 224632 w 338138"/>
                  <a:gd name="connsiteY12" fmla="*/ 200025 h 254000"/>
                  <a:gd name="connsiteX13" fmla="*/ 113506 w 338138"/>
                  <a:gd name="connsiteY13" fmla="*/ 200025 h 254000"/>
                  <a:gd name="connsiteX14" fmla="*/ 126207 w 338138"/>
                  <a:gd name="connsiteY14" fmla="*/ 163513 h 254000"/>
                  <a:gd name="connsiteX15" fmla="*/ 134939 w 338138"/>
                  <a:gd name="connsiteY15" fmla="*/ 171451 h 254000"/>
                  <a:gd name="connsiteX16" fmla="*/ 126207 w 338138"/>
                  <a:gd name="connsiteY16" fmla="*/ 179389 h 254000"/>
                  <a:gd name="connsiteX17" fmla="*/ 117475 w 338138"/>
                  <a:gd name="connsiteY17" fmla="*/ 171451 h 254000"/>
                  <a:gd name="connsiteX18" fmla="*/ 126207 w 338138"/>
                  <a:gd name="connsiteY18" fmla="*/ 163513 h 254000"/>
                  <a:gd name="connsiteX19" fmla="*/ 113506 w 338138"/>
                  <a:gd name="connsiteY19" fmla="*/ 152400 h 254000"/>
                  <a:gd name="connsiteX20" fmla="*/ 101600 w 338138"/>
                  <a:gd name="connsiteY20" fmla="*/ 162910 h 254000"/>
                  <a:gd name="connsiteX21" fmla="*/ 101600 w 338138"/>
                  <a:gd name="connsiteY21" fmla="*/ 179990 h 254000"/>
                  <a:gd name="connsiteX22" fmla="*/ 113506 w 338138"/>
                  <a:gd name="connsiteY22" fmla="*/ 190500 h 254000"/>
                  <a:gd name="connsiteX23" fmla="*/ 224632 w 338138"/>
                  <a:gd name="connsiteY23" fmla="*/ 190500 h 254000"/>
                  <a:gd name="connsiteX24" fmla="*/ 236538 w 338138"/>
                  <a:gd name="connsiteY24" fmla="*/ 179990 h 254000"/>
                  <a:gd name="connsiteX25" fmla="*/ 236538 w 338138"/>
                  <a:gd name="connsiteY25" fmla="*/ 162910 h 254000"/>
                  <a:gd name="connsiteX26" fmla="*/ 224632 w 338138"/>
                  <a:gd name="connsiteY26" fmla="*/ 152400 h 254000"/>
                  <a:gd name="connsiteX27" fmla="*/ 113506 w 338138"/>
                  <a:gd name="connsiteY27" fmla="*/ 152400 h 254000"/>
                  <a:gd name="connsiteX28" fmla="*/ 126207 w 338138"/>
                  <a:gd name="connsiteY28" fmla="*/ 115888 h 254000"/>
                  <a:gd name="connsiteX29" fmla="*/ 134939 w 338138"/>
                  <a:gd name="connsiteY29" fmla="*/ 124620 h 254000"/>
                  <a:gd name="connsiteX30" fmla="*/ 126207 w 338138"/>
                  <a:gd name="connsiteY30" fmla="*/ 133352 h 254000"/>
                  <a:gd name="connsiteX31" fmla="*/ 117475 w 338138"/>
                  <a:gd name="connsiteY31" fmla="*/ 124620 h 254000"/>
                  <a:gd name="connsiteX32" fmla="*/ 126207 w 338138"/>
                  <a:gd name="connsiteY32" fmla="*/ 115888 h 254000"/>
                  <a:gd name="connsiteX33" fmla="*/ 113506 w 338138"/>
                  <a:gd name="connsiteY33" fmla="*/ 104775 h 254000"/>
                  <a:gd name="connsiteX34" fmla="*/ 101600 w 338138"/>
                  <a:gd name="connsiteY34" fmla="*/ 115285 h 254000"/>
                  <a:gd name="connsiteX35" fmla="*/ 101600 w 338138"/>
                  <a:gd name="connsiteY35" fmla="*/ 132365 h 254000"/>
                  <a:gd name="connsiteX36" fmla="*/ 113506 w 338138"/>
                  <a:gd name="connsiteY36" fmla="*/ 142875 h 254000"/>
                  <a:gd name="connsiteX37" fmla="*/ 224632 w 338138"/>
                  <a:gd name="connsiteY37" fmla="*/ 142875 h 254000"/>
                  <a:gd name="connsiteX38" fmla="*/ 236538 w 338138"/>
                  <a:gd name="connsiteY38" fmla="*/ 132365 h 254000"/>
                  <a:gd name="connsiteX39" fmla="*/ 236538 w 338138"/>
                  <a:gd name="connsiteY39" fmla="*/ 115285 h 254000"/>
                  <a:gd name="connsiteX40" fmla="*/ 224632 w 338138"/>
                  <a:gd name="connsiteY40" fmla="*/ 104775 h 254000"/>
                  <a:gd name="connsiteX41" fmla="*/ 113506 w 338138"/>
                  <a:gd name="connsiteY41" fmla="*/ 104775 h 254000"/>
                  <a:gd name="connsiteX42" fmla="*/ 163786 w 338138"/>
                  <a:gd name="connsiteY42" fmla="*/ 0 h 254000"/>
                  <a:gd name="connsiteX43" fmla="*/ 220582 w 338138"/>
                  <a:gd name="connsiteY43" fmla="*/ 22373 h 254000"/>
                  <a:gd name="connsiteX44" fmla="*/ 244358 w 338138"/>
                  <a:gd name="connsiteY44" fmla="*/ 64487 h 254000"/>
                  <a:gd name="connsiteX45" fmla="*/ 254924 w 338138"/>
                  <a:gd name="connsiteY45" fmla="*/ 63171 h 254000"/>
                  <a:gd name="connsiteX46" fmla="*/ 338138 w 338138"/>
                  <a:gd name="connsiteY46" fmla="*/ 147399 h 254000"/>
                  <a:gd name="connsiteX47" fmla="*/ 254924 w 338138"/>
                  <a:gd name="connsiteY47" fmla="*/ 230311 h 254000"/>
                  <a:gd name="connsiteX48" fmla="*/ 250962 w 338138"/>
                  <a:gd name="connsiteY48" fmla="*/ 230311 h 254000"/>
                  <a:gd name="connsiteX49" fmla="*/ 224545 w 338138"/>
                  <a:gd name="connsiteY49" fmla="*/ 254000 h 254000"/>
                  <a:gd name="connsiteX50" fmla="*/ 113593 w 338138"/>
                  <a:gd name="connsiteY50" fmla="*/ 254000 h 254000"/>
                  <a:gd name="connsiteX51" fmla="*/ 87176 w 338138"/>
                  <a:gd name="connsiteY51" fmla="*/ 230311 h 254000"/>
                  <a:gd name="connsiteX52" fmla="*/ 83214 w 338138"/>
                  <a:gd name="connsiteY52" fmla="*/ 230311 h 254000"/>
                  <a:gd name="connsiteX53" fmla="*/ 0 w 338138"/>
                  <a:gd name="connsiteY53" fmla="*/ 147399 h 254000"/>
                  <a:gd name="connsiteX54" fmla="*/ 81893 w 338138"/>
                  <a:gd name="connsiteY54" fmla="*/ 63171 h 254000"/>
                  <a:gd name="connsiteX55" fmla="*/ 163786 w 338138"/>
                  <a:gd name="connsiteY55" fmla="*/ 0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38138" h="254000">
                    <a:moveTo>
                      <a:pt x="126207" y="209550"/>
                    </a:moveTo>
                    <a:cubicBezTo>
                      <a:pt x="131030" y="209550"/>
                      <a:pt x="134939" y="213459"/>
                      <a:pt x="134939" y="218282"/>
                    </a:cubicBezTo>
                    <a:cubicBezTo>
                      <a:pt x="134939" y="223105"/>
                      <a:pt x="131030" y="227014"/>
                      <a:pt x="126207" y="227014"/>
                    </a:cubicBezTo>
                    <a:cubicBezTo>
                      <a:pt x="121384" y="227014"/>
                      <a:pt x="117475" y="223105"/>
                      <a:pt x="117475" y="218282"/>
                    </a:cubicBezTo>
                    <a:cubicBezTo>
                      <a:pt x="117475" y="213459"/>
                      <a:pt x="121384" y="209550"/>
                      <a:pt x="126207" y="209550"/>
                    </a:cubicBezTo>
                    <a:close/>
                    <a:moveTo>
                      <a:pt x="113506" y="200025"/>
                    </a:moveTo>
                    <a:cubicBezTo>
                      <a:pt x="106892" y="200025"/>
                      <a:pt x="101600" y="205280"/>
                      <a:pt x="101600" y="210535"/>
                    </a:cubicBezTo>
                    <a:cubicBezTo>
                      <a:pt x="101600" y="210535"/>
                      <a:pt x="101600" y="210535"/>
                      <a:pt x="101600" y="227615"/>
                    </a:cubicBezTo>
                    <a:cubicBezTo>
                      <a:pt x="101600" y="234184"/>
                      <a:pt x="106892" y="238125"/>
                      <a:pt x="113506" y="238125"/>
                    </a:cubicBezTo>
                    <a:cubicBezTo>
                      <a:pt x="113506" y="238125"/>
                      <a:pt x="113506" y="238125"/>
                      <a:pt x="224632" y="238125"/>
                    </a:cubicBezTo>
                    <a:cubicBezTo>
                      <a:pt x="231246" y="238125"/>
                      <a:pt x="236538" y="234184"/>
                      <a:pt x="236538" y="227615"/>
                    </a:cubicBezTo>
                    <a:lnTo>
                      <a:pt x="236538" y="210535"/>
                    </a:lnTo>
                    <a:cubicBezTo>
                      <a:pt x="236538" y="205280"/>
                      <a:pt x="231246" y="200025"/>
                      <a:pt x="224632" y="200025"/>
                    </a:cubicBezTo>
                    <a:cubicBezTo>
                      <a:pt x="224632" y="200025"/>
                      <a:pt x="224632" y="200025"/>
                      <a:pt x="113506" y="200025"/>
                    </a:cubicBezTo>
                    <a:close/>
                    <a:moveTo>
                      <a:pt x="126207" y="163513"/>
                    </a:moveTo>
                    <a:cubicBezTo>
                      <a:pt x="131030" y="163513"/>
                      <a:pt x="134939" y="167067"/>
                      <a:pt x="134939" y="171451"/>
                    </a:cubicBezTo>
                    <a:cubicBezTo>
                      <a:pt x="134939" y="175835"/>
                      <a:pt x="131030" y="179389"/>
                      <a:pt x="126207" y="179389"/>
                    </a:cubicBezTo>
                    <a:cubicBezTo>
                      <a:pt x="121384" y="179389"/>
                      <a:pt x="117475" y="175835"/>
                      <a:pt x="117475" y="171451"/>
                    </a:cubicBezTo>
                    <a:cubicBezTo>
                      <a:pt x="117475" y="167067"/>
                      <a:pt x="121384" y="163513"/>
                      <a:pt x="126207" y="163513"/>
                    </a:cubicBezTo>
                    <a:close/>
                    <a:moveTo>
                      <a:pt x="113506" y="152400"/>
                    </a:moveTo>
                    <a:cubicBezTo>
                      <a:pt x="106892" y="152400"/>
                      <a:pt x="101600" y="157655"/>
                      <a:pt x="101600" y="162910"/>
                    </a:cubicBezTo>
                    <a:cubicBezTo>
                      <a:pt x="101600" y="162910"/>
                      <a:pt x="101600" y="162910"/>
                      <a:pt x="101600" y="179990"/>
                    </a:cubicBezTo>
                    <a:cubicBezTo>
                      <a:pt x="101600" y="185245"/>
                      <a:pt x="106892" y="190500"/>
                      <a:pt x="113506" y="190500"/>
                    </a:cubicBezTo>
                    <a:cubicBezTo>
                      <a:pt x="113506" y="190500"/>
                      <a:pt x="113506" y="190500"/>
                      <a:pt x="224632" y="190500"/>
                    </a:cubicBezTo>
                    <a:cubicBezTo>
                      <a:pt x="231246" y="190500"/>
                      <a:pt x="236538" y="185245"/>
                      <a:pt x="236538" y="179990"/>
                    </a:cubicBezTo>
                    <a:lnTo>
                      <a:pt x="236538" y="162910"/>
                    </a:lnTo>
                    <a:cubicBezTo>
                      <a:pt x="236538" y="157655"/>
                      <a:pt x="231246" y="152400"/>
                      <a:pt x="224632" y="152400"/>
                    </a:cubicBezTo>
                    <a:cubicBezTo>
                      <a:pt x="224632" y="152400"/>
                      <a:pt x="224632" y="152400"/>
                      <a:pt x="113506" y="152400"/>
                    </a:cubicBezTo>
                    <a:close/>
                    <a:moveTo>
                      <a:pt x="126207" y="115888"/>
                    </a:moveTo>
                    <a:cubicBezTo>
                      <a:pt x="131030" y="115888"/>
                      <a:pt x="134939" y="119797"/>
                      <a:pt x="134939" y="124620"/>
                    </a:cubicBezTo>
                    <a:cubicBezTo>
                      <a:pt x="134939" y="129443"/>
                      <a:pt x="131030" y="133352"/>
                      <a:pt x="126207" y="133352"/>
                    </a:cubicBezTo>
                    <a:cubicBezTo>
                      <a:pt x="121384" y="133352"/>
                      <a:pt x="117475" y="129443"/>
                      <a:pt x="117475" y="124620"/>
                    </a:cubicBezTo>
                    <a:cubicBezTo>
                      <a:pt x="117475" y="119797"/>
                      <a:pt x="121384" y="115888"/>
                      <a:pt x="126207" y="115888"/>
                    </a:cubicBezTo>
                    <a:close/>
                    <a:moveTo>
                      <a:pt x="113506" y="104775"/>
                    </a:moveTo>
                    <a:cubicBezTo>
                      <a:pt x="106892" y="104775"/>
                      <a:pt x="101600" y="110030"/>
                      <a:pt x="101600" y="115285"/>
                    </a:cubicBezTo>
                    <a:cubicBezTo>
                      <a:pt x="101600" y="115285"/>
                      <a:pt x="101600" y="115285"/>
                      <a:pt x="101600" y="132365"/>
                    </a:cubicBezTo>
                    <a:cubicBezTo>
                      <a:pt x="101600" y="137620"/>
                      <a:pt x="106892" y="142875"/>
                      <a:pt x="113506" y="142875"/>
                    </a:cubicBezTo>
                    <a:cubicBezTo>
                      <a:pt x="113506" y="142875"/>
                      <a:pt x="113506" y="142875"/>
                      <a:pt x="224632" y="142875"/>
                    </a:cubicBezTo>
                    <a:cubicBezTo>
                      <a:pt x="231246" y="142875"/>
                      <a:pt x="236538" y="137620"/>
                      <a:pt x="236538" y="132365"/>
                    </a:cubicBezTo>
                    <a:lnTo>
                      <a:pt x="236538" y="115285"/>
                    </a:lnTo>
                    <a:cubicBezTo>
                      <a:pt x="236538" y="110030"/>
                      <a:pt x="231246" y="104775"/>
                      <a:pt x="224632" y="104775"/>
                    </a:cubicBezTo>
                    <a:cubicBezTo>
                      <a:pt x="224632" y="104775"/>
                      <a:pt x="224632" y="104775"/>
                      <a:pt x="113506" y="104775"/>
                    </a:cubicBezTo>
                    <a:close/>
                    <a:moveTo>
                      <a:pt x="163786" y="0"/>
                    </a:moveTo>
                    <a:cubicBezTo>
                      <a:pt x="184919" y="0"/>
                      <a:pt x="204732" y="7896"/>
                      <a:pt x="220582" y="22373"/>
                    </a:cubicBezTo>
                    <a:cubicBezTo>
                      <a:pt x="232470" y="34218"/>
                      <a:pt x="240395" y="48694"/>
                      <a:pt x="244358" y="64487"/>
                    </a:cubicBezTo>
                    <a:cubicBezTo>
                      <a:pt x="248320" y="63171"/>
                      <a:pt x="250962" y="63171"/>
                      <a:pt x="254924" y="63171"/>
                    </a:cubicBezTo>
                    <a:cubicBezTo>
                      <a:pt x="301154" y="63171"/>
                      <a:pt x="338138" y="101337"/>
                      <a:pt x="338138" y="147399"/>
                    </a:cubicBezTo>
                    <a:cubicBezTo>
                      <a:pt x="338138" y="193461"/>
                      <a:pt x="301154" y="230311"/>
                      <a:pt x="254924" y="230311"/>
                    </a:cubicBezTo>
                    <a:cubicBezTo>
                      <a:pt x="254924" y="230311"/>
                      <a:pt x="254924" y="230311"/>
                      <a:pt x="250962" y="230311"/>
                    </a:cubicBezTo>
                    <a:cubicBezTo>
                      <a:pt x="249641" y="243472"/>
                      <a:pt x="239074" y="254000"/>
                      <a:pt x="224545" y="254000"/>
                    </a:cubicBezTo>
                    <a:cubicBezTo>
                      <a:pt x="224545" y="254000"/>
                      <a:pt x="224545" y="254000"/>
                      <a:pt x="113593" y="254000"/>
                    </a:cubicBezTo>
                    <a:cubicBezTo>
                      <a:pt x="99064" y="254000"/>
                      <a:pt x="88497" y="243472"/>
                      <a:pt x="87176" y="230311"/>
                    </a:cubicBezTo>
                    <a:cubicBezTo>
                      <a:pt x="87176" y="230311"/>
                      <a:pt x="87176" y="230311"/>
                      <a:pt x="83214" y="230311"/>
                    </a:cubicBezTo>
                    <a:cubicBezTo>
                      <a:pt x="36984" y="230311"/>
                      <a:pt x="0" y="193461"/>
                      <a:pt x="0" y="147399"/>
                    </a:cubicBezTo>
                    <a:cubicBezTo>
                      <a:pt x="0" y="101337"/>
                      <a:pt x="36984" y="64487"/>
                      <a:pt x="81893" y="63171"/>
                    </a:cubicBezTo>
                    <a:cubicBezTo>
                      <a:pt x="91139" y="26321"/>
                      <a:pt x="124160" y="0"/>
                      <a:pt x="163786" y="0"/>
                    </a:cubicBezTo>
                    <a:close/>
                  </a:path>
                </a:pathLst>
              </a:custGeom>
              <a:solidFill>
                <a:schemeClr val="accent2"/>
              </a:solidFill>
              <a:ln>
                <a:noFill/>
              </a:ln>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accent2"/>
                  </a:solidFill>
                  <a:effectLst/>
                  <a:uLnTx/>
                  <a:uFillTx/>
                </a:endParaRPr>
              </a:p>
            </p:txBody>
          </p:sp>
        </p:grpSp>
        <p:grpSp>
          <p:nvGrpSpPr>
            <p:cNvPr id="24" name="ïşľide">
              <a:extLst>
                <a:ext uri="{FF2B5EF4-FFF2-40B4-BE49-F238E27FC236}">
                  <a16:creationId xmlns:a16="http://schemas.microsoft.com/office/drawing/2014/main" id="{A0DE020C-CDD0-4967-9DC3-C8A9DCF3D944}"/>
                </a:ext>
              </a:extLst>
            </p:cNvPr>
            <p:cNvGrpSpPr/>
            <p:nvPr/>
          </p:nvGrpSpPr>
          <p:grpSpPr>
            <a:xfrm>
              <a:off x="673100" y="4049361"/>
              <a:ext cx="1866900" cy="1188833"/>
              <a:chOff x="975294" y="4249996"/>
              <a:chExt cx="1833891" cy="1188833"/>
            </a:xfrm>
          </p:grpSpPr>
          <p:sp>
            <p:nvSpPr>
              <p:cNvPr id="25" name="îS1ïḍè">
                <a:extLst>
                  <a:ext uri="{FF2B5EF4-FFF2-40B4-BE49-F238E27FC236}">
                    <a16:creationId xmlns:a16="http://schemas.microsoft.com/office/drawing/2014/main" id="{C3F2E116-0D49-41DC-BED9-4296425B083A}"/>
                  </a:ext>
                </a:extLst>
              </p:cNvPr>
              <p:cNvSpPr/>
              <p:nvPr/>
            </p:nvSpPr>
            <p:spPr>
              <a:xfrm>
                <a:off x="975294" y="4249996"/>
                <a:ext cx="1833891" cy="446072"/>
              </a:xfrm>
              <a:prstGeom prst="rect">
                <a:avLst/>
              </a:prstGeom>
              <a:noFill/>
              <a:ln>
                <a:noFill/>
              </a:ln>
            </p:spPr>
            <p:txBody>
              <a:bodyPr wrap="square" lIns="91440" tIns="45720" rIns="91440" bIns="45720" anchor="ctr">
                <a:normAutofit fontScale="85000" lnSpcReduction="10000"/>
              </a:bodyPr>
              <a:lstStyle/>
              <a:p>
                <a:pPr lvl="0" algn="ctr" fontAlgn="base">
                  <a:spcBef>
                    <a:spcPct val="0"/>
                  </a:spcBef>
                  <a:spcAft>
                    <a:spcPct val="0"/>
                  </a:spcAft>
                  <a:tabLst>
                    <a:tab pos="227965" algn="l"/>
                  </a:tabLst>
                  <a:defRPr/>
                </a:pPr>
                <a:r>
                  <a:rPr lang="zh-CN" altLang="en-US" b="1" kern="0" dirty="0">
                    <a:solidFill>
                      <a:schemeClr val="accent2"/>
                    </a:solidFill>
                  </a:rPr>
                  <a:t>Title text presets</a:t>
                </a:r>
                <a:endParaRPr kumimoji="0" lang="en-US" altLang="zh-CN" b="1" i="0" u="none" strike="noStrike" kern="0" cap="none" spc="0" normalizeH="0" baseline="0" noProof="0" dirty="0">
                  <a:ln>
                    <a:noFill/>
                  </a:ln>
                  <a:solidFill>
                    <a:schemeClr val="accent2"/>
                  </a:solidFill>
                  <a:effectLst/>
                  <a:uLnTx/>
                  <a:uFillTx/>
                </a:endParaRPr>
              </a:p>
            </p:txBody>
          </p:sp>
          <p:sp>
            <p:nvSpPr>
              <p:cNvPr id="26" name="íSļîḍê">
                <a:extLst>
                  <a:ext uri="{FF2B5EF4-FFF2-40B4-BE49-F238E27FC236}">
                    <a16:creationId xmlns:a16="http://schemas.microsoft.com/office/drawing/2014/main" id="{39DF1760-90EB-4514-A651-6A35B147187E}"/>
                  </a:ext>
                </a:extLst>
              </p:cNvPr>
              <p:cNvSpPr/>
              <p:nvPr/>
            </p:nvSpPr>
            <p:spPr>
              <a:xfrm>
                <a:off x="975294" y="4805629"/>
                <a:ext cx="1833891" cy="633200"/>
              </a:xfrm>
              <a:prstGeom prst="snip2SameRect">
                <a:avLst>
                  <a:gd name="adj1" fmla="val 0"/>
                  <a:gd name="adj2" fmla="val 0"/>
                </a:avLst>
              </a:prstGeom>
              <a:ln>
                <a:noFill/>
              </a:ln>
            </p:spPr>
            <p:txBody>
              <a:bodyPr wrap="square" lIns="91440" tIns="45720" rIns="91440" bIns="45720" anchor="t">
                <a:noAutofit/>
              </a:bodyPr>
              <a:lstStyle/>
              <a:p>
                <a:pPr lvl="0" algn="ctr">
                  <a:lnSpc>
                    <a:spcPct val="120000"/>
                  </a:lnSpc>
                  <a:defRPr/>
                </a:pPr>
                <a:r>
                  <a:rPr lang="zh-CN" altLang="en-US" sz="1100" kern="0" dirty="0">
                    <a:solidFill>
                      <a:schemeClr val="accent2"/>
                    </a:solidFill>
                  </a:rPr>
                  <a:t>Enter the text message here, be concise, and pay attention to double-check for text errors</a:t>
                </a:r>
                <a:endParaRPr kumimoji="0" lang="en-US" altLang="zh-CN" sz="1100" b="0" i="0" u="none" strike="noStrike" kern="0" cap="none" spc="0" normalizeH="0" baseline="0" noProof="0" dirty="0">
                  <a:ln>
                    <a:noFill/>
                  </a:ln>
                  <a:solidFill>
                    <a:schemeClr val="accent2"/>
                  </a:solidFill>
                  <a:effectLst/>
                  <a:uLnTx/>
                  <a:uFillTx/>
                </a:endParaRPr>
              </a:p>
            </p:txBody>
          </p:sp>
        </p:grpSp>
      </p:grpSp>
    </p:spTree>
    <p:extLst>
      <p:ext uri="{BB962C8B-B14F-4D97-AF65-F5344CB8AC3E}">
        <p14:creationId xmlns:p14="http://schemas.microsoft.com/office/powerpoint/2010/main" val="40271329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 presetClass="entr" presetSubtype="4"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750" fill="hold"/>
                                        <p:tgtEl>
                                          <p:spTgt spid="16"/>
                                        </p:tgtEl>
                                        <p:attrNameLst>
                                          <p:attrName>ppt_x</p:attrName>
                                        </p:attrNameLst>
                                      </p:cBhvr>
                                      <p:tavLst>
                                        <p:tav tm="0">
                                          <p:val>
                                            <p:strVal val="#ppt_x"/>
                                          </p:val>
                                        </p:tav>
                                        <p:tav tm="100000">
                                          <p:val>
                                            <p:strVal val="#ppt_x"/>
                                          </p:val>
                                        </p:tav>
                                      </p:tavLst>
                                    </p:anim>
                                    <p:anim calcmode="lin" valueType="num">
                                      <p:cBhvr additive="base">
                                        <p:cTn id="14" dur="750" fill="hold"/>
                                        <p:tgtEl>
                                          <p:spTgt spid="16"/>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750" fill="hold"/>
                                        <p:tgtEl>
                                          <p:spTgt spid="17"/>
                                        </p:tgtEl>
                                        <p:attrNameLst>
                                          <p:attrName>ppt_x</p:attrName>
                                        </p:attrNameLst>
                                      </p:cBhvr>
                                      <p:tavLst>
                                        <p:tav tm="0">
                                          <p:val>
                                            <p:strVal val="#ppt_x"/>
                                          </p:val>
                                        </p:tav>
                                        <p:tav tm="100000">
                                          <p:val>
                                            <p:strVal val="#ppt_x"/>
                                          </p:val>
                                        </p:tav>
                                      </p:tavLst>
                                    </p:anim>
                                    <p:anim calcmode="lin" valueType="num">
                                      <p:cBhvr additive="base">
                                        <p:cTn id="19" dur="750" fill="hold"/>
                                        <p:tgtEl>
                                          <p:spTgt spid="17"/>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10" presetClass="entr" presetSubtype="0"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2750"/>
                            </p:stCondLst>
                            <p:childTnLst>
                              <p:par>
                                <p:cTn id="25" presetID="10" presetClass="entr" presetSubtype="0"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p:stCondLst>
                              <p:cond delay="3250"/>
                            </p:stCondLst>
                            <p:childTnLst>
                              <p:par>
                                <p:cTn id="29" presetID="42" presetClass="entr" presetSubtype="0"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750"/>
                                        <p:tgtEl>
                                          <p:spTgt spid="20"/>
                                        </p:tgtEl>
                                      </p:cBhvr>
                                    </p:animEffect>
                                    <p:anim calcmode="lin" valueType="num">
                                      <p:cBhvr>
                                        <p:cTn id="32" dur="750" fill="hold"/>
                                        <p:tgtEl>
                                          <p:spTgt spid="20"/>
                                        </p:tgtEl>
                                        <p:attrNameLst>
                                          <p:attrName>ppt_x</p:attrName>
                                        </p:attrNameLst>
                                      </p:cBhvr>
                                      <p:tavLst>
                                        <p:tav tm="0">
                                          <p:val>
                                            <p:strVal val="#ppt_x"/>
                                          </p:val>
                                        </p:tav>
                                        <p:tav tm="100000">
                                          <p:val>
                                            <p:strVal val="#ppt_x"/>
                                          </p:val>
                                        </p:tav>
                                      </p:tavLst>
                                    </p:anim>
                                    <p:anim calcmode="lin" valueType="num">
                                      <p:cBhvr>
                                        <p:cTn id="33" dur="750" fill="hold"/>
                                        <p:tgtEl>
                                          <p:spTgt spid="20"/>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53" presetClass="entr" presetSubtype="16"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750" fill="hold"/>
                                        <p:tgtEl>
                                          <p:spTgt spid="13"/>
                                        </p:tgtEl>
                                        <p:attrNameLst>
                                          <p:attrName>ppt_w</p:attrName>
                                        </p:attrNameLst>
                                      </p:cBhvr>
                                      <p:tavLst>
                                        <p:tav tm="0">
                                          <p:val>
                                            <p:fltVal val="0"/>
                                          </p:val>
                                        </p:tav>
                                        <p:tav tm="100000">
                                          <p:val>
                                            <p:strVal val="#ppt_w"/>
                                          </p:val>
                                        </p:tav>
                                      </p:tavLst>
                                    </p:anim>
                                    <p:anim calcmode="lin" valueType="num">
                                      <p:cBhvr>
                                        <p:cTn id="38" dur="750" fill="hold"/>
                                        <p:tgtEl>
                                          <p:spTgt spid="13"/>
                                        </p:tgtEl>
                                        <p:attrNameLst>
                                          <p:attrName>ppt_h</p:attrName>
                                        </p:attrNameLst>
                                      </p:cBhvr>
                                      <p:tavLst>
                                        <p:tav tm="0">
                                          <p:val>
                                            <p:fltVal val="0"/>
                                          </p:val>
                                        </p:tav>
                                        <p:tav tm="100000">
                                          <p:val>
                                            <p:strVal val="#ppt_h"/>
                                          </p:val>
                                        </p:tav>
                                      </p:tavLst>
                                    </p:anim>
                                    <p:animEffect transition="in" filter="fade">
                                      <p:cBhvr>
                                        <p:cTn id="39" dur="750"/>
                                        <p:tgtEl>
                                          <p:spTgt spid="13"/>
                                        </p:tgtEl>
                                      </p:cBhvr>
                                    </p:animEffect>
                                  </p:childTnLst>
                                </p:cTn>
                              </p:par>
                            </p:childTnLst>
                          </p:cTn>
                        </p:par>
                        <p:par>
                          <p:cTn id="40" fill="hold">
                            <p:stCondLst>
                              <p:cond delay="47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750"/>
                                        <p:tgtEl>
                                          <p:spTgt spid="21"/>
                                        </p:tgtEl>
                                      </p:cBhvr>
                                    </p:animEffect>
                                    <p:anim calcmode="lin" valueType="num">
                                      <p:cBhvr>
                                        <p:cTn id="44" dur="750" fill="hold"/>
                                        <p:tgtEl>
                                          <p:spTgt spid="21"/>
                                        </p:tgtEl>
                                        <p:attrNameLst>
                                          <p:attrName>ppt_x</p:attrName>
                                        </p:attrNameLst>
                                      </p:cBhvr>
                                      <p:tavLst>
                                        <p:tav tm="0">
                                          <p:val>
                                            <p:strVal val="#ppt_x"/>
                                          </p:val>
                                        </p:tav>
                                        <p:tav tm="100000">
                                          <p:val>
                                            <p:strVal val="#ppt_x"/>
                                          </p:val>
                                        </p:tav>
                                      </p:tavLst>
                                    </p:anim>
                                    <p:anim calcmode="lin" valueType="num">
                                      <p:cBhvr>
                                        <p:cTn id="45" dur="75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750" fill="hold"/>
                                        <p:tgtEl>
                                          <p:spTgt spid="14"/>
                                        </p:tgtEl>
                                        <p:attrNameLst>
                                          <p:attrName>ppt_w</p:attrName>
                                        </p:attrNameLst>
                                      </p:cBhvr>
                                      <p:tavLst>
                                        <p:tav tm="0">
                                          <p:val>
                                            <p:fltVal val="0"/>
                                          </p:val>
                                        </p:tav>
                                        <p:tav tm="100000">
                                          <p:val>
                                            <p:strVal val="#ppt_w"/>
                                          </p:val>
                                        </p:tav>
                                      </p:tavLst>
                                    </p:anim>
                                    <p:anim calcmode="lin" valueType="num">
                                      <p:cBhvr>
                                        <p:cTn id="50" dur="750" fill="hold"/>
                                        <p:tgtEl>
                                          <p:spTgt spid="14"/>
                                        </p:tgtEl>
                                        <p:attrNameLst>
                                          <p:attrName>ppt_h</p:attrName>
                                        </p:attrNameLst>
                                      </p:cBhvr>
                                      <p:tavLst>
                                        <p:tav tm="0">
                                          <p:val>
                                            <p:fltVal val="0"/>
                                          </p:val>
                                        </p:tav>
                                        <p:tav tm="100000">
                                          <p:val>
                                            <p:strVal val="#ppt_h"/>
                                          </p:val>
                                        </p:tav>
                                      </p:tavLst>
                                    </p:anim>
                                    <p:animEffect transition="in" filter="fade">
                                      <p:cBhvr>
                                        <p:cTn id="51" dur="750"/>
                                        <p:tgtEl>
                                          <p:spTgt spid="14"/>
                                        </p:tgtEl>
                                      </p:cBhvr>
                                    </p:animEffect>
                                  </p:childTnLst>
                                </p:cTn>
                              </p:par>
                            </p:childTnLst>
                          </p:cTn>
                        </p:par>
                        <p:par>
                          <p:cTn id="52" fill="hold">
                            <p:stCondLst>
                              <p:cond delay="6250"/>
                            </p:stCondLst>
                            <p:childTnLst>
                              <p:par>
                                <p:cTn id="53" presetID="42" presetClass="entr" presetSubtype="0" fill="hold"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750"/>
                                        <p:tgtEl>
                                          <p:spTgt spid="22"/>
                                        </p:tgtEl>
                                      </p:cBhvr>
                                    </p:animEffect>
                                    <p:anim calcmode="lin" valueType="num">
                                      <p:cBhvr>
                                        <p:cTn id="56" dur="750" fill="hold"/>
                                        <p:tgtEl>
                                          <p:spTgt spid="22"/>
                                        </p:tgtEl>
                                        <p:attrNameLst>
                                          <p:attrName>ppt_x</p:attrName>
                                        </p:attrNameLst>
                                      </p:cBhvr>
                                      <p:tavLst>
                                        <p:tav tm="0">
                                          <p:val>
                                            <p:strVal val="#ppt_x"/>
                                          </p:val>
                                        </p:tav>
                                        <p:tav tm="100000">
                                          <p:val>
                                            <p:strVal val="#ppt_x"/>
                                          </p:val>
                                        </p:tav>
                                      </p:tavLst>
                                    </p:anim>
                                    <p:anim calcmode="lin" valueType="num">
                                      <p:cBhvr>
                                        <p:cTn id="57" dur="750" fill="hold"/>
                                        <p:tgtEl>
                                          <p:spTgt spid="22"/>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750" fill="hold"/>
                                        <p:tgtEl>
                                          <p:spTgt spid="15"/>
                                        </p:tgtEl>
                                        <p:attrNameLst>
                                          <p:attrName>ppt_w</p:attrName>
                                        </p:attrNameLst>
                                      </p:cBhvr>
                                      <p:tavLst>
                                        <p:tav tm="0">
                                          <p:val>
                                            <p:fltVal val="0"/>
                                          </p:val>
                                        </p:tav>
                                        <p:tav tm="100000">
                                          <p:val>
                                            <p:strVal val="#ppt_w"/>
                                          </p:val>
                                        </p:tav>
                                      </p:tavLst>
                                    </p:anim>
                                    <p:anim calcmode="lin" valueType="num">
                                      <p:cBhvr>
                                        <p:cTn id="62" dur="750" fill="hold"/>
                                        <p:tgtEl>
                                          <p:spTgt spid="15"/>
                                        </p:tgtEl>
                                        <p:attrNameLst>
                                          <p:attrName>ppt_h</p:attrName>
                                        </p:attrNameLst>
                                      </p:cBhvr>
                                      <p:tavLst>
                                        <p:tav tm="0">
                                          <p:val>
                                            <p:fltVal val="0"/>
                                          </p:val>
                                        </p:tav>
                                        <p:tav tm="100000">
                                          <p:val>
                                            <p:strVal val="#ppt_h"/>
                                          </p:val>
                                        </p:tav>
                                      </p:tavLst>
                                    </p:anim>
                                    <p:animEffect transition="in" filter="fade">
                                      <p:cBhvr>
                                        <p:cTn id="63"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FF5A3239-980D-4DC4-A6B4-D896A67A24CD}"/>
              </a:ext>
            </a:extLst>
          </p:cNvPr>
          <p:cNvGrpSpPr/>
          <p:nvPr/>
        </p:nvGrpSpPr>
        <p:grpSpPr>
          <a:xfrm>
            <a:off x="-2" y="0"/>
            <a:ext cx="4555962" cy="2614863"/>
            <a:chOff x="-2" y="0"/>
            <a:chExt cx="4555962" cy="2614863"/>
          </a:xfrm>
        </p:grpSpPr>
        <p:sp>
          <p:nvSpPr>
            <p:cNvPr id="3" name="矩形 2">
              <a:extLst>
                <a:ext uri="{FF2B5EF4-FFF2-40B4-BE49-F238E27FC236}">
                  <a16:creationId xmlns:a16="http://schemas.microsoft.com/office/drawing/2014/main" id="{1488C345-54D5-4239-8653-BFA249D14D77}"/>
                </a:ext>
              </a:extLst>
            </p:cNvPr>
            <p:cNvSpPr/>
            <p:nvPr/>
          </p:nvSpPr>
          <p:spPr>
            <a:xfrm>
              <a:off x="-1" y="471571"/>
              <a:ext cx="4555960" cy="658729"/>
            </a:xfrm>
            <a:prstGeom prst="rect">
              <a:avLst/>
            </a:prstGeom>
            <a:solidFill>
              <a:srgbClr val="EDE9E2"/>
            </a:solidFill>
            <a:ln>
              <a:noFill/>
            </a:ln>
            <a:effectLst>
              <a:outerShdw blurRad="266700" dist="101600" dir="5400000" sx="102000" sy="102000" algn="ctr" rotWithShape="0">
                <a:schemeClr val="bg1">
                  <a:lumMod val="50000"/>
                  <a:alpha val="4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D7751A4D-18F6-4D61-B13A-A77709DBF9B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65241" b="27407"/>
            <a:stretch/>
          </p:blipFill>
          <p:spPr>
            <a:xfrm flipH="1">
              <a:off x="-2" y="0"/>
              <a:ext cx="1915067" cy="2614863"/>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sp>
          <p:nvSpPr>
            <p:cNvPr id="5" name="矩形 4">
              <a:extLst>
                <a:ext uri="{FF2B5EF4-FFF2-40B4-BE49-F238E27FC236}">
                  <a16:creationId xmlns:a16="http://schemas.microsoft.com/office/drawing/2014/main" id="{2C65047E-6176-424C-B1EF-474144EF4E1B}"/>
                </a:ext>
              </a:extLst>
            </p:cNvPr>
            <p:cNvSpPr/>
            <p:nvPr/>
          </p:nvSpPr>
          <p:spPr>
            <a:xfrm>
              <a:off x="1295274" y="539325"/>
              <a:ext cx="3260686" cy="523220"/>
            </a:xfrm>
            <a:prstGeom prst="rect">
              <a:avLst/>
            </a:prstGeom>
          </p:spPr>
          <p:txBody>
            <a:bodyPr wrap="square">
              <a:spAutoFit/>
            </a:bodyPr>
            <a:lstStyle/>
            <a:p>
              <a:pPr algn="ctr"/>
              <a:r>
                <a:rPr lang="zh-CN" altLang="en-US" sz="2800" dirty="0">
                  <a:latin typeface="+mj-ea"/>
                  <a:ea typeface="+mj-ea"/>
                </a:rPr>
                <a:t>Learning training</a:t>
              </a:r>
            </a:p>
          </p:txBody>
        </p:sp>
      </p:grpSp>
      <p:grpSp>
        <p:nvGrpSpPr>
          <p:cNvPr id="30" name="îšḻidê">
            <a:extLst>
              <a:ext uri="{FF2B5EF4-FFF2-40B4-BE49-F238E27FC236}">
                <a16:creationId xmlns:a16="http://schemas.microsoft.com/office/drawing/2014/main" id="{02F03C26-82C3-42CF-AC1E-E655A86A95F9}"/>
              </a:ext>
            </a:extLst>
          </p:cNvPr>
          <p:cNvGrpSpPr/>
          <p:nvPr/>
        </p:nvGrpSpPr>
        <p:grpSpPr>
          <a:xfrm>
            <a:off x="6868137" y="1942559"/>
            <a:ext cx="4214219" cy="1002919"/>
            <a:chOff x="7112975" y="2902555"/>
            <a:chExt cx="4214219" cy="1002919"/>
          </a:xfrm>
        </p:grpSpPr>
        <p:sp>
          <p:nvSpPr>
            <p:cNvPr id="53" name="îṧľíde">
              <a:extLst>
                <a:ext uri="{FF2B5EF4-FFF2-40B4-BE49-F238E27FC236}">
                  <a16:creationId xmlns:a16="http://schemas.microsoft.com/office/drawing/2014/main" id="{6BE54D73-924A-42E9-BC0D-FC431B2584AE}"/>
                </a:ext>
              </a:extLst>
            </p:cNvPr>
            <p:cNvSpPr/>
            <p:nvPr/>
          </p:nvSpPr>
          <p:spPr>
            <a:xfrm>
              <a:off x="7112975" y="3174023"/>
              <a:ext cx="211018" cy="211018"/>
            </a:xfrm>
            <a:prstGeom prst="ellipse">
              <a:avLst/>
            </a:prstGeom>
            <a:solidFill>
              <a:schemeClr val="accent1"/>
            </a:solidFill>
            <a:ln w="19050" cap="rnd">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25000" lnSpcReduction="20000"/>
            </a:bodyPr>
            <a:lstStyle/>
            <a:p>
              <a:pPr algn="ctr" defTabSz="913765"/>
              <a:endParaRPr lang="zh-CN" altLang="en-US" sz="2000" b="1" dirty="0">
                <a:solidFill>
                  <a:schemeClr val="accent2"/>
                </a:solidFill>
              </a:endParaRPr>
            </a:p>
          </p:txBody>
        </p:sp>
        <p:grpSp>
          <p:nvGrpSpPr>
            <p:cNvPr id="54" name="ïṥ1ïḍé">
              <a:extLst>
                <a:ext uri="{FF2B5EF4-FFF2-40B4-BE49-F238E27FC236}">
                  <a16:creationId xmlns:a16="http://schemas.microsoft.com/office/drawing/2014/main" id="{1CEC61ED-152B-4336-8E3E-A9EA83A21112}"/>
                </a:ext>
              </a:extLst>
            </p:cNvPr>
            <p:cNvGrpSpPr/>
            <p:nvPr/>
          </p:nvGrpSpPr>
          <p:grpSpPr>
            <a:xfrm>
              <a:off x="7429502" y="2902555"/>
              <a:ext cx="3897692" cy="1002919"/>
              <a:chOff x="7323993" y="2827377"/>
              <a:chExt cx="3897692" cy="1002919"/>
            </a:xfrm>
          </p:grpSpPr>
          <p:sp>
            <p:nvSpPr>
              <p:cNvPr id="55" name="ïş1îďe">
                <a:extLst>
                  <a:ext uri="{FF2B5EF4-FFF2-40B4-BE49-F238E27FC236}">
                    <a16:creationId xmlns:a16="http://schemas.microsoft.com/office/drawing/2014/main" id="{FFAA6417-F49B-4535-8C7B-D3465D852C0C}"/>
                  </a:ext>
                </a:extLst>
              </p:cNvPr>
              <p:cNvSpPr/>
              <p:nvPr/>
            </p:nvSpPr>
            <p:spPr bwMode="auto">
              <a:xfrm>
                <a:off x="7323993" y="3234686"/>
                <a:ext cx="3897690" cy="595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defTabSz="914400">
                  <a:lnSpc>
                    <a:spcPct val="130000"/>
                  </a:lnSpc>
                  <a:spcBef>
                    <a:spcPct val="0"/>
                  </a:spcBef>
                </a:pPr>
                <a:r>
                  <a:rPr lang="zh-CN" altLang="en-US" sz="1100" dirty="0">
                    <a:solidFill>
                      <a:schemeClr val="accent2"/>
                    </a:solidFill>
                  </a:rPr>
                  <a:t>Enter the text message here, be concise, and pay attention to double-check for text errors</a:t>
                </a:r>
                <a:endParaRPr lang="en-US" altLang="zh-CN" sz="1100" dirty="0">
                  <a:solidFill>
                    <a:schemeClr val="accent2"/>
                  </a:solidFill>
                </a:endParaRPr>
              </a:p>
            </p:txBody>
          </p:sp>
          <p:sp>
            <p:nvSpPr>
              <p:cNvPr id="56" name="iṧḻíḓé">
                <a:extLst>
                  <a:ext uri="{FF2B5EF4-FFF2-40B4-BE49-F238E27FC236}">
                    <a16:creationId xmlns:a16="http://schemas.microsoft.com/office/drawing/2014/main" id="{E02B5D14-F929-4BD0-B242-58E3792B274A}"/>
                  </a:ext>
                </a:extLst>
              </p:cNvPr>
              <p:cNvSpPr txBox="1"/>
              <p:nvPr/>
            </p:nvSpPr>
            <p:spPr bwMode="auto">
              <a:xfrm>
                <a:off x="7323993" y="2827377"/>
                <a:ext cx="3897692" cy="40730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lIns="90000" tIns="46800" rIns="90000" bIns="46800" anchor="ctr"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eaLnBrk="1" hangingPunct="1">
                  <a:lnSpc>
                    <a:spcPct val="100000"/>
                  </a:lnSpc>
                  <a:spcBef>
                    <a:spcPct val="0"/>
                  </a:spcBef>
                  <a:buFontTx/>
                  <a:buNone/>
                </a:pPr>
                <a:r>
                  <a:rPr lang="zh-CN" altLang="en-US" b="1" dirty="0">
                    <a:solidFill>
                      <a:schemeClr val="accent2"/>
                    </a:solidFill>
                  </a:rPr>
                  <a:t>Title text presets</a:t>
                </a:r>
                <a:endParaRPr lang="en-US" altLang="zh-CN" b="1" dirty="0">
                  <a:solidFill>
                    <a:schemeClr val="accent2"/>
                  </a:solidFill>
                </a:endParaRPr>
              </a:p>
            </p:txBody>
          </p:sp>
        </p:grpSp>
      </p:grpSp>
      <p:grpSp>
        <p:nvGrpSpPr>
          <p:cNvPr id="31" name="îṧľîḑè">
            <a:extLst>
              <a:ext uri="{FF2B5EF4-FFF2-40B4-BE49-F238E27FC236}">
                <a16:creationId xmlns:a16="http://schemas.microsoft.com/office/drawing/2014/main" id="{12D56C51-6019-4E64-841B-F46D0C8EB5F5}"/>
              </a:ext>
            </a:extLst>
          </p:cNvPr>
          <p:cNvGrpSpPr/>
          <p:nvPr/>
        </p:nvGrpSpPr>
        <p:grpSpPr>
          <a:xfrm>
            <a:off x="6868137" y="2981017"/>
            <a:ext cx="4214219" cy="968499"/>
            <a:chOff x="7112975" y="2902555"/>
            <a:chExt cx="4214219" cy="968499"/>
          </a:xfrm>
        </p:grpSpPr>
        <p:sp>
          <p:nvSpPr>
            <p:cNvPr id="49" name="i$1iḋè">
              <a:extLst>
                <a:ext uri="{FF2B5EF4-FFF2-40B4-BE49-F238E27FC236}">
                  <a16:creationId xmlns:a16="http://schemas.microsoft.com/office/drawing/2014/main" id="{EBCFA0A5-7B8C-42FF-8F95-170F8F704C61}"/>
                </a:ext>
              </a:extLst>
            </p:cNvPr>
            <p:cNvSpPr/>
            <p:nvPr/>
          </p:nvSpPr>
          <p:spPr>
            <a:xfrm>
              <a:off x="7112975" y="3174023"/>
              <a:ext cx="211018" cy="211018"/>
            </a:xfrm>
            <a:prstGeom prst="ellipse">
              <a:avLst/>
            </a:prstGeom>
            <a:solidFill>
              <a:schemeClr val="accent2"/>
            </a:solidFill>
            <a:ln w="19050" cap="rnd">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25000" lnSpcReduction="20000"/>
            </a:bodyPr>
            <a:lstStyle/>
            <a:p>
              <a:pPr algn="ctr" defTabSz="913765"/>
              <a:endParaRPr lang="zh-CN" altLang="en-US" sz="2000" b="1" dirty="0">
                <a:solidFill>
                  <a:schemeClr val="accent2"/>
                </a:solidFill>
              </a:endParaRPr>
            </a:p>
          </p:txBody>
        </p:sp>
        <p:grpSp>
          <p:nvGrpSpPr>
            <p:cNvPr id="50" name="ïSḻïḓê">
              <a:extLst>
                <a:ext uri="{FF2B5EF4-FFF2-40B4-BE49-F238E27FC236}">
                  <a16:creationId xmlns:a16="http://schemas.microsoft.com/office/drawing/2014/main" id="{D78C83D6-4CE4-4D41-8306-8895D73F29DF}"/>
                </a:ext>
              </a:extLst>
            </p:cNvPr>
            <p:cNvGrpSpPr/>
            <p:nvPr/>
          </p:nvGrpSpPr>
          <p:grpSpPr>
            <a:xfrm>
              <a:off x="7429502" y="2902555"/>
              <a:ext cx="3897692" cy="968499"/>
              <a:chOff x="7323993" y="2827377"/>
              <a:chExt cx="3897692" cy="968499"/>
            </a:xfrm>
          </p:grpSpPr>
          <p:sp>
            <p:nvSpPr>
              <p:cNvPr id="51" name="ïṣliḋê">
                <a:extLst>
                  <a:ext uri="{FF2B5EF4-FFF2-40B4-BE49-F238E27FC236}">
                    <a16:creationId xmlns:a16="http://schemas.microsoft.com/office/drawing/2014/main" id="{AD70D772-E956-487C-992B-8C5E2D0779A5}"/>
                  </a:ext>
                </a:extLst>
              </p:cNvPr>
              <p:cNvSpPr/>
              <p:nvPr/>
            </p:nvSpPr>
            <p:spPr bwMode="auto">
              <a:xfrm>
                <a:off x="7323993" y="3234686"/>
                <a:ext cx="3897690" cy="561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defTabSz="914400">
                  <a:lnSpc>
                    <a:spcPct val="130000"/>
                  </a:lnSpc>
                  <a:spcBef>
                    <a:spcPct val="0"/>
                  </a:spcBef>
                </a:pPr>
                <a:r>
                  <a:rPr lang="zh-CN" altLang="en-US" sz="1100" dirty="0">
                    <a:solidFill>
                      <a:schemeClr val="accent2"/>
                    </a:solidFill>
                  </a:rPr>
                  <a:t>Enter the text message here, be concise, and pay attention to double-check for text errors</a:t>
                </a:r>
                <a:endParaRPr lang="en-US" altLang="zh-CN" sz="1100" dirty="0">
                  <a:solidFill>
                    <a:schemeClr val="accent2"/>
                  </a:solidFill>
                </a:endParaRPr>
              </a:p>
            </p:txBody>
          </p:sp>
          <p:sp>
            <p:nvSpPr>
              <p:cNvPr id="52" name="îṡļïďê">
                <a:extLst>
                  <a:ext uri="{FF2B5EF4-FFF2-40B4-BE49-F238E27FC236}">
                    <a16:creationId xmlns:a16="http://schemas.microsoft.com/office/drawing/2014/main" id="{92601764-2A87-4C04-A101-67C7D7EB6413}"/>
                  </a:ext>
                </a:extLst>
              </p:cNvPr>
              <p:cNvSpPr txBox="1"/>
              <p:nvPr/>
            </p:nvSpPr>
            <p:spPr bwMode="auto">
              <a:xfrm>
                <a:off x="7323993" y="2827377"/>
                <a:ext cx="3897692" cy="40730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lIns="90000" tIns="46800" rIns="90000" bIns="46800" anchor="ctr"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eaLnBrk="1" hangingPunct="1">
                  <a:lnSpc>
                    <a:spcPct val="100000"/>
                  </a:lnSpc>
                  <a:spcBef>
                    <a:spcPct val="0"/>
                  </a:spcBef>
                  <a:buFontTx/>
                  <a:buNone/>
                </a:pPr>
                <a:r>
                  <a:rPr lang="zh-CN" altLang="en-US" b="1" dirty="0">
                    <a:solidFill>
                      <a:schemeClr val="accent2"/>
                    </a:solidFill>
                  </a:rPr>
                  <a:t>Title text presets</a:t>
                </a:r>
                <a:endParaRPr lang="en-US" altLang="zh-CN" b="1" dirty="0">
                  <a:solidFill>
                    <a:schemeClr val="accent2"/>
                  </a:solidFill>
                </a:endParaRPr>
              </a:p>
            </p:txBody>
          </p:sp>
        </p:grpSp>
      </p:grpSp>
      <p:grpSp>
        <p:nvGrpSpPr>
          <p:cNvPr id="32" name="îśľïḍe">
            <a:extLst>
              <a:ext uri="{FF2B5EF4-FFF2-40B4-BE49-F238E27FC236}">
                <a16:creationId xmlns:a16="http://schemas.microsoft.com/office/drawing/2014/main" id="{FF2E8930-4A07-4F5D-B1FD-663A28A65B73}"/>
              </a:ext>
            </a:extLst>
          </p:cNvPr>
          <p:cNvGrpSpPr/>
          <p:nvPr/>
        </p:nvGrpSpPr>
        <p:grpSpPr>
          <a:xfrm>
            <a:off x="6868137" y="3985055"/>
            <a:ext cx="4214219" cy="968498"/>
            <a:chOff x="7112975" y="2902555"/>
            <a:chExt cx="4214219" cy="968498"/>
          </a:xfrm>
        </p:grpSpPr>
        <p:sp>
          <p:nvSpPr>
            <p:cNvPr id="45" name="îṣ1îdê">
              <a:extLst>
                <a:ext uri="{FF2B5EF4-FFF2-40B4-BE49-F238E27FC236}">
                  <a16:creationId xmlns:a16="http://schemas.microsoft.com/office/drawing/2014/main" id="{6E9C7BA5-C1C1-49EC-B2EC-697D0A31CA2E}"/>
                </a:ext>
              </a:extLst>
            </p:cNvPr>
            <p:cNvSpPr/>
            <p:nvPr/>
          </p:nvSpPr>
          <p:spPr>
            <a:xfrm>
              <a:off x="7112975" y="3174023"/>
              <a:ext cx="211018" cy="211018"/>
            </a:xfrm>
            <a:prstGeom prst="ellipse">
              <a:avLst/>
            </a:prstGeom>
            <a:solidFill>
              <a:schemeClr val="accent3"/>
            </a:solidFill>
            <a:ln w="19050" cap="rnd">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25000" lnSpcReduction="20000"/>
            </a:bodyPr>
            <a:lstStyle/>
            <a:p>
              <a:pPr algn="ctr" defTabSz="913765"/>
              <a:endParaRPr lang="zh-CN" altLang="en-US" sz="2000" b="1" dirty="0">
                <a:solidFill>
                  <a:schemeClr val="accent2"/>
                </a:solidFill>
              </a:endParaRPr>
            </a:p>
          </p:txBody>
        </p:sp>
        <p:grpSp>
          <p:nvGrpSpPr>
            <p:cNvPr id="46" name="íS1iḋê">
              <a:extLst>
                <a:ext uri="{FF2B5EF4-FFF2-40B4-BE49-F238E27FC236}">
                  <a16:creationId xmlns:a16="http://schemas.microsoft.com/office/drawing/2014/main" id="{56F60A2E-897D-4B71-91F6-8A2490544A8F}"/>
                </a:ext>
              </a:extLst>
            </p:cNvPr>
            <p:cNvGrpSpPr/>
            <p:nvPr/>
          </p:nvGrpSpPr>
          <p:grpSpPr>
            <a:xfrm>
              <a:off x="7429502" y="2902555"/>
              <a:ext cx="3897692" cy="968498"/>
              <a:chOff x="7323993" y="2827377"/>
              <a:chExt cx="3897692" cy="968498"/>
            </a:xfrm>
          </p:grpSpPr>
          <p:sp>
            <p:nvSpPr>
              <p:cNvPr id="47" name="íšlîďê">
                <a:extLst>
                  <a:ext uri="{FF2B5EF4-FFF2-40B4-BE49-F238E27FC236}">
                    <a16:creationId xmlns:a16="http://schemas.microsoft.com/office/drawing/2014/main" id="{3C60D220-ADB1-452F-AA9D-02F77589DF57}"/>
                  </a:ext>
                </a:extLst>
              </p:cNvPr>
              <p:cNvSpPr/>
              <p:nvPr/>
            </p:nvSpPr>
            <p:spPr bwMode="auto">
              <a:xfrm>
                <a:off x="7323993" y="3234686"/>
                <a:ext cx="3897690" cy="561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defTabSz="914400">
                  <a:lnSpc>
                    <a:spcPct val="130000"/>
                  </a:lnSpc>
                  <a:spcBef>
                    <a:spcPct val="0"/>
                  </a:spcBef>
                </a:pPr>
                <a:r>
                  <a:rPr lang="zh-CN" altLang="en-US" sz="1100" dirty="0">
                    <a:solidFill>
                      <a:schemeClr val="accent2"/>
                    </a:solidFill>
                  </a:rPr>
                  <a:t>Enter the text message here, be concise, and pay attention to double-check for text errors</a:t>
                </a:r>
                <a:endParaRPr lang="en-US" altLang="zh-CN" sz="1100" dirty="0">
                  <a:solidFill>
                    <a:schemeClr val="accent2"/>
                  </a:solidFill>
                </a:endParaRPr>
              </a:p>
            </p:txBody>
          </p:sp>
          <p:sp>
            <p:nvSpPr>
              <p:cNvPr id="48" name="îṡḻiḍé">
                <a:extLst>
                  <a:ext uri="{FF2B5EF4-FFF2-40B4-BE49-F238E27FC236}">
                    <a16:creationId xmlns:a16="http://schemas.microsoft.com/office/drawing/2014/main" id="{0021E345-EE14-45D4-BA88-577B0AD11314}"/>
                  </a:ext>
                </a:extLst>
              </p:cNvPr>
              <p:cNvSpPr txBox="1"/>
              <p:nvPr/>
            </p:nvSpPr>
            <p:spPr bwMode="auto">
              <a:xfrm>
                <a:off x="7323993" y="2827377"/>
                <a:ext cx="3897692" cy="40730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lIns="90000" tIns="46800" rIns="90000" bIns="46800" anchor="ctr"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eaLnBrk="1" hangingPunct="1">
                  <a:lnSpc>
                    <a:spcPct val="100000"/>
                  </a:lnSpc>
                  <a:spcBef>
                    <a:spcPct val="0"/>
                  </a:spcBef>
                  <a:buFontTx/>
                  <a:buNone/>
                </a:pPr>
                <a:r>
                  <a:rPr lang="zh-CN" altLang="en-US" b="1" dirty="0">
                    <a:solidFill>
                      <a:schemeClr val="accent2"/>
                    </a:solidFill>
                  </a:rPr>
                  <a:t>Title text presets</a:t>
                </a:r>
                <a:endParaRPr lang="en-US" altLang="zh-CN" b="1" dirty="0">
                  <a:solidFill>
                    <a:schemeClr val="accent2"/>
                  </a:solidFill>
                </a:endParaRPr>
              </a:p>
            </p:txBody>
          </p:sp>
        </p:grpSp>
      </p:grpSp>
      <p:grpSp>
        <p:nvGrpSpPr>
          <p:cNvPr id="33" name="íṡľíḓe">
            <a:extLst>
              <a:ext uri="{FF2B5EF4-FFF2-40B4-BE49-F238E27FC236}">
                <a16:creationId xmlns:a16="http://schemas.microsoft.com/office/drawing/2014/main" id="{6588AC08-2582-424E-8B4F-7B6B8443E76D}"/>
              </a:ext>
            </a:extLst>
          </p:cNvPr>
          <p:cNvGrpSpPr/>
          <p:nvPr/>
        </p:nvGrpSpPr>
        <p:grpSpPr>
          <a:xfrm>
            <a:off x="6868137" y="4989091"/>
            <a:ext cx="4214219" cy="1065482"/>
            <a:chOff x="7112975" y="2902555"/>
            <a:chExt cx="4214219" cy="1065482"/>
          </a:xfrm>
        </p:grpSpPr>
        <p:sp>
          <p:nvSpPr>
            <p:cNvPr id="41" name="ïṣļiḍé">
              <a:extLst>
                <a:ext uri="{FF2B5EF4-FFF2-40B4-BE49-F238E27FC236}">
                  <a16:creationId xmlns:a16="http://schemas.microsoft.com/office/drawing/2014/main" id="{40EBA1EC-47A9-4D5C-8095-95F741593365}"/>
                </a:ext>
              </a:extLst>
            </p:cNvPr>
            <p:cNvSpPr/>
            <p:nvPr/>
          </p:nvSpPr>
          <p:spPr>
            <a:xfrm>
              <a:off x="7112975" y="3174023"/>
              <a:ext cx="211018" cy="211018"/>
            </a:xfrm>
            <a:prstGeom prst="ellipse">
              <a:avLst/>
            </a:prstGeom>
            <a:solidFill>
              <a:schemeClr val="accent1"/>
            </a:solidFill>
            <a:ln w="19050" cap="rnd">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25000" lnSpcReduction="20000"/>
            </a:bodyPr>
            <a:lstStyle/>
            <a:p>
              <a:pPr algn="ctr" defTabSz="913765"/>
              <a:endParaRPr lang="zh-CN" altLang="en-US" sz="2000" b="1" dirty="0">
                <a:solidFill>
                  <a:schemeClr val="accent2"/>
                </a:solidFill>
              </a:endParaRPr>
            </a:p>
          </p:txBody>
        </p:sp>
        <p:grpSp>
          <p:nvGrpSpPr>
            <p:cNvPr id="42" name="iṩľide">
              <a:extLst>
                <a:ext uri="{FF2B5EF4-FFF2-40B4-BE49-F238E27FC236}">
                  <a16:creationId xmlns:a16="http://schemas.microsoft.com/office/drawing/2014/main" id="{296E7FFC-8678-47EA-8BC4-77A68FDFE2D6}"/>
                </a:ext>
              </a:extLst>
            </p:cNvPr>
            <p:cNvGrpSpPr/>
            <p:nvPr/>
          </p:nvGrpSpPr>
          <p:grpSpPr>
            <a:xfrm>
              <a:off x="7429502" y="2902555"/>
              <a:ext cx="3897692" cy="1065482"/>
              <a:chOff x="7323993" y="2827377"/>
              <a:chExt cx="3897692" cy="1065482"/>
            </a:xfrm>
          </p:grpSpPr>
          <p:sp>
            <p:nvSpPr>
              <p:cNvPr id="43" name="ïṧḷídé">
                <a:extLst>
                  <a:ext uri="{FF2B5EF4-FFF2-40B4-BE49-F238E27FC236}">
                    <a16:creationId xmlns:a16="http://schemas.microsoft.com/office/drawing/2014/main" id="{B8AB7EDD-7930-4553-9466-867A97EAE9D6}"/>
                  </a:ext>
                </a:extLst>
              </p:cNvPr>
              <p:cNvSpPr/>
              <p:nvPr/>
            </p:nvSpPr>
            <p:spPr bwMode="auto">
              <a:xfrm>
                <a:off x="7323993" y="3234686"/>
                <a:ext cx="3897690" cy="658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defTabSz="914400">
                  <a:lnSpc>
                    <a:spcPct val="130000"/>
                  </a:lnSpc>
                  <a:spcBef>
                    <a:spcPct val="0"/>
                  </a:spcBef>
                </a:pPr>
                <a:r>
                  <a:rPr lang="zh-CN" altLang="en-US" sz="1100" dirty="0">
                    <a:solidFill>
                      <a:schemeClr val="accent2"/>
                    </a:solidFill>
                  </a:rPr>
                  <a:t>Enter the text message here, be concise, and pay attention to double-check for text errors</a:t>
                </a:r>
                <a:endParaRPr lang="en-US" altLang="zh-CN" sz="1100" dirty="0">
                  <a:solidFill>
                    <a:schemeClr val="accent2"/>
                  </a:solidFill>
                </a:endParaRPr>
              </a:p>
            </p:txBody>
          </p:sp>
          <p:sp>
            <p:nvSpPr>
              <p:cNvPr id="44" name="î$ḻïḓe">
                <a:extLst>
                  <a:ext uri="{FF2B5EF4-FFF2-40B4-BE49-F238E27FC236}">
                    <a16:creationId xmlns:a16="http://schemas.microsoft.com/office/drawing/2014/main" id="{6321DEE0-A5BA-43D3-816C-B4AD32AFD45D}"/>
                  </a:ext>
                </a:extLst>
              </p:cNvPr>
              <p:cNvSpPr txBox="1"/>
              <p:nvPr/>
            </p:nvSpPr>
            <p:spPr bwMode="auto">
              <a:xfrm>
                <a:off x="7323993" y="2827377"/>
                <a:ext cx="3897692" cy="40730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lIns="90000" tIns="46800" rIns="90000" bIns="46800" anchor="ctr"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eaLnBrk="1" hangingPunct="1">
                  <a:lnSpc>
                    <a:spcPct val="100000"/>
                  </a:lnSpc>
                  <a:spcBef>
                    <a:spcPct val="0"/>
                  </a:spcBef>
                  <a:buFontTx/>
                  <a:buNone/>
                </a:pPr>
                <a:r>
                  <a:rPr lang="zh-CN" altLang="en-US" b="1" dirty="0">
                    <a:solidFill>
                      <a:schemeClr val="accent2"/>
                    </a:solidFill>
                  </a:rPr>
                  <a:t>Title text presets</a:t>
                </a:r>
                <a:endParaRPr lang="en-US" altLang="zh-CN" b="1" dirty="0">
                  <a:solidFill>
                    <a:schemeClr val="accent2"/>
                  </a:solidFill>
                </a:endParaRPr>
              </a:p>
            </p:txBody>
          </p:sp>
        </p:grpSp>
      </p:grpSp>
      <p:sp>
        <p:nvSpPr>
          <p:cNvPr id="34" name="îṣ1iḓè">
            <a:extLst>
              <a:ext uri="{FF2B5EF4-FFF2-40B4-BE49-F238E27FC236}">
                <a16:creationId xmlns:a16="http://schemas.microsoft.com/office/drawing/2014/main" id="{D38C8725-3FB1-4C91-B421-140F7959E3A8}"/>
              </a:ext>
            </a:extLst>
          </p:cNvPr>
          <p:cNvSpPr/>
          <p:nvPr/>
        </p:nvSpPr>
        <p:spPr>
          <a:xfrm>
            <a:off x="1109644" y="3320732"/>
            <a:ext cx="648335" cy="648335"/>
          </a:xfrm>
          <a:prstGeom prst="ellipse">
            <a:avLst/>
          </a:prstGeom>
          <a:solidFill>
            <a:schemeClr val="accent1"/>
          </a:solid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spcCol="0" rtlCol="0" fromWordArt="0" anchor="ctr" anchorCtr="0" forceAA="0" compatLnSpc="1">
            <a:normAutofit/>
          </a:bodyPr>
          <a:lstStyle/>
          <a:p>
            <a:pPr lvl="0" algn="ctr"/>
            <a:endParaRPr lang="en-US" altLang="zh-CN" sz="1600" b="1" dirty="0">
              <a:solidFill>
                <a:srgbClr val="BC3649"/>
              </a:solidFill>
            </a:endParaRPr>
          </a:p>
        </p:txBody>
      </p:sp>
      <p:grpSp>
        <p:nvGrpSpPr>
          <p:cNvPr id="35" name="íś1iďè">
            <a:extLst>
              <a:ext uri="{FF2B5EF4-FFF2-40B4-BE49-F238E27FC236}">
                <a16:creationId xmlns:a16="http://schemas.microsoft.com/office/drawing/2014/main" id="{F774C5D9-1191-4DF4-8F8E-B5F1FEDF4C51}"/>
              </a:ext>
            </a:extLst>
          </p:cNvPr>
          <p:cNvGrpSpPr/>
          <p:nvPr/>
        </p:nvGrpSpPr>
        <p:grpSpPr>
          <a:xfrm>
            <a:off x="1459212" y="1759683"/>
            <a:ext cx="4771691" cy="4222698"/>
            <a:chOff x="2356" y="1975"/>
            <a:chExt cx="6645" cy="5880"/>
          </a:xfrm>
        </p:grpSpPr>
        <p:sp>
          <p:nvSpPr>
            <p:cNvPr id="36" name="iṡḷíḑê">
              <a:extLst>
                <a:ext uri="{FF2B5EF4-FFF2-40B4-BE49-F238E27FC236}">
                  <a16:creationId xmlns:a16="http://schemas.microsoft.com/office/drawing/2014/main" id="{D63A5286-87BD-47EC-A423-341AFEE26D2E}"/>
                </a:ext>
              </a:extLst>
            </p:cNvPr>
            <p:cNvSpPr/>
            <p:nvPr/>
          </p:nvSpPr>
          <p:spPr>
            <a:xfrm>
              <a:off x="5360" y="6161"/>
              <a:ext cx="1694" cy="1694"/>
            </a:xfrm>
            <a:prstGeom prst="ellipse">
              <a:avLst/>
            </a:prstGeom>
            <a:solidFill>
              <a:schemeClr val="bg2">
                <a:alpha val="55000"/>
              </a:schemeClr>
            </a:solidFill>
            <a:ln w="19050">
              <a:noFill/>
              <a:round/>
            </a:ln>
          </p:spPr>
          <p:txBody>
            <a:bodyPr vert="horz" wrap="none" lIns="91440" tIns="45720" rIns="91440" bIns="45720" numCol="1" spcCol="0" rtlCol="0" fromWordArt="0" anchor="ctr" anchorCtr="1" forceAA="0" compatLnSpc="1">
              <a:noAutofit/>
            </a:bodyPr>
            <a:lstStyle/>
            <a:p>
              <a:pPr lvl="0" algn="ctr"/>
              <a:endParaRPr lang="zh-CN" altLang="en-US" sz="1200" b="1" dirty="0"/>
            </a:p>
          </p:txBody>
        </p:sp>
        <p:sp>
          <p:nvSpPr>
            <p:cNvPr id="37" name="ïṥḻïďè">
              <a:extLst>
                <a:ext uri="{FF2B5EF4-FFF2-40B4-BE49-F238E27FC236}">
                  <a16:creationId xmlns:a16="http://schemas.microsoft.com/office/drawing/2014/main" id="{4E0FDD62-B433-41D7-82C6-73FDBF7269C9}"/>
                </a:ext>
              </a:extLst>
            </p:cNvPr>
            <p:cNvSpPr/>
            <p:nvPr/>
          </p:nvSpPr>
          <p:spPr>
            <a:xfrm>
              <a:off x="2970" y="2310"/>
              <a:ext cx="5040" cy="5040"/>
            </a:xfrm>
            <a:prstGeom prst="ellipse">
              <a:avLst/>
            </a:prstGeom>
            <a:blipFill>
              <a:blip r:embed="rId3"/>
              <a:stretch>
                <a:fillRect l="-25094" r="-24918"/>
              </a:stretch>
            </a:blip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spcCol="0" rtlCol="0" fromWordArt="0" anchor="ctr" anchorCtr="0" forceAA="0" compatLnSpc="1">
              <a:noAutofit/>
            </a:bodyPr>
            <a:lstStyle/>
            <a:p>
              <a:pPr lvl="0" algn="ctr"/>
              <a:endParaRPr/>
            </a:p>
          </p:txBody>
        </p:sp>
        <p:sp>
          <p:nvSpPr>
            <p:cNvPr id="38" name="íṩlîḓè">
              <a:extLst>
                <a:ext uri="{FF2B5EF4-FFF2-40B4-BE49-F238E27FC236}">
                  <a16:creationId xmlns:a16="http://schemas.microsoft.com/office/drawing/2014/main" id="{C8FE9ABF-D6EC-4E9B-AD20-31862AB46F9D}"/>
                </a:ext>
              </a:extLst>
            </p:cNvPr>
            <p:cNvSpPr/>
            <p:nvPr/>
          </p:nvSpPr>
          <p:spPr>
            <a:xfrm>
              <a:off x="5580" y="4152"/>
              <a:ext cx="3421" cy="3421"/>
            </a:xfrm>
            <a:prstGeom prst="ellipse">
              <a:avLst/>
            </a:prstGeom>
            <a:solidFill>
              <a:schemeClr val="accent1">
                <a:alpha val="70000"/>
              </a:schemeClr>
            </a:solid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spcCol="0" rtlCol="0" fromWordArt="0" anchor="ctr" anchorCtr="0" forceAA="0" compatLnSpc="1">
              <a:normAutofit/>
            </a:bodyPr>
            <a:lstStyle/>
            <a:p>
              <a:pPr lvl="0" algn="ctr"/>
              <a:endParaRPr lang="en-US" altLang="zh-CN" sz="1600" b="1" dirty="0">
                <a:solidFill>
                  <a:srgbClr val="BC3649"/>
                </a:solidFill>
              </a:endParaRPr>
            </a:p>
          </p:txBody>
        </p:sp>
        <p:sp>
          <p:nvSpPr>
            <p:cNvPr id="39" name="íşḷîďé">
              <a:extLst>
                <a:ext uri="{FF2B5EF4-FFF2-40B4-BE49-F238E27FC236}">
                  <a16:creationId xmlns:a16="http://schemas.microsoft.com/office/drawing/2014/main" id="{EDDE1EA0-613E-4F20-B486-BF76B81298C2}"/>
                </a:ext>
              </a:extLst>
            </p:cNvPr>
            <p:cNvSpPr/>
            <p:nvPr/>
          </p:nvSpPr>
          <p:spPr>
            <a:xfrm>
              <a:off x="2356" y="1975"/>
              <a:ext cx="2176" cy="2176"/>
            </a:xfrm>
            <a:prstGeom prst="ellipse">
              <a:avLst/>
            </a:prstGeom>
            <a:solidFill>
              <a:schemeClr val="bg2">
                <a:alpha val="55000"/>
              </a:schemeClr>
            </a:solidFill>
            <a:ln w="19050">
              <a:noFill/>
              <a:round/>
            </a:ln>
          </p:spPr>
          <p:txBody>
            <a:bodyPr vert="horz" wrap="none" lIns="91440" tIns="45720" rIns="91440" bIns="45720" numCol="1" spcCol="0" rtlCol="0" fromWordArt="0" anchor="ctr" anchorCtr="1" forceAA="0" compatLnSpc="1">
              <a:noAutofit/>
            </a:bodyPr>
            <a:lstStyle/>
            <a:p>
              <a:pPr lvl="0" algn="ctr"/>
              <a:endParaRPr lang="zh-CN" altLang="en-US" sz="1200" b="1" dirty="0"/>
            </a:p>
          </p:txBody>
        </p:sp>
        <p:sp>
          <p:nvSpPr>
            <p:cNvPr id="40" name="ïṥļïḍê">
              <a:extLst>
                <a:ext uri="{FF2B5EF4-FFF2-40B4-BE49-F238E27FC236}">
                  <a16:creationId xmlns:a16="http://schemas.microsoft.com/office/drawing/2014/main" id="{951CF46E-3D3E-4145-BBAC-D45025038B8D}"/>
                </a:ext>
              </a:extLst>
            </p:cNvPr>
            <p:cNvSpPr/>
            <p:nvPr/>
          </p:nvSpPr>
          <p:spPr>
            <a:xfrm>
              <a:off x="2356" y="2019"/>
              <a:ext cx="2176" cy="2176"/>
            </a:xfrm>
            <a:prstGeom prst="ellipse">
              <a:avLst/>
            </a:prstGeom>
            <a:solidFill>
              <a:schemeClr val="bg2">
                <a:alpha val="55000"/>
              </a:schemeClr>
            </a:solidFill>
            <a:ln w="19050">
              <a:noFill/>
              <a:round/>
            </a:ln>
          </p:spPr>
          <p:txBody>
            <a:bodyPr vert="horz" wrap="none" lIns="91440" tIns="45720" rIns="91440" bIns="45720" numCol="1" spcCol="0" rtlCol="0" fromWordArt="0" anchor="ctr" anchorCtr="1" forceAA="0" compatLnSpc="1">
              <a:noAutofit/>
            </a:bodyPr>
            <a:lstStyle/>
            <a:p>
              <a:pPr lvl="0" algn="ctr"/>
              <a:endParaRPr lang="zh-CN" altLang="en-US" sz="1200" b="1" dirty="0"/>
            </a:p>
          </p:txBody>
        </p:sp>
      </p:grpSp>
    </p:spTree>
    <p:extLst>
      <p:ext uri="{BB962C8B-B14F-4D97-AF65-F5344CB8AC3E}">
        <p14:creationId xmlns:p14="http://schemas.microsoft.com/office/powerpoint/2010/main" val="33943908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10" presetClass="entr" presetSubtype="0"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750"/>
                                        <p:tgtEl>
                                          <p:spTgt spid="35"/>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750"/>
                                        <p:tgtEl>
                                          <p:spTgt spid="34"/>
                                        </p:tgtEl>
                                      </p:cBhvr>
                                    </p:animEffect>
                                  </p:childTnLst>
                                </p:cTn>
                              </p:par>
                            </p:childTnLst>
                          </p:cTn>
                        </p:par>
                        <p:par>
                          <p:cTn id="18" fill="hold">
                            <p:stCondLst>
                              <p:cond delay="2250"/>
                            </p:stCondLst>
                            <p:childTnLst>
                              <p:par>
                                <p:cTn id="19" presetID="2" presetClass="entr" presetSubtype="2" fill="hold" nodeType="after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750" fill="hold"/>
                                        <p:tgtEl>
                                          <p:spTgt spid="30"/>
                                        </p:tgtEl>
                                        <p:attrNameLst>
                                          <p:attrName>ppt_x</p:attrName>
                                        </p:attrNameLst>
                                      </p:cBhvr>
                                      <p:tavLst>
                                        <p:tav tm="0">
                                          <p:val>
                                            <p:strVal val="1+#ppt_w/2"/>
                                          </p:val>
                                        </p:tav>
                                        <p:tav tm="100000">
                                          <p:val>
                                            <p:strVal val="#ppt_x"/>
                                          </p:val>
                                        </p:tav>
                                      </p:tavLst>
                                    </p:anim>
                                    <p:anim calcmode="lin" valueType="num">
                                      <p:cBhvr additive="base">
                                        <p:cTn id="22" dur="750" fill="hold"/>
                                        <p:tgtEl>
                                          <p:spTgt spid="30"/>
                                        </p:tgtEl>
                                        <p:attrNameLst>
                                          <p:attrName>ppt_y</p:attrName>
                                        </p:attrNameLst>
                                      </p:cBhvr>
                                      <p:tavLst>
                                        <p:tav tm="0">
                                          <p:val>
                                            <p:strVal val="#ppt_y"/>
                                          </p:val>
                                        </p:tav>
                                        <p:tav tm="100000">
                                          <p:val>
                                            <p:strVal val="#ppt_y"/>
                                          </p:val>
                                        </p:tav>
                                      </p:tavLst>
                                    </p:anim>
                                  </p:childTnLst>
                                </p:cTn>
                              </p:par>
                            </p:childTnLst>
                          </p:cTn>
                        </p:par>
                        <p:par>
                          <p:cTn id="23" fill="hold">
                            <p:stCondLst>
                              <p:cond delay="3000"/>
                            </p:stCondLst>
                            <p:childTnLst>
                              <p:par>
                                <p:cTn id="24" presetID="2" presetClass="entr" presetSubtype="2" fill="hold" nodeType="afterEffect">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cBhvr additive="base">
                                        <p:cTn id="26" dur="750" fill="hold"/>
                                        <p:tgtEl>
                                          <p:spTgt spid="31"/>
                                        </p:tgtEl>
                                        <p:attrNameLst>
                                          <p:attrName>ppt_x</p:attrName>
                                        </p:attrNameLst>
                                      </p:cBhvr>
                                      <p:tavLst>
                                        <p:tav tm="0">
                                          <p:val>
                                            <p:strVal val="1+#ppt_w/2"/>
                                          </p:val>
                                        </p:tav>
                                        <p:tav tm="100000">
                                          <p:val>
                                            <p:strVal val="#ppt_x"/>
                                          </p:val>
                                        </p:tav>
                                      </p:tavLst>
                                    </p:anim>
                                    <p:anim calcmode="lin" valueType="num">
                                      <p:cBhvr additive="base">
                                        <p:cTn id="27" dur="750" fill="hold"/>
                                        <p:tgtEl>
                                          <p:spTgt spid="31"/>
                                        </p:tgtEl>
                                        <p:attrNameLst>
                                          <p:attrName>ppt_y</p:attrName>
                                        </p:attrNameLst>
                                      </p:cBhvr>
                                      <p:tavLst>
                                        <p:tav tm="0">
                                          <p:val>
                                            <p:strVal val="#ppt_y"/>
                                          </p:val>
                                        </p:tav>
                                        <p:tav tm="100000">
                                          <p:val>
                                            <p:strVal val="#ppt_y"/>
                                          </p:val>
                                        </p:tav>
                                      </p:tavLst>
                                    </p:anim>
                                  </p:childTnLst>
                                </p:cTn>
                              </p:par>
                            </p:childTnLst>
                          </p:cTn>
                        </p:par>
                        <p:par>
                          <p:cTn id="28" fill="hold">
                            <p:stCondLst>
                              <p:cond delay="3750"/>
                            </p:stCondLst>
                            <p:childTnLst>
                              <p:par>
                                <p:cTn id="29" presetID="2" presetClass="entr" presetSubtype="2"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750" fill="hold"/>
                                        <p:tgtEl>
                                          <p:spTgt spid="32"/>
                                        </p:tgtEl>
                                        <p:attrNameLst>
                                          <p:attrName>ppt_x</p:attrName>
                                        </p:attrNameLst>
                                      </p:cBhvr>
                                      <p:tavLst>
                                        <p:tav tm="0">
                                          <p:val>
                                            <p:strVal val="1+#ppt_w/2"/>
                                          </p:val>
                                        </p:tav>
                                        <p:tav tm="100000">
                                          <p:val>
                                            <p:strVal val="#ppt_x"/>
                                          </p:val>
                                        </p:tav>
                                      </p:tavLst>
                                    </p:anim>
                                    <p:anim calcmode="lin" valueType="num">
                                      <p:cBhvr additive="base">
                                        <p:cTn id="32" dur="750" fill="hold"/>
                                        <p:tgtEl>
                                          <p:spTgt spid="32"/>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additive="base">
                                        <p:cTn id="36" dur="750" fill="hold"/>
                                        <p:tgtEl>
                                          <p:spTgt spid="33"/>
                                        </p:tgtEl>
                                        <p:attrNameLst>
                                          <p:attrName>ppt_x</p:attrName>
                                        </p:attrNameLst>
                                      </p:cBhvr>
                                      <p:tavLst>
                                        <p:tav tm="0">
                                          <p:val>
                                            <p:strVal val="1+#ppt_w/2"/>
                                          </p:val>
                                        </p:tav>
                                        <p:tav tm="100000">
                                          <p:val>
                                            <p:strVal val="#ppt_x"/>
                                          </p:val>
                                        </p:tav>
                                      </p:tavLst>
                                    </p:anim>
                                    <p:anim calcmode="lin" valueType="num">
                                      <p:cBhvr additive="base">
                                        <p:cTn id="37" dur="75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821CBEA5-47C8-4A27-A9B9-C0D115FE3DA0}"/>
              </a:ext>
            </a:extLst>
          </p:cNvPr>
          <p:cNvGrpSpPr/>
          <p:nvPr/>
        </p:nvGrpSpPr>
        <p:grpSpPr>
          <a:xfrm>
            <a:off x="-2" y="0"/>
            <a:ext cx="4555962" cy="2614863"/>
            <a:chOff x="-2" y="0"/>
            <a:chExt cx="4555962" cy="2614863"/>
          </a:xfrm>
        </p:grpSpPr>
        <p:sp>
          <p:nvSpPr>
            <p:cNvPr id="4" name="矩形 3">
              <a:extLst>
                <a:ext uri="{FF2B5EF4-FFF2-40B4-BE49-F238E27FC236}">
                  <a16:creationId xmlns:a16="http://schemas.microsoft.com/office/drawing/2014/main" id="{561FE8BD-4581-4206-97F8-CFCA5188DAB3}"/>
                </a:ext>
              </a:extLst>
            </p:cNvPr>
            <p:cNvSpPr/>
            <p:nvPr/>
          </p:nvSpPr>
          <p:spPr>
            <a:xfrm>
              <a:off x="-1" y="471571"/>
              <a:ext cx="4555960" cy="658729"/>
            </a:xfrm>
            <a:prstGeom prst="rect">
              <a:avLst/>
            </a:prstGeom>
            <a:solidFill>
              <a:srgbClr val="EDE9E2"/>
            </a:solidFill>
            <a:ln>
              <a:noFill/>
            </a:ln>
            <a:effectLst>
              <a:outerShdw blurRad="266700" dist="101600" dir="5400000" sx="102000" sy="102000" algn="ctr" rotWithShape="0">
                <a:schemeClr val="bg1">
                  <a:lumMod val="50000"/>
                  <a:alpha val="4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a16="http://schemas.microsoft.com/office/drawing/2014/main" id="{067E7C08-D4D5-4270-A844-46DF81C74C0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r="65241" b="27407"/>
            <a:stretch/>
          </p:blipFill>
          <p:spPr>
            <a:xfrm flipH="1">
              <a:off x="-2" y="0"/>
              <a:ext cx="1915067" cy="2614863"/>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sp>
          <p:nvSpPr>
            <p:cNvPr id="6" name="矩形 5">
              <a:extLst>
                <a:ext uri="{FF2B5EF4-FFF2-40B4-BE49-F238E27FC236}">
                  <a16:creationId xmlns:a16="http://schemas.microsoft.com/office/drawing/2014/main" id="{D1B6E44C-C8F7-4FCF-A76F-F9E86AE10B9B}"/>
                </a:ext>
              </a:extLst>
            </p:cNvPr>
            <p:cNvSpPr/>
            <p:nvPr/>
          </p:nvSpPr>
          <p:spPr>
            <a:xfrm>
              <a:off x="1295274" y="539325"/>
              <a:ext cx="3260686" cy="400110"/>
            </a:xfrm>
            <a:prstGeom prst="rect">
              <a:avLst/>
            </a:prstGeom>
          </p:spPr>
          <p:txBody>
            <a:bodyPr wrap="square">
              <a:spAutoFit/>
            </a:bodyPr>
            <a:lstStyle/>
            <a:p>
              <a:pPr algn="ctr"/>
              <a:r>
                <a:rPr lang="zh-CN" altLang="en-US" sz="2000" dirty="0">
                  <a:latin typeface="+mj-ea"/>
                  <a:ea typeface="+mj-ea"/>
                </a:rPr>
                <a:t>Department activities</a:t>
              </a:r>
            </a:p>
          </p:txBody>
        </p:sp>
      </p:grpSp>
      <p:sp>
        <p:nvSpPr>
          <p:cNvPr id="31" name="îśļîḍé">
            <a:extLst>
              <a:ext uri="{FF2B5EF4-FFF2-40B4-BE49-F238E27FC236}">
                <a16:creationId xmlns:a16="http://schemas.microsoft.com/office/drawing/2014/main" id="{3EBCAD40-CC61-4DA3-8B11-E025A2A094D1}"/>
              </a:ext>
            </a:extLst>
          </p:cNvPr>
          <p:cNvSpPr/>
          <p:nvPr/>
        </p:nvSpPr>
        <p:spPr>
          <a:xfrm>
            <a:off x="672261" y="5777743"/>
            <a:ext cx="801697" cy="384249"/>
          </a:xfrm>
          <a:prstGeom prst="flowChartTerminator">
            <a:avLst/>
          </a:prstGeom>
          <a:solidFill>
            <a:srgbClr val="EDE9E2"/>
          </a:solidFill>
          <a:ln w="28575" cap="flat" cmpd="sng" algn="ctr">
            <a:noFill/>
            <a:prstDash val="solid"/>
            <a:miter lim="800000"/>
          </a:ln>
          <a:effectLst/>
        </p:spPr>
        <p:txBody>
          <a:bodyPr vert="horz" wrap="square" lIns="91440" tIns="45720" rIns="91440" bIns="45720" numCol="1" spcCol="0" rtlCol="0" fromWordArt="0" anchor="ctr" anchorCtr="0" forceAA="0" compatLnSpc="1">
            <a:normAutofit fontScale="60000" lnSpcReduction="20000"/>
          </a:bodyPr>
          <a:lstStyle/>
          <a:p>
            <a:pPr marL="0" marR="0" lvl="0" indent="0" algn="ctr" defTabSz="914400" eaLnBrk="1" fontAlgn="ctr" latinLnBrk="0" hangingPunct="1">
              <a:lnSpc>
                <a:spcPct val="100000"/>
              </a:lnSpc>
              <a:spcBef>
                <a:spcPct val="0"/>
              </a:spcBef>
              <a:spcAft>
                <a:spcPts val="0"/>
              </a:spcAft>
              <a:buClrTx/>
              <a:buSzTx/>
              <a:buFontTx/>
              <a:buNone/>
              <a:tabLst/>
              <a:defRPr/>
            </a:pPr>
            <a:r>
              <a:rPr kumimoji="0" lang="en-US" altLang="zh-CN" sz="2000" b="1" i="0" u="none" strike="noStrike" kern="0" cap="none" spc="0" normalizeH="0" baseline="0" noProof="0" dirty="0">
                <a:ln>
                  <a:noFill/>
                </a:ln>
                <a:solidFill>
                  <a:schemeClr val="accent2"/>
                </a:solidFill>
                <a:effectLst/>
                <a:uLnTx/>
                <a:uFillTx/>
                <a:latin typeface="方正黑体简体"/>
                <a:ea typeface="方正黑体简体"/>
                <a:cs typeface="+mn-cs"/>
              </a:rPr>
              <a:t>ENTER</a:t>
            </a:r>
          </a:p>
        </p:txBody>
      </p:sp>
      <p:grpSp>
        <p:nvGrpSpPr>
          <p:cNvPr id="32" name="组合 31">
            <a:extLst>
              <a:ext uri="{FF2B5EF4-FFF2-40B4-BE49-F238E27FC236}">
                <a16:creationId xmlns:a16="http://schemas.microsoft.com/office/drawing/2014/main" id="{6049FDA3-9541-45D6-AE1D-53FAAD37C373}"/>
              </a:ext>
            </a:extLst>
          </p:cNvPr>
          <p:cNvGrpSpPr/>
          <p:nvPr/>
        </p:nvGrpSpPr>
        <p:grpSpPr>
          <a:xfrm>
            <a:off x="641333" y="2628640"/>
            <a:ext cx="5420931" cy="1350695"/>
            <a:chOff x="634368" y="2836891"/>
            <a:chExt cx="5420931" cy="1350695"/>
          </a:xfrm>
        </p:grpSpPr>
        <p:sp>
          <p:nvSpPr>
            <p:cNvPr id="33" name="íṩlîḍè">
              <a:extLst>
                <a:ext uri="{FF2B5EF4-FFF2-40B4-BE49-F238E27FC236}">
                  <a16:creationId xmlns:a16="http://schemas.microsoft.com/office/drawing/2014/main" id="{A2E0EA80-B659-4552-91BE-A57DFB79CA84}"/>
                </a:ext>
              </a:extLst>
            </p:cNvPr>
            <p:cNvSpPr/>
            <p:nvPr/>
          </p:nvSpPr>
          <p:spPr bwMode="auto">
            <a:xfrm>
              <a:off x="634368" y="3533868"/>
              <a:ext cx="5420931" cy="65371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chemeClr val="accent2"/>
                  </a:solidFill>
                  <a:effectLst/>
                  <a:uLnTx/>
                  <a:uFillTx/>
                </a:rPr>
                <a:t>Please enter the text information here, concise, and pay attention to double check whether there are text errors Please enter text information here, concisely, and pay attention to double-check whether there is a text error</a:t>
              </a:r>
            </a:p>
          </p:txBody>
        </p:sp>
        <p:sp>
          <p:nvSpPr>
            <p:cNvPr id="34" name="íşlíḍè">
              <a:extLst>
                <a:ext uri="{FF2B5EF4-FFF2-40B4-BE49-F238E27FC236}">
                  <a16:creationId xmlns:a16="http://schemas.microsoft.com/office/drawing/2014/main" id="{5A027164-BBA8-42C0-A32B-604F8538F25A}"/>
                </a:ext>
              </a:extLst>
            </p:cNvPr>
            <p:cNvSpPr txBox="1"/>
            <p:nvPr/>
          </p:nvSpPr>
          <p:spPr>
            <a:xfrm>
              <a:off x="634369" y="2836891"/>
              <a:ext cx="4537710" cy="491596"/>
            </a:xfrm>
            <a:prstGeom prst="rect">
              <a:avLst/>
            </a:prstGeom>
            <a:noFill/>
            <a:ln>
              <a:noFill/>
            </a:ln>
          </p:spPr>
          <p:txBody>
            <a:bodyPr wrap="square" lIns="91440" tIns="45720" rIns="91440" bIns="45720" anchor="ctr" anchorCtr="0">
              <a:normAutofit/>
            </a:bodyPr>
            <a:lstStyle/>
            <a:p>
              <a:pPr marL="0" marR="0" lvl="0" indent="0" defTabSz="913765" eaLnBrk="1" fontAlgn="auto" latinLnBrk="0" hangingPunct="1">
                <a:lnSpc>
                  <a:spcPct val="100000"/>
                </a:lnSpc>
                <a:spcBef>
                  <a:spcPts val="0"/>
                </a:spcBef>
                <a:spcAft>
                  <a:spcPts val="0"/>
                </a:spcAft>
                <a:buClrTx/>
                <a:buSzPct val="25000"/>
                <a:buFontTx/>
                <a:buNone/>
                <a:tabLst/>
                <a:defRPr/>
              </a:pPr>
              <a:r>
                <a:rPr kumimoji="0" lang="zh-CN" altLang="en-US" sz="1800" b="1" i="0" u="none" strike="noStrike" kern="0" cap="none" spc="0" normalizeH="0" baseline="0" noProof="0" dirty="0">
                  <a:ln>
                    <a:noFill/>
                  </a:ln>
                  <a:solidFill>
                    <a:schemeClr val="accent2"/>
                  </a:solidFill>
                  <a:effectLst/>
                  <a:uLnTx/>
                  <a:uFillTx/>
                </a:rPr>
                <a:t>Title text presets</a:t>
              </a:r>
            </a:p>
          </p:txBody>
        </p:sp>
        <p:sp>
          <p:nvSpPr>
            <p:cNvPr id="35" name="îśľîḍe">
              <a:extLst>
                <a:ext uri="{FF2B5EF4-FFF2-40B4-BE49-F238E27FC236}">
                  <a16:creationId xmlns:a16="http://schemas.microsoft.com/office/drawing/2014/main" id="{3D33E92B-201E-41E6-ADC4-CD1956CF92AF}"/>
                </a:ext>
              </a:extLst>
            </p:cNvPr>
            <p:cNvSpPr/>
            <p:nvPr/>
          </p:nvSpPr>
          <p:spPr bwMode="auto">
            <a:xfrm>
              <a:off x="762876" y="3395387"/>
              <a:ext cx="404813" cy="57150"/>
            </a:xfrm>
            <a:prstGeom prst="rect">
              <a:avLst/>
            </a:prstGeom>
            <a:solidFill>
              <a:srgbClr val="EDE9E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chemeClr val="accent2"/>
                </a:solidFill>
                <a:effectLst/>
                <a:uLnTx/>
                <a:uFillTx/>
                <a:latin typeface="方正黑体简体"/>
                <a:ea typeface="方正黑体简体"/>
                <a:cs typeface="+mn-cs"/>
              </a:endParaRPr>
            </a:p>
          </p:txBody>
        </p:sp>
      </p:grpSp>
      <p:grpSp>
        <p:nvGrpSpPr>
          <p:cNvPr id="36" name="组合 35">
            <a:extLst>
              <a:ext uri="{FF2B5EF4-FFF2-40B4-BE49-F238E27FC236}">
                <a16:creationId xmlns:a16="http://schemas.microsoft.com/office/drawing/2014/main" id="{09B90D72-438C-4F12-9716-7E19E2E60EEC}"/>
              </a:ext>
            </a:extLst>
          </p:cNvPr>
          <p:cNvGrpSpPr/>
          <p:nvPr/>
        </p:nvGrpSpPr>
        <p:grpSpPr>
          <a:xfrm>
            <a:off x="6504305" y="1"/>
            <a:ext cx="5687695" cy="5692770"/>
            <a:chOff x="6504305" y="1"/>
            <a:chExt cx="5687695" cy="5692770"/>
          </a:xfrm>
          <a:effectLst>
            <a:outerShdw blurRad="254000" dist="38100" dir="8100000" algn="tr" rotWithShape="0">
              <a:srgbClr val="FFFFFF">
                <a:lumMod val="50000"/>
                <a:alpha val="30000"/>
              </a:srgbClr>
            </a:outerShdw>
          </a:effectLst>
        </p:grpSpPr>
        <p:sp>
          <p:nvSpPr>
            <p:cNvPr id="37" name="îṣ1îde">
              <a:extLst>
                <a:ext uri="{FF2B5EF4-FFF2-40B4-BE49-F238E27FC236}">
                  <a16:creationId xmlns:a16="http://schemas.microsoft.com/office/drawing/2014/main" id="{DB500026-6EF8-4258-B94A-D4D77833A432}"/>
                </a:ext>
              </a:extLst>
            </p:cNvPr>
            <p:cNvSpPr/>
            <p:nvPr/>
          </p:nvSpPr>
          <p:spPr>
            <a:xfrm>
              <a:off x="6504305" y="1024255"/>
              <a:ext cx="3036373" cy="3036372"/>
            </a:xfrm>
            <a:prstGeom prst="donut">
              <a:avLst>
                <a:gd name="adj" fmla="val 11888"/>
              </a:avLst>
            </a:prstGeom>
            <a:blipFill>
              <a:blip r:embed="rId4"/>
              <a:stretch>
                <a:fillRect t="-16735" b="-16597"/>
              </a:stretch>
            </a:blipFill>
            <a:ln w="28575" cap="flat" cmpd="sng" algn="ctr">
              <a:noFill/>
              <a:prstDash val="solid"/>
              <a:miter lim="800000"/>
            </a:ln>
            <a:effectLst/>
          </p:spPr>
          <p:txBody>
            <a:bodyPr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方正黑体简体"/>
                <a:ea typeface="方正黑体简体"/>
                <a:cs typeface="+mn-cs"/>
              </a:endParaRPr>
            </a:p>
          </p:txBody>
        </p:sp>
        <p:sp>
          <p:nvSpPr>
            <p:cNvPr id="38" name="îṧḻiḋé">
              <a:extLst>
                <a:ext uri="{FF2B5EF4-FFF2-40B4-BE49-F238E27FC236}">
                  <a16:creationId xmlns:a16="http://schemas.microsoft.com/office/drawing/2014/main" id="{5D5558ED-B51A-4DB9-9918-DF4AD66066F6}"/>
                </a:ext>
              </a:extLst>
            </p:cNvPr>
            <p:cNvSpPr/>
            <p:nvPr/>
          </p:nvSpPr>
          <p:spPr>
            <a:xfrm rot="16200000">
              <a:off x="7629876" y="87665"/>
              <a:ext cx="784794" cy="2657974"/>
            </a:xfrm>
            <a:custGeom>
              <a:avLst/>
              <a:gdLst>
                <a:gd name="connsiteX0" fmla="*/ 0 w 1139191"/>
                <a:gd name="connsiteY0" fmla="*/ 0 h 3858401"/>
                <a:gd name="connsiteX1" fmla="*/ 167570 w 1139191"/>
                <a:gd name="connsiteY1" fmla="*/ 101801 h 3858401"/>
                <a:gd name="connsiteX2" fmla="*/ 1139191 w 1139191"/>
                <a:gd name="connsiteY2" fmla="*/ 1929200 h 3858401"/>
                <a:gd name="connsiteX3" fmla="*/ 167570 w 1139191"/>
                <a:gd name="connsiteY3" fmla="*/ 3756599 h 3858401"/>
                <a:gd name="connsiteX4" fmla="*/ 0 w 1139191"/>
                <a:gd name="connsiteY4" fmla="*/ 3858401 h 3858401"/>
                <a:gd name="connsiteX5" fmla="*/ 0 w 1139191"/>
                <a:gd name="connsiteY5" fmla="*/ 3228356 h 3858401"/>
                <a:gd name="connsiteX6" fmla="*/ 3932 w 1139191"/>
                <a:gd name="connsiteY6" fmla="*/ 3225416 h 3858401"/>
                <a:gd name="connsiteX7" fmla="*/ 615223 w 1139191"/>
                <a:gd name="connsiteY7" fmla="*/ 1929200 h 3858401"/>
                <a:gd name="connsiteX8" fmla="*/ 3932 w 1139191"/>
                <a:gd name="connsiteY8" fmla="*/ 632985 h 3858401"/>
                <a:gd name="connsiteX9" fmla="*/ 0 w 1139191"/>
                <a:gd name="connsiteY9" fmla="*/ 630045 h 385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9191" h="3858401">
                  <a:moveTo>
                    <a:pt x="0" y="0"/>
                  </a:moveTo>
                  <a:lnTo>
                    <a:pt x="167570" y="101801"/>
                  </a:lnTo>
                  <a:cubicBezTo>
                    <a:pt x="753777" y="497834"/>
                    <a:pt x="1139191" y="1168508"/>
                    <a:pt x="1139191" y="1929200"/>
                  </a:cubicBezTo>
                  <a:cubicBezTo>
                    <a:pt x="1139191" y="2689892"/>
                    <a:pt x="753777" y="3360566"/>
                    <a:pt x="167570" y="3756599"/>
                  </a:cubicBezTo>
                  <a:lnTo>
                    <a:pt x="0" y="3858401"/>
                  </a:lnTo>
                  <a:lnTo>
                    <a:pt x="0" y="3228356"/>
                  </a:lnTo>
                  <a:lnTo>
                    <a:pt x="3932" y="3225416"/>
                  </a:lnTo>
                  <a:cubicBezTo>
                    <a:pt x="377263" y="2917316"/>
                    <a:pt x="615223" y="2451047"/>
                    <a:pt x="615223" y="1929200"/>
                  </a:cubicBezTo>
                  <a:cubicBezTo>
                    <a:pt x="615223" y="1407353"/>
                    <a:pt x="377263" y="941085"/>
                    <a:pt x="3932" y="632985"/>
                  </a:cubicBezTo>
                  <a:lnTo>
                    <a:pt x="0" y="630045"/>
                  </a:lnTo>
                  <a:close/>
                </a:path>
              </a:pathLst>
            </a:custGeom>
            <a:solidFill>
              <a:srgbClr val="EDE9E2"/>
            </a:solidFill>
            <a:ln w="3175" cap="flat" cmpd="sng" algn="ctr">
              <a:noFill/>
              <a:prstDash val="solid"/>
              <a:miter lim="800000"/>
            </a:ln>
            <a:effectLst/>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dirty="0">
                <a:ln>
                  <a:noFill/>
                </a:ln>
                <a:solidFill>
                  <a:srgbClr val="FFFFFF"/>
                </a:solidFill>
                <a:effectLst/>
                <a:uLnTx/>
                <a:uFillTx/>
                <a:latin typeface="方正黑体简体"/>
                <a:ea typeface="方正黑体简体"/>
                <a:cs typeface="+mn-cs"/>
              </a:endParaRPr>
            </a:p>
          </p:txBody>
        </p:sp>
        <p:sp>
          <p:nvSpPr>
            <p:cNvPr id="39" name="íṣ1îḋè">
              <a:extLst>
                <a:ext uri="{FF2B5EF4-FFF2-40B4-BE49-F238E27FC236}">
                  <a16:creationId xmlns:a16="http://schemas.microsoft.com/office/drawing/2014/main" id="{4B403E51-2686-4E28-9647-D2D87B438F2E}"/>
                </a:ext>
              </a:extLst>
            </p:cNvPr>
            <p:cNvSpPr/>
            <p:nvPr/>
          </p:nvSpPr>
          <p:spPr>
            <a:xfrm>
              <a:off x="9540678" y="2795947"/>
              <a:ext cx="1950610" cy="1950610"/>
            </a:xfrm>
            <a:prstGeom prst="donut">
              <a:avLst/>
            </a:prstGeom>
            <a:blipFill>
              <a:blip r:embed="rId5"/>
              <a:stretch>
                <a:fillRect l="-25163" r="-24837"/>
              </a:stretch>
            </a:blipFill>
            <a:ln w="28575" cap="flat" cmpd="sng" algn="ctr">
              <a:noFill/>
              <a:prstDash val="solid"/>
              <a:miter lim="800000"/>
            </a:ln>
            <a:effectLst/>
          </p:spPr>
          <p:txBody>
            <a:bodyPr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方正黑体简体"/>
                <a:ea typeface="方正黑体简体"/>
                <a:cs typeface="+mn-cs"/>
              </a:endParaRPr>
            </a:p>
          </p:txBody>
        </p:sp>
        <p:sp>
          <p:nvSpPr>
            <p:cNvPr id="40" name="îşliḋé">
              <a:extLst>
                <a:ext uri="{FF2B5EF4-FFF2-40B4-BE49-F238E27FC236}">
                  <a16:creationId xmlns:a16="http://schemas.microsoft.com/office/drawing/2014/main" id="{B78D50A2-9531-4F60-96EE-B06060685213}"/>
                </a:ext>
              </a:extLst>
            </p:cNvPr>
            <p:cNvSpPr/>
            <p:nvPr/>
          </p:nvSpPr>
          <p:spPr>
            <a:xfrm>
              <a:off x="6884453" y="4520830"/>
              <a:ext cx="769045" cy="769045"/>
            </a:xfrm>
            <a:prstGeom prst="ellipse">
              <a:avLst/>
            </a:prstGeom>
            <a:solidFill>
              <a:srgbClr val="EDE9E2"/>
            </a:solidFill>
            <a:ln w="3175" cap="flat" cmpd="sng" algn="ctr">
              <a:noFill/>
              <a:prstDash val="solid"/>
              <a:miter lim="800000"/>
            </a:ln>
            <a:effectLst/>
          </p:spPr>
          <p:txBody>
            <a:bodyPr vert="horz" wrap="square" lIns="91440" tIns="45720" rIns="91440" bIns="45720" numCol="1" spcCol="0" rtlCol="0" fromWordArt="0" anchor="ctr" anchorCtr="0" forceAA="0" compatLnSpc="1">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dirty="0">
                <a:ln>
                  <a:noFill/>
                </a:ln>
                <a:solidFill>
                  <a:srgbClr val="FFFFFF"/>
                </a:solidFill>
                <a:effectLst/>
                <a:uLnTx/>
                <a:uFillTx/>
                <a:latin typeface="方正黑体简体"/>
                <a:ea typeface="方正黑体简体"/>
                <a:cs typeface="+mn-cs"/>
              </a:endParaRPr>
            </a:p>
          </p:txBody>
        </p:sp>
        <p:sp>
          <p:nvSpPr>
            <p:cNvPr id="41" name="iṣḷîḑè">
              <a:extLst>
                <a:ext uri="{FF2B5EF4-FFF2-40B4-BE49-F238E27FC236}">
                  <a16:creationId xmlns:a16="http://schemas.microsoft.com/office/drawing/2014/main" id="{3DE0E158-C367-4475-A249-45A2E387D936}"/>
                </a:ext>
              </a:extLst>
            </p:cNvPr>
            <p:cNvSpPr/>
            <p:nvPr/>
          </p:nvSpPr>
          <p:spPr>
            <a:xfrm>
              <a:off x="8193755" y="4346723"/>
              <a:ext cx="1347360" cy="1346048"/>
            </a:xfrm>
            <a:prstGeom prst="ellipse">
              <a:avLst/>
            </a:prstGeom>
            <a:blipFill>
              <a:blip r:embed="rId6"/>
              <a:stretch>
                <a:fillRect t="-25339" b="-24865"/>
              </a:stretch>
            </a:blipFill>
            <a:ln w="28575" cap="flat" cmpd="sng" algn="ctr">
              <a:noFill/>
              <a:prstDash val="solid"/>
              <a:miter lim="800000"/>
            </a:ln>
            <a:effectLst/>
          </p:spPr>
          <p:txBody>
            <a:bodyPr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方正黑体简体"/>
                <a:ea typeface="方正黑体简体"/>
                <a:cs typeface="+mn-cs"/>
              </a:endParaRPr>
            </a:p>
          </p:txBody>
        </p:sp>
        <p:sp>
          <p:nvSpPr>
            <p:cNvPr id="42" name="îšḻiḋé">
              <a:extLst>
                <a:ext uri="{FF2B5EF4-FFF2-40B4-BE49-F238E27FC236}">
                  <a16:creationId xmlns:a16="http://schemas.microsoft.com/office/drawing/2014/main" id="{739D9EB1-1382-4A8F-A1C5-EE5247685854}"/>
                </a:ext>
              </a:extLst>
            </p:cNvPr>
            <p:cNvSpPr/>
            <p:nvPr/>
          </p:nvSpPr>
          <p:spPr>
            <a:xfrm>
              <a:off x="10066061" y="4881730"/>
              <a:ext cx="521883" cy="521883"/>
            </a:xfrm>
            <a:prstGeom prst="ellipse">
              <a:avLst/>
            </a:prstGeom>
            <a:solidFill>
              <a:srgbClr val="EDE9E2"/>
            </a:solidFill>
            <a:ln w="3175" cap="flat" cmpd="sng" algn="ctr">
              <a:noFill/>
              <a:prstDash val="solid"/>
              <a:miter lim="800000"/>
            </a:ln>
            <a:effectLst/>
          </p:spPr>
          <p:txBody>
            <a:bodyPr vert="horz" wrap="square" lIns="91440" tIns="45720" rIns="91440" bIns="45720" numCol="1" spcCol="0" rtlCol="0" fromWordArt="0" anchor="ctr" anchorCtr="0" forceAA="0" compatLnSpc="1">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dirty="0">
                <a:ln>
                  <a:noFill/>
                </a:ln>
                <a:solidFill>
                  <a:srgbClr val="FFFFFF"/>
                </a:solidFill>
                <a:effectLst/>
                <a:uLnTx/>
                <a:uFillTx/>
                <a:latin typeface="方正黑体简体"/>
                <a:ea typeface="方正黑体简体"/>
                <a:cs typeface="+mn-cs"/>
              </a:endParaRPr>
            </a:p>
          </p:txBody>
        </p:sp>
        <p:sp>
          <p:nvSpPr>
            <p:cNvPr id="43" name="iśḷïde">
              <a:extLst>
                <a:ext uri="{FF2B5EF4-FFF2-40B4-BE49-F238E27FC236}">
                  <a16:creationId xmlns:a16="http://schemas.microsoft.com/office/drawing/2014/main" id="{7E82AF57-2E98-45E6-9DED-726DD1570473}"/>
                </a:ext>
              </a:extLst>
            </p:cNvPr>
            <p:cNvSpPr/>
            <p:nvPr/>
          </p:nvSpPr>
          <p:spPr>
            <a:xfrm>
              <a:off x="8607587" y="214527"/>
              <a:ext cx="521883" cy="521883"/>
            </a:xfrm>
            <a:prstGeom prst="ellipse">
              <a:avLst/>
            </a:prstGeom>
            <a:solidFill>
              <a:srgbClr val="EDE9E2"/>
            </a:solidFill>
            <a:ln w="3175" cap="flat" cmpd="sng" algn="ctr">
              <a:noFill/>
              <a:prstDash val="solid"/>
              <a:miter lim="800000"/>
            </a:ln>
            <a:effectLst/>
          </p:spPr>
          <p:txBody>
            <a:bodyPr vert="horz" wrap="square" lIns="91440" tIns="45720" rIns="91440" bIns="45720" numCol="1" spcCol="0" rtlCol="0" fromWordArt="0" anchor="ctr" anchorCtr="0" forceAA="0" compatLnSpc="1">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dirty="0">
                <a:ln>
                  <a:noFill/>
                </a:ln>
                <a:solidFill>
                  <a:srgbClr val="FFFFFF"/>
                </a:solidFill>
                <a:effectLst/>
                <a:uLnTx/>
                <a:uFillTx/>
                <a:latin typeface="方正黑体简体"/>
                <a:ea typeface="方正黑体简体"/>
                <a:cs typeface="+mn-cs"/>
              </a:endParaRPr>
            </a:p>
          </p:txBody>
        </p:sp>
        <p:sp>
          <p:nvSpPr>
            <p:cNvPr id="44" name="ïṥḻiḓé">
              <a:extLst>
                <a:ext uri="{FF2B5EF4-FFF2-40B4-BE49-F238E27FC236}">
                  <a16:creationId xmlns:a16="http://schemas.microsoft.com/office/drawing/2014/main" id="{7F03BB43-94F3-4488-B633-45D7FCA25AE8}"/>
                </a:ext>
              </a:extLst>
            </p:cNvPr>
            <p:cNvSpPr/>
            <p:nvPr/>
          </p:nvSpPr>
          <p:spPr>
            <a:xfrm>
              <a:off x="11492163" y="2795947"/>
              <a:ext cx="427393" cy="427393"/>
            </a:xfrm>
            <a:prstGeom prst="ellipse">
              <a:avLst/>
            </a:prstGeom>
            <a:solidFill>
              <a:srgbClr val="EDE9E2"/>
            </a:solidFill>
            <a:ln w="3175" cap="flat" cmpd="sng" algn="ctr">
              <a:noFill/>
              <a:prstDash val="solid"/>
              <a:miter lim="800000"/>
            </a:ln>
            <a:effectLst/>
          </p:spPr>
          <p:txBody>
            <a:bodyPr vert="horz" wrap="square" lIns="91440" tIns="45720" rIns="91440" bIns="45720" numCol="1" spcCol="0" rtlCol="0" fromWordArt="0" anchor="ctr" anchorCtr="0" forceAA="0" compatLnSpc="1">
              <a:normAutofit fontScale="90000" lnSpcReduction="1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dirty="0">
                <a:ln>
                  <a:noFill/>
                </a:ln>
                <a:solidFill>
                  <a:srgbClr val="FFFFFF"/>
                </a:solidFill>
                <a:effectLst/>
                <a:uLnTx/>
                <a:uFillTx/>
                <a:latin typeface="方正黑体简体"/>
                <a:ea typeface="方正黑体简体"/>
                <a:cs typeface="+mn-cs"/>
              </a:endParaRPr>
            </a:p>
          </p:txBody>
        </p:sp>
        <p:sp>
          <p:nvSpPr>
            <p:cNvPr id="45" name="îṧḻiḋê">
              <a:extLst>
                <a:ext uri="{FF2B5EF4-FFF2-40B4-BE49-F238E27FC236}">
                  <a16:creationId xmlns:a16="http://schemas.microsoft.com/office/drawing/2014/main" id="{F08F5151-82CE-4115-89CD-85880AA2A229}"/>
                </a:ext>
              </a:extLst>
            </p:cNvPr>
            <p:cNvSpPr/>
            <p:nvPr/>
          </p:nvSpPr>
          <p:spPr bwMode="auto">
            <a:xfrm>
              <a:off x="9351260" y="1"/>
              <a:ext cx="2840740" cy="2537411"/>
            </a:xfrm>
            <a:custGeom>
              <a:avLst/>
              <a:gdLst>
                <a:gd name="connsiteX0" fmla="*/ 407157 w 2840740"/>
                <a:gd name="connsiteY0" fmla="*/ 0 h 2537411"/>
                <a:gd name="connsiteX1" fmla="*/ 2610405 w 2840740"/>
                <a:gd name="connsiteY1" fmla="*/ 0 h 2537411"/>
                <a:gd name="connsiteX2" fmla="*/ 2673030 w 2840740"/>
                <a:gd name="connsiteY2" fmla="*/ 68905 h 2537411"/>
                <a:gd name="connsiteX3" fmla="*/ 2835460 w 2840740"/>
                <a:gd name="connsiteY3" fmla="*/ 309455 h 2537411"/>
                <a:gd name="connsiteX4" fmla="*/ 2840740 w 2840740"/>
                <a:gd name="connsiteY4" fmla="*/ 320415 h 2537411"/>
                <a:gd name="connsiteX5" fmla="*/ 2840740 w 2840740"/>
                <a:gd name="connsiteY5" fmla="*/ 1736845 h 2537411"/>
                <a:gd name="connsiteX6" fmla="*/ 2835460 w 2840740"/>
                <a:gd name="connsiteY6" fmla="*/ 1747805 h 2537411"/>
                <a:gd name="connsiteX7" fmla="*/ 1508781 w 2840740"/>
                <a:gd name="connsiteY7" fmla="*/ 2537411 h 2537411"/>
                <a:gd name="connsiteX8" fmla="*/ 0 w 2840740"/>
                <a:gd name="connsiteY8" fmla="*/ 1028630 h 2537411"/>
                <a:gd name="connsiteX9" fmla="*/ 344532 w 2840740"/>
                <a:gd name="connsiteY9" fmla="*/ 68905 h 253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40740" h="2537411">
                  <a:moveTo>
                    <a:pt x="407157" y="0"/>
                  </a:moveTo>
                  <a:lnTo>
                    <a:pt x="2610405" y="0"/>
                  </a:lnTo>
                  <a:lnTo>
                    <a:pt x="2673030" y="68905"/>
                  </a:lnTo>
                  <a:cubicBezTo>
                    <a:pt x="2734526" y="143421"/>
                    <a:pt x="2789007" y="223942"/>
                    <a:pt x="2835460" y="309455"/>
                  </a:cubicBezTo>
                  <a:lnTo>
                    <a:pt x="2840740" y="320415"/>
                  </a:lnTo>
                  <a:lnTo>
                    <a:pt x="2840740" y="1736845"/>
                  </a:lnTo>
                  <a:lnTo>
                    <a:pt x="2835460" y="1747805"/>
                  </a:lnTo>
                  <a:cubicBezTo>
                    <a:pt x="2579964" y="2218130"/>
                    <a:pt x="2081659" y="2537411"/>
                    <a:pt x="1508781" y="2537411"/>
                  </a:cubicBezTo>
                  <a:cubicBezTo>
                    <a:pt x="675504" y="2537411"/>
                    <a:pt x="0" y="1861907"/>
                    <a:pt x="0" y="1028630"/>
                  </a:cubicBezTo>
                  <a:cubicBezTo>
                    <a:pt x="0" y="664071"/>
                    <a:pt x="129296" y="329711"/>
                    <a:pt x="344532" y="68905"/>
                  </a:cubicBezTo>
                  <a:close/>
                </a:path>
              </a:pathLst>
            </a:custGeom>
            <a:blipFill>
              <a:blip r:embed="rId7"/>
              <a:stretch>
                <a:fillRect l="-17068" r="-16916"/>
              </a:stretch>
            </a:blipFill>
            <a:ln w="28575" cap="flat" cmpd="sng" algn="ctr">
              <a:noFill/>
              <a:prstDash val="solid"/>
              <a:miter lim="800000"/>
            </a:ln>
            <a:effectLst/>
          </p:spPr>
          <p:txBody>
            <a:bodyPr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方正黑体简体"/>
                <a:ea typeface="方正黑体简体"/>
                <a:cs typeface="+mn-cs"/>
              </a:endParaRPr>
            </a:p>
          </p:txBody>
        </p:sp>
      </p:grpSp>
      <p:grpSp>
        <p:nvGrpSpPr>
          <p:cNvPr id="46" name="组合 45">
            <a:extLst>
              <a:ext uri="{FF2B5EF4-FFF2-40B4-BE49-F238E27FC236}">
                <a16:creationId xmlns:a16="http://schemas.microsoft.com/office/drawing/2014/main" id="{D1D86CE4-75DC-4A83-8CBA-3FC8D57C7D3D}"/>
              </a:ext>
            </a:extLst>
          </p:cNvPr>
          <p:cNvGrpSpPr/>
          <p:nvPr/>
        </p:nvGrpSpPr>
        <p:grpSpPr>
          <a:xfrm>
            <a:off x="641332" y="4171848"/>
            <a:ext cx="5420931" cy="1350695"/>
            <a:chOff x="634368" y="2836891"/>
            <a:chExt cx="5420931" cy="1350695"/>
          </a:xfrm>
        </p:grpSpPr>
        <p:sp>
          <p:nvSpPr>
            <p:cNvPr id="47" name="íṩlîḍè">
              <a:extLst>
                <a:ext uri="{FF2B5EF4-FFF2-40B4-BE49-F238E27FC236}">
                  <a16:creationId xmlns:a16="http://schemas.microsoft.com/office/drawing/2014/main" id="{B203D66D-1020-40B4-8560-B9B68540CE97}"/>
                </a:ext>
              </a:extLst>
            </p:cNvPr>
            <p:cNvSpPr/>
            <p:nvPr/>
          </p:nvSpPr>
          <p:spPr bwMode="auto">
            <a:xfrm>
              <a:off x="634368" y="3533868"/>
              <a:ext cx="5420931" cy="65371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chemeClr val="accent2"/>
                  </a:solidFill>
                  <a:effectLst/>
                  <a:uLnTx/>
                  <a:uFillTx/>
                </a:rPr>
                <a:t>Please enter the text information here, concise, and pay attention to double check whether there are text errors Please enter text information here, concisely, and pay attention to double-check whether there is a text error</a:t>
              </a:r>
            </a:p>
          </p:txBody>
        </p:sp>
        <p:sp>
          <p:nvSpPr>
            <p:cNvPr id="48" name="íşlíḍè">
              <a:extLst>
                <a:ext uri="{FF2B5EF4-FFF2-40B4-BE49-F238E27FC236}">
                  <a16:creationId xmlns:a16="http://schemas.microsoft.com/office/drawing/2014/main" id="{0F093766-3399-4E93-8736-49CCCB6D982A}"/>
                </a:ext>
              </a:extLst>
            </p:cNvPr>
            <p:cNvSpPr txBox="1"/>
            <p:nvPr/>
          </p:nvSpPr>
          <p:spPr>
            <a:xfrm>
              <a:off x="634369" y="2836891"/>
              <a:ext cx="4537710" cy="491596"/>
            </a:xfrm>
            <a:prstGeom prst="rect">
              <a:avLst/>
            </a:prstGeom>
            <a:noFill/>
            <a:ln>
              <a:noFill/>
            </a:ln>
          </p:spPr>
          <p:txBody>
            <a:bodyPr wrap="square" lIns="91440" tIns="45720" rIns="91440" bIns="45720" anchor="ctr" anchorCtr="0">
              <a:normAutofit/>
            </a:bodyPr>
            <a:lstStyle/>
            <a:p>
              <a:pPr marL="0" marR="0" lvl="0" indent="0" defTabSz="913765" eaLnBrk="1" fontAlgn="auto" latinLnBrk="0" hangingPunct="1">
                <a:lnSpc>
                  <a:spcPct val="100000"/>
                </a:lnSpc>
                <a:spcBef>
                  <a:spcPts val="0"/>
                </a:spcBef>
                <a:spcAft>
                  <a:spcPts val="0"/>
                </a:spcAft>
                <a:buClrTx/>
                <a:buSzPct val="25000"/>
                <a:buFontTx/>
                <a:buNone/>
                <a:tabLst/>
                <a:defRPr/>
              </a:pPr>
              <a:r>
                <a:rPr kumimoji="0" lang="zh-CN" altLang="en-US" sz="1800" b="1" i="0" u="none" strike="noStrike" kern="0" cap="none" spc="0" normalizeH="0" baseline="0" noProof="0" dirty="0">
                  <a:ln>
                    <a:noFill/>
                  </a:ln>
                  <a:solidFill>
                    <a:schemeClr val="accent2"/>
                  </a:solidFill>
                  <a:effectLst/>
                  <a:uLnTx/>
                  <a:uFillTx/>
                </a:rPr>
                <a:t>Title text presets</a:t>
              </a:r>
            </a:p>
          </p:txBody>
        </p:sp>
        <p:sp>
          <p:nvSpPr>
            <p:cNvPr id="49" name="îśľîḍe">
              <a:extLst>
                <a:ext uri="{FF2B5EF4-FFF2-40B4-BE49-F238E27FC236}">
                  <a16:creationId xmlns:a16="http://schemas.microsoft.com/office/drawing/2014/main" id="{3090C9ED-0ED7-42AF-A984-29FF3AA613A0}"/>
                </a:ext>
              </a:extLst>
            </p:cNvPr>
            <p:cNvSpPr/>
            <p:nvPr/>
          </p:nvSpPr>
          <p:spPr bwMode="auto">
            <a:xfrm>
              <a:off x="762876" y="3395387"/>
              <a:ext cx="404813" cy="57150"/>
            </a:xfrm>
            <a:prstGeom prst="rect">
              <a:avLst/>
            </a:prstGeom>
            <a:solidFill>
              <a:srgbClr val="EDE9E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chemeClr val="accent2"/>
                </a:solidFill>
                <a:effectLst/>
                <a:uLnTx/>
                <a:uFillTx/>
                <a:latin typeface="方正黑体简体"/>
                <a:ea typeface="方正黑体简体"/>
                <a:cs typeface="+mn-cs"/>
              </a:endParaRPr>
            </a:p>
          </p:txBody>
        </p:sp>
      </p:grpSp>
    </p:spTree>
    <p:extLst>
      <p:ext uri="{BB962C8B-B14F-4D97-AF65-F5344CB8AC3E}">
        <p14:creationId xmlns:p14="http://schemas.microsoft.com/office/powerpoint/2010/main" val="11057353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53" presetClass="entr" presetSubtype="16" fill="hold" nodeType="after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p:cTn id="13" dur="750" fill="hold"/>
                                        <p:tgtEl>
                                          <p:spTgt spid="36"/>
                                        </p:tgtEl>
                                        <p:attrNameLst>
                                          <p:attrName>ppt_w</p:attrName>
                                        </p:attrNameLst>
                                      </p:cBhvr>
                                      <p:tavLst>
                                        <p:tav tm="0">
                                          <p:val>
                                            <p:fltVal val="0"/>
                                          </p:val>
                                        </p:tav>
                                        <p:tav tm="100000">
                                          <p:val>
                                            <p:strVal val="#ppt_w"/>
                                          </p:val>
                                        </p:tav>
                                      </p:tavLst>
                                    </p:anim>
                                    <p:anim calcmode="lin" valueType="num">
                                      <p:cBhvr>
                                        <p:cTn id="14" dur="750" fill="hold"/>
                                        <p:tgtEl>
                                          <p:spTgt spid="36"/>
                                        </p:tgtEl>
                                        <p:attrNameLst>
                                          <p:attrName>ppt_h</p:attrName>
                                        </p:attrNameLst>
                                      </p:cBhvr>
                                      <p:tavLst>
                                        <p:tav tm="0">
                                          <p:val>
                                            <p:fltVal val="0"/>
                                          </p:val>
                                        </p:tav>
                                        <p:tav tm="100000">
                                          <p:val>
                                            <p:strVal val="#ppt_h"/>
                                          </p:val>
                                        </p:tav>
                                      </p:tavLst>
                                    </p:anim>
                                    <p:animEffect transition="in" filter="fade">
                                      <p:cBhvr>
                                        <p:cTn id="15" dur="750"/>
                                        <p:tgtEl>
                                          <p:spTgt spid="36"/>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randombar(horizontal)">
                                      <p:cBhvr>
                                        <p:cTn id="19" dur="750"/>
                                        <p:tgtEl>
                                          <p:spTgt spid="32"/>
                                        </p:tgtEl>
                                      </p:cBhvr>
                                    </p:animEffect>
                                  </p:childTnLst>
                                </p:cTn>
                              </p:par>
                            </p:childTnLst>
                          </p:cTn>
                        </p:par>
                        <p:par>
                          <p:cTn id="20" fill="hold">
                            <p:stCondLst>
                              <p:cond delay="2250"/>
                            </p:stCondLst>
                            <p:childTnLst>
                              <p:par>
                                <p:cTn id="21" presetID="14" presetClass="entr" presetSubtype="10" fill="hold"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randombar(horizontal)">
                                      <p:cBhvr>
                                        <p:cTn id="23" dur="750"/>
                                        <p:tgtEl>
                                          <p:spTgt spid="46"/>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a:extLst>
              <a:ext uri="{FF2B5EF4-FFF2-40B4-BE49-F238E27FC236}">
                <a16:creationId xmlns:a16="http://schemas.microsoft.com/office/drawing/2014/main" id="{C77B2905-6295-4227-A73D-0B5F0EA9CE84}"/>
              </a:ext>
            </a:extLst>
          </p:cNvPr>
          <p:cNvSpPr/>
          <p:nvPr/>
        </p:nvSpPr>
        <p:spPr>
          <a:xfrm>
            <a:off x="1162511" y="501649"/>
            <a:ext cx="4133681" cy="5854700"/>
          </a:xfrm>
          <a:prstGeom prst="rect">
            <a:avLst/>
          </a:prstGeom>
          <a:solidFill>
            <a:srgbClr val="EDE9E2"/>
          </a:solidFill>
          <a:ln>
            <a:noFill/>
          </a:ln>
          <a:effectLst>
            <a:outerShdw blurRad="266700" dist="101600" dir="5400000" sx="102000" sy="102000" algn="ctr" rotWithShape="0">
              <a:schemeClr val="bg1">
                <a:lumMod val="50000"/>
                <a:alpha val="4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a:extLst>
              <a:ext uri="{FF2B5EF4-FFF2-40B4-BE49-F238E27FC236}">
                <a16:creationId xmlns:a16="http://schemas.microsoft.com/office/drawing/2014/main" id="{1187A7FB-807F-4F2A-BBF7-F21560B46DB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8187"/>
          <a:stretch/>
        </p:blipFill>
        <p:spPr>
          <a:xfrm>
            <a:off x="1702594" y="-16042"/>
            <a:ext cx="10489406" cy="4924926"/>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pic>
        <p:nvPicPr>
          <p:cNvPr id="12" name="图片 11">
            <a:extLst>
              <a:ext uri="{FF2B5EF4-FFF2-40B4-BE49-F238E27FC236}">
                <a16:creationId xmlns:a16="http://schemas.microsoft.com/office/drawing/2014/main" id="{6174F3FC-1FE6-4D81-81B4-ECE458A04C5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2222"/>
          <a:stretch/>
        </p:blipFill>
        <p:spPr>
          <a:xfrm>
            <a:off x="1702594" y="4267200"/>
            <a:ext cx="10489406" cy="2590800"/>
          </a:xfrm>
          <a:prstGeom prst="rect">
            <a:avLst/>
          </a:prstGeom>
        </p:spPr>
      </p:pic>
      <p:sp>
        <p:nvSpPr>
          <p:cNvPr id="20" name="矩形 19">
            <a:extLst>
              <a:ext uri="{FF2B5EF4-FFF2-40B4-BE49-F238E27FC236}">
                <a16:creationId xmlns:a16="http://schemas.microsoft.com/office/drawing/2014/main" id="{C7BE24AC-E01A-4CD5-9413-50538D239838}"/>
              </a:ext>
            </a:extLst>
          </p:cNvPr>
          <p:cNvSpPr/>
          <p:nvPr/>
        </p:nvSpPr>
        <p:spPr>
          <a:xfrm>
            <a:off x="3140599" y="4036126"/>
            <a:ext cx="1825306" cy="1465401"/>
          </a:xfrm>
          <a:prstGeom prst="rect">
            <a:avLst/>
          </a:prstGeom>
        </p:spPr>
        <p:txBody>
          <a:bodyPr wrap="square">
            <a:spAutoFit/>
          </a:bodyPr>
          <a:lstStyle/>
          <a:p>
            <a:pPr marL="285750" indent="-285750" algn="just">
              <a:lnSpc>
                <a:spcPct val="130000"/>
              </a:lnSpc>
              <a:buFont typeface="Wingdings" panose="05000000000000000000" pitchFamily="2" charset="2"/>
              <a:buChar char="p"/>
            </a:pPr>
            <a:r>
              <a:rPr lang="en-US" altLang="zh-CN" sz="1400" dirty="0">
                <a:solidFill>
                  <a:schemeClr val="accent2"/>
                </a:solidFill>
                <a:latin typeface="方正黑体简体" panose="02000000000000000000" pitchFamily="2" charset="-122"/>
                <a:ea typeface="方正黑体简体" panose="02000000000000000000" pitchFamily="2" charset="-122"/>
              </a:rPr>
              <a:t>【 your text 】</a:t>
            </a:r>
          </a:p>
          <a:p>
            <a:pPr marL="285750" indent="-285750" algn="just">
              <a:lnSpc>
                <a:spcPct val="130000"/>
              </a:lnSpc>
              <a:buFont typeface="Wingdings" panose="05000000000000000000" pitchFamily="2" charset="2"/>
              <a:buChar char="p"/>
            </a:pPr>
            <a:r>
              <a:rPr lang="en-US" altLang="zh-CN" sz="1400" dirty="0">
                <a:solidFill>
                  <a:schemeClr val="accent2"/>
                </a:solidFill>
                <a:latin typeface="方正黑体简体" panose="02000000000000000000" pitchFamily="2" charset="-122"/>
                <a:ea typeface="方正黑体简体" panose="02000000000000000000" pitchFamily="2" charset="-122"/>
              </a:rPr>
              <a:t>【 your text 】</a:t>
            </a:r>
          </a:p>
          <a:p>
            <a:pPr marL="285750" indent="-285750" algn="just">
              <a:lnSpc>
                <a:spcPct val="130000"/>
              </a:lnSpc>
              <a:buFont typeface="Wingdings" panose="05000000000000000000" pitchFamily="2" charset="2"/>
              <a:buChar char="p"/>
            </a:pPr>
            <a:r>
              <a:rPr lang="en-US" altLang="zh-CN" sz="1400" dirty="0">
                <a:solidFill>
                  <a:schemeClr val="accent2"/>
                </a:solidFill>
                <a:latin typeface="方正黑体简体" panose="02000000000000000000" pitchFamily="2" charset="-122"/>
                <a:ea typeface="方正黑体简体" panose="02000000000000000000" pitchFamily="2" charset="-122"/>
              </a:rPr>
              <a:t>【 your text 】</a:t>
            </a:r>
          </a:p>
          <a:p>
            <a:pPr marL="285750" indent="-285750" algn="just">
              <a:lnSpc>
                <a:spcPct val="130000"/>
              </a:lnSpc>
              <a:buFont typeface="Wingdings" panose="05000000000000000000" pitchFamily="2" charset="2"/>
              <a:buChar char="p"/>
            </a:pPr>
            <a:r>
              <a:rPr lang="en-US" altLang="zh-CN" sz="1400" dirty="0">
                <a:solidFill>
                  <a:schemeClr val="accent2"/>
                </a:solidFill>
                <a:latin typeface="方正黑体简体" panose="02000000000000000000" pitchFamily="2" charset="-122"/>
                <a:ea typeface="方正黑体简体" panose="02000000000000000000" pitchFamily="2" charset="-122"/>
              </a:rPr>
              <a:t>【 your text 】</a:t>
            </a:r>
          </a:p>
          <a:p>
            <a:pPr marL="285750" indent="-285750" algn="just">
              <a:lnSpc>
                <a:spcPct val="130000"/>
              </a:lnSpc>
              <a:buFont typeface="Wingdings" panose="05000000000000000000" pitchFamily="2" charset="2"/>
              <a:buChar char="p"/>
            </a:pPr>
            <a:r>
              <a:rPr lang="en-US" altLang="zh-CN" sz="1400" dirty="0">
                <a:solidFill>
                  <a:schemeClr val="accent2"/>
                </a:solidFill>
                <a:latin typeface="方正黑体简体" panose="02000000000000000000" pitchFamily="2" charset="-122"/>
                <a:ea typeface="方正黑体简体" panose="02000000000000000000" pitchFamily="2" charset="-122"/>
              </a:rPr>
              <a:t>【 your text 】</a:t>
            </a:r>
          </a:p>
        </p:txBody>
      </p:sp>
      <p:pic>
        <p:nvPicPr>
          <p:cNvPr id="22" name="图片 21">
            <a:extLst>
              <a:ext uri="{FF2B5EF4-FFF2-40B4-BE49-F238E27FC236}">
                <a16:creationId xmlns:a16="http://schemas.microsoft.com/office/drawing/2014/main" id="{EAAA573E-429E-4CEB-9C97-8C5CC307A6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722002" flipH="1">
            <a:off x="8035179" y="3369666"/>
            <a:ext cx="3973883" cy="2803577"/>
          </a:xfrm>
          <a:prstGeom prst="rect">
            <a:avLst/>
          </a:prstGeom>
        </p:spPr>
      </p:pic>
      <p:pic>
        <p:nvPicPr>
          <p:cNvPr id="23" name="图片 22">
            <a:extLst>
              <a:ext uri="{FF2B5EF4-FFF2-40B4-BE49-F238E27FC236}">
                <a16:creationId xmlns:a16="http://schemas.microsoft.com/office/drawing/2014/main" id="{DC9ED866-C3E0-49FC-8E3A-13867FF6709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060" t="62222" r="30848"/>
          <a:stretch/>
        </p:blipFill>
        <p:spPr>
          <a:xfrm>
            <a:off x="0" y="2564742"/>
            <a:ext cx="5149516" cy="2590800"/>
          </a:xfrm>
          <a:prstGeom prst="rect">
            <a:avLst/>
          </a:prstGeom>
        </p:spPr>
      </p:pic>
      <p:pic>
        <p:nvPicPr>
          <p:cNvPr id="24" name="图片 23">
            <a:extLst>
              <a:ext uri="{FF2B5EF4-FFF2-40B4-BE49-F238E27FC236}">
                <a16:creationId xmlns:a16="http://schemas.microsoft.com/office/drawing/2014/main" id="{05AAD9D0-674A-4CC3-BAE0-65508C57D780}"/>
              </a:ext>
            </a:extLst>
          </p:cNvPr>
          <p:cNvPicPr>
            <a:picLocks noChangeAspect="1"/>
          </p:cNvPicPr>
          <p:nvPr/>
        </p:nvPicPr>
        <p:blipFill rotWithShape="1">
          <a:blip r:embed="rId4" cstate="print">
            <a:biLevel thresh="75000"/>
            <a:extLst>
              <a:ext uri="{28A0092B-C50C-407E-A947-70E740481C1C}">
                <a14:useLocalDpi xmlns:a14="http://schemas.microsoft.com/office/drawing/2010/main" val="0"/>
              </a:ext>
            </a:extLst>
          </a:blip>
          <a:srcRect/>
          <a:stretch/>
        </p:blipFill>
        <p:spPr>
          <a:xfrm>
            <a:off x="124517" y="257713"/>
            <a:ext cx="1800127" cy="1370803"/>
          </a:xfrm>
          <a:prstGeom prst="rect">
            <a:avLst/>
          </a:prstGeom>
        </p:spPr>
      </p:pic>
      <p:pic>
        <p:nvPicPr>
          <p:cNvPr id="26" name="图片 25">
            <a:extLst>
              <a:ext uri="{FF2B5EF4-FFF2-40B4-BE49-F238E27FC236}">
                <a16:creationId xmlns:a16="http://schemas.microsoft.com/office/drawing/2014/main" id="{94F688DB-88A8-47F8-AFDB-029220C50DC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060" t="62222" r="61920"/>
          <a:stretch/>
        </p:blipFill>
        <p:spPr>
          <a:xfrm flipV="1">
            <a:off x="10301704" y="825171"/>
            <a:ext cx="1890296" cy="2590800"/>
          </a:xfrm>
          <a:prstGeom prst="rect">
            <a:avLst/>
          </a:prstGeom>
        </p:spPr>
      </p:pic>
      <p:sp>
        <p:nvSpPr>
          <p:cNvPr id="2" name="文本框 1">
            <a:extLst>
              <a:ext uri="{FF2B5EF4-FFF2-40B4-BE49-F238E27FC236}">
                <a16:creationId xmlns:a16="http://schemas.microsoft.com/office/drawing/2014/main" id="{5E2B1269-1F35-496C-85AC-D9517430C731}"/>
              </a:ext>
            </a:extLst>
          </p:cNvPr>
          <p:cNvSpPr txBox="1"/>
          <p:nvPr/>
        </p:nvSpPr>
        <p:spPr>
          <a:xfrm>
            <a:off x="1263675" y="1495876"/>
            <a:ext cx="1292662" cy="4604333"/>
          </a:xfrm>
          <a:prstGeom prst="rect">
            <a:avLst/>
          </a:prstGeom>
          <a:noFill/>
        </p:spPr>
        <p:txBody>
          <a:bodyPr vert="eaVert" wrap="square" rtlCol="0">
            <a:spAutoFit/>
          </a:bodyPr>
          <a:lstStyle/>
          <a:p>
            <a:r>
              <a:rPr lang="zh-CN" altLang="en-US" sz="5400" b="1" dirty="0">
                <a:solidFill>
                  <a:schemeClr val="accent2"/>
                </a:solidFill>
                <a:latin typeface="方正小标宋简体" panose="02010601030101010101" pitchFamily="2" charset="-122"/>
                <a:ea typeface="方正小标宋简体" panose="02010601030101010101" pitchFamily="2" charset="-122"/>
              </a:rPr>
              <a:t>ADD A TITLE</a:t>
            </a:r>
          </a:p>
          <a:p>
            <a:endParaRPr lang="zh-CN" altLang="en-US" dirty="0"/>
          </a:p>
        </p:txBody>
      </p:sp>
      <p:sp>
        <p:nvSpPr>
          <p:cNvPr id="13" name="TextBox 28">
            <a:hlinkClick r:id="rId5"/>
            <a:extLst>
              <a:ext uri="{FF2B5EF4-FFF2-40B4-BE49-F238E27FC236}">
                <a16:creationId xmlns:a16="http://schemas.microsoft.com/office/drawing/2014/main" id="{1B872801-8167-47BC-AE1E-0A85D295EA7A}"/>
              </a:ext>
            </a:extLst>
          </p:cNvPr>
          <p:cNvSpPr txBox="1"/>
          <p:nvPr/>
        </p:nvSpPr>
        <p:spPr>
          <a:xfrm>
            <a:off x="1076428" y="6449432"/>
            <a:ext cx="5194499" cy="246221"/>
          </a:xfrm>
          <a:prstGeom prst="rect">
            <a:avLst/>
          </a:prstGeom>
          <a:noFill/>
        </p:spPr>
        <p:txBody>
          <a:bodyPr wrap="square" rtlCol="0">
            <a:spAutoFit/>
          </a:bodyPr>
          <a:lstStyle/>
          <a:p>
            <a:r>
              <a:rPr lang="en-US" altLang="zh-CN" sz="1000" dirty="0">
                <a:cs typeface="Arial" pitchFamily="34" charset="0"/>
                <a:hlinkClick r:id="rId5">
                  <a:extLst>
                    <a:ext uri="{A12FA001-AC4F-418D-AE19-62706E023703}">
                      <ahyp:hlinkClr xmlns:ahyp="http://schemas.microsoft.com/office/drawing/2018/hyperlinkcolor" val="tx"/>
                    </a:ext>
                  </a:extLst>
                </a:hlinkClick>
              </a:rPr>
              <a:t>https://www.freeppt7.com</a:t>
            </a:r>
            <a:endParaRPr lang="ko-KR" altLang="en-US" sz="1000" dirty="0">
              <a:cs typeface="Arial" pitchFamily="34" charset="0"/>
            </a:endParaRPr>
          </a:p>
        </p:txBody>
      </p:sp>
      <p:sp>
        <p:nvSpPr>
          <p:cNvPr id="14" name="Rounded Rectangle 7">
            <a:extLst>
              <a:ext uri="{FF2B5EF4-FFF2-40B4-BE49-F238E27FC236}">
                <a16:creationId xmlns:a16="http://schemas.microsoft.com/office/drawing/2014/main" id="{128CF788-73D8-4F76-89DC-4410EBAF9C77}"/>
              </a:ext>
            </a:extLst>
          </p:cNvPr>
          <p:cNvSpPr/>
          <p:nvPr/>
        </p:nvSpPr>
        <p:spPr>
          <a:xfrm>
            <a:off x="1481075" y="736328"/>
            <a:ext cx="1321344" cy="413563"/>
          </a:xfrm>
          <a:prstGeom prst="roundRect">
            <a:avLst>
              <a:gd name="adj" fmla="val 50000"/>
            </a:avLst>
          </a:prstGeom>
          <a:solidFill>
            <a:schemeClr val="bg1">
              <a:alpha val="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t>LOGO</a:t>
            </a:r>
            <a:endParaRPr lang="ko-KR" altLang="en-US" sz="2700" dirty="0"/>
          </a:p>
        </p:txBody>
      </p:sp>
    </p:spTree>
    <p:extLst>
      <p:ext uri="{BB962C8B-B14F-4D97-AF65-F5344CB8AC3E}">
        <p14:creationId xmlns:p14="http://schemas.microsoft.com/office/powerpoint/2010/main" val="30541559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750" fill="hold"/>
                                        <p:tgtEl>
                                          <p:spTgt spid="22"/>
                                        </p:tgtEl>
                                        <p:attrNameLst>
                                          <p:attrName>ppt_w</p:attrName>
                                        </p:attrNameLst>
                                      </p:cBhvr>
                                      <p:tavLst>
                                        <p:tav tm="0">
                                          <p:val>
                                            <p:fltVal val="0"/>
                                          </p:val>
                                        </p:tav>
                                        <p:tav tm="100000">
                                          <p:val>
                                            <p:strVal val="#ppt_w"/>
                                          </p:val>
                                        </p:tav>
                                      </p:tavLst>
                                    </p:anim>
                                    <p:anim calcmode="lin" valueType="num">
                                      <p:cBhvr>
                                        <p:cTn id="8" dur="750" fill="hold"/>
                                        <p:tgtEl>
                                          <p:spTgt spid="22"/>
                                        </p:tgtEl>
                                        <p:attrNameLst>
                                          <p:attrName>ppt_h</p:attrName>
                                        </p:attrNameLst>
                                      </p:cBhvr>
                                      <p:tavLst>
                                        <p:tav tm="0">
                                          <p:val>
                                            <p:fltVal val="0"/>
                                          </p:val>
                                        </p:tav>
                                        <p:tav tm="100000">
                                          <p:val>
                                            <p:strVal val="#ppt_h"/>
                                          </p:val>
                                        </p:tav>
                                      </p:tavLst>
                                    </p:anim>
                                    <p:animEffect transition="in" filter="fade">
                                      <p:cBhvr>
                                        <p:cTn id="9" dur="750"/>
                                        <p:tgtEl>
                                          <p:spTgt spid="22"/>
                                        </p:tgtEl>
                                      </p:cBhvr>
                                    </p:animEffect>
                                  </p:childTnLst>
                                </p:cTn>
                              </p:par>
                              <p:par>
                                <p:cTn id="10" presetID="10" presetClass="entr" presetSubtype="0" fill="hold" nodeType="withEffect">
                                  <p:stCondLst>
                                    <p:cond delay="25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750"/>
                                        <p:tgtEl>
                                          <p:spTgt spid="12"/>
                                        </p:tgtEl>
                                      </p:cBhvr>
                                    </p:animEffect>
                                  </p:childTnLst>
                                </p:cTn>
                              </p:par>
                              <p:par>
                                <p:cTn id="13" presetID="10" presetClass="entr" presetSubtype="0" fill="hold" nodeType="withEffect">
                                  <p:stCondLst>
                                    <p:cond delay="25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750"/>
                                        <p:tgtEl>
                                          <p:spTgt spid="23"/>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750"/>
                                        <p:tgtEl>
                                          <p:spTgt spid="18"/>
                                        </p:tgtEl>
                                      </p:cBhvr>
                                    </p:animEffect>
                                    <p:anim calcmode="lin" valueType="num">
                                      <p:cBhvr>
                                        <p:cTn id="20" dur="750" fill="hold"/>
                                        <p:tgtEl>
                                          <p:spTgt spid="18"/>
                                        </p:tgtEl>
                                        <p:attrNameLst>
                                          <p:attrName>ppt_x</p:attrName>
                                        </p:attrNameLst>
                                      </p:cBhvr>
                                      <p:tavLst>
                                        <p:tav tm="0">
                                          <p:val>
                                            <p:strVal val="#ppt_x"/>
                                          </p:val>
                                        </p:tav>
                                        <p:tav tm="100000">
                                          <p:val>
                                            <p:strVal val="#ppt_x"/>
                                          </p:val>
                                        </p:tav>
                                      </p:tavLst>
                                    </p:anim>
                                    <p:anim calcmode="lin" valueType="num">
                                      <p:cBhvr>
                                        <p:cTn id="21" dur="750" fill="hold"/>
                                        <p:tgtEl>
                                          <p:spTgt spid="18"/>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1" presetClass="entr" presetSubtype="0"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20">
                                            <p:txEl>
                                              <p:pRg st="0" end="0"/>
                                            </p:txEl>
                                          </p:spTgt>
                                        </p:tgtEl>
                                        <p:attrNameLst>
                                          <p:attrName>style.visibility</p:attrName>
                                        </p:attrNameLst>
                                      </p:cBhvr>
                                      <p:to>
                                        <p:strVal val="visible"/>
                                      </p:to>
                                    </p:set>
                                    <p:animEffect transition="in" filter="wipe(left)">
                                      <p:cBhvr>
                                        <p:cTn id="28" dur="500"/>
                                        <p:tgtEl>
                                          <p:spTgt spid="20">
                                            <p:txEl>
                                              <p:pRg st="0" end="0"/>
                                            </p:txEl>
                                          </p:spTgt>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20">
                                            <p:txEl>
                                              <p:pRg st="1" end="1"/>
                                            </p:txEl>
                                          </p:spTgt>
                                        </p:tgtEl>
                                        <p:attrNameLst>
                                          <p:attrName>style.visibility</p:attrName>
                                        </p:attrNameLst>
                                      </p:cBhvr>
                                      <p:to>
                                        <p:strVal val="visible"/>
                                      </p:to>
                                    </p:set>
                                    <p:animEffect transition="in" filter="wipe(left)">
                                      <p:cBhvr>
                                        <p:cTn id="32" dur="500"/>
                                        <p:tgtEl>
                                          <p:spTgt spid="20">
                                            <p:txEl>
                                              <p:pRg st="1" end="1"/>
                                            </p:txEl>
                                          </p:spTgt>
                                        </p:tgtEl>
                                      </p:cBhvr>
                                    </p:animEffect>
                                  </p:childTnLst>
                                </p:cTn>
                              </p:par>
                            </p:childTnLst>
                          </p:cTn>
                        </p:par>
                        <p:par>
                          <p:cTn id="33" fill="hold">
                            <p:stCondLst>
                              <p:cond delay="2750"/>
                            </p:stCondLst>
                            <p:childTnLst>
                              <p:par>
                                <p:cTn id="34" presetID="22" presetClass="entr" presetSubtype="8" fill="hold" grpId="0" nodeType="afterEffect">
                                  <p:stCondLst>
                                    <p:cond delay="0"/>
                                  </p:stCondLst>
                                  <p:childTnLst>
                                    <p:set>
                                      <p:cBhvr>
                                        <p:cTn id="35" dur="1" fill="hold">
                                          <p:stCondLst>
                                            <p:cond delay="0"/>
                                          </p:stCondLst>
                                        </p:cTn>
                                        <p:tgtEl>
                                          <p:spTgt spid="20">
                                            <p:txEl>
                                              <p:pRg st="2" end="2"/>
                                            </p:txEl>
                                          </p:spTgt>
                                        </p:tgtEl>
                                        <p:attrNameLst>
                                          <p:attrName>style.visibility</p:attrName>
                                        </p:attrNameLst>
                                      </p:cBhvr>
                                      <p:to>
                                        <p:strVal val="visible"/>
                                      </p:to>
                                    </p:set>
                                    <p:animEffect transition="in" filter="wipe(left)">
                                      <p:cBhvr>
                                        <p:cTn id="36" dur="500"/>
                                        <p:tgtEl>
                                          <p:spTgt spid="20">
                                            <p:txEl>
                                              <p:pRg st="2" end="2"/>
                                            </p:txEl>
                                          </p:spTgt>
                                        </p:tgtEl>
                                      </p:cBhvr>
                                    </p:animEffect>
                                  </p:childTnLst>
                                </p:cTn>
                              </p:par>
                            </p:childTnLst>
                          </p:cTn>
                        </p:par>
                        <p:par>
                          <p:cTn id="37" fill="hold">
                            <p:stCondLst>
                              <p:cond delay="3250"/>
                            </p:stCondLst>
                            <p:childTnLst>
                              <p:par>
                                <p:cTn id="38" presetID="22" presetClass="entr" presetSubtype="8" fill="hold" grpId="0" nodeType="afterEffect">
                                  <p:stCondLst>
                                    <p:cond delay="0"/>
                                  </p:stCondLst>
                                  <p:childTnLst>
                                    <p:set>
                                      <p:cBhvr>
                                        <p:cTn id="39" dur="1" fill="hold">
                                          <p:stCondLst>
                                            <p:cond delay="0"/>
                                          </p:stCondLst>
                                        </p:cTn>
                                        <p:tgtEl>
                                          <p:spTgt spid="20">
                                            <p:txEl>
                                              <p:pRg st="3" end="3"/>
                                            </p:txEl>
                                          </p:spTgt>
                                        </p:tgtEl>
                                        <p:attrNameLst>
                                          <p:attrName>style.visibility</p:attrName>
                                        </p:attrNameLst>
                                      </p:cBhvr>
                                      <p:to>
                                        <p:strVal val="visible"/>
                                      </p:to>
                                    </p:set>
                                    <p:animEffect transition="in" filter="wipe(left)">
                                      <p:cBhvr>
                                        <p:cTn id="40" dur="500"/>
                                        <p:tgtEl>
                                          <p:spTgt spid="20">
                                            <p:txEl>
                                              <p:pRg st="3" end="3"/>
                                            </p:txEl>
                                          </p:spTgt>
                                        </p:tgtEl>
                                      </p:cBhvr>
                                    </p:animEffect>
                                  </p:childTnLst>
                                </p:cTn>
                              </p:par>
                            </p:childTnLst>
                          </p:cTn>
                        </p:par>
                        <p:par>
                          <p:cTn id="41" fill="hold">
                            <p:stCondLst>
                              <p:cond delay="3750"/>
                            </p:stCondLst>
                            <p:childTnLst>
                              <p:par>
                                <p:cTn id="42" presetID="22" presetClass="entr" presetSubtype="8" fill="hold" grpId="0" nodeType="afterEffect">
                                  <p:stCondLst>
                                    <p:cond delay="0"/>
                                  </p:stCondLst>
                                  <p:childTnLst>
                                    <p:set>
                                      <p:cBhvr>
                                        <p:cTn id="43" dur="1" fill="hold">
                                          <p:stCondLst>
                                            <p:cond delay="0"/>
                                          </p:stCondLst>
                                        </p:cTn>
                                        <p:tgtEl>
                                          <p:spTgt spid="20">
                                            <p:txEl>
                                              <p:pRg st="4" end="4"/>
                                            </p:txEl>
                                          </p:spTgt>
                                        </p:tgtEl>
                                        <p:attrNameLst>
                                          <p:attrName>style.visibility</p:attrName>
                                        </p:attrNameLst>
                                      </p:cBhvr>
                                      <p:to>
                                        <p:strVal val="visible"/>
                                      </p:to>
                                    </p:set>
                                    <p:animEffect transition="in" filter="wipe(left)">
                                      <p:cBhvr>
                                        <p:cTn id="44" dur="500"/>
                                        <p:tgtEl>
                                          <p:spTgt spid="20">
                                            <p:txEl>
                                              <p:pRg st="4" end="4"/>
                                            </p:txEl>
                                          </p:spTgt>
                                        </p:tgtEl>
                                      </p:cBhvr>
                                    </p:animEffect>
                                  </p:childTnLst>
                                </p:cTn>
                              </p:par>
                              <p:par>
                                <p:cTn id="45" presetID="10" presetClass="entr" presetSubtype="0" fill="hold" nodeType="withEffect">
                                  <p:stCondLst>
                                    <p:cond delay="25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正常&quot;,&quot;HeaderHeight&quot;:15.0,&quot;FooterHeight&quot;:9.0,&quot;SideMargin&quot;:5.5,&quot;TopMargin&quot;:0.0,&quot;BottomMargin&quot;:0.0,&quot;IntervalMargin&quot;:1.5,&quot;SettingType&quot;:&quot;System&quot;}"/>
</p:tagLst>
</file>

<file path=ppt/theme/theme1.xml><?xml version="1.0" encoding="utf-8"?>
<a:theme xmlns:a="http://schemas.openxmlformats.org/drawingml/2006/main" name="https://www.freeppt7.com">
  <a:themeElements>
    <a:clrScheme name="自定义 23">
      <a:dk1>
        <a:srgbClr val="000000"/>
      </a:dk1>
      <a:lt1>
        <a:srgbClr val="FFFFFF"/>
      </a:lt1>
      <a:dk2>
        <a:srgbClr val="768395"/>
      </a:dk2>
      <a:lt2>
        <a:srgbClr val="F0F0F0"/>
      </a:lt2>
      <a:accent1>
        <a:srgbClr val="EDE9E2"/>
      </a:accent1>
      <a:accent2>
        <a:srgbClr val="3A3A3A"/>
      </a:accent2>
      <a:accent3>
        <a:srgbClr val="666666"/>
      </a:accent3>
      <a:accent4>
        <a:srgbClr val="858585"/>
      </a:accent4>
      <a:accent5>
        <a:srgbClr val="A9A9A9"/>
      </a:accent5>
      <a:accent6>
        <a:srgbClr val="CCCCCC"/>
      </a:accent6>
      <a:hlink>
        <a:srgbClr val="EDE9E2"/>
      </a:hlink>
      <a:folHlink>
        <a:srgbClr val="BFBFBF"/>
      </a:folHlink>
    </a:clrScheme>
    <a:fontScheme name="自定义 115">
      <a:majorFont>
        <a:latin typeface="方正小标宋简体"/>
        <a:ea typeface="方正小标宋简体"/>
        <a:cs typeface=""/>
      </a:majorFont>
      <a:minorFont>
        <a:latin typeface="方正黑体简体"/>
        <a:ea typeface="方正黑体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68395"/>
    </a:dk2>
    <a:lt2>
      <a:srgbClr val="F0F0F0"/>
    </a:lt2>
    <a:accent1>
      <a:srgbClr val="C7A978"/>
    </a:accent1>
    <a:accent2>
      <a:srgbClr val="3A3A3A"/>
    </a:accent2>
    <a:accent3>
      <a:srgbClr val="666666"/>
    </a:accent3>
    <a:accent4>
      <a:srgbClr val="858585"/>
    </a:accent4>
    <a:accent5>
      <a:srgbClr val="A9A9A9"/>
    </a:accent5>
    <a:accent6>
      <a:srgbClr val="CCCCCC"/>
    </a:accent6>
    <a:hlink>
      <a:srgbClr val="4472C4"/>
    </a:hlink>
    <a:folHlink>
      <a:srgbClr val="BFBFBF"/>
    </a:folHlink>
  </a:clrScheme>
</a:themeOverride>
</file>

<file path=ppt/theme/themeOverride10.xml><?xml version="1.0" encoding="utf-8"?>
<a:themeOverride xmlns:a="http://schemas.openxmlformats.org/drawingml/2006/main">
  <a:clrScheme name="Office">
    <a:dk1>
      <a:srgbClr val="000000"/>
    </a:dk1>
    <a:lt1>
      <a:srgbClr val="FFFFFF"/>
    </a:lt1>
    <a:dk2>
      <a:srgbClr val="768395"/>
    </a:dk2>
    <a:lt2>
      <a:srgbClr val="F0F0F0"/>
    </a:lt2>
    <a:accent1>
      <a:srgbClr val="C7A978"/>
    </a:accent1>
    <a:accent2>
      <a:srgbClr val="3A3A3A"/>
    </a:accent2>
    <a:accent3>
      <a:srgbClr val="666666"/>
    </a:accent3>
    <a:accent4>
      <a:srgbClr val="858585"/>
    </a:accent4>
    <a:accent5>
      <a:srgbClr val="A9A9A9"/>
    </a:accent5>
    <a:accent6>
      <a:srgbClr val="CCCCCC"/>
    </a:accent6>
    <a:hlink>
      <a:srgbClr val="4472C4"/>
    </a:hlink>
    <a:folHlink>
      <a:srgbClr val="BFBFBF"/>
    </a:folHlink>
  </a:clrScheme>
</a:themeOverride>
</file>

<file path=ppt/theme/themeOverride11.xml><?xml version="1.0" encoding="utf-8"?>
<a:themeOverride xmlns:a="http://schemas.openxmlformats.org/drawingml/2006/main">
  <a:clrScheme name="Office">
    <a:dk1>
      <a:srgbClr val="000000"/>
    </a:dk1>
    <a:lt1>
      <a:srgbClr val="FFFFFF"/>
    </a:lt1>
    <a:dk2>
      <a:srgbClr val="768395"/>
    </a:dk2>
    <a:lt2>
      <a:srgbClr val="F0F0F0"/>
    </a:lt2>
    <a:accent1>
      <a:srgbClr val="C7A978"/>
    </a:accent1>
    <a:accent2>
      <a:srgbClr val="3A3A3A"/>
    </a:accent2>
    <a:accent3>
      <a:srgbClr val="666666"/>
    </a:accent3>
    <a:accent4>
      <a:srgbClr val="858585"/>
    </a:accent4>
    <a:accent5>
      <a:srgbClr val="A9A9A9"/>
    </a:accent5>
    <a:accent6>
      <a:srgbClr val="CCCCCC"/>
    </a:accent6>
    <a:hlink>
      <a:srgbClr val="4472C4"/>
    </a:hlink>
    <a:folHlink>
      <a:srgbClr val="BFBFBF"/>
    </a:folHlink>
  </a:clrScheme>
</a:themeOverride>
</file>

<file path=ppt/theme/themeOverride12.xml><?xml version="1.0" encoding="utf-8"?>
<a:themeOverride xmlns:a="http://schemas.openxmlformats.org/drawingml/2006/main">
  <a:clrScheme name="Office">
    <a:dk1>
      <a:srgbClr val="000000"/>
    </a:dk1>
    <a:lt1>
      <a:srgbClr val="FFFFFF"/>
    </a:lt1>
    <a:dk2>
      <a:srgbClr val="768395"/>
    </a:dk2>
    <a:lt2>
      <a:srgbClr val="F0F0F0"/>
    </a:lt2>
    <a:accent1>
      <a:srgbClr val="C7A978"/>
    </a:accent1>
    <a:accent2>
      <a:srgbClr val="3A3A3A"/>
    </a:accent2>
    <a:accent3>
      <a:srgbClr val="666666"/>
    </a:accent3>
    <a:accent4>
      <a:srgbClr val="858585"/>
    </a:accent4>
    <a:accent5>
      <a:srgbClr val="A9A9A9"/>
    </a:accent5>
    <a:accent6>
      <a:srgbClr val="CCCCCC"/>
    </a:accent6>
    <a:hlink>
      <a:srgbClr val="4472C4"/>
    </a:hlink>
    <a:folHlink>
      <a:srgbClr val="BFBFBF"/>
    </a:folHlink>
  </a:clrScheme>
</a:themeOverride>
</file>

<file path=ppt/theme/themeOverride13.xml><?xml version="1.0" encoding="utf-8"?>
<a:themeOverride xmlns:a="http://schemas.openxmlformats.org/drawingml/2006/main">
  <a:clrScheme name="Office">
    <a:dk1>
      <a:srgbClr val="000000"/>
    </a:dk1>
    <a:lt1>
      <a:srgbClr val="FFFFFF"/>
    </a:lt1>
    <a:dk2>
      <a:srgbClr val="768395"/>
    </a:dk2>
    <a:lt2>
      <a:srgbClr val="F0F0F0"/>
    </a:lt2>
    <a:accent1>
      <a:srgbClr val="C7A978"/>
    </a:accent1>
    <a:accent2>
      <a:srgbClr val="3A3A3A"/>
    </a:accent2>
    <a:accent3>
      <a:srgbClr val="666666"/>
    </a:accent3>
    <a:accent4>
      <a:srgbClr val="858585"/>
    </a:accent4>
    <a:accent5>
      <a:srgbClr val="A9A9A9"/>
    </a:accent5>
    <a:accent6>
      <a:srgbClr val="CCCCCC"/>
    </a:accent6>
    <a:hlink>
      <a:srgbClr val="4472C4"/>
    </a:hlink>
    <a:folHlink>
      <a:srgbClr val="BFBFBF"/>
    </a:folHlink>
  </a:clrScheme>
</a:themeOverride>
</file>

<file path=ppt/theme/themeOverride14.xml><?xml version="1.0" encoding="utf-8"?>
<a:themeOverride xmlns:a="http://schemas.openxmlformats.org/drawingml/2006/main">
  <a:clrScheme name="Office">
    <a:dk1>
      <a:srgbClr val="000000"/>
    </a:dk1>
    <a:lt1>
      <a:srgbClr val="FFFFFF"/>
    </a:lt1>
    <a:dk2>
      <a:srgbClr val="768395"/>
    </a:dk2>
    <a:lt2>
      <a:srgbClr val="F0F0F0"/>
    </a:lt2>
    <a:accent1>
      <a:srgbClr val="C7A978"/>
    </a:accent1>
    <a:accent2>
      <a:srgbClr val="3A3A3A"/>
    </a:accent2>
    <a:accent3>
      <a:srgbClr val="666666"/>
    </a:accent3>
    <a:accent4>
      <a:srgbClr val="858585"/>
    </a:accent4>
    <a:accent5>
      <a:srgbClr val="A9A9A9"/>
    </a:accent5>
    <a:accent6>
      <a:srgbClr val="CCCCCC"/>
    </a:accent6>
    <a:hlink>
      <a:srgbClr val="4472C4"/>
    </a:hlink>
    <a:folHlink>
      <a:srgbClr val="BFBFBF"/>
    </a:folHlink>
  </a:clrScheme>
</a:themeOverride>
</file>

<file path=ppt/theme/themeOverride15.xml><?xml version="1.0" encoding="utf-8"?>
<a:themeOverride xmlns:a="http://schemas.openxmlformats.org/drawingml/2006/main">
  <a:clrScheme name="Office">
    <a:dk1>
      <a:srgbClr val="000000"/>
    </a:dk1>
    <a:lt1>
      <a:srgbClr val="FFFFFF"/>
    </a:lt1>
    <a:dk2>
      <a:srgbClr val="768395"/>
    </a:dk2>
    <a:lt2>
      <a:srgbClr val="F0F0F0"/>
    </a:lt2>
    <a:accent1>
      <a:srgbClr val="C7A978"/>
    </a:accent1>
    <a:accent2>
      <a:srgbClr val="3A3A3A"/>
    </a:accent2>
    <a:accent3>
      <a:srgbClr val="666666"/>
    </a:accent3>
    <a:accent4>
      <a:srgbClr val="858585"/>
    </a:accent4>
    <a:accent5>
      <a:srgbClr val="A9A9A9"/>
    </a:accent5>
    <a:accent6>
      <a:srgbClr val="CCCCCC"/>
    </a:accent6>
    <a:hlink>
      <a:srgbClr val="4472C4"/>
    </a:hlink>
    <a:folHlink>
      <a:srgbClr val="BFBFBF"/>
    </a:folHlink>
  </a:clrScheme>
</a:themeOverride>
</file>

<file path=ppt/theme/themeOverride16.xml><?xml version="1.0" encoding="utf-8"?>
<a:themeOverride xmlns:a="http://schemas.openxmlformats.org/drawingml/2006/main">
  <a:clrScheme name="Office">
    <a:dk1>
      <a:srgbClr val="000000"/>
    </a:dk1>
    <a:lt1>
      <a:srgbClr val="FFFFFF"/>
    </a:lt1>
    <a:dk2>
      <a:srgbClr val="768395"/>
    </a:dk2>
    <a:lt2>
      <a:srgbClr val="F0F0F0"/>
    </a:lt2>
    <a:accent1>
      <a:srgbClr val="C7A978"/>
    </a:accent1>
    <a:accent2>
      <a:srgbClr val="3A3A3A"/>
    </a:accent2>
    <a:accent3>
      <a:srgbClr val="666666"/>
    </a:accent3>
    <a:accent4>
      <a:srgbClr val="858585"/>
    </a:accent4>
    <a:accent5>
      <a:srgbClr val="A9A9A9"/>
    </a:accent5>
    <a:accent6>
      <a:srgbClr val="CCCCCC"/>
    </a:accent6>
    <a:hlink>
      <a:srgbClr val="4472C4"/>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5"/>
    </a:dk2>
    <a:lt2>
      <a:srgbClr val="F0F0F0"/>
    </a:lt2>
    <a:accent1>
      <a:srgbClr val="C7A978"/>
    </a:accent1>
    <a:accent2>
      <a:srgbClr val="3A3A3A"/>
    </a:accent2>
    <a:accent3>
      <a:srgbClr val="666666"/>
    </a:accent3>
    <a:accent4>
      <a:srgbClr val="858585"/>
    </a:accent4>
    <a:accent5>
      <a:srgbClr val="A9A9A9"/>
    </a:accent5>
    <a:accent6>
      <a:srgbClr val="CCCCCC"/>
    </a:accent6>
    <a:hlink>
      <a:srgbClr val="4472C4"/>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68395"/>
    </a:dk2>
    <a:lt2>
      <a:srgbClr val="F0F0F0"/>
    </a:lt2>
    <a:accent1>
      <a:srgbClr val="C7A978"/>
    </a:accent1>
    <a:accent2>
      <a:srgbClr val="3A3A3A"/>
    </a:accent2>
    <a:accent3>
      <a:srgbClr val="666666"/>
    </a:accent3>
    <a:accent4>
      <a:srgbClr val="858585"/>
    </a:accent4>
    <a:accent5>
      <a:srgbClr val="A9A9A9"/>
    </a:accent5>
    <a:accent6>
      <a:srgbClr val="CCCCCC"/>
    </a:accent6>
    <a:hlink>
      <a:srgbClr val="4472C4"/>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68395"/>
    </a:dk2>
    <a:lt2>
      <a:srgbClr val="F0F0F0"/>
    </a:lt2>
    <a:accent1>
      <a:srgbClr val="C7A978"/>
    </a:accent1>
    <a:accent2>
      <a:srgbClr val="3A3A3A"/>
    </a:accent2>
    <a:accent3>
      <a:srgbClr val="666666"/>
    </a:accent3>
    <a:accent4>
      <a:srgbClr val="858585"/>
    </a:accent4>
    <a:accent5>
      <a:srgbClr val="A9A9A9"/>
    </a:accent5>
    <a:accent6>
      <a:srgbClr val="CCCCCC"/>
    </a:accent6>
    <a:hlink>
      <a:srgbClr val="4472C4"/>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68395"/>
    </a:dk2>
    <a:lt2>
      <a:srgbClr val="F0F0F0"/>
    </a:lt2>
    <a:accent1>
      <a:srgbClr val="C7A978"/>
    </a:accent1>
    <a:accent2>
      <a:srgbClr val="3A3A3A"/>
    </a:accent2>
    <a:accent3>
      <a:srgbClr val="666666"/>
    </a:accent3>
    <a:accent4>
      <a:srgbClr val="858585"/>
    </a:accent4>
    <a:accent5>
      <a:srgbClr val="A9A9A9"/>
    </a:accent5>
    <a:accent6>
      <a:srgbClr val="CCCCCC"/>
    </a:accent6>
    <a:hlink>
      <a:srgbClr val="4472C4"/>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68395"/>
    </a:dk2>
    <a:lt2>
      <a:srgbClr val="F0F0F0"/>
    </a:lt2>
    <a:accent1>
      <a:srgbClr val="C7A978"/>
    </a:accent1>
    <a:accent2>
      <a:srgbClr val="3A3A3A"/>
    </a:accent2>
    <a:accent3>
      <a:srgbClr val="666666"/>
    </a:accent3>
    <a:accent4>
      <a:srgbClr val="858585"/>
    </a:accent4>
    <a:accent5>
      <a:srgbClr val="A9A9A9"/>
    </a:accent5>
    <a:accent6>
      <a:srgbClr val="CCCCCC"/>
    </a:accent6>
    <a:hlink>
      <a:srgbClr val="4472C4"/>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68395"/>
    </a:dk2>
    <a:lt2>
      <a:srgbClr val="F0F0F0"/>
    </a:lt2>
    <a:accent1>
      <a:srgbClr val="C7A978"/>
    </a:accent1>
    <a:accent2>
      <a:srgbClr val="3A3A3A"/>
    </a:accent2>
    <a:accent3>
      <a:srgbClr val="666666"/>
    </a:accent3>
    <a:accent4>
      <a:srgbClr val="858585"/>
    </a:accent4>
    <a:accent5>
      <a:srgbClr val="A9A9A9"/>
    </a:accent5>
    <a:accent6>
      <a:srgbClr val="CCCCCC"/>
    </a:accent6>
    <a:hlink>
      <a:srgbClr val="4472C4"/>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68395"/>
    </a:dk2>
    <a:lt2>
      <a:srgbClr val="F0F0F0"/>
    </a:lt2>
    <a:accent1>
      <a:srgbClr val="C7A978"/>
    </a:accent1>
    <a:accent2>
      <a:srgbClr val="3A3A3A"/>
    </a:accent2>
    <a:accent3>
      <a:srgbClr val="666666"/>
    </a:accent3>
    <a:accent4>
      <a:srgbClr val="858585"/>
    </a:accent4>
    <a:accent5>
      <a:srgbClr val="A9A9A9"/>
    </a:accent5>
    <a:accent6>
      <a:srgbClr val="CCCCCC"/>
    </a:accent6>
    <a:hlink>
      <a:srgbClr val="4472C4"/>
    </a:hlink>
    <a:folHlink>
      <a:srgbClr val="BFBFBF"/>
    </a:folHlink>
  </a:clrScheme>
</a:themeOverride>
</file>

<file path=ppt/theme/themeOverride9.xml><?xml version="1.0" encoding="utf-8"?>
<a:themeOverride xmlns:a="http://schemas.openxmlformats.org/drawingml/2006/main">
  <a:clrScheme name="Office">
    <a:dk1>
      <a:srgbClr val="000000"/>
    </a:dk1>
    <a:lt1>
      <a:srgbClr val="FFFFFF"/>
    </a:lt1>
    <a:dk2>
      <a:srgbClr val="768395"/>
    </a:dk2>
    <a:lt2>
      <a:srgbClr val="F0F0F0"/>
    </a:lt2>
    <a:accent1>
      <a:srgbClr val="C7A978"/>
    </a:accent1>
    <a:accent2>
      <a:srgbClr val="3A3A3A"/>
    </a:accent2>
    <a:accent3>
      <a:srgbClr val="666666"/>
    </a:accent3>
    <a:accent4>
      <a:srgbClr val="858585"/>
    </a:accent4>
    <a:accent5>
      <a:srgbClr val="A9A9A9"/>
    </a:accent5>
    <a:accent6>
      <a:srgbClr val="CCCCCC"/>
    </a:accent6>
    <a:hlink>
      <a:srgbClr val="4472C4"/>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551</TotalTime>
  <Words>2027</Words>
  <Application>Microsoft Office PowerPoint</Application>
  <PresentationFormat>宽屏</PresentationFormat>
  <Paragraphs>248</Paragraphs>
  <Slides>24</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24</vt:i4>
      </vt:variant>
    </vt:vector>
  </HeadingPairs>
  <TitlesOfParts>
    <vt:vector size="31" baseType="lpstr">
      <vt:lpstr>方正黑体简体</vt:lpstr>
      <vt:lpstr>方正小标宋简体</vt:lpstr>
      <vt:lpstr>Arial</vt:lpstr>
      <vt:lpstr>Calibri</vt:lpstr>
      <vt:lpstr>Impact</vt:lpstr>
      <vt:lpstr>Wingdings</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https:/www.freeppt7.com</cp:keywords>
  <dc:description>https://www.freeppt7.com</dc:description>
  <cp:lastModifiedBy>Windows 用户</cp:lastModifiedBy>
  <cp:revision>111</cp:revision>
  <dcterms:created xsi:type="dcterms:W3CDTF">2020-04-06T02:12:27Z</dcterms:created>
  <dcterms:modified xsi:type="dcterms:W3CDTF">2020-05-11T00:06:54Z</dcterms:modified>
</cp:coreProperties>
</file>