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3" r:id="rId3"/>
    <p:sldId id="260"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62" r:id="rId21"/>
  </p:sldIdLst>
  <p:sldSz cx="9144000" cy="5143500" type="screen16x9"/>
  <p:notesSz cx="6858000" cy="9144000"/>
  <p:custDataLst>
    <p:tags r:id="rId2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guide id="4"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E16"/>
    <a:srgbClr val="254EFB"/>
    <a:srgbClr val="0533F9"/>
    <a:srgbClr val="042AC7"/>
    <a:srgbClr val="155193"/>
    <a:srgbClr val="FB8C2F"/>
    <a:srgbClr val="FD5D00"/>
    <a:srgbClr val="FF7021"/>
    <a:srgbClr val="B05408"/>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62" autoAdjust="0"/>
  </p:normalViewPr>
  <p:slideViewPr>
    <p:cSldViewPr>
      <p:cViewPr varScale="1">
        <p:scale>
          <a:sx n="130" d="100"/>
          <a:sy n="130" d="100"/>
        </p:scale>
        <p:origin x="77" y="96"/>
      </p:cViewPr>
      <p:guideLst>
        <p:guide orient="horz" pos="1620"/>
        <p:guide pos="2880"/>
        <p:guide pos="158"/>
        <p:guide pos="560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2E-2"/>
          <c:w val="0.96103628861643209"/>
          <c:h val="0.95419104222011808"/>
        </c:manualLayout>
      </c:layout>
      <c:pieChart>
        <c:varyColors val="1"/>
        <c:ser>
          <c:idx val="0"/>
          <c:order val="0"/>
          <c:tx>
            <c:strRef>
              <c:f>Sheet1!$B$1</c:f>
              <c:strCache>
                <c:ptCount val="1"/>
                <c:pt idx="0">
                  <c:v>판매</c:v>
                </c:pt>
              </c:strCache>
            </c:strRef>
          </c:tx>
          <c:spPr>
            <a:solidFill>
              <a:srgbClr val="0070C0"/>
            </a:solidFill>
            <a:effectLst/>
            <a:scene3d>
              <a:camera prst="orthographicFront"/>
              <a:lightRig rig="threePt" dir="t"/>
            </a:scene3d>
            <a:sp3d prstMaterial="softEdge">
              <a:bevelT w="0" h="0"/>
            </a:sp3d>
          </c:spPr>
          <c:dPt>
            <c:idx val="0"/>
            <c:bubble3D val="0"/>
            <c:spPr>
              <a:solidFill>
                <a:srgbClr val="048DB9">
                  <a:alpha val="60000"/>
                </a:srgbClr>
              </a:solidFill>
              <a:effectLst/>
              <a:scene3d>
                <a:camera prst="orthographicFront"/>
                <a:lightRig rig="threePt" dir="t"/>
              </a:scene3d>
              <a:sp3d prstMaterial="softEdge">
                <a:bevelT w="0" h="0"/>
              </a:sp3d>
            </c:spPr>
            <c:extLst>
              <c:ext xmlns:c16="http://schemas.microsoft.com/office/drawing/2014/chart" uri="{C3380CC4-5D6E-409C-BE32-E72D297353CC}">
                <c16:uniqueId val="{00000000-2996-4B41-9AC2-97F1AD776297}"/>
              </c:ext>
            </c:extLst>
          </c:dPt>
          <c:dPt>
            <c:idx val="1"/>
            <c:bubble3D val="0"/>
            <c:spPr>
              <a:noFill/>
              <a:ln>
                <a:noFill/>
              </a:ln>
              <a:effectLst/>
              <a:scene3d>
                <a:camera prst="orthographicFront"/>
                <a:lightRig rig="threePt" dir="t"/>
              </a:scene3d>
              <a:sp3d prstMaterial="softEdge">
                <a:bevelT w="0" h="0"/>
              </a:sp3d>
            </c:spPr>
            <c:extLst>
              <c:ext xmlns:c16="http://schemas.microsoft.com/office/drawing/2014/chart" uri="{C3380CC4-5D6E-409C-BE32-E72D297353CC}">
                <c16:uniqueId val="{00000001-2996-4B41-9AC2-97F1AD776297}"/>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2-2996-4B41-9AC2-97F1AD776297}"/>
            </c:ext>
          </c:extLst>
        </c:ser>
        <c:dLbls>
          <c:showLegendKey val="0"/>
          <c:showVal val="0"/>
          <c:showCatName val="0"/>
          <c:showSerName val="0"/>
          <c:showPercent val="0"/>
          <c:showBubbleSize val="0"/>
          <c:showLeaderLines val="0"/>
        </c:dLbls>
        <c:firstSliceAng val="0"/>
      </c:pieChart>
    </c:plotArea>
    <c:plotVisOnly val="1"/>
    <c:dispBlanksAs val="zero"/>
    <c:showDLblsOverMax val="0"/>
  </c:chart>
  <c:spPr>
    <a:scene3d>
      <a:camera prst="orthographicFront"/>
      <a:lightRig rig="threePt" dir="t"/>
    </a:scene3d>
    <a:sp3d prstMaterial="softEdge"/>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2E-2"/>
          <c:w val="0.96103628861643209"/>
          <c:h val="0.95419104222011808"/>
        </c:manualLayout>
      </c:layout>
      <c:pieChart>
        <c:varyColors val="1"/>
        <c:ser>
          <c:idx val="0"/>
          <c:order val="0"/>
          <c:tx>
            <c:strRef>
              <c:f>Sheet1!$B$1</c:f>
              <c:strCache>
                <c:ptCount val="1"/>
                <c:pt idx="0">
                  <c:v>판매</c:v>
                </c:pt>
              </c:strCache>
            </c:strRef>
          </c:tx>
          <c:spPr>
            <a:solidFill>
              <a:srgbClr val="0070C0"/>
            </a:solidFill>
            <a:effectLst/>
            <a:scene3d>
              <a:camera prst="orthographicFront"/>
              <a:lightRig rig="threePt" dir="t"/>
            </a:scene3d>
            <a:sp3d prstMaterial="softEdge">
              <a:bevelT w="0" h="0"/>
            </a:sp3d>
          </c:spPr>
          <c:dPt>
            <c:idx val="0"/>
            <c:bubble3D val="0"/>
            <c:spPr>
              <a:solidFill>
                <a:schemeClr val="bg1">
                  <a:lumMod val="75000"/>
                  <a:alpha val="60000"/>
                </a:schemeClr>
              </a:solidFill>
              <a:effectLst/>
              <a:scene3d>
                <a:camera prst="orthographicFront"/>
                <a:lightRig rig="threePt" dir="t"/>
              </a:scene3d>
              <a:sp3d prstMaterial="softEdge">
                <a:bevelT w="0" h="0"/>
              </a:sp3d>
            </c:spPr>
            <c:extLst>
              <c:ext xmlns:c16="http://schemas.microsoft.com/office/drawing/2014/chart" uri="{C3380CC4-5D6E-409C-BE32-E72D297353CC}">
                <c16:uniqueId val="{00000000-3D57-4FED-9EF5-A5418D9A361A}"/>
              </c:ext>
            </c:extLst>
          </c:dPt>
          <c:dPt>
            <c:idx val="1"/>
            <c:bubble3D val="0"/>
            <c:spPr>
              <a:noFill/>
              <a:ln>
                <a:noFill/>
              </a:ln>
              <a:effectLst/>
              <a:scene3d>
                <a:camera prst="orthographicFront"/>
                <a:lightRig rig="threePt" dir="t"/>
              </a:scene3d>
              <a:sp3d prstMaterial="softEdge">
                <a:bevelT w="0" h="0"/>
              </a:sp3d>
            </c:spPr>
            <c:extLst>
              <c:ext xmlns:c16="http://schemas.microsoft.com/office/drawing/2014/chart" uri="{C3380CC4-5D6E-409C-BE32-E72D297353CC}">
                <c16:uniqueId val="{00000001-3D57-4FED-9EF5-A5418D9A361A}"/>
              </c:ext>
            </c:extLst>
          </c:dPt>
          <c:cat>
            <c:strRef>
              <c:f>Sheet1!$A$2:$A$3</c:f>
              <c:strCache>
                <c:ptCount val="2"/>
                <c:pt idx="0">
                  <c:v>value01</c:v>
                </c:pt>
                <c:pt idx="1">
                  <c:v>value02</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2-3D57-4FED-9EF5-A5418D9A361A}"/>
            </c:ext>
          </c:extLst>
        </c:ser>
        <c:dLbls>
          <c:showLegendKey val="0"/>
          <c:showVal val="0"/>
          <c:showCatName val="0"/>
          <c:showSerName val="0"/>
          <c:showPercent val="0"/>
          <c:showBubbleSize val="0"/>
          <c:showLeaderLines val="0"/>
        </c:dLbls>
        <c:firstSliceAng val="0"/>
      </c:pieChart>
    </c:plotArea>
    <c:plotVisOnly val="1"/>
    <c:dispBlanksAs val="zero"/>
    <c:showDLblsOverMax val="0"/>
  </c:chart>
  <c:spPr>
    <a:scene3d>
      <a:camera prst="orthographicFront"/>
      <a:lightRig rig="threePt" dir="t"/>
    </a:scene3d>
    <a:sp3d prstMaterial="softEdge"/>
  </c:spPr>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359E-2"/>
          <c:y val="2.8293378595154042E-2"/>
          <c:w val="0.96103628861643209"/>
          <c:h val="0.95419104222011808"/>
        </c:manualLayout>
      </c:layout>
      <c:pieChart>
        <c:varyColors val="1"/>
        <c:ser>
          <c:idx val="0"/>
          <c:order val="0"/>
          <c:tx>
            <c:strRef>
              <c:f>Sheet1!$B$1</c:f>
              <c:strCache>
                <c:ptCount val="1"/>
                <c:pt idx="0">
                  <c:v>판매</c:v>
                </c:pt>
              </c:strCache>
            </c:strRef>
          </c:tx>
          <c:spPr>
            <a:solidFill>
              <a:srgbClr val="0070C0"/>
            </a:solidFill>
            <a:effectLst/>
            <a:scene3d>
              <a:camera prst="orthographicFront"/>
              <a:lightRig rig="threePt" dir="t"/>
            </a:scene3d>
            <a:sp3d prstMaterial="softEdge">
              <a:bevelT w="0" h="0"/>
            </a:sp3d>
          </c:spPr>
          <c:dPt>
            <c:idx val="0"/>
            <c:bubble3D val="0"/>
            <c:spPr>
              <a:solidFill>
                <a:srgbClr val="FCAE16">
                  <a:alpha val="60000"/>
                </a:srgbClr>
              </a:solidFill>
              <a:effectLst/>
              <a:scene3d>
                <a:camera prst="orthographicFront"/>
                <a:lightRig rig="threePt" dir="t"/>
              </a:scene3d>
              <a:sp3d prstMaterial="softEdge">
                <a:bevelT w="0" h="0"/>
              </a:sp3d>
            </c:spPr>
            <c:extLst>
              <c:ext xmlns:c16="http://schemas.microsoft.com/office/drawing/2014/chart" uri="{C3380CC4-5D6E-409C-BE32-E72D297353CC}">
                <c16:uniqueId val="{00000000-CFDD-4218-9ECD-9AAAB2E77C8A}"/>
              </c:ext>
            </c:extLst>
          </c:dPt>
          <c:dPt>
            <c:idx val="1"/>
            <c:bubble3D val="0"/>
            <c:spPr>
              <a:noFill/>
              <a:ln>
                <a:noFill/>
              </a:ln>
              <a:effectLst/>
              <a:scene3d>
                <a:camera prst="orthographicFront"/>
                <a:lightRig rig="threePt" dir="t"/>
              </a:scene3d>
              <a:sp3d prstMaterial="softEdge">
                <a:bevelT w="0" h="0"/>
              </a:sp3d>
            </c:spPr>
            <c:extLst>
              <c:ext xmlns:c16="http://schemas.microsoft.com/office/drawing/2014/chart" uri="{C3380CC4-5D6E-409C-BE32-E72D297353CC}">
                <c16:uniqueId val="{00000001-CFDD-4218-9ECD-9AAAB2E77C8A}"/>
              </c:ext>
            </c:extLst>
          </c:dPt>
          <c:cat>
            <c:strRef>
              <c:f>Sheet1!$A$2:$A$3</c:f>
              <c:strCache>
                <c:ptCount val="2"/>
                <c:pt idx="0">
                  <c:v>value01</c:v>
                </c:pt>
                <c:pt idx="1">
                  <c:v>value02</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2-CFDD-4218-9ECD-9AAAB2E77C8A}"/>
            </c:ext>
          </c:extLst>
        </c:ser>
        <c:dLbls>
          <c:showLegendKey val="0"/>
          <c:showVal val="0"/>
          <c:showCatName val="0"/>
          <c:showSerName val="0"/>
          <c:showPercent val="0"/>
          <c:showBubbleSize val="0"/>
          <c:showLeaderLines val="0"/>
        </c:dLbls>
        <c:firstSliceAng val="0"/>
      </c:pieChart>
    </c:plotArea>
    <c:plotVisOnly val="1"/>
    <c:dispBlanksAs val="zero"/>
    <c:showDLblsOverMax val="0"/>
  </c:chart>
  <c:spPr>
    <a:scene3d>
      <a:camera prst="orthographicFront"/>
      <a:lightRig rig="threePt" dir="t"/>
    </a:scene3d>
    <a:sp3d prstMaterial="softEdge"/>
  </c:spPr>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39665354330726E-2"/>
          <c:y val="0.14929303160564589"/>
          <c:w val="0.92352903543307108"/>
          <c:h val="0.6614107251675807"/>
        </c:manualLayout>
      </c:layout>
      <c:barChart>
        <c:barDir val="col"/>
        <c:grouping val="clustered"/>
        <c:varyColors val="0"/>
        <c:ser>
          <c:idx val="0"/>
          <c:order val="0"/>
          <c:tx>
            <c:strRef>
              <c:f>Sheet1!$B$1</c:f>
              <c:strCache>
                <c:ptCount val="1"/>
                <c:pt idx="0">
                  <c:v>value 1</c:v>
                </c:pt>
              </c:strCache>
            </c:strRef>
          </c:tx>
          <c:spPr>
            <a:solidFill>
              <a:srgbClr val="6CAAB3">
                <a:alpha val="60000"/>
              </a:srgbClr>
            </a:solidFill>
          </c:spPr>
          <c:invertIfNegative val="0"/>
          <c:dLbls>
            <c:spPr>
              <a:noFill/>
              <a:ln>
                <a:noFill/>
              </a:ln>
              <a:effectLst/>
            </c:spPr>
            <c:txPr>
              <a:bodyPr/>
              <a:lstStyle/>
              <a:p>
                <a:pPr>
                  <a:defRPr sz="1200" b="1">
                    <a:solidFill>
                      <a:srgbClr val="6CAAB3"/>
                    </a:solidFill>
                    <a:latin typeface="Tahoma" panose="020B0604030504040204" pitchFamily="34" charset="0"/>
                    <a:ea typeface="Tahoma" panose="020B0604030504040204" pitchFamily="34" charset="0"/>
                    <a:cs typeface="Tahoma" panose="020B060403050404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1</c:v>
                </c:pt>
                <c:pt idx="1">
                  <c:v>value 2</c:v>
                </c:pt>
                <c:pt idx="2">
                  <c:v>value 3</c:v>
                </c:pt>
                <c:pt idx="3">
                  <c:v>value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A60-4C89-9651-03CF34662712}"/>
            </c:ext>
          </c:extLst>
        </c:ser>
        <c:ser>
          <c:idx val="1"/>
          <c:order val="1"/>
          <c:tx>
            <c:strRef>
              <c:f>Sheet1!$C$1</c:f>
              <c:strCache>
                <c:ptCount val="1"/>
                <c:pt idx="0">
                  <c:v>value 2</c:v>
                </c:pt>
              </c:strCache>
            </c:strRef>
          </c:tx>
          <c:spPr>
            <a:solidFill>
              <a:schemeClr val="bg1">
                <a:lumMod val="95000"/>
                <a:alpha val="60000"/>
              </a:schemeClr>
            </a:solidFill>
          </c:spPr>
          <c:invertIfNegative val="0"/>
          <c:dLbls>
            <c:spPr>
              <a:noFill/>
              <a:ln>
                <a:noFill/>
              </a:ln>
              <a:effectLst/>
            </c:spPr>
            <c:txPr>
              <a:bodyPr/>
              <a:lstStyle/>
              <a:p>
                <a: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1</c:v>
                </c:pt>
                <c:pt idx="1">
                  <c:v>value 2</c:v>
                </c:pt>
                <c:pt idx="2">
                  <c:v>value 3</c:v>
                </c:pt>
                <c:pt idx="3">
                  <c:v>value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A60-4C89-9651-03CF34662712}"/>
            </c:ext>
          </c:extLst>
        </c:ser>
        <c:ser>
          <c:idx val="2"/>
          <c:order val="2"/>
          <c:tx>
            <c:strRef>
              <c:f>Sheet1!$D$1</c:f>
              <c:strCache>
                <c:ptCount val="1"/>
                <c:pt idx="0">
                  <c:v>value 3</c:v>
                </c:pt>
              </c:strCache>
            </c:strRef>
          </c:tx>
          <c:spPr>
            <a:solidFill>
              <a:srgbClr val="FCAE16">
                <a:alpha val="60000"/>
              </a:srgbClr>
            </a:solidFill>
          </c:spPr>
          <c:invertIfNegative val="0"/>
          <c:dLbls>
            <c:spPr>
              <a:noFill/>
              <a:ln>
                <a:noFill/>
              </a:ln>
              <a:effectLst/>
            </c:spPr>
            <c:txPr>
              <a:bodyPr/>
              <a:lstStyle/>
              <a:p>
                <a:pPr>
                  <a:defRPr sz="1200" b="1">
                    <a:solidFill>
                      <a:srgbClr val="FCAE16"/>
                    </a:solidFill>
                    <a:latin typeface="Tahoma" panose="020B0604030504040204" pitchFamily="34" charset="0"/>
                    <a:ea typeface="Tahoma" panose="020B0604030504040204" pitchFamily="34" charset="0"/>
                    <a:cs typeface="Tahoma" panose="020B060403050404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 1</c:v>
                </c:pt>
                <c:pt idx="1">
                  <c:v>value 2</c:v>
                </c:pt>
                <c:pt idx="2">
                  <c:v>value 3</c:v>
                </c:pt>
                <c:pt idx="3">
                  <c:v>value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A60-4C89-9651-03CF34662712}"/>
            </c:ext>
          </c:extLst>
        </c:ser>
        <c:dLbls>
          <c:showLegendKey val="0"/>
          <c:showVal val="0"/>
          <c:showCatName val="0"/>
          <c:showSerName val="0"/>
          <c:showPercent val="0"/>
          <c:showBubbleSize val="0"/>
        </c:dLbls>
        <c:gapWidth val="146"/>
        <c:axId val="185132544"/>
        <c:axId val="185134080"/>
      </c:barChart>
      <c:catAx>
        <c:axId val="185132544"/>
        <c:scaling>
          <c:orientation val="minMax"/>
        </c:scaling>
        <c:delete val="0"/>
        <c:axPos val="b"/>
        <c:numFmt formatCode="General" sourceLinked="0"/>
        <c:majorTickMark val="in"/>
        <c:minorTickMark val="none"/>
        <c:tickLblPos val="nextTo"/>
        <c:spPr>
          <a:ln>
            <a:solidFill>
              <a:schemeClr val="bg1">
                <a:lumMod val="75000"/>
              </a:schemeClr>
            </a:solidFill>
          </a:ln>
        </c:spPr>
        <c:txPr>
          <a:bodyPr/>
          <a:lstStyle/>
          <a:p>
            <a:pPr>
              <a:defRPr sz="1050" b="1">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pPr>
            <a:endParaRPr lang="zh-CN"/>
          </a:p>
        </c:txPr>
        <c:crossAx val="185134080"/>
        <c:crosses val="autoZero"/>
        <c:auto val="1"/>
        <c:lblAlgn val="ctr"/>
        <c:lblOffset val="100"/>
        <c:noMultiLvlLbl val="0"/>
      </c:catAx>
      <c:valAx>
        <c:axId val="185134080"/>
        <c:scaling>
          <c:orientation val="minMax"/>
        </c:scaling>
        <c:delete val="0"/>
        <c:axPos val="l"/>
        <c:majorGridlines>
          <c:spPr>
            <a:ln w="3175">
              <a:solidFill>
                <a:schemeClr val="tx1">
                  <a:lumMod val="65000"/>
                  <a:lumOff val="35000"/>
                </a:schemeClr>
              </a:solidFill>
              <a:prstDash val="dash"/>
            </a:ln>
          </c:spPr>
        </c:majorGridlines>
        <c:numFmt formatCode="General" sourceLinked="1"/>
        <c:majorTickMark val="in"/>
        <c:minorTickMark val="none"/>
        <c:tickLblPos val="nextTo"/>
        <c:txPr>
          <a:bodyPr/>
          <a:lstStyle/>
          <a:p>
            <a:pPr>
              <a:defRPr sz="1100">
                <a:solidFill>
                  <a:schemeClr val="bg1">
                    <a:lumMod val="75000"/>
                  </a:schemeClr>
                </a:solidFill>
              </a:defRPr>
            </a:pPr>
            <a:endParaRPr lang="zh-CN"/>
          </a:p>
        </c:txPr>
        <c:crossAx val="185132544"/>
        <c:crosses val="autoZero"/>
        <c:crossBetween val="between"/>
      </c:valAx>
      <c:spPr>
        <a:ln>
          <a:noFill/>
        </a:ln>
      </c:spPr>
    </c:plotArea>
    <c:legend>
      <c:legendPos val="tr"/>
      <c:layout>
        <c:manualLayout>
          <c:xMode val="edge"/>
          <c:yMode val="edge"/>
          <c:x val="0.69453261419567269"/>
          <c:y val="2.7206007314917038E-2"/>
          <c:w val="0.30164793853893251"/>
          <c:h val="8.255248588886617E-2"/>
        </c:manualLayout>
      </c:layout>
      <c:overlay val="0"/>
      <c:txPr>
        <a:bodyPr/>
        <a:lstStyle/>
        <a:p>
          <a:pPr>
            <a:defRPr sz="900">
              <a:solidFill>
                <a:schemeClr val="bg1">
                  <a:lumMod val="75000"/>
                </a:schemeClr>
              </a:solidFill>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34593-EBF6-4C3A-B008-26F586B5A38E}" type="datetimeFigureOut">
              <a:rPr lang="ko-KR" altLang="en-US" smtClean="0"/>
              <a:pPr/>
              <a:t>2020-05-11</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C6D57-C42E-49B8-A8A9-219B6302ADFC}" type="slidenum">
              <a:rPr lang="ko-KR" altLang="en-US" smtClean="0"/>
              <a:pPr/>
              <a:t>‹#›</a:t>
            </a:fld>
            <a:endParaRPr lang="ko-KR" altLang="en-US"/>
          </a:p>
        </p:txBody>
      </p:sp>
    </p:spTree>
    <p:extLst>
      <p:ext uri="{BB962C8B-B14F-4D97-AF65-F5344CB8AC3E}">
        <p14:creationId xmlns:p14="http://schemas.microsoft.com/office/powerpoint/2010/main" val="180885256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11" name="그림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t="17562"/>
          <a:stretch/>
        </p:blipFill>
        <p:spPr>
          <a:xfrm>
            <a:off x="5684192" y="1631765"/>
            <a:ext cx="2866628" cy="3544786"/>
          </a:xfrm>
          <a:prstGeom prst="rect">
            <a:avLst/>
          </a:prstGeom>
        </p:spPr>
      </p:pic>
      <p:sp>
        <p:nvSpPr>
          <p:cNvPr id="2" name="텍스트 개체 틀 2"/>
          <p:cNvSpPr>
            <a:spLocks noGrp="1"/>
          </p:cNvSpPr>
          <p:nvPr>
            <p:ph type="body" sz="quarter" idx="13" hasCustomPrompt="1"/>
          </p:nvPr>
        </p:nvSpPr>
        <p:spPr>
          <a:xfrm>
            <a:off x="867843" y="1334242"/>
            <a:ext cx="5936406" cy="1707876"/>
          </a:xfrm>
          <a:prstGeom prst="rect">
            <a:avLst/>
          </a:prstGeom>
        </p:spPr>
        <p:txBody>
          <a:bodyPr lIns="0" tIns="0" rIns="0" bIns="0"/>
          <a:lstStyle>
            <a:lvl1pPr marL="0" indent="0">
              <a:buNone/>
              <a:defRPr sz="5400" b="1" baseline="0">
                <a:ln>
                  <a:solidFill>
                    <a:schemeClr val="bg1"/>
                  </a:solidFill>
                </a:ln>
                <a:blipFill>
                  <a:blip r:embed="rId3"/>
                  <a:stretch>
                    <a:fillRect/>
                  </a:stretch>
                </a:blipFill>
                <a:latin typeface="Tahoma" panose="020B0604030504040204" pitchFamily="34" charset="0"/>
                <a:cs typeface="Tahoma" panose="020B0604030504040204" pitchFamily="34" charset="0"/>
              </a:defRPr>
            </a:lvl1pPr>
          </a:lstStyle>
          <a:p>
            <a:pPr lvl="0"/>
            <a:r>
              <a:rPr lang="en-US" altLang="ko-KR"/>
              <a:t>Presentation title </a:t>
            </a:r>
            <a:endParaRPr lang="ko-KR" altLang="en-US"/>
          </a:p>
        </p:txBody>
      </p:sp>
      <p:sp>
        <p:nvSpPr>
          <p:cNvPr id="3" name="텍스트 개체 틀 2"/>
          <p:cNvSpPr>
            <a:spLocks noGrp="1"/>
          </p:cNvSpPr>
          <p:nvPr>
            <p:ph type="body" sz="quarter" idx="14" hasCustomPrompt="1"/>
          </p:nvPr>
        </p:nvSpPr>
        <p:spPr>
          <a:xfrm>
            <a:off x="867843" y="3071367"/>
            <a:ext cx="5936406" cy="508495"/>
          </a:xfrm>
          <a:prstGeom prst="rect">
            <a:avLst/>
          </a:prstGeom>
        </p:spPr>
        <p:txBody>
          <a:bodyPr lIns="0" tIns="0" rIns="0" bIns="0"/>
          <a:lstStyle>
            <a:lvl1pPr marL="0" indent="0">
              <a:buNone/>
              <a:defRPr sz="2400" b="1" baseline="0">
                <a:ln>
                  <a:noFill/>
                </a:ln>
                <a:solidFill>
                  <a:schemeClr val="bg1"/>
                </a:solidFill>
                <a:latin typeface="Tahoma" panose="020B0604030504040204" pitchFamily="34" charset="0"/>
                <a:cs typeface="Tahoma" panose="020B0604030504040204" pitchFamily="34" charset="0"/>
              </a:defRPr>
            </a:lvl1pPr>
          </a:lstStyle>
          <a:p>
            <a:pPr lvl="0"/>
            <a:r>
              <a:rPr lang="en-US" altLang="ko-KR"/>
              <a:t>Presentation sub title </a:t>
            </a:r>
            <a:endParaRPr lang="ko-KR" altLang="en-US"/>
          </a:p>
        </p:txBody>
      </p:sp>
      <p:sp>
        <p:nvSpPr>
          <p:cNvPr id="4" name="Freeform 5"/>
          <p:cNvSpPr>
            <a:spLocks/>
          </p:cNvSpPr>
          <p:nvPr userDrawn="1"/>
        </p:nvSpPr>
        <p:spPr bwMode="auto">
          <a:xfrm>
            <a:off x="2611204" y="1588"/>
            <a:ext cx="5892549" cy="5136942"/>
          </a:xfrm>
          <a:custGeom>
            <a:avLst/>
            <a:gdLst>
              <a:gd name="T0" fmla="*/ 303 w 4952"/>
              <a:gd name="T1" fmla="*/ 4134 h 4317"/>
              <a:gd name="T2" fmla="*/ 850 w 4952"/>
              <a:gd name="T3" fmla="*/ 3856 h 4317"/>
              <a:gd name="T4" fmla="*/ 1386 w 4952"/>
              <a:gd name="T5" fmla="*/ 3648 h 4317"/>
              <a:gd name="T6" fmla="*/ 1746 w 4952"/>
              <a:gd name="T7" fmla="*/ 3554 h 4317"/>
              <a:gd name="T8" fmla="*/ 2102 w 4952"/>
              <a:gd name="T9" fmla="*/ 3509 h 4317"/>
              <a:gd name="T10" fmla="*/ 2441 w 4952"/>
              <a:gd name="T11" fmla="*/ 3530 h 4317"/>
              <a:gd name="T12" fmla="*/ 2527 w 4952"/>
              <a:gd name="T13" fmla="*/ 3568 h 4317"/>
              <a:gd name="T14" fmla="*/ 2558 w 4952"/>
              <a:gd name="T15" fmla="*/ 3623 h 4317"/>
              <a:gd name="T16" fmla="*/ 2492 w 4952"/>
              <a:gd name="T17" fmla="*/ 3708 h 4317"/>
              <a:gd name="T18" fmla="*/ 2325 w 4952"/>
              <a:gd name="T19" fmla="*/ 3799 h 4317"/>
              <a:gd name="T20" fmla="*/ 2047 w 4952"/>
              <a:gd name="T21" fmla="*/ 3874 h 4317"/>
              <a:gd name="T22" fmla="*/ 1871 w 4952"/>
              <a:gd name="T23" fmla="*/ 3875 h 4317"/>
              <a:gd name="T24" fmla="*/ 1812 w 4952"/>
              <a:gd name="T25" fmla="*/ 3843 h 4317"/>
              <a:gd name="T26" fmla="*/ 1787 w 4952"/>
              <a:gd name="T27" fmla="*/ 3779 h 4317"/>
              <a:gd name="T28" fmla="*/ 1796 w 4952"/>
              <a:gd name="T29" fmla="*/ 3713 h 4317"/>
              <a:gd name="T30" fmla="*/ 1864 w 4952"/>
              <a:gd name="T31" fmla="*/ 3614 h 4317"/>
              <a:gd name="T32" fmla="*/ 2024 w 4952"/>
              <a:gd name="T33" fmla="*/ 3496 h 4317"/>
              <a:gd name="T34" fmla="*/ 2324 w 4952"/>
              <a:gd name="T35" fmla="*/ 3393 h 4317"/>
              <a:gd name="T36" fmla="*/ 2723 w 4952"/>
              <a:gd name="T37" fmla="*/ 3349 h 4317"/>
              <a:gd name="T38" fmla="*/ 3346 w 4952"/>
              <a:gd name="T39" fmla="*/ 3342 h 4317"/>
              <a:gd name="T40" fmla="*/ 3937 w 4952"/>
              <a:gd name="T41" fmla="*/ 3282 h 4317"/>
              <a:gd name="T42" fmla="*/ 4295 w 4952"/>
              <a:gd name="T43" fmla="*/ 3201 h 4317"/>
              <a:gd name="T44" fmla="*/ 4521 w 4952"/>
              <a:gd name="T45" fmla="*/ 3108 h 4317"/>
              <a:gd name="T46" fmla="*/ 4677 w 4952"/>
              <a:gd name="T47" fmla="*/ 2983 h 4317"/>
              <a:gd name="T48" fmla="*/ 4753 w 4952"/>
              <a:gd name="T49" fmla="*/ 2857 h 4317"/>
              <a:gd name="T50" fmla="*/ 4825 w 4952"/>
              <a:gd name="T51" fmla="*/ 2650 h 4317"/>
              <a:gd name="T52" fmla="*/ 4840 w 4952"/>
              <a:gd name="T53" fmla="*/ 2357 h 4317"/>
              <a:gd name="T54" fmla="*/ 4804 w 4952"/>
              <a:gd name="T55" fmla="*/ 2185 h 4317"/>
              <a:gd name="T56" fmla="*/ 4728 w 4952"/>
              <a:gd name="T57" fmla="*/ 1999 h 4317"/>
              <a:gd name="T58" fmla="*/ 4631 w 4952"/>
              <a:gd name="T59" fmla="*/ 1847 h 4317"/>
              <a:gd name="T60" fmla="*/ 4457 w 4952"/>
              <a:gd name="T61" fmla="*/ 1568 h 4317"/>
              <a:gd name="T62" fmla="*/ 4342 w 4952"/>
              <a:gd name="T63" fmla="*/ 1284 h 4317"/>
              <a:gd name="T64" fmla="*/ 4307 w 4952"/>
              <a:gd name="T65" fmla="*/ 1086 h 4317"/>
              <a:gd name="T66" fmla="*/ 4325 w 4952"/>
              <a:gd name="T67" fmla="*/ 891 h 4317"/>
              <a:gd name="T68" fmla="*/ 4411 w 4952"/>
              <a:gd name="T69" fmla="*/ 707 h 4317"/>
              <a:gd name="T70" fmla="*/ 4586 w 4952"/>
              <a:gd name="T71" fmla="*/ 549 h 4317"/>
              <a:gd name="T72" fmla="*/ 4716 w 4952"/>
              <a:gd name="T73" fmla="*/ 492 h 4317"/>
              <a:gd name="T74" fmla="*/ 4827 w 4952"/>
              <a:gd name="T75" fmla="*/ 488 h 4317"/>
              <a:gd name="T76" fmla="*/ 4916 w 4952"/>
              <a:gd name="T77" fmla="*/ 552 h 4317"/>
              <a:gd name="T78" fmla="*/ 4951 w 4952"/>
              <a:gd name="T79" fmla="*/ 689 h 4317"/>
              <a:gd name="T80" fmla="*/ 4938 w 4952"/>
              <a:gd name="T81" fmla="*/ 840 h 4317"/>
              <a:gd name="T82" fmla="*/ 4887 w 4952"/>
              <a:gd name="T83" fmla="*/ 962 h 4317"/>
              <a:gd name="T84" fmla="*/ 4806 w 4952"/>
              <a:gd name="T85" fmla="*/ 1064 h 4317"/>
              <a:gd name="T86" fmla="*/ 4699 w 4952"/>
              <a:gd name="T87" fmla="*/ 1144 h 4317"/>
              <a:gd name="T88" fmla="*/ 4494 w 4952"/>
              <a:gd name="T89" fmla="*/ 1218 h 4317"/>
              <a:gd name="T90" fmla="*/ 4289 w 4952"/>
              <a:gd name="T91" fmla="*/ 1228 h 4317"/>
              <a:gd name="T92" fmla="*/ 4146 w 4952"/>
              <a:gd name="T93" fmla="*/ 1196 h 4317"/>
              <a:gd name="T94" fmla="*/ 4010 w 4952"/>
              <a:gd name="T95" fmla="*/ 1133 h 4317"/>
              <a:gd name="T96" fmla="*/ 3716 w 4952"/>
              <a:gd name="T97" fmla="*/ 897 h 4317"/>
              <a:gd name="T98" fmla="*/ 3338 w 4952"/>
              <a:gd name="T99" fmla="*/ 617 h 4317"/>
              <a:gd name="T100" fmla="*/ 3016 w 4952"/>
              <a:gd name="T101" fmla="*/ 448 h 4317"/>
              <a:gd name="T102" fmla="*/ 2725 w 4952"/>
              <a:gd name="T103" fmla="*/ 370 h 4317"/>
              <a:gd name="T104" fmla="*/ 2551 w 4952"/>
              <a:gd name="T105" fmla="*/ 365 h 4317"/>
              <a:gd name="T106" fmla="*/ 2336 w 4952"/>
              <a:gd name="T107" fmla="*/ 375 h 4317"/>
              <a:gd name="T108" fmla="*/ 2101 w 4952"/>
              <a:gd name="T109" fmla="*/ 342 h 4317"/>
              <a:gd name="T110" fmla="*/ 1896 w 4952"/>
              <a:gd name="T111" fmla="*/ 253 h 4317"/>
              <a:gd name="T112" fmla="*/ 1794 w 4952"/>
              <a:gd name="T113" fmla="*/ 164 h 4317"/>
              <a:gd name="T114" fmla="*/ 1719 w 4952"/>
              <a:gd name="T115" fmla="*/ 42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2" h="4317">
                <a:moveTo>
                  <a:pt x="0" y="4317"/>
                </a:moveTo>
                <a:lnTo>
                  <a:pt x="0" y="4317"/>
                </a:lnTo>
                <a:lnTo>
                  <a:pt x="17" y="4307"/>
                </a:lnTo>
                <a:lnTo>
                  <a:pt x="65" y="4276"/>
                </a:lnTo>
                <a:lnTo>
                  <a:pt x="141" y="4229"/>
                </a:lnTo>
                <a:lnTo>
                  <a:pt x="243" y="4169"/>
                </a:lnTo>
                <a:lnTo>
                  <a:pt x="303" y="4134"/>
                </a:lnTo>
                <a:lnTo>
                  <a:pt x="367" y="4098"/>
                </a:lnTo>
                <a:lnTo>
                  <a:pt x="438" y="4060"/>
                </a:lnTo>
                <a:lnTo>
                  <a:pt x="512" y="4020"/>
                </a:lnTo>
                <a:lnTo>
                  <a:pt x="591" y="3980"/>
                </a:lnTo>
                <a:lnTo>
                  <a:pt x="674" y="3939"/>
                </a:lnTo>
                <a:lnTo>
                  <a:pt x="760" y="3897"/>
                </a:lnTo>
                <a:lnTo>
                  <a:pt x="850" y="3856"/>
                </a:lnTo>
                <a:lnTo>
                  <a:pt x="943" y="3815"/>
                </a:lnTo>
                <a:lnTo>
                  <a:pt x="1038" y="3775"/>
                </a:lnTo>
                <a:lnTo>
                  <a:pt x="1135" y="3736"/>
                </a:lnTo>
                <a:lnTo>
                  <a:pt x="1234" y="3700"/>
                </a:lnTo>
                <a:lnTo>
                  <a:pt x="1285" y="3682"/>
                </a:lnTo>
                <a:lnTo>
                  <a:pt x="1335" y="3664"/>
                </a:lnTo>
                <a:lnTo>
                  <a:pt x="1386" y="3648"/>
                </a:lnTo>
                <a:lnTo>
                  <a:pt x="1437" y="3632"/>
                </a:lnTo>
                <a:lnTo>
                  <a:pt x="1488" y="3617"/>
                </a:lnTo>
                <a:lnTo>
                  <a:pt x="1539" y="3603"/>
                </a:lnTo>
                <a:lnTo>
                  <a:pt x="1590" y="3590"/>
                </a:lnTo>
                <a:lnTo>
                  <a:pt x="1643" y="3577"/>
                </a:lnTo>
                <a:lnTo>
                  <a:pt x="1694" y="3565"/>
                </a:lnTo>
                <a:lnTo>
                  <a:pt x="1746" y="3554"/>
                </a:lnTo>
                <a:lnTo>
                  <a:pt x="1797" y="3544"/>
                </a:lnTo>
                <a:lnTo>
                  <a:pt x="1849" y="3535"/>
                </a:lnTo>
                <a:lnTo>
                  <a:pt x="1900" y="3528"/>
                </a:lnTo>
                <a:lnTo>
                  <a:pt x="1951" y="3521"/>
                </a:lnTo>
                <a:lnTo>
                  <a:pt x="2002" y="3516"/>
                </a:lnTo>
                <a:lnTo>
                  <a:pt x="2052" y="3512"/>
                </a:lnTo>
                <a:lnTo>
                  <a:pt x="2102" y="3509"/>
                </a:lnTo>
                <a:lnTo>
                  <a:pt x="2152" y="3508"/>
                </a:lnTo>
                <a:lnTo>
                  <a:pt x="2202" y="3508"/>
                </a:lnTo>
                <a:lnTo>
                  <a:pt x="2250" y="3509"/>
                </a:lnTo>
                <a:lnTo>
                  <a:pt x="2298" y="3512"/>
                </a:lnTo>
                <a:lnTo>
                  <a:pt x="2347" y="3516"/>
                </a:lnTo>
                <a:lnTo>
                  <a:pt x="2394" y="3522"/>
                </a:lnTo>
                <a:lnTo>
                  <a:pt x="2441" y="3530"/>
                </a:lnTo>
                <a:lnTo>
                  <a:pt x="2441" y="3530"/>
                </a:lnTo>
                <a:lnTo>
                  <a:pt x="2454" y="3533"/>
                </a:lnTo>
                <a:lnTo>
                  <a:pt x="2467" y="3538"/>
                </a:lnTo>
                <a:lnTo>
                  <a:pt x="2484" y="3544"/>
                </a:lnTo>
                <a:lnTo>
                  <a:pt x="2501" y="3552"/>
                </a:lnTo>
                <a:lnTo>
                  <a:pt x="2519" y="3562"/>
                </a:lnTo>
                <a:lnTo>
                  <a:pt x="2527" y="3568"/>
                </a:lnTo>
                <a:lnTo>
                  <a:pt x="2534" y="3574"/>
                </a:lnTo>
                <a:lnTo>
                  <a:pt x="2542" y="3581"/>
                </a:lnTo>
                <a:lnTo>
                  <a:pt x="2548" y="3588"/>
                </a:lnTo>
                <a:lnTo>
                  <a:pt x="2553" y="3596"/>
                </a:lnTo>
                <a:lnTo>
                  <a:pt x="2556" y="3605"/>
                </a:lnTo>
                <a:lnTo>
                  <a:pt x="2558" y="3614"/>
                </a:lnTo>
                <a:lnTo>
                  <a:pt x="2558" y="3623"/>
                </a:lnTo>
                <a:lnTo>
                  <a:pt x="2556" y="3634"/>
                </a:lnTo>
                <a:lnTo>
                  <a:pt x="2552" y="3644"/>
                </a:lnTo>
                <a:lnTo>
                  <a:pt x="2545" y="3656"/>
                </a:lnTo>
                <a:lnTo>
                  <a:pt x="2537" y="3668"/>
                </a:lnTo>
                <a:lnTo>
                  <a:pt x="2524" y="3681"/>
                </a:lnTo>
                <a:lnTo>
                  <a:pt x="2510" y="3695"/>
                </a:lnTo>
                <a:lnTo>
                  <a:pt x="2492" y="3708"/>
                </a:lnTo>
                <a:lnTo>
                  <a:pt x="2472" y="3723"/>
                </a:lnTo>
                <a:lnTo>
                  <a:pt x="2448" y="3738"/>
                </a:lnTo>
                <a:lnTo>
                  <a:pt x="2420" y="3754"/>
                </a:lnTo>
                <a:lnTo>
                  <a:pt x="2387" y="3771"/>
                </a:lnTo>
                <a:lnTo>
                  <a:pt x="2352" y="3788"/>
                </a:lnTo>
                <a:lnTo>
                  <a:pt x="2352" y="3788"/>
                </a:lnTo>
                <a:lnTo>
                  <a:pt x="2325" y="3799"/>
                </a:lnTo>
                <a:lnTo>
                  <a:pt x="2294" y="3810"/>
                </a:lnTo>
                <a:lnTo>
                  <a:pt x="2255" y="3823"/>
                </a:lnTo>
                <a:lnTo>
                  <a:pt x="2209" y="3837"/>
                </a:lnTo>
                <a:lnTo>
                  <a:pt x="2157" y="3851"/>
                </a:lnTo>
                <a:lnTo>
                  <a:pt x="2103" y="3864"/>
                </a:lnTo>
                <a:lnTo>
                  <a:pt x="2076" y="3870"/>
                </a:lnTo>
                <a:lnTo>
                  <a:pt x="2047" y="3874"/>
                </a:lnTo>
                <a:lnTo>
                  <a:pt x="2020" y="3878"/>
                </a:lnTo>
                <a:lnTo>
                  <a:pt x="1993" y="3881"/>
                </a:lnTo>
                <a:lnTo>
                  <a:pt x="1966" y="3883"/>
                </a:lnTo>
                <a:lnTo>
                  <a:pt x="1940" y="3883"/>
                </a:lnTo>
                <a:lnTo>
                  <a:pt x="1916" y="3882"/>
                </a:lnTo>
                <a:lnTo>
                  <a:pt x="1893" y="3879"/>
                </a:lnTo>
                <a:lnTo>
                  <a:pt x="1871" y="3875"/>
                </a:lnTo>
                <a:lnTo>
                  <a:pt x="1861" y="3872"/>
                </a:lnTo>
                <a:lnTo>
                  <a:pt x="1852" y="3868"/>
                </a:lnTo>
                <a:lnTo>
                  <a:pt x="1843" y="3864"/>
                </a:lnTo>
                <a:lnTo>
                  <a:pt x="1835" y="3860"/>
                </a:lnTo>
                <a:lnTo>
                  <a:pt x="1826" y="3855"/>
                </a:lnTo>
                <a:lnTo>
                  <a:pt x="1819" y="3849"/>
                </a:lnTo>
                <a:lnTo>
                  <a:pt x="1812" y="3843"/>
                </a:lnTo>
                <a:lnTo>
                  <a:pt x="1806" y="3836"/>
                </a:lnTo>
                <a:lnTo>
                  <a:pt x="1801" y="3828"/>
                </a:lnTo>
                <a:lnTo>
                  <a:pt x="1797" y="3820"/>
                </a:lnTo>
                <a:lnTo>
                  <a:pt x="1793" y="3811"/>
                </a:lnTo>
                <a:lnTo>
                  <a:pt x="1790" y="3802"/>
                </a:lnTo>
                <a:lnTo>
                  <a:pt x="1788" y="3790"/>
                </a:lnTo>
                <a:lnTo>
                  <a:pt x="1787" y="3779"/>
                </a:lnTo>
                <a:lnTo>
                  <a:pt x="1786" y="3768"/>
                </a:lnTo>
                <a:lnTo>
                  <a:pt x="1787" y="3755"/>
                </a:lnTo>
                <a:lnTo>
                  <a:pt x="1788" y="3742"/>
                </a:lnTo>
                <a:lnTo>
                  <a:pt x="1791" y="3728"/>
                </a:lnTo>
                <a:lnTo>
                  <a:pt x="1791" y="3728"/>
                </a:lnTo>
                <a:lnTo>
                  <a:pt x="1792" y="3724"/>
                </a:lnTo>
                <a:lnTo>
                  <a:pt x="1796" y="3713"/>
                </a:lnTo>
                <a:lnTo>
                  <a:pt x="1805" y="3695"/>
                </a:lnTo>
                <a:lnTo>
                  <a:pt x="1811" y="3685"/>
                </a:lnTo>
                <a:lnTo>
                  <a:pt x="1818" y="3672"/>
                </a:lnTo>
                <a:lnTo>
                  <a:pt x="1827" y="3659"/>
                </a:lnTo>
                <a:lnTo>
                  <a:pt x="1838" y="3645"/>
                </a:lnTo>
                <a:lnTo>
                  <a:pt x="1850" y="3630"/>
                </a:lnTo>
                <a:lnTo>
                  <a:pt x="1864" y="3614"/>
                </a:lnTo>
                <a:lnTo>
                  <a:pt x="1880" y="3598"/>
                </a:lnTo>
                <a:lnTo>
                  <a:pt x="1898" y="3582"/>
                </a:lnTo>
                <a:lnTo>
                  <a:pt x="1918" y="3565"/>
                </a:lnTo>
                <a:lnTo>
                  <a:pt x="1941" y="3547"/>
                </a:lnTo>
                <a:lnTo>
                  <a:pt x="1966" y="3530"/>
                </a:lnTo>
                <a:lnTo>
                  <a:pt x="1994" y="3513"/>
                </a:lnTo>
                <a:lnTo>
                  <a:pt x="2024" y="3496"/>
                </a:lnTo>
                <a:lnTo>
                  <a:pt x="2057" y="3480"/>
                </a:lnTo>
                <a:lnTo>
                  <a:pt x="2094" y="3463"/>
                </a:lnTo>
                <a:lnTo>
                  <a:pt x="2133" y="3448"/>
                </a:lnTo>
                <a:lnTo>
                  <a:pt x="2175" y="3432"/>
                </a:lnTo>
                <a:lnTo>
                  <a:pt x="2222" y="3418"/>
                </a:lnTo>
                <a:lnTo>
                  <a:pt x="2271" y="3405"/>
                </a:lnTo>
                <a:lnTo>
                  <a:pt x="2324" y="3393"/>
                </a:lnTo>
                <a:lnTo>
                  <a:pt x="2380" y="3382"/>
                </a:lnTo>
                <a:lnTo>
                  <a:pt x="2441" y="3372"/>
                </a:lnTo>
                <a:lnTo>
                  <a:pt x="2505" y="3364"/>
                </a:lnTo>
                <a:lnTo>
                  <a:pt x="2574" y="3357"/>
                </a:lnTo>
                <a:lnTo>
                  <a:pt x="2646" y="3352"/>
                </a:lnTo>
                <a:lnTo>
                  <a:pt x="2723" y="3349"/>
                </a:lnTo>
                <a:lnTo>
                  <a:pt x="2723" y="3349"/>
                </a:lnTo>
                <a:lnTo>
                  <a:pt x="2796" y="3351"/>
                </a:lnTo>
                <a:lnTo>
                  <a:pt x="2879" y="3352"/>
                </a:lnTo>
                <a:lnTo>
                  <a:pt x="2988" y="3352"/>
                </a:lnTo>
                <a:lnTo>
                  <a:pt x="3119" y="3350"/>
                </a:lnTo>
                <a:lnTo>
                  <a:pt x="3192" y="3348"/>
                </a:lnTo>
                <a:lnTo>
                  <a:pt x="3268" y="3346"/>
                </a:lnTo>
                <a:lnTo>
                  <a:pt x="3346" y="3342"/>
                </a:lnTo>
                <a:lnTo>
                  <a:pt x="3427" y="3338"/>
                </a:lnTo>
                <a:lnTo>
                  <a:pt x="3511" y="3332"/>
                </a:lnTo>
                <a:lnTo>
                  <a:pt x="3595" y="3324"/>
                </a:lnTo>
                <a:lnTo>
                  <a:pt x="3681" y="3316"/>
                </a:lnTo>
                <a:lnTo>
                  <a:pt x="3767" y="3306"/>
                </a:lnTo>
                <a:lnTo>
                  <a:pt x="3853" y="3295"/>
                </a:lnTo>
                <a:lnTo>
                  <a:pt x="3937" y="3282"/>
                </a:lnTo>
                <a:lnTo>
                  <a:pt x="4021" y="3268"/>
                </a:lnTo>
                <a:lnTo>
                  <a:pt x="4103" y="3252"/>
                </a:lnTo>
                <a:lnTo>
                  <a:pt x="4143" y="3243"/>
                </a:lnTo>
                <a:lnTo>
                  <a:pt x="4182" y="3233"/>
                </a:lnTo>
                <a:lnTo>
                  <a:pt x="4221" y="3223"/>
                </a:lnTo>
                <a:lnTo>
                  <a:pt x="4258" y="3213"/>
                </a:lnTo>
                <a:lnTo>
                  <a:pt x="4295" y="3201"/>
                </a:lnTo>
                <a:lnTo>
                  <a:pt x="4331" y="3190"/>
                </a:lnTo>
                <a:lnTo>
                  <a:pt x="4366" y="3177"/>
                </a:lnTo>
                <a:lnTo>
                  <a:pt x="4399" y="3165"/>
                </a:lnTo>
                <a:lnTo>
                  <a:pt x="4432" y="3152"/>
                </a:lnTo>
                <a:lnTo>
                  <a:pt x="4463" y="3138"/>
                </a:lnTo>
                <a:lnTo>
                  <a:pt x="4493" y="3123"/>
                </a:lnTo>
                <a:lnTo>
                  <a:pt x="4521" y="3108"/>
                </a:lnTo>
                <a:lnTo>
                  <a:pt x="4549" y="3091"/>
                </a:lnTo>
                <a:lnTo>
                  <a:pt x="4574" y="3075"/>
                </a:lnTo>
                <a:lnTo>
                  <a:pt x="4598" y="3058"/>
                </a:lnTo>
                <a:lnTo>
                  <a:pt x="4620" y="3040"/>
                </a:lnTo>
                <a:lnTo>
                  <a:pt x="4641" y="3022"/>
                </a:lnTo>
                <a:lnTo>
                  <a:pt x="4660" y="3003"/>
                </a:lnTo>
                <a:lnTo>
                  <a:pt x="4677" y="2983"/>
                </a:lnTo>
                <a:lnTo>
                  <a:pt x="4692" y="2961"/>
                </a:lnTo>
                <a:lnTo>
                  <a:pt x="4692" y="2961"/>
                </a:lnTo>
                <a:lnTo>
                  <a:pt x="4696" y="2956"/>
                </a:lnTo>
                <a:lnTo>
                  <a:pt x="4707" y="2940"/>
                </a:lnTo>
                <a:lnTo>
                  <a:pt x="4723" y="2914"/>
                </a:lnTo>
                <a:lnTo>
                  <a:pt x="4742" y="2879"/>
                </a:lnTo>
                <a:lnTo>
                  <a:pt x="4753" y="2857"/>
                </a:lnTo>
                <a:lnTo>
                  <a:pt x="4764" y="2833"/>
                </a:lnTo>
                <a:lnTo>
                  <a:pt x="4775" y="2808"/>
                </a:lnTo>
                <a:lnTo>
                  <a:pt x="4786" y="2780"/>
                </a:lnTo>
                <a:lnTo>
                  <a:pt x="4797" y="2751"/>
                </a:lnTo>
                <a:lnTo>
                  <a:pt x="4807" y="2719"/>
                </a:lnTo>
                <a:lnTo>
                  <a:pt x="4816" y="2686"/>
                </a:lnTo>
                <a:lnTo>
                  <a:pt x="4825" y="2650"/>
                </a:lnTo>
                <a:lnTo>
                  <a:pt x="4832" y="2613"/>
                </a:lnTo>
                <a:lnTo>
                  <a:pt x="4838" y="2574"/>
                </a:lnTo>
                <a:lnTo>
                  <a:pt x="4842" y="2534"/>
                </a:lnTo>
                <a:lnTo>
                  <a:pt x="4844" y="2492"/>
                </a:lnTo>
                <a:lnTo>
                  <a:pt x="4845" y="2448"/>
                </a:lnTo>
                <a:lnTo>
                  <a:pt x="4843" y="2404"/>
                </a:lnTo>
                <a:lnTo>
                  <a:pt x="4840" y="2357"/>
                </a:lnTo>
                <a:lnTo>
                  <a:pt x="4837" y="2333"/>
                </a:lnTo>
                <a:lnTo>
                  <a:pt x="4833" y="2310"/>
                </a:lnTo>
                <a:lnTo>
                  <a:pt x="4829" y="2286"/>
                </a:lnTo>
                <a:lnTo>
                  <a:pt x="4824" y="2260"/>
                </a:lnTo>
                <a:lnTo>
                  <a:pt x="4818" y="2235"/>
                </a:lnTo>
                <a:lnTo>
                  <a:pt x="4812" y="2211"/>
                </a:lnTo>
                <a:lnTo>
                  <a:pt x="4804" y="2185"/>
                </a:lnTo>
                <a:lnTo>
                  <a:pt x="4796" y="2160"/>
                </a:lnTo>
                <a:lnTo>
                  <a:pt x="4787" y="2133"/>
                </a:lnTo>
                <a:lnTo>
                  <a:pt x="4778" y="2107"/>
                </a:lnTo>
                <a:lnTo>
                  <a:pt x="4766" y="2081"/>
                </a:lnTo>
                <a:lnTo>
                  <a:pt x="4754" y="2054"/>
                </a:lnTo>
                <a:lnTo>
                  <a:pt x="4742" y="2026"/>
                </a:lnTo>
                <a:lnTo>
                  <a:pt x="4728" y="1999"/>
                </a:lnTo>
                <a:lnTo>
                  <a:pt x="4714" y="1972"/>
                </a:lnTo>
                <a:lnTo>
                  <a:pt x="4698" y="1944"/>
                </a:lnTo>
                <a:lnTo>
                  <a:pt x="4682" y="1916"/>
                </a:lnTo>
                <a:lnTo>
                  <a:pt x="4664" y="1888"/>
                </a:lnTo>
                <a:lnTo>
                  <a:pt x="4664" y="1888"/>
                </a:lnTo>
                <a:lnTo>
                  <a:pt x="4655" y="1877"/>
                </a:lnTo>
                <a:lnTo>
                  <a:pt x="4631" y="1847"/>
                </a:lnTo>
                <a:lnTo>
                  <a:pt x="4597" y="1798"/>
                </a:lnTo>
                <a:lnTo>
                  <a:pt x="4576" y="1768"/>
                </a:lnTo>
                <a:lnTo>
                  <a:pt x="4554" y="1735"/>
                </a:lnTo>
                <a:lnTo>
                  <a:pt x="4530" y="1698"/>
                </a:lnTo>
                <a:lnTo>
                  <a:pt x="4506" y="1657"/>
                </a:lnTo>
                <a:lnTo>
                  <a:pt x="4482" y="1614"/>
                </a:lnTo>
                <a:lnTo>
                  <a:pt x="4457" y="1568"/>
                </a:lnTo>
                <a:lnTo>
                  <a:pt x="4433" y="1521"/>
                </a:lnTo>
                <a:lnTo>
                  <a:pt x="4409" y="1471"/>
                </a:lnTo>
                <a:lnTo>
                  <a:pt x="4388" y="1419"/>
                </a:lnTo>
                <a:lnTo>
                  <a:pt x="4368" y="1366"/>
                </a:lnTo>
                <a:lnTo>
                  <a:pt x="4358" y="1338"/>
                </a:lnTo>
                <a:lnTo>
                  <a:pt x="4350" y="1311"/>
                </a:lnTo>
                <a:lnTo>
                  <a:pt x="4342" y="1284"/>
                </a:lnTo>
                <a:lnTo>
                  <a:pt x="4334" y="1256"/>
                </a:lnTo>
                <a:lnTo>
                  <a:pt x="4328" y="1228"/>
                </a:lnTo>
                <a:lnTo>
                  <a:pt x="4322" y="1199"/>
                </a:lnTo>
                <a:lnTo>
                  <a:pt x="4317" y="1171"/>
                </a:lnTo>
                <a:lnTo>
                  <a:pt x="4313" y="1143"/>
                </a:lnTo>
                <a:lnTo>
                  <a:pt x="4310" y="1115"/>
                </a:lnTo>
                <a:lnTo>
                  <a:pt x="4307" y="1086"/>
                </a:lnTo>
                <a:lnTo>
                  <a:pt x="4306" y="1058"/>
                </a:lnTo>
                <a:lnTo>
                  <a:pt x="4306" y="1030"/>
                </a:lnTo>
                <a:lnTo>
                  <a:pt x="4308" y="1002"/>
                </a:lnTo>
                <a:lnTo>
                  <a:pt x="4310" y="973"/>
                </a:lnTo>
                <a:lnTo>
                  <a:pt x="4314" y="946"/>
                </a:lnTo>
                <a:lnTo>
                  <a:pt x="4318" y="918"/>
                </a:lnTo>
                <a:lnTo>
                  <a:pt x="4325" y="891"/>
                </a:lnTo>
                <a:lnTo>
                  <a:pt x="4332" y="863"/>
                </a:lnTo>
                <a:lnTo>
                  <a:pt x="4342" y="836"/>
                </a:lnTo>
                <a:lnTo>
                  <a:pt x="4352" y="810"/>
                </a:lnTo>
                <a:lnTo>
                  <a:pt x="4364" y="784"/>
                </a:lnTo>
                <a:lnTo>
                  <a:pt x="4378" y="757"/>
                </a:lnTo>
                <a:lnTo>
                  <a:pt x="4394" y="732"/>
                </a:lnTo>
                <a:lnTo>
                  <a:pt x="4411" y="707"/>
                </a:lnTo>
                <a:lnTo>
                  <a:pt x="4431" y="683"/>
                </a:lnTo>
                <a:lnTo>
                  <a:pt x="4452" y="659"/>
                </a:lnTo>
                <a:lnTo>
                  <a:pt x="4475" y="635"/>
                </a:lnTo>
                <a:lnTo>
                  <a:pt x="4499" y="613"/>
                </a:lnTo>
                <a:lnTo>
                  <a:pt x="4526" y="591"/>
                </a:lnTo>
                <a:lnTo>
                  <a:pt x="4555" y="569"/>
                </a:lnTo>
                <a:lnTo>
                  <a:pt x="4586" y="549"/>
                </a:lnTo>
                <a:lnTo>
                  <a:pt x="4619" y="529"/>
                </a:lnTo>
                <a:lnTo>
                  <a:pt x="4619" y="529"/>
                </a:lnTo>
                <a:lnTo>
                  <a:pt x="4634" y="520"/>
                </a:lnTo>
                <a:lnTo>
                  <a:pt x="4652" y="513"/>
                </a:lnTo>
                <a:lnTo>
                  <a:pt x="4675" y="504"/>
                </a:lnTo>
                <a:lnTo>
                  <a:pt x="4702" y="496"/>
                </a:lnTo>
                <a:lnTo>
                  <a:pt x="4716" y="492"/>
                </a:lnTo>
                <a:lnTo>
                  <a:pt x="4731" y="489"/>
                </a:lnTo>
                <a:lnTo>
                  <a:pt x="4747" y="486"/>
                </a:lnTo>
                <a:lnTo>
                  <a:pt x="4762" y="484"/>
                </a:lnTo>
                <a:lnTo>
                  <a:pt x="4779" y="483"/>
                </a:lnTo>
                <a:lnTo>
                  <a:pt x="4796" y="483"/>
                </a:lnTo>
                <a:lnTo>
                  <a:pt x="4811" y="485"/>
                </a:lnTo>
                <a:lnTo>
                  <a:pt x="4827" y="488"/>
                </a:lnTo>
                <a:lnTo>
                  <a:pt x="4843" y="492"/>
                </a:lnTo>
                <a:lnTo>
                  <a:pt x="4858" y="499"/>
                </a:lnTo>
                <a:lnTo>
                  <a:pt x="4872" y="507"/>
                </a:lnTo>
                <a:lnTo>
                  <a:pt x="4885" y="517"/>
                </a:lnTo>
                <a:lnTo>
                  <a:pt x="4899" y="530"/>
                </a:lnTo>
                <a:lnTo>
                  <a:pt x="4911" y="544"/>
                </a:lnTo>
                <a:lnTo>
                  <a:pt x="4916" y="552"/>
                </a:lnTo>
                <a:lnTo>
                  <a:pt x="4921" y="561"/>
                </a:lnTo>
                <a:lnTo>
                  <a:pt x="4926" y="571"/>
                </a:lnTo>
                <a:lnTo>
                  <a:pt x="4930" y="581"/>
                </a:lnTo>
                <a:lnTo>
                  <a:pt x="4938" y="603"/>
                </a:lnTo>
                <a:lnTo>
                  <a:pt x="4944" y="628"/>
                </a:lnTo>
                <a:lnTo>
                  <a:pt x="4948" y="657"/>
                </a:lnTo>
                <a:lnTo>
                  <a:pt x="4951" y="689"/>
                </a:lnTo>
                <a:lnTo>
                  <a:pt x="4952" y="724"/>
                </a:lnTo>
                <a:lnTo>
                  <a:pt x="4950" y="763"/>
                </a:lnTo>
                <a:lnTo>
                  <a:pt x="4950" y="763"/>
                </a:lnTo>
                <a:lnTo>
                  <a:pt x="4948" y="783"/>
                </a:lnTo>
                <a:lnTo>
                  <a:pt x="4946" y="802"/>
                </a:lnTo>
                <a:lnTo>
                  <a:pt x="4942" y="822"/>
                </a:lnTo>
                <a:lnTo>
                  <a:pt x="4938" y="840"/>
                </a:lnTo>
                <a:lnTo>
                  <a:pt x="4933" y="859"/>
                </a:lnTo>
                <a:lnTo>
                  <a:pt x="4928" y="878"/>
                </a:lnTo>
                <a:lnTo>
                  <a:pt x="4921" y="896"/>
                </a:lnTo>
                <a:lnTo>
                  <a:pt x="4914" y="913"/>
                </a:lnTo>
                <a:lnTo>
                  <a:pt x="4906" y="930"/>
                </a:lnTo>
                <a:lnTo>
                  <a:pt x="4898" y="946"/>
                </a:lnTo>
                <a:lnTo>
                  <a:pt x="4887" y="962"/>
                </a:lnTo>
                <a:lnTo>
                  <a:pt x="4877" y="978"/>
                </a:lnTo>
                <a:lnTo>
                  <a:pt x="4867" y="994"/>
                </a:lnTo>
                <a:lnTo>
                  <a:pt x="4856" y="1009"/>
                </a:lnTo>
                <a:lnTo>
                  <a:pt x="4844" y="1024"/>
                </a:lnTo>
                <a:lnTo>
                  <a:pt x="4832" y="1038"/>
                </a:lnTo>
                <a:lnTo>
                  <a:pt x="4819" y="1051"/>
                </a:lnTo>
                <a:lnTo>
                  <a:pt x="4806" y="1064"/>
                </a:lnTo>
                <a:lnTo>
                  <a:pt x="4792" y="1077"/>
                </a:lnTo>
                <a:lnTo>
                  <a:pt x="4778" y="1089"/>
                </a:lnTo>
                <a:lnTo>
                  <a:pt x="4762" y="1101"/>
                </a:lnTo>
                <a:lnTo>
                  <a:pt x="4747" y="1113"/>
                </a:lnTo>
                <a:lnTo>
                  <a:pt x="4731" y="1124"/>
                </a:lnTo>
                <a:lnTo>
                  <a:pt x="4715" y="1134"/>
                </a:lnTo>
                <a:lnTo>
                  <a:pt x="4699" y="1144"/>
                </a:lnTo>
                <a:lnTo>
                  <a:pt x="4682" y="1153"/>
                </a:lnTo>
                <a:lnTo>
                  <a:pt x="4664" y="1162"/>
                </a:lnTo>
                <a:lnTo>
                  <a:pt x="4646" y="1170"/>
                </a:lnTo>
                <a:lnTo>
                  <a:pt x="4610" y="1186"/>
                </a:lnTo>
                <a:lnTo>
                  <a:pt x="4573" y="1198"/>
                </a:lnTo>
                <a:lnTo>
                  <a:pt x="4533" y="1209"/>
                </a:lnTo>
                <a:lnTo>
                  <a:pt x="4494" y="1218"/>
                </a:lnTo>
                <a:lnTo>
                  <a:pt x="4454" y="1224"/>
                </a:lnTo>
                <a:lnTo>
                  <a:pt x="4413" y="1229"/>
                </a:lnTo>
                <a:lnTo>
                  <a:pt x="4372" y="1231"/>
                </a:lnTo>
                <a:lnTo>
                  <a:pt x="4352" y="1231"/>
                </a:lnTo>
                <a:lnTo>
                  <a:pt x="4331" y="1231"/>
                </a:lnTo>
                <a:lnTo>
                  <a:pt x="4311" y="1229"/>
                </a:lnTo>
                <a:lnTo>
                  <a:pt x="4289" y="1228"/>
                </a:lnTo>
                <a:lnTo>
                  <a:pt x="4269" y="1224"/>
                </a:lnTo>
                <a:lnTo>
                  <a:pt x="4248" y="1221"/>
                </a:lnTo>
                <a:lnTo>
                  <a:pt x="4228" y="1217"/>
                </a:lnTo>
                <a:lnTo>
                  <a:pt x="4207" y="1213"/>
                </a:lnTo>
                <a:lnTo>
                  <a:pt x="4186" y="1208"/>
                </a:lnTo>
                <a:lnTo>
                  <a:pt x="4166" y="1202"/>
                </a:lnTo>
                <a:lnTo>
                  <a:pt x="4146" y="1196"/>
                </a:lnTo>
                <a:lnTo>
                  <a:pt x="4126" y="1189"/>
                </a:lnTo>
                <a:lnTo>
                  <a:pt x="4106" y="1182"/>
                </a:lnTo>
                <a:lnTo>
                  <a:pt x="4087" y="1173"/>
                </a:lnTo>
                <a:lnTo>
                  <a:pt x="4066" y="1164"/>
                </a:lnTo>
                <a:lnTo>
                  <a:pt x="4047" y="1155"/>
                </a:lnTo>
                <a:lnTo>
                  <a:pt x="4028" y="1144"/>
                </a:lnTo>
                <a:lnTo>
                  <a:pt x="4010" y="1133"/>
                </a:lnTo>
                <a:lnTo>
                  <a:pt x="3991" y="1122"/>
                </a:lnTo>
                <a:lnTo>
                  <a:pt x="3973" y="1109"/>
                </a:lnTo>
                <a:lnTo>
                  <a:pt x="3955" y="1095"/>
                </a:lnTo>
                <a:lnTo>
                  <a:pt x="3937" y="1081"/>
                </a:lnTo>
                <a:lnTo>
                  <a:pt x="3937" y="1081"/>
                </a:lnTo>
                <a:lnTo>
                  <a:pt x="3792" y="960"/>
                </a:lnTo>
                <a:lnTo>
                  <a:pt x="3716" y="897"/>
                </a:lnTo>
                <a:lnTo>
                  <a:pt x="3636" y="833"/>
                </a:lnTo>
                <a:lnTo>
                  <a:pt x="3553" y="770"/>
                </a:lnTo>
                <a:lnTo>
                  <a:pt x="3512" y="737"/>
                </a:lnTo>
                <a:lnTo>
                  <a:pt x="3469" y="707"/>
                </a:lnTo>
                <a:lnTo>
                  <a:pt x="3426" y="676"/>
                </a:lnTo>
                <a:lnTo>
                  <a:pt x="3383" y="647"/>
                </a:lnTo>
                <a:lnTo>
                  <a:pt x="3338" y="617"/>
                </a:lnTo>
                <a:lnTo>
                  <a:pt x="3294" y="589"/>
                </a:lnTo>
                <a:lnTo>
                  <a:pt x="3249" y="563"/>
                </a:lnTo>
                <a:lnTo>
                  <a:pt x="3203" y="537"/>
                </a:lnTo>
                <a:lnTo>
                  <a:pt x="3157" y="512"/>
                </a:lnTo>
                <a:lnTo>
                  <a:pt x="3110" y="489"/>
                </a:lnTo>
                <a:lnTo>
                  <a:pt x="3063" y="468"/>
                </a:lnTo>
                <a:lnTo>
                  <a:pt x="3016" y="448"/>
                </a:lnTo>
                <a:lnTo>
                  <a:pt x="2968" y="430"/>
                </a:lnTo>
                <a:lnTo>
                  <a:pt x="2920" y="414"/>
                </a:lnTo>
                <a:lnTo>
                  <a:pt x="2871" y="399"/>
                </a:lnTo>
                <a:lnTo>
                  <a:pt x="2823" y="387"/>
                </a:lnTo>
                <a:lnTo>
                  <a:pt x="2775" y="377"/>
                </a:lnTo>
                <a:lnTo>
                  <a:pt x="2749" y="373"/>
                </a:lnTo>
                <a:lnTo>
                  <a:pt x="2725" y="370"/>
                </a:lnTo>
                <a:lnTo>
                  <a:pt x="2700" y="367"/>
                </a:lnTo>
                <a:lnTo>
                  <a:pt x="2676" y="365"/>
                </a:lnTo>
                <a:lnTo>
                  <a:pt x="2650" y="364"/>
                </a:lnTo>
                <a:lnTo>
                  <a:pt x="2625" y="363"/>
                </a:lnTo>
                <a:lnTo>
                  <a:pt x="2601" y="363"/>
                </a:lnTo>
                <a:lnTo>
                  <a:pt x="2576" y="364"/>
                </a:lnTo>
                <a:lnTo>
                  <a:pt x="2551" y="365"/>
                </a:lnTo>
                <a:lnTo>
                  <a:pt x="2525" y="367"/>
                </a:lnTo>
                <a:lnTo>
                  <a:pt x="2525" y="367"/>
                </a:lnTo>
                <a:lnTo>
                  <a:pt x="2496" y="370"/>
                </a:lnTo>
                <a:lnTo>
                  <a:pt x="2463" y="373"/>
                </a:lnTo>
                <a:lnTo>
                  <a:pt x="2419" y="375"/>
                </a:lnTo>
                <a:lnTo>
                  <a:pt x="2365" y="375"/>
                </a:lnTo>
                <a:lnTo>
                  <a:pt x="2336" y="375"/>
                </a:lnTo>
                <a:lnTo>
                  <a:pt x="2306" y="373"/>
                </a:lnTo>
                <a:lnTo>
                  <a:pt x="2273" y="371"/>
                </a:lnTo>
                <a:lnTo>
                  <a:pt x="2240" y="368"/>
                </a:lnTo>
                <a:lnTo>
                  <a:pt x="2206" y="363"/>
                </a:lnTo>
                <a:lnTo>
                  <a:pt x="2171" y="357"/>
                </a:lnTo>
                <a:lnTo>
                  <a:pt x="2136" y="351"/>
                </a:lnTo>
                <a:lnTo>
                  <a:pt x="2101" y="342"/>
                </a:lnTo>
                <a:lnTo>
                  <a:pt x="2066" y="332"/>
                </a:lnTo>
                <a:lnTo>
                  <a:pt x="2030" y="320"/>
                </a:lnTo>
                <a:lnTo>
                  <a:pt x="1995" y="307"/>
                </a:lnTo>
                <a:lnTo>
                  <a:pt x="1962" y="290"/>
                </a:lnTo>
                <a:lnTo>
                  <a:pt x="1928" y="273"/>
                </a:lnTo>
                <a:lnTo>
                  <a:pt x="1911" y="263"/>
                </a:lnTo>
                <a:lnTo>
                  <a:pt x="1896" y="253"/>
                </a:lnTo>
                <a:lnTo>
                  <a:pt x="1880" y="242"/>
                </a:lnTo>
                <a:lnTo>
                  <a:pt x="1865" y="231"/>
                </a:lnTo>
                <a:lnTo>
                  <a:pt x="1850" y="219"/>
                </a:lnTo>
                <a:lnTo>
                  <a:pt x="1836" y="206"/>
                </a:lnTo>
                <a:lnTo>
                  <a:pt x="1821" y="193"/>
                </a:lnTo>
                <a:lnTo>
                  <a:pt x="1807" y="179"/>
                </a:lnTo>
                <a:lnTo>
                  <a:pt x="1794" y="164"/>
                </a:lnTo>
                <a:lnTo>
                  <a:pt x="1782" y="149"/>
                </a:lnTo>
                <a:lnTo>
                  <a:pt x="1770" y="133"/>
                </a:lnTo>
                <a:lnTo>
                  <a:pt x="1758" y="116"/>
                </a:lnTo>
                <a:lnTo>
                  <a:pt x="1747" y="99"/>
                </a:lnTo>
                <a:lnTo>
                  <a:pt x="1737" y="81"/>
                </a:lnTo>
                <a:lnTo>
                  <a:pt x="1728" y="62"/>
                </a:lnTo>
                <a:lnTo>
                  <a:pt x="1719" y="42"/>
                </a:lnTo>
                <a:lnTo>
                  <a:pt x="1709" y="21"/>
                </a:lnTo>
                <a:lnTo>
                  <a:pt x="1702" y="0"/>
                </a:lnTo>
              </a:path>
            </a:pathLst>
          </a:cu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6" name="그림 5"/>
          <p:cNvPicPr>
            <a:picLocks noChangeAspect="1"/>
          </p:cNvPicPr>
          <p:nvPr userDrawn="1"/>
        </p:nvPicPr>
        <p:blipFill rotWithShape="1">
          <a:blip r:embed="rId4" cstate="print">
            <a:extLst>
              <a:ext uri="{28A0092B-C50C-407E-A947-70E740481C1C}">
                <a14:useLocalDpi xmlns:a14="http://schemas.microsoft.com/office/drawing/2010/main" val="0"/>
              </a:ext>
            </a:extLst>
          </a:blip>
          <a:srcRect l="31134" t="14455" r="34665" b="77592"/>
          <a:stretch/>
        </p:blipFill>
        <p:spPr>
          <a:xfrm rot="669373">
            <a:off x="4635345" y="784133"/>
            <a:ext cx="2342027" cy="408449"/>
          </a:xfrm>
          <a:prstGeom prst="rect">
            <a:avLst/>
          </a:prstGeom>
        </p:spPr>
      </p:pic>
      <p:pic>
        <p:nvPicPr>
          <p:cNvPr id="7" name="그림 6"/>
          <p:cNvPicPr>
            <a:picLocks noChangeAspect="1"/>
          </p:cNvPicPr>
          <p:nvPr userDrawn="1"/>
        </p:nvPicPr>
        <p:blipFill rotWithShape="1">
          <a:blip r:embed="rId4" cstate="print">
            <a:extLst>
              <a:ext uri="{28A0092B-C50C-407E-A947-70E740481C1C}">
                <a14:useLocalDpi xmlns:a14="http://schemas.microsoft.com/office/drawing/2010/main" val="0"/>
              </a:ext>
            </a:extLst>
          </a:blip>
          <a:srcRect l="5094" t="27587" r="79509" b="51649"/>
          <a:stretch/>
        </p:blipFill>
        <p:spPr>
          <a:xfrm rot="2306275">
            <a:off x="358673" y="200594"/>
            <a:ext cx="1180214" cy="1193665"/>
          </a:xfrm>
          <a:prstGeom prst="rect">
            <a:avLst/>
          </a:prstGeom>
        </p:spPr>
      </p:pic>
      <p:pic>
        <p:nvPicPr>
          <p:cNvPr id="8" name="그림 7"/>
          <p:cNvPicPr>
            <a:picLocks noChangeAspect="1"/>
          </p:cNvPicPr>
          <p:nvPr userDrawn="1"/>
        </p:nvPicPr>
        <p:blipFill rotWithShape="1">
          <a:blip r:embed="rId4" cstate="print">
            <a:extLst>
              <a:ext uri="{28A0092B-C50C-407E-A947-70E740481C1C}">
                <a14:useLocalDpi xmlns:a14="http://schemas.microsoft.com/office/drawing/2010/main" val="0"/>
              </a:ext>
            </a:extLst>
          </a:blip>
          <a:srcRect l="5094" t="27587" r="79509" b="51649"/>
          <a:stretch/>
        </p:blipFill>
        <p:spPr>
          <a:xfrm rot="9400998">
            <a:off x="8041842" y="3786148"/>
            <a:ext cx="857424" cy="867196"/>
          </a:xfrm>
          <a:prstGeom prst="rect">
            <a:avLst/>
          </a:prstGeom>
        </p:spPr>
      </p:pic>
      <p:sp>
        <p:nvSpPr>
          <p:cNvPr id="9" name="직사각형 8"/>
          <p:cNvSpPr/>
          <p:nvPr userDrawn="1"/>
        </p:nvSpPr>
        <p:spPr>
          <a:xfrm>
            <a:off x="0" y="5069928"/>
            <a:ext cx="9144000" cy="73572"/>
          </a:xfrm>
          <a:prstGeom prst="rect">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0788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2" name="Freeform 5"/>
          <p:cNvSpPr>
            <a:spLocks/>
          </p:cNvSpPr>
          <p:nvPr userDrawn="1"/>
        </p:nvSpPr>
        <p:spPr bwMode="auto">
          <a:xfrm>
            <a:off x="913988" y="1"/>
            <a:ext cx="2534892" cy="5118372"/>
          </a:xfrm>
          <a:custGeom>
            <a:avLst/>
            <a:gdLst>
              <a:gd name="T0" fmla="*/ 3348 w 4278"/>
              <a:gd name="T1" fmla="*/ 220 h 8638"/>
              <a:gd name="T2" fmla="*/ 3208 w 4278"/>
              <a:gd name="T3" fmla="*/ 637 h 8638"/>
              <a:gd name="T4" fmla="*/ 2985 w 4278"/>
              <a:gd name="T5" fmla="*/ 1092 h 8638"/>
              <a:gd name="T6" fmla="*/ 2816 w 4278"/>
              <a:gd name="T7" fmla="*/ 1343 h 8638"/>
              <a:gd name="T8" fmla="*/ 2609 w 4278"/>
              <a:gd name="T9" fmla="*/ 1572 h 8638"/>
              <a:gd name="T10" fmla="*/ 2363 w 4278"/>
              <a:gd name="T11" fmla="*/ 1766 h 8638"/>
              <a:gd name="T12" fmla="*/ 2077 w 4278"/>
              <a:gd name="T13" fmla="*/ 1910 h 8638"/>
              <a:gd name="T14" fmla="*/ 1744 w 4278"/>
              <a:gd name="T15" fmla="*/ 1987 h 8638"/>
              <a:gd name="T16" fmla="*/ 1363 w 4278"/>
              <a:gd name="T17" fmla="*/ 1985 h 8638"/>
              <a:gd name="T18" fmla="*/ 1092 w 4278"/>
              <a:gd name="T19" fmla="*/ 1930 h 8638"/>
              <a:gd name="T20" fmla="*/ 985 w 4278"/>
              <a:gd name="T21" fmla="*/ 1843 h 8638"/>
              <a:gd name="T22" fmla="*/ 937 w 4278"/>
              <a:gd name="T23" fmla="*/ 1752 h 8638"/>
              <a:gd name="T24" fmla="*/ 937 w 4278"/>
              <a:gd name="T25" fmla="*/ 1631 h 8638"/>
              <a:gd name="T26" fmla="*/ 1019 w 4278"/>
              <a:gd name="T27" fmla="*/ 1481 h 8638"/>
              <a:gd name="T28" fmla="*/ 1161 w 4278"/>
              <a:gd name="T29" fmla="*/ 1337 h 8638"/>
              <a:gd name="T30" fmla="*/ 1297 w 4278"/>
              <a:gd name="T31" fmla="*/ 1252 h 8638"/>
              <a:gd name="T32" fmla="*/ 1469 w 4278"/>
              <a:gd name="T33" fmla="*/ 1187 h 8638"/>
              <a:gd name="T34" fmla="*/ 1871 w 4278"/>
              <a:gd name="T35" fmla="*/ 1133 h 8638"/>
              <a:gd name="T36" fmla="*/ 2116 w 4278"/>
              <a:gd name="T37" fmla="*/ 1155 h 8638"/>
              <a:gd name="T38" fmla="*/ 2304 w 4278"/>
              <a:gd name="T39" fmla="*/ 1204 h 8638"/>
              <a:gd name="T40" fmla="*/ 2462 w 4278"/>
              <a:gd name="T41" fmla="*/ 1287 h 8638"/>
              <a:gd name="T42" fmla="*/ 2579 w 4278"/>
              <a:gd name="T43" fmla="*/ 1402 h 8638"/>
              <a:gd name="T44" fmla="*/ 2644 w 4278"/>
              <a:gd name="T45" fmla="*/ 1554 h 8638"/>
              <a:gd name="T46" fmla="*/ 2642 w 4278"/>
              <a:gd name="T47" fmla="*/ 1744 h 8638"/>
              <a:gd name="T48" fmla="*/ 2563 w 4278"/>
              <a:gd name="T49" fmla="*/ 1974 h 8638"/>
              <a:gd name="T50" fmla="*/ 2395 w 4278"/>
              <a:gd name="T51" fmla="*/ 2245 h 8638"/>
              <a:gd name="T52" fmla="*/ 2207 w 4278"/>
              <a:gd name="T53" fmla="*/ 2464 h 8638"/>
              <a:gd name="T54" fmla="*/ 1495 w 4278"/>
              <a:gd name="T55" fmla="*/ 3121 h 8638"/>
              <a:gd name="T56" fmla="*/ 799 w 4278"/>
              <a:gd name="T57" fmla="*/ 3690 h 8638"/>
              <a:gd name="T58" fmla="*/ 550 w 4278"/>
              <a:gd name="T59" fmla="*/ 3880 h 8638"/>
              <a:gd name="T60" fmla="*/ 390 w 4278"/>
              <a:gd name="T61" fmla="*/ 4038 h 8638"/>
              <a:gd name="T62" fmla="*/ 249 w 4278"/>
              <a:gd name="T63" fmla="*/ 4218 h 8638"/>
              <a:gd name="T64" fmla="*/ 136 w 4278"/>
              <a:gd name="T65" fmla="*/ 4416 h 8638"/>
              <a:gd name="T66" fmla="*/ 55 w 4278"/>
              <a:gd name="T67" fmla="*/ 4628 h 8638"/>
              <a:gd name="T68" fmla="*/ 10 w 4278"/>
              <a:gd name="T69" fmla="*/ 4851 h 8638"/>
              <a:gd name="T70" fmla="*/ 2 w 4278"/>
              <a:gd name="T71" fmla="*/ 5078 h 8638"/>
              <a:gd name="T72" fmla="*/ 40 w 4278"/>
              <a:gd name="T73" fmla="*/ 5310 h 8638"/>
              <a:gd name="T74" fmla="*/ 125 w 4278"/>
              <a:gd name="T75" fmla="*/ 5539 h 8638"/>
              <a:gd name="T76" fmla="*/ 263 w 4278"/>
              <a:gd name="T77" fmla="*/ 5763 h 8638"/>
              <a:gd name="T78" fmla="*/ 459 w 4278"/>
              <a:gd name="T79" fmla="*/ 5978 h 8638"/>
              <a:gd name="T80" fmla="*/ 716 w 4278"/>
              <a:gd name="T81" fmla="*/ 6180 h 8638"/>
              <a:gd name="T82" fmla="*/ 1040 w 4278"/>
              <a:gd name="T83" fmla="*/ 6366 h 8638"/>
              <a:gd name="T84" fmla="*/ 1438 w 4278"/>
              <a:gd name="T85" fmla="*/ 6528 h 8638"/>
              <a:gd name="T86" fmla="*/ 2045 w 4278"/>
              <a:gd name="T87" fmla="*/ 6738 h 8638"/>
              <a:gd name="T88" fmla="*/ 2682 w 4278"/>
              <a:gd name="T89" fmla="*/ 6902 h 8638"/>
              <a:gd name="T90" fmla="*/ 2969 w 4278"/>
              <a:gd name="T91" fmla="*/ 6963 h 8638"/>
              <a:gd name="T92" fmla="*/ 3354 w 4278"/>
              <a:gd name="T93" fmla="*/ 7105 h 8638"/>
              <a:gd name="T94" fmla="*/ 3728 w 4278"/>
              <a:gd name="T95" fmla="*/ 7317 h 8638"/>
              <a:gd name="T96" fmla="*/ 4011 w 4278"/>
              <a:gd name="T97" fmla="*/ 7560 h 8638"/>
              <a:gd name="T98" fmla="*/ 4134 w 4278"/>
              <a:gd name="T99" fmla="*/ 7716 h 8638"/>
              <a:gd name="T100" fmla="*/ 4223 w 4278"/>
              <a:gd name="T101" fmla="*/ 7885 h 8638"/>
              <a:gd name="T102" fmla="*/ 4270 w 4278"/>
              <a:gd name="T103" fmla="*/ 8067 h 8638"/>
              <a:gd name="T104" fmla="*/ 4274 w 4278"/>
              <a:gd name="T105" fmla="*/ 8260 h 8638"/>
              <a:gd name="T106" fmla="*/ 4225 w 4278"/>
              <a:gd name="T107" fmla="*/ 8466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78" h="8638">
                <a:moveTo>
                  <a:pt x="3400" y="0"/>
                </a:moveTo>
                <a:lnTo>
                  <a:pt x="3400" y="0"/>
                </a:lnTo>
                <a:lnTo>
                  <a:pt x="3396" y="28"/>
                </a:lnTo>
                <a:lnTo>
                  <a:pt x="3378" y="103"/>
                </a:lnTo>
                <a:lnTo>
                  <a:pt x="3348" y="220"/>
                </a:lnTo>
                <a:lnTo>
                  <a:pt x="3329" y="289"/>
                </a:lnTo>
                <a:lnTo>
                  <a:pt x="3305" y="368"/>
                </a:lnTo>
                <a:lnTo>
                  <a:pt x="3277" y="453"/>
                </a:lnTo>
                <a:lnTo>
                  <a:pt x="3246" y="544"/>
                </a:lnTo>
                <a:lnTo>
                  <a:pt x="3208" y="637"/>
                </a:lnTo>
                <a:lnTo>
                  <a:pt x="3166" y="736"/>
                </a:lnTo>
                <a:lnTo>
                  <a:pt x="3121" y="837"/>
                </a:lnTo>
                <a:lnTo>
                  <a:pt x="3072" y="937"/>
                </a:lnTo>
                <a:lnTo>
                  <a:pt x="3016" y="1040"/>
                </a:lnTo>
                <a:lnTo>
                  <a:pt x="2985" y="1092"/>
                </a:lnTo>
                <a:lnTo>
                  <a:pt x="2955" y="1143"/>
                </a:lnTo>
                <a:lnTo>
                  <a:pt x="2921" y="1194"/>
                </a:lnTo>
                <a:lnTo>
                  <a:pt x="2888" y="1244"/>
                </a:lnTo>
                <a:lnTo>
                  <a:pt x="2852" y="1293"/>
                </a:lnTo>
                <a:lnTo>
                  <a:pt x="2816" y="1343"/>
                </a:lnTo>
                <a:lnTo>
                  <a:pt x="2777" y="1390"/>
                </a:lnTo>
                <a:lnTo>
                  <a:pt x="2737" y="1438"/>
                </a:lnTo>
                <a:lnTo>
                  <a:pt x="2696" y="1483"/>
                </a:lnTo>
                <a:lnTo>
                  <a:pt x="2654" y="1529"/>
                </a:lnTo>
                <a:lnTo>
                  <a:pt x="2609" y="1572"/>
                </a:lnTo>
                <a:lnTo>
                  <a:pt x="2563" y="1614"/>
                </a:lnTo>
                <a:lnTo>
                  <a:pt x="2516" y="1655"/>
                </a:lnTo>
                <a:lnTo>
                  <a:pt x="2466" y="1695"/>
                </a:lnTo>
                <a:lnTo>
                  <a:pt x="2417" y="1732"/>
                </a:lnTo>
                <a:lnTo>
                  <a:pt x="2363" y="1766"/>
                </a:lnTo>
                <a:lnTo>
                  <a:pt x="2310" y="1800"/>
                </a:lnTo>
                <a:lnTo>
                  <a:pt x="2255" y="1831"/>
                </a:lnTo>
                <a:lnTo>
                  <a:pt x="2197" y="1861"/>
                </a:lnTo>
                <a:lnTo>
                  <a:pt x="2138" y="1887"/>
                </a:lnTo>
                <a:lnTo>
                  <a:pt x="2077" y="1910"/>
                </a:lnTo>
                <a:lnTo>
                  <a:pt x="2013" y="1932"/>
                </a:lnTo>
                <a:lnTo>
                  <a:pt x="1948" y="1950"/>
                </a:lnTo>
                <a:lnTo>
                  <a:pt x="1883" y="1966"/>
                </a:lnTo>
                <a:lnTo>
                  <a:pt x="1814" y="1980"/>
                </a:lnTo>
                <a:lnTo>
                  <a:pt x="1744" y="1987"/>
                </a:lnTo>
                <a:lnTo>
                  <a:pt x="1671" y="1995"/>
                </a:lnTo>
                <a:lnTo>
                  <a:pt x="1598" y="1997"/>
                </a:lnTo>
                <a:lnTo>
                  <a:pt x="1521" y="1997"/>
                </a:lnTo>
                <a:lnTo>
                  <a:pt x="1444" y="1993"/>
                </a:lnTo>
                <a:lnTo>
                  <a:pt x="1363" y="1985"/>
                </a:lnTo>
                <a:lnTo>
                  <a:pt x="1282" y="1974"/>
                </a:lnTo>
                <a:lnTo>
                  <a:pt x="1197" y="1958"/>
                </a:lnTo>
                <a:lnTo>
                  <a:pt x="1110" y="1938"/>
                </a:lnTo>
                <a:lnTo>
                  <a:pt x="1110" y="1938"/>
                </a:lnTo>
                <a:lnTo>
                  <a:pt x="1092" y="1930"/>
                </a:lnTo>
                <a:lnTo>
                  <a:pt x="1074" y="1918"/>
                </a:lnTo>
                <a:lnTo>
                  <a:pt x="1050" y="1902"/>
                </a:lnTo>
                <a:lnTo>
                  <a:pt x="1023" y="1883"/>
                </a:lnTo>
                <a:lnTo>
                  <a:pt x="997" y="1857"/>
                </a:lnTo>
                <a:lnTo>
                  <a:pt x="985" y="1843"/>
                </a:lnTo>
                <a:lnTo>
                  <a:pt x="973" y="1827"/>
                </a:lnTo>
                <a:lnTo>
                  <a:pt x="961" y="1809"/>
                </a:lnTo>
                <a:lnTo>
                  <a:pt x="951" y="1792"/>
                </a:lnTo>
                <a:lnTo>
                  <a:pt x="943" y="1774"/>
                </a:lnTo>
                <a:lnTo>
                  <a:pt x="937" y="1752"/>
                </a:lnTo>
                <a:lnTo>
                  <a:pt x="932" y="1730"/>
                </a:lnTo>
                <a:lnTo>
                  <a:pt x="930" y="1709"/>
                </a:lnTo>
                <a:lnTo>
                  <a:pt x="930" y="1685"/>
                </a:lnTo>
                <a:lnTo>
                  <a:pt x="932" y="1659"/>
                </a:lnTo>
                <a:lnTo>
                  <a:pt x="937" y="1631"/>
                </a:lnTo>
                <a:lnTo>
                  <a:pt x="945" y="1604"/>
                </a:lnTo>
                <a:lnTo>
                  <a:pt x="959" y="1576"/>
                </a:lnTo>
                <a:lnTo>
                  <a:pt x="975" y="1544"/>
                </a:lnTo>
                <a:lnTo>
                  <a:pt x="995" y="1513"/>
                </a:lnTo>
                <a:lnTo>
                  <a:pt x="1019" y="1481"/>
                </a:lnTo>
                <a:lnTo>
                  <a:pt x="1046" y="1448"/>
                </a:lnTo>
                <a:lnTo>
                  <a:pt x="1080" y="1412"/>
                </a:lnTo>
                <a:lnTo>
                  <a:pt x="1117" y="1374"/>
                </a:lnTo>
                <a:lnTo>
                  <a:pt x="1161" y="1337"/>
                </a:lnTo>
                <a:lnTo>
                  <a:pt x="1161" y="1337"/>
                </a:lnTo>
                <a:lnTo>
                  <a:pt x="1185" y="1317"/>
                </a:lnTo>
                <a:lnTo>
                  <a:pt x="1210" y="1299"/>
                </a:lnTo>
                <a:lnTo>
                  <a:pt x="1238" y="1283"/>
                </a:lnTo>
                <a:lnTo>
                  <a:pt x="1268" y="1266"/>
                </a:lnTo>
                <a:lnTo>
                  <a:pt x="1297" y="1252"/>
                </a:lnTo>
                <a:lnTo>
                  <a:pt x="1329" y="1236"/>
                </a:lnTo>
                <a:lnTo>
                  <a:pt x="1363" y="1222"/>
                </a:lnTo>
                <a:lnTo>
                  <a:pt x="1398" y="1210"/>
                </a:lnTo>
                <a:lnTo>
                  <a:pt x="1434" y="1198"/>
                </a:lnTo>
                <a:lnTo>
                  <a:pt x="1469" y="1187"/>
                </a:lnTo>
                <a:lnTo>
                  <a:pt x="1547" y="1169"/>
                </a:lnTo>
                <a:lnTo>
                  <a:pt x="1626" y="1153"/>
                </a:lnTo>
                <a:lnTo>
                  <a:pt x="1707" y="1143"/>
                </a:lnTo>
                <a:lnTo>
                  <a:pt x="1788" y="1135"/>
                </a:lnTo>
                <a:lnTo>
                  <a:pt x="1871" y="1133"/>
                </a:lnTo>
                <a:lnTo>
                  <a:pt x="1954" y="1135"/>
                </a:lnTo>
                <a:lnTo>
                  <a:pt x="1996" y="1139"/>
                </a:lnTo>
                <a:lnTo>
                  <a:pt x="2037" y="1143"/>
                </a:lnTo>
                <a:lnTo>
                  <a:pt x="2077" y="1147"/>
                </a:lnTo>
                <a:lnTo>
                  <a:pt x="2116" y="1155"/>
                </a:lnTo>
                <a:lnTo>
                  <a:pt x="2156" y="1161"/>
                </a:lnTo>
                <a:lnTo>
                  <a:pt x="2193" y="1171"/>
                </a:lnTo>
                <a:lnTo>
                  <a:pt x="2231" y="1181"/>
                </a:lnTo>
                <a:lnTo>
                  <a:pt x="2269" y="1192"/>
                </a:lnTo>
                <a:lnTo>
                  <a:pt x="2304" y="1204"/>
                </a:lnTo>
                <a:lnTo>
                  <a:pt x="2338" y="1218"/>
                </a:lnTo>
                <a:lnTo>
                  <a:pt x="2371" y="1234"/>
                </a:lnTo>
                <a:lnTo>
                  <a:pt x="2403" y="1250"/>
                </a:lnTo>
                <a:lnTo>
                  <a:pt x="2433" y="1268"/>
                </a:lnTo>
                <a:lnTo>
                  <a:pt x="2462" y="1287"/>
                </a:lnTo>
                <a:lnTo>
                  <a:pt x="2488" y="1307"/>
                </a:lnTo>
                <a:lnTo>
                  <a:pt x="2514" y="1329"/>
                </a:lnTo>
                <a:lnTo>
                  <a:pt x="2538" y="1353"/>
                </a:lnTo>
                <a:lnTo>
                  <a:pt x="2559" y="1376"/>
                </a:lnTo>
                <a:lnTo>
                  <a:pt x="2579" y="1402"/>
                </a:lnTo>
                <a:lnTo>
                  <a:pt x="2597" y="1430"/>
                </a:lnTo>
                <a:lnTo>
                  <a:pt x="2613" y="1459"/>
                </a:lnTo>
                <a:lnTo>
                  <a:pt x="2625" y="1489"/>
                </a:lnTo>
                <a:lnTo>
                  <a:pt x="2636" y="1521"/>
                </a:lnTo>
                <a:lnTo>
                  <a:pt x="2644" y="1554"/>
                </a:lnTo>
                <a:lnTo>
                  <a:pt x="2648" y="1590"/>
                </a:lnTo>
                <a:lnTo>
                  <a:pt x="2652" y="1626"/>
                </a:lnTo>
                <a:lnTo>
                  <a:pt x="2652" y="1663"/>
                </a:lnTo>
                <a:lnTo>
                  <a:pt x="2648" y="1703"/>
                </a:lnTo>
                <a:lnTo>
                  <a:pt x="2642" y="1744"/>
                </a:lnTo>
                <a:lnTo>
                  <a:pt x="2632" y="1788"/>
                </a:lnTo>
                <a:lnTo>
                  <a:pt x="2621" y="1831"/>
                </a:lnTo>
                <a:lnTo>
                  <a:pt x="2605" y="1877"/>
                </a:lnTo>
                <a:lnTo>
                  <a:pt x="2587" y="1924"/>
                </a:lnTo>
                <a:lnTo>
                  <a:pt x="2563" y="1974"/>
                </a:lnTo>
                <a:lnTo>
                  <a:pt x="2538" y="2025"/>
                </a:lnTo>
                <a:lnTo>
                  <a:pt x="2508" y="2076"/>
                </a:lnTo>
                <a:lnTo>
                  <a:pt x="2474" y="2132"/>
                </a:lnTo>
                <a:lnTo>
                  <a:pt x="2437" y="2187"/>
                </a:lnTo>
                <a:lnTo>
                  <a:pt x="2395" y="2245"/>
                </a:lnTo>
                <a:lnTo>
                  <a:pt x="2350" y="2304"/>
                </a:lnTo>
                <a:lnTo>
                  <a:pt x="2298" y="2365"/>
                </a:lnTo>
                <a:lnTo>
                  <a:pt x="2245" y="2428"/>
                </a:lnTo>
                <a:lnTo>
                  <a:pt x="2245" y="2428"/>
                </a:lnTo>
                <a:lnTo>
                  <a:pt x="2207" y="2464"/>
                </a:lnTo>
                <a:lnTo>
                  <a:pt x="2104" y="2565"/>
                </a:lnTo>
                <a:lnTo>
                  <a:pt x="1944" y="2715"/>
                </a:lnTo>
                <a:lnTo>
                  <a:pt x="1738" y="2905"/>
                </a:lnTo>
                <a:lnTo>
                  <a:pt x="1620" y="3010"/>
                </a:lnTo>
                <a:lnTo>
                  <a:pt x="1495" y="3121"/>
                </a:lnTo>
                <a:lnTo>
                  <a:pt x="1363" y="3233"/>
                </a:lnTo>
                <a:lnTo>
                  <a:pt x="1226" y="3350"/>
                </a:lnTo>
                <a:lnTo>
                  <a:pt x="1086" y="3465"/>
                </a:lnTo>
                <a:lnTo>
                  <a:pt x="943" y="3579"/>
                </a:lnTo>
                <a:lnTo>
                  <a:pt x="799" y="3690"/>
                </a:lnTo>
                <a:lnTo>
                  <a:pt x="655" y="3797"/>
                </a:lnTo>
                <a:lnTo>
                  <a:pt x="655" y="3797"/>
                </a:lnTo>
                <a:lnTo>
                  <a:pt x="619" y="3823"/>
                </a:lnTo>
                <a:lnTo>
                  <a:pt x="583" y="3850"/>
                </a:lnTo>
                <a:lnTo>
                  <a:pt x="550" y="3880"/>
                </a:lnTo>
                <a:lnTo>
                  <a:pt x="516" y="3910"/>
                </a:lnTo>
                <a:lnTo>
                  <a:pt x="483" y="3939"/>
                </a:lnTo>
                <a:lnTo>
                  <a:pt x="451" y="3971"/>
                </a:lnTo>
                <a:lnTo>
                  <a:pt x="419" y="4005"/>
                </a:lnTo>
                <a:lnTo>
                  <a:pt x="390" y="4038"/>
                </a:lnTo>
                <a:lnTo>
                  <a:pt x="360" y="4072"/>
                </a:lnTo>
                <a:lnTo>
                  <a:pt x="330" y="4107"/>
                </a:lnTo>
                <a:lnTo>
                  <a:pt x="303" y="4143"/>
                </a:lnTo>
                <a:lnTo>
                  <a:pt x="275" y="4181"/>
                </a:lnTo>
                <a:lnTo>
                  <a:pt x="249" y="4218"/>
                </a:lnTo>
                <a:lnTo>
                  <a:pt x="225" y="4256"/>
                </a:lnTo>
                <a:lnTo>
                  <a:pt x="202" y="4295"/>
                </a:lnTo>
                <a:lnTo>
                  <a:pt x="180" y="4335"/>
                </a:lnTo>
                <a:lnTo>
                  <a:pt x="158" y="4374"/>
                </a:lnTo>
                <a:lnTo>
                  <a:pt x="136" y="4416"/>
                </a:lnTo>
                <a:lnTo>
                  <a:pt x="119" y="4457"/>
                </a:lnTo>
                <a:lnTo>
                  <a:pt x="101" y="4499"/>
                </a:lnTo>
                <a:lnTo>
                  <a:pt x="85" y="4542"/>
                </a:lnTo>
                <a:lnTo>
                  <a:pt x="69" y="4584"/>
                </a:lnTo>
                <a:lnTo>
                  <a:pt x="55" y="4628"/>
                </a:lnTo>
                <a:lnTo>
                  <a:pt x="43" y="4671"/>
                </a:lnTo>
                <a:lnTo>
                  <a:pt x="32" y="4717"/>
                </a:lnTo>
                <a:lnTo>
                  <a:pt x="24" y="4760"/>
                </a:lnTo>
                <a:lnTo>
                  <a:pt x="16" y="4805"/>
                </a:lnTo>
                <a:lnTo>
                  <a:pt x="10" y="4851"/>
                </a:lnTo>
                <a:lnTo>
                  <a:pt x="4" y="4896"/>
                </a:lnTo>
                <a:lnTo>
                  <a:pt x="2" y="4942"/>
                </a:lnTo>
                <a:lnTo>
                  <a:pt x="0" y="4987"/>
                </a:lnTo>
                <a:lnTo>
                  <a:pt x="0" y="5033"/>
                </a:lnTo>
                <a:lnTo>
                  <a:pt x="2" y="5078"/>
                </a:lnTo>
                <a:lnTo>
                  <a:pt x="6" y="5126"/>
                </a:lnTo>
                <a:lnTo>
                  <a:pt x="12" y="5171"/>
                </a:lnTo>
                <a:lnTo>
                  <a:pt x="18" y="5217"/>
                </a:lnTo>
                <a:lnTo>
                  <a:pt x="28" y="5264"/>
                </a:lnTo>
                <a:lnTo>
                  <a:pt x="40" y="5310"/>
                </a:lnTo>
                <a:lnTo>
                  <a:pt x="51" y="5355"/>
                </a:lnTo>
                <a:lnTo>
                  <a:pt x="67" y="5403"/>
                </a:lnTo>
                <a:lnTo>
                  <a:pt x="85" y="5448"/>
                </a:lnTo>
                <a:lnTo>
                  <a:pt x="103" y="5494"/>
                </a:lnTo>
                <a:lnTo>
                  <a:pt x="125" y="5539"/>
                </a:lnTo>
                <a:lnTo>
                  <a:pt x="148" y="5585"/>
                </a:lnTo>
                <a:lnTo>
                  <a:pt x="174" y="5630"/>
                </a:lnTo>
                <a:lnTo>
                  <a:pt x="202" y="5676"/>
                </a:lnTo>
                <a:lnTo>
                  <a:pt x="231" y="5719"/>
                </a:lnTo>
                <a:lnTo>
                  <a:pt x="263" y="5763"/>
                </a:lnTo>
                <a:lnTo>
                  <a:pt x="297" y="5808"/>
                </a:lnTo>
                <a:lnTo>
                  <a:pt x="334" y="5852"/>
                </a:lnTo>
                <a:lnTo>
                  <a:pt x="374" y="5893"/>
                </a:lnTo>
                <a:lnTo>
                  <a:pt x="415" y="5937"/>
                </a:lnTo>
                <a:lnTo>
                  <a:pt x="459" y="5978"/>
                </a:lnTo>
                <a:lnTo>
                  <a:pt x="504" y="6020"/>
                </a:lnTo>
                <a:lnTo>
                  <a:pt x="554" y="6061"/>
                </a:lnTo>
                <a:lnTo>
                  <a:pt x="605" y="6101"/>
                </a:lnTo>
                <a:lnTo>
                  <a:pt x="661" y="6140"/>
                </a:lnTo>
                <a:lnTo>
                  <a:pt x="716" y="6180"/>
                </a:lnTo>
                <a:lnTo>
                  <a:pt x="775" y="6219"/>
                </a:lnTo>
                <a:lnTo>
                  <a:pt x="839" y="6257"/>
                </a:lnTo>
                <a:lnTo>
                  <a:pt x="902" y="6293"/>
                </a:lnTo>
                <a:lnTo>
                  <a:pt x="969" y="6330"/>
                </a:lnTo>
                <a:lnTo>
                  <a:pt x="1040" y="6366"/>
                </a:lnTo>
                <a:lnTo>
                  <a:pt x="1113" y="6399"/>
                </a:lnTo>
                <a:lnTo>
                  <a:pt x="1113" y="6399"/>
                </a:lnTo>
                <a:lnTo>
                  <a:pt x="1153" y="6417"/>
                </a:lnTo>
                <a:lnTo>
                  <a:pt x="1266" y="6463"/>
                </a:lnTo>
                <a:lnTo>
                  <a:pt x="1438" y="6528"/>
                </a:lnTo>
                <a:lnTo>
                  <a:pt x="1543" y="6568"/>
                </a:lnTo>
                <a:lnTo>
                  <a:pt x="1657" y="6609"/>
                </a:lnTo>
                <a:lnTo>
                  <a:pt x="1780" y="6653"/>
                </a:lnTo>
                <a:lnTo>
                  <a:pt x="1911" y="6696"/>
                </a:lnTo>
                <a:lnTo>
                  <a:pt x="2045" y="6738"/>
                </a:lnTo>
                <a:lnTo>
                  <a:pt x="2185" y="6779"/>
                </a:lnTo>
                <a:lnTo>
                  <a:pt x="2326" y="6819"/>
                </a:lnTo>
                <a:lnTo>
                  <a:pt x="2470" y="6854"/>
                </a:lnTo>
                <a:lnTo>
                  <a:pt x="2611" y="6888"/>
                </a:lnTo>
                <a:lnTo>
                  <a:pt x="2682" y="6902"/>
                </a:lnTo>
                <a:lnTo>
                  <a:pt x="2751" y="6914"/>
                </a:lnTo>
                <a:lnTo>
                  <a:pt x="2751" y="6914"/>
                </a:lnTo>
                <a:lnTo>
                  <a:pt x="2822" y="6927"/>
                </a:lnTo>
                <a:lnTo>
                  <a:pt x="2894" y="6943"/>
                </a:lnTo>
                <a:lnTo>
                  <a:pt x="2969" y="6963"/>
                </a:lnTo>
                <a:lnTo>
                  <a:pt x="3044" y="6985"/>
                </a:lnTo>
                <a:lnTo>
                  <a:pt x="3121" y="7010"/>
                </a:lnTo>
                <a:lnTo>
                  <a:pt x="3198" y="7040"/>
                </a:lnTo>
                <a:lnTo>
                  <a:pt x="3277" y="7072"/>
                </a:lnTo>
                <a:lnTo>
                  <a:pt x="3354" y="7105"/>
                </a:lnTo>
                <a:lnTo>
                  <a:pt x="3432" y="7143"/>
                </a:lnTo>
                <a:lnTo>
                  <a:pt x="3509" y="7183"/>
                </a:lnTo>
                <a:lnTo>
                  <a:pt x="3584" y="7224"/>
                </a:lnTo>
                <a:lnTo>
                  <a:pt x="3657" y="7270"/>
                </a:lnTo>
                <a:lnTo>
                  <a:pt x="3728" y="7317"/>
                </a:lnTo>
                <a:lnTo>
                  <a:pt x="3797" y="7366"/>
                </a:lnTo>
                <a:lnTo>
                  <a:pt x="3863" y="7418"/>
                </a:lnTo>
                <a:lnTo>
                  <a:pt x="3926" y="7473"/>
                </a:lnTo>
                <a:lnTo>
                  <a:pt x="3983" y="7531"/>
                </a:lnTo>
                <a:lnTo>
                  <a:pt x="4011" y="7560"/>
                </a:lnTo>
                <a:lnTo>
                  <a:pt x="4039" y="7590"/>
                </a:lnTo>
                <a:lnTo>
                  <a:pt x="4064" y="7620"/>
                </a:lnTo>
                <a:lnTo>
                  <a:pt x="4088" y="7651"/>
                </a:lnTo>
                <a:lnTo>
                  <a:pt x="4112" y="7683"/>
                </a:lnTo>
                <a:lnTo>
                  <a:pt x="4134" y="7716"/>
                </a:lnTo>
                <a:lnTo>
                  <a:pt x="4153" y="7748"/>
                </a:lnTo>
                <a:lnTo>
                  <a:pt x="4173" y="7782"/>
                </a:lnTo>
                <a:lnTo>
                  <a:pt x="4191" y="7815"/>
                </a:lnTo>
                <a:lnTo>
                  <a:pt x="4207" y="7849"/>
                </a:lnTo>
                <a:lnTo>
                  <a:pt x="4223" y="7885"/>
                </a:lnTo>
                <a:lnTo>
                  <a:pt x="4235" y="7920"/>
                </a:lnTo>
                <a:lnTo>
                  <a:pt x="4246" y="7956"/>
                </a:lnTo>
                <a:lnTo>
                  <a:pt x="4256" y="7993"/>
                </a:lnTo>
                <a:lnTo>
                  <a:pt x="4264" y="8029"/>
                </a:lnTo>
                <a:lnTo>
                  <a:pt x="4270" y="8067"/>
                </a:lnTo>
                <a:lnTo>
                  <a:pt x="4276" y="8104"/>
                </a:lnTo>
                <a:lnTo>
                  <a:pt x="4278" y="8144"/>
                </a:lnTo>
                <a:lnTo>
                  <a:pt x="4278" y="8181"/>
                </a:lnTo>
                <a:lnTo>
                  <a:pt x="4278" y="8221"/>
                </a:lnTo>
                <a:lnTo>
                  <a:pt x="4274" y="8260"/>
                </a:lnTo>
                <a:lnTo>
                  <a:pt x="4268" y="8302"/>
                </a:lnTo>
                <a:lnTo>
                  <a:pt x="4260" y="8341"/>
                </a:lnTo>
                <a:lnTo>
                  <a:pt x="4250" y="8383"/>
                </a:lnTo>
                <a:lnTo>
                  <a:pt x="4238" y="8424"/>
                </a:lnTo>
                <a:lnTo>
                  <a:pt x="4225" y="8466"/>
                </a:lnTo>
                <a:lnTo>
                  <a:pt x="4209" y="8509"/>
                </a:lnTo>
                <a:lnTo>
                  <a:pt x="4189" y="8551"/>
                </a:lnTo>
                <a:lnTo>
                  <a:pt x="4167" y="8595"/>
                </a:lnTo>
                <a:lnTo>
                  <a:pt x="4144" y="8638"/>
                </a:lnTo>
              </a:path>
            </a:pathLst>
          </a:cu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ko-KR" altLang="en-US"/>
          </a:p>
        </p:txBody>
      </p:sp>
      <p:sp>
        <p:nvSpPr>
          <p:cNvPr id="3" name="텍스트 개체 틀 2"/>
          <p:cNvSpPr>
            <a:spLocks noGrp="1"/>
          </p:cNvSpPr>
          <p:nvPr>
            <p:ph type="body" sz="quarter" idx="13" hasCustomPrompt="1"/>
          </p:nvPr>
        </p:nvSpPr>
        <p:spPr>
          <a:xfrm>
            <a:off x="3816424" y="732049"/>
            <a:ext cx="4716016" cy="691079"/>
          </a:xfrm>
          <a:prstGeom prst="rect">
            <a:avLst/>
          </a:prstGeom>
        </p:spPr>
        <p:txBody>
          <a:bodyPr lIns="0" tIns="0" rIns="0" bIns="0"/>
          <a:lstStyle>
            <a:lvl1pPr marL="0" indent="0">
              <a:buNone/>
              <a:defRPr sz="4000" b="1" baseline="0">
                <a:ln>
                  <a:solidFill>
                    <a:schemeClr val="bg1"/>
                  </a:solidFill>
                </a:ln>
                <a:blipFill>
                  <a:blip r:embed="rId2"/>
                  <a:stretch>
                    <a:fillRect/>
                  </a:stretch>
                </a:blipFill>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4" name="텍스트 개체 틀 3"/>
          <p:cNvSpPr>
            <a:spLocks noGrp="1"/>
          </p:cNvSpPr>
          <p:nvPr>
            <p:ph type="body" sz="quarter" idx="14" hasCustomPrompt="1"/>
          </p:nvPr>
        </p:nvSpPr>
        <p:spPr>
          <a:xfrm>
            <a:off x="3816424" y="1841731"/>
            <a:ext cx="3528392" cy="352941"/>
          </a:xfrm>
          <a:prstGeom prst="rect">
            <a:avLst/>
          </a:prstGeom>
        </p:spPr>
        <p:txBody>
          <a:bodyPr/>
          <a:lstStyle>
            <a:lvl1pPr marL="0" indent="0" algn="l">
              <a:buNone/>
              <a:defRPr sz="1600" b="1" baseline="0">
                <a:solidFill>
                  <a:schemeClr val="bg1"/>
                </a:solidFill>
                <a:latin typeface="Tahoma" panose="020B0604030504040204" pitchFamily="34" charset="0"/>
                <a:cs typeface="Tahoma" panose="020B0604030504040204" pitchFamily="34" charset="0"/>
              </a:defRPr>
            </a:lvl1pPr>
          </a:lstStyle>
          <a:p>
            <a:pPr lvl="0"/>
            <a:r>
              <a:rPr lang="en-US" altLang="ko-KR"/>
              <a:t>01. Contents sub title</a:t>
            </a:r>
            <a:endParaRPr lang="ko-KR" altLang="en-US"/>
          </a:p>
        </p:txBody>
      </p:sp>
      <p:sp>
        <p:nvSpPr>
          <p:cNvPr id="5" name="텍스트 개체 틀 3"/>
          <p:cNvSpPr>
            <a:spLocks noGrp="1"/>
          </p:cNvSpPr>
          <p:nvPr>
            <p:ph type="body" sz="quarter" idx="15" hasCustomPrompt="1"/>
          </p:nvPr>
        </p:nvSpPr>
        <p:spPr>
          <a:xfrm>
            <a:off x="4209387" y="2185062"/>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01-1. contents sub title</a:t>
            </a:r>
            <a:endParaRPr lang="ko-KR" altLang="en-US"/>
          </a:p>
        </p:txBody>
      </p:sp>
      <p:sp>
        <p:nvSpPr>
          <p:cNvPr id="6" name="텍스트 개체 틀 3"/>
          <p:cNvSpPr>
            <a:spLocks noGrp="1"/>
          </p:cNvSpPr>
          <p:nvPr>
            <p:ph type="body" sz="quarter" idx="16" hasCustomPrompt="1"/>
          </p:nvPr>
        </p:nvSpPr>
        <p:spPr>
          <a:xfrm>
            <a:off x="4209387" y="2443103"/>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01-2. contents sub title</a:t>
            </a:r>
            <a:endParaRPr lang="ko-KR" altLang="en-US"/>
          </a:p>
        </p:txBody>
      </p:sp>
      <p:sp>
        <p:nvSpPr>
          <p:cNvPr id="7" name="텍스트 개체 틀 3"/>
          <p:cNvSpPr>
            <a:spLocks noGrp="1"/>
          </p:cNvSpPr>
          <p:nvPr>
            <p:ph type="body" sz="quarter" idx="17" hasCustomPrompt="1"/>
          </p:nvPr>
        </p:nvSpPr>
        <p:spPr>
          <a:xfrm>
            <a:off x="3816424" y="2843597"/>
            <a:ext cx="3528392" cy="352941"/>
          </a:xfrm>
          <a:prstGeom prst="rect">
            <a:avLst/>
          </a:prstGeom>
        </p:spPr>
        <p:txBody>
          <a:bodyPr/>
          <a:lstStyle>
            <a:lvl1pPr marL="0" indent="0" algn="l">
              <a:buNone/>
              <a:defRPr sz="1600" b="1" baseline="0">
                <a:solidFill>
                  <a:schemeClr val="bg1"/>
                </a:solidFill>
                <a:latin typeface="Tahoma" panose="020B0604030504040204" pitchFamily="34" charset="0"/>
                <a:cs typeface="Tahoma" panose="020B0604030504040204" pitchFamily="34" charset="0"/>
              </a:defRPr>
            </a:lvl1pPr>
          </a:lstStyle>
          <a:p>
            <a:pPr lvl="0"/>
            <a:r>
              <a:rPr lang="en-US" altLang="ko-KR"/>
              <a:t>02. Contents sub title</a:t>
            </a:r>
            <a:endParaRPr lang="ko-KR" altLang="en-US"/>
          </a:p>
        </p:txBody>
      </p:sp>
      <p:sp>
        <p:nvSpPr>
          <p:cNvPr id="8" name="텍스트 개체 틀 3"/>
          <p:cNvSpPr>
            <a:spLocks noGrp="1"/>
          </p:cNvSpPr>
          <p:nvPr>
            <p:ph type="body" sz="quarter" idx="18" hasCustomPrompt="1"/>
          </p:nvPr>
        </p:nvSpPr>
        <p:spPr>
          <a:xfrm>
            <a:off x="4209387" y="3186928"/>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01-1. contents sub title</a:t>
            </a:r>
            <a:endParaRPr lang="ko-KR" altLang="en-US"/>
          </a:p>
        </p:txBody>
      </p:sp>
      <p:sp>
        <p:nvSpPr>
          <p:cNvPr id="9" name="텍스트 개체 틀 3"/>
          <p:cNvSpPr>
            <a:spLocks noGrp="1"/>
          </p:cNvSpPr>
          <p:nvPr>
            <p:ph type="body" sz="quarter" idx="19" hasCustomPrompt="1"/>
          </p:nvPr>
        </p:nvSpPr>
        <p:spPr>
          <a:xfrm>
            <a:off x="4209387" y="3444969"/>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01-2. contents sub title</a:t>
            </a:r>
            <a:endParaRPr lang="ko-KR" altLang="en-US"/>
          </a:p>
        </p:txBody>
      </p:sp>
      <p:sp>
        <p:nvSpPr>
          <p:cNvPr id="10" name="텍스트 개체 틀 3"/>
          <p:cNvSpPr>
            <a:spLocks noGrp="1"/>
          </p:cNvSpPr>
          <p:nvPr>
            <p:ph type="body" sz="quarter" idx="20" hasCustomPrompt="1"/>
          </p:nvPr>
        </p:nvSpPr>
        <p:spPr>
          <a:xfrm>
            <a:off x="3816424" y="3847548"/>
            <a:ext cx="3528392" cy="352941"/>
          </a:xfrm>
          <a:prstGeom prst="rect">
            <a:avLst/>
          </a:prstGeom>
        </p:spPr>
        <p:txBody>
          <a:bodyPr/>
          <a:lstStyle>
            <a:lvl1pPr marL="0" indent="0" algn="l">
              <a:buNone/>
              <a:defRPr sz="1600" b="1" baseline="0">
                <a:solidFill>
                  <a:schemeClr val="bg1"/>
                </a:solidFill>
                <a:latin typeface="Tahoma" panose="020B0604030504040204" pitchFamily="34" charset="0"/>
                <a:cs typeface="Tahoma" panose="020B0604030504040204" pitchFamily="34" charset="0"/>
              </a:defRPr>
            </a:lvl1pPr>
          </a:lstStyle>
          <a:p>
            <a:pPr lvl="0"/>
            <a:r>
              <a:rPr lang="en-US" altLang="ko-KR"/>
              <a:t>03. Contents sub title</a:t>
            </a:r>
            <a:endParaRPr lang="ko-KR" altLang="en-US"/>
          </a:p>
        </p:txBody>
      </p:sp>
      <p:sp>
        <p:nvSpPr>
          <p:cNvPr id="11" name="텍스트 개체 틀 3"/>
          <p:cNvSpPr>
            <a:spLocks noGrp="1"/>
          </p:cNvSpPr>
          <p:nvPr>
            <p:ph type="body" sz="quarter" idx="21" hasCustomPrompt="1"/>
          </p:nvPr>
        </p:nvSpPr>
        <p:spPr>
          <a:xfrm>
            <a:off x="4209387" y="4190879"/>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01-1. contents sub title</a:t>
            </a:r>
            <a:endParaRPr lang="ko-KR" altLang="en-US"/>
          </a:p>
        </p:txBody>
      </p:sp>
      <p:sp>
        <p:nvSpPr>
          <p:cNvPr id="12" name="텍스트 개체 틀 3"/>
          <p:cNvSpPr>
            <a:spLocks noGrp="1"/>
          </p:cNvSpPr>
          <p:nvPr>
            <p:ph type="body" sz="quarter" idx="22" hasCustomPrompt="1"/>
          </p:nvPr>
        </p:nvSpPr>
        <p:spPr>
          <a:xfrm>
            <a:off x="4209387" y="4448920"/>
            <a:ext cx="3135428" cy="232353"/>
          </a:xfrm>
          <a:prstGeom prst="rect">
            <a:avLst/>
          </a:prstGeom>
        </p:spPr>
        <p:txBody>
          <a:bodyPr/>
          <a:lstStyle>
            <a:lvl1pPr marL="0" indent="0" algn="l">
              <a:buNone/>
              <a:defRPr sz="1200" baseline="0">
                <a:solidFill>
                  <a:schemeClr val="bg1"/>
                </a:solidFill>
                <a:latin typeface="Tahoma" panose="020B0604030504040204" pitchFamily="34" charset="0"/>
                <a:cs typeface="Tahoma" panose="020B0604030504040204" pitchFamily="34" charset="0"/>
              </a:defRPr>
            </a:lvl1pPr>
          </a:lstStyle>
          <a:p>
            <a:pPr lvl="0"/>
            <a:r>
              <a:rPr lang="en-US" altLang="ko-KR"/>
              <a:t>01-2. contents sub title</a:t>
            </a:r>
            <a:endParaRPr lang="ko-KR" altLang="en-US"/>
          </a:p>
        </p:txBody>
      </p:sp>
      <p:pic>
        <p:nvPicPr>
          <p:cNvPr id="13" name="그림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132251" y="233916"/>
            <a:ext cx="1339703" cy="1318436"/>
          </a:xfrm>
          <a:prstGeom prst="rect">
            <a:avLst/>
          </a:prstGeom>
        </p:spPr>
      </p:pic>
      <p:pic>
        <p:nvPicPr>
          <p:cNvPr id="14" name="그림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83520" t="77362" r="4737" b="3258"/>
          <a:stretch/>
        </p:blipFill>
        <p:spPr>
          <a:xfrm>
            <a:off x="7879352" y="3628883"/>
            <a:ext cx="905116" cy="1120193"/>
          </a:xfrm>
          <a:prstGeom prst="rect">
            <a:avLst/>
          </a:prstGeom>
        </p:spPr>
      </p:pic>
      <p:pic>
        <p:nvPicPr>
          <p:cNvPr id="15" name="그림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5094" t="27587" r="79509" b="51649"/>
          <a:stretch/>
        </p:blipFill>
        <p:spPr>
          <a:xfrm rot="4798787">
            <a:off x="799483" y="4059329"/>
            <a:ext cx="635090" cy="642328"/>
          </a:xfrm>
          <a:prstGeom prst="rect">
            <a:avLst/>
          </a:prstGeom>
        </p:spPr>
      </p:pic>
      <p:sp>
        <p:nvSpPr>
          <p:cNvPr id="16" name="슬라이드 번호 개체 틀 6"/>
          <p:cNvSpPr txBox="1">
            <a:spLocks/>
          </p:cNvSpPr>
          <p:nvPr userDrawn="1"/>
        </p:nvSpPr>
        <p:spPr>
          <a:xfrm>
            <a:off x="6804248" y="146108"/>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1400" b="1"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D496982-6B67-48BF-BE88-CEE75E286A28}" type="slidenum">
              <a:rPr lang="ko-KR" altLang="en-US" smtClean="0">
                <a:solidFill>
                  <a:schemeClr val="bg1">
                    <a:lumMod val="75000"/>
                  </a:schemeClr>
                </a:solidFill>
              </a:rPr>
              <a:pPr/>
              <a:t>‹#›</a:t>
            </a:fld>
            <a:endParaRPr lang="ko-KR" altLang="en-US">
              <a:solidFill>
                <a:schemeClr val="bg1">
                  <a:lumMod val="75000"/>
                </a:schemeClr>
              </a:solidFill>
            </a:endParaRPr>
          </a:p>
        </p:txBody>
      </p:sp>
      <p:pic>
        <p:nvPicPr>
          <p:cNvPr id="17" name="그림 16"/>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l="5094" t="27587" r="79509" b="51649"/>
          <a:stretch/>
        </p:blipFill>
        <p:spPr>
          <a:xfrm rot="2107803">
            <a:off x="8057016" y="98399"/>
            <a:ext cx="549789" cy="556055"/>
          </a:xfrm>
          <a:prstGeom prst="rect">
            <a:avLst/>
          </a:prstGeom>
        </p:spPr>
      </p:pic>
      <p:grpSp>
        <p:nvGrpSpPr>
          <p:cNvPr id="20" name="그룹 19"/>
          <p:cNvGrpSpPr/>
          <p:nvPr userDrawn="1"/>
        </p:nvGrpSpPr>
        <p:grpSpPr>
          <a:xfrm>
            <a:off x="1593962" y="1787814"/>
            <a:ext cx="1628369" cy="2525769"/>
            <a:chOff x="1146700" y="1787814"/>
            <a:chExt cx="1826719" cy="2833431"/>
          </a:xfrm>
        </p:grpSpPr>
        <p:pic>
          <p:nvPicPr>
            <p:cNvPr id="18" name="그림 17"/>
            <p:cNvPicPr>
              <a:picLocks noChangeAspect="1"/>
            </p:cNvPicPr>
            <p:nvPr userDrawn="1"/>
          </p:nvPicPr>
          <p:blipFill rotWithShape="1">
            <a:blip r:embed="rId8" cstate="print">
              <a:extLst>
                <a:ext uri="{28A0092B-C50C-407E-A947-70E740481C1C}">
                  <a14:useLocalDpi xmlns:a14="http://schemas.microsoft.com/office/drawing/2010/main" val="0"/>
                </a:ext>
              </a:extLst>
            </a:blip>
            <a:srcRect t="41498" r="82598"/>
            <a:stretch/>
          </p:blipFill>
          <p:spPr>
            <a:xfrm>
              <a:off x="1146700" y="1787814"/>
              <a:ext cx="1123767" cy="2833431"/>
            </a:xfrm>
            <a:prstGeom prst="rect">
              <a:avLst/>
            </a:prstGeom>
          </p:spPr>
        </p:pic>
        <p:pic>
          <p:nvPicPr>
            <p:cNvPr id="19" name="그림 18"/>
            <p:cNvPicPr>
              <a:picLocks noChangeAspect="1"/>
            </p:cNvPicPr>
            <p:nvPr userDrawn="1"/>
          </p:nvPicPr>
          <p:blipFill rotWithShape="1">
            <a:blip r:embed="rId8" cstate="print">
              <a:extLst>
                <a:ext uri="{28A0092B-C50C-407E-A947-70E740481C1C}">
                  <a14:useLocalDpi xmlns:a14="http://schemas.microsoft.com/office/drawing/2010/main" val="0"/>
                </a:ext>
              </a:extLst>
            </a:blip>
            <a:srcRect l="22710" t="48286" r="66323" b="34743"/>
            <a:stretch/>
          </p:blipFill>
          <p:spPr>
            <a:xfrm rot="1341580">
              <a:off x="2265197" y="2382596"/>
              <a:ext cx="708222" cy="821933"/>
            </a:xfrm>
            <a:prstGeom prst="rect">
              <a:avLst/>
            </a:prstGeom>
          </p:spPr>
        </p:pic>
      </p:grpSp>
      <p:sp>
        <p:nvSpPr>
          <p:cNvPr id="21" name="직사각형 20"/>
          <p:cNvSpPr/>
          <p:nvPr userDrawn="1"/>
        </p:nvSpPr>
        <p:spPr>
          <a:xfrm>
            <a:off x="0" y="5069928"/>
            <a:ext cx="9144000" cy="73572"/>
          </a:xfrm>
          <a:prstGeom prst="rect">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2" name="슬라이드 번호 개체 틀 6"/>
          <p:cNvSpPr txBox="1">
            <a:spLocks/>
          </p:cNvSpPr>
          <p:nvPr userDrawn="1"/>
        </p:nvSpPr>
        <p:spPr>
          <a:xfrm>
            <a:off x="6804248" y="146108"/>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1400" b="1"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D496982-6B67-48BF-BE88-CEE75E286A28}" type="slidenum">
              <a:rPr lang="ko-KR" altLang="en-US" smtClean="0">
                <a:solidFill>
                  <a:schemeClr val="bg1">
                    <a:lumMod val="75000"/>
                  </a:schemeClr>
                </a:solidFill>
              </a:rPr>
              <a:pPr/>
              <a:t>‹#›</a:t>
            </a:fld>
            <a:endParaRPr lang="ko-KR" altLang="en-US">
              <a:solidFill>
                <a:schemeClr val="bg1">
                  <a:lumMod val="75000"/>
                </a:schemeClr>
              </a:solidFill>
            </a:endParaRPr>
          </a:p>
        </p:txBody>
      </p:sp>
      <p:pic>
        <p:nvPicPr>
          <p:cNvPr id="3" name="그림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l="5094" t="27587" r="79509" b="51649"/>
          <a:stretch/>
        </p:blipFill>
        <p:spPr>
          <a:xfrm rot="2107803">
            <a:off x="8057016" y="98399"/>
            <a:ext cx="549789" cy="556055"/>
          </a:xfrm>
          <a:prstGeom prst="rect">
            <a:avLst/>
          </a:prstGeom>
        </p:spPr>
      </p:pic>
      <p:sp>
        <p:nvSpPr>
          <p:cNvPr id="4" name="텍스트 개체 틀 2"/>
          <p:cNvSpPr>
            <a:spLocks noGrp="1"/>
          </p:cNvSpPr>
          <p:nvPr>
            <p:ph type="body" sz="quarter" idx="13" hasCustomPrompt="1"/>
          </p:nvPr>
        </p:nvSpPr>
        <p:spPr>
          <a:xfrm>
            <a:off x="1331641" y="2741274"/>
            <a:ext cx="6292756" cy="691079"/>
          </a:xfrm>
          <a:prstGeom prst="rect">
            <a:avLst/>
          </a:prstGeom>
        </p:spPr>
        <p:txBody>
          <a:bodyPr lIns="0" tIns="0" rIns="0" bIns="0"/>
          <a:lstStyle>
            <a:lvl1pPr marL="0" indent="0">
              <a:buNone/>
              <a:defRPr sz="4000" b="1" baseline="0">
                <a:ln>
                  <a:solidFill>
                    <a:schemeClr val="bg1"/>
                  </a:solidFill>
                </a:ln>
                <a:blipFill>
                  <a:blip r:embed="rId4"/>
                  <a:stretch>
                    <a:fillRect/>
                  </a:stretch>
                </a:blip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5" name="텍스트 개체 틀 2"/>
          <p:cNvSpPr>
            <a:spLocks noGrp="1"/>
          </p:cNvSpPr>
          <p:nvPr>
            <p:ph type="body" sz="quarter" idx="14" hasCustomPrompt="1"/>
          </p:nvPr>
        </p:nvSpPr>
        <p:spPr>
          <a:xfrm>
            <a:off x="1331640" y="1589147"/>
            <a:ext cx="3430243" cy="995028"/>
          </a:xfrm>
          <a:prstGeom prst="rect">
            <a:avLst/>
          </a:prstGeom>
        </p:spPr>
        <p:txBody>
          <a:bodyPr lIns="0" tIns="0" rIns="0" bIns="0"/>
          <a:lstStyle>
            <a:lvl1pPr marL="0" indent="0">
              <a:buNone/>
              <a:defRPr sz="6000" b="1" baseline="0">
                <a:ln w="25400">
                  <a:solidFill>
                    <a:srgbClr val="FCAE16"/>
                  </a:solidFill>
                </a:ln>
                <a:blipFill>
                  <a:blip r:embed="rId5"/>
                  <a:stretch>
                    <a:fillRect/>
                  </a:stretch>
                </a:blipFill>
                <a:latin typeface="Tahoma" panose="020B0604030504040204" pitchFamily="34" charset="0"/>
                <a:cs typeface="Tahoma" panose="020B0604030504040204" pitchFamily="34" charset="0"/>
              </a:defRPr>
            </a:lvl1pPr>
          </a:lstStyle>
          <a:p>
            <a:pPr lvl="0"/>
            <a:r>
              <a:rPr lang="en-US" altLang="ko-KR"/>
              <a:t>01</a:t>
            </a:r>
            <a:endParaRPr lang="ko-KR" altLang="en-US"/>
          </a:p>
        </p:txBody>
      </p:sp>
      <p:sp>
        <p:nvSpPr>
          <p:cNvPr id="6" name="텍스트 개체 틀 2"/>
          <p:cNvSpPr>
            <a:spLocks noGrp="1"/>
          </p:cNvSpPr>
          <p:nvPr>
            <p:ph type="body" sz="quarter" idx="15" hasCustomPrompt="1"/>
          </p:nvPr>
        </p:nvSpPr>
        <p:spPr>
          <a:xfrm>
            <a:off x="1331640" y="3467945"/>
            <a:ext cx="6292757" cy="399852"/>
          </a:xfrm>
          <a:prstGeom prst="rect">
            <a:avLst/>
          </a:prstGeom>
        </p:spPr>
        <p:txBody>
          <a:bodyPr lIns="0" tIns="0" rIns="0" bIns="0"/>
          <a:lstStyle>
            <a:lvl1pPr marL="0" indent="0">
              <a:buNone/>
              <a:defRPr sz="1800" b="1" baseline="0">
                <a:ln>
                  <a:noFill/>
                </a:ln>
                <a:solidFill>
                  <a:schemeClr val="bg1"/>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pic>
        <p:nvPicPr>
          <p:cNvPr id="7" name="그림 6"/>
          <p:cNvPicPr>
            <a:picLocks noChangeAspect="1"/>
          </p:cNvPicPr>
          <p:nvPr userDrawn="1"/>
        </p:nvPicPr>
        <p:blipFill rotWithShape="1">
          <a:blip r:embed="rId6" cstate="print">
            <a:extLst>
              <a:ext uri="{28A0092B-C50C-407E-A947-70E740481C1C}">
                <a14:useLocalDpi xmlns:a14="http://schemas.microsoft.com/office/drawing/2010/main" val="0"/>
              </a:ext>
            </a:extLst>
          </a:blip>
          <a:srcRect l="5094" t="27587" r="79509" b="51649"/>
          <a:stretch/>
        </p:blipFill>
        <p:spPr>
          <a:xfrm rot="17880873">
            <a:off x="6681509" y="2023020"/>
            <a:ext cx="1294189" cy="1308939"/>
          </a:xfrm>
          <a:prstGeom prst="rect">
            <a:avLst/>
          </a:prstGeom>
        </p:spPr>
      </p:pic>
      <p:pic>
        <p:nvPicPr>
          <p:cNvPr id="8" name="그림 7"/>
          <p:cNvPicPr>
            <a:picLocks noChangeAspect="1"/>
          </p:cNvPicPr>
          <p:nvPr userDrawn="1"/>
        </p:nvPicPr>
        <p:blipFill rotWithShape="1">
          <a:blip r:embed="rId7" cstate="print">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251520" y="233916"/>
            <a:ext cx="1339703" cy="1318436"/>
          </a:xfrm>
          <a:prstGeom prst="rect">
            <a:avLst/>
          </a:prstGeom>
        </p:spPr>
      </p:pic>
      <p:sp>
        <p:nvSpPr>
          <p:cNvPr id="9" name="직사각형 8"/>
          <p:cNvSpPr/>
          <p:nvPr userDrawn="1"/>
        </p:nvSpPr>
        <p:spPr>
          <a:xfrm>
            <a:off x="0" y="5069928"/>
            <a:ext cx="9144000" cy="73572"/>
          </a:xfrm>
          <a:prstGeom prst="rect">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14"/>
          <p:cNvSpPr>
            <a:spLocks/>
          </p:cNvSpPr>
          <p:nvPr userDrawn="1"/>
        </p:nvSpPr>
        <p:spPr bwMode="auto">
          <a:xfrm rot="1927573">
            <a:off x="4629440" y="308987"/>
            <a:ext cx="3563526" cy="5662921"/>
          </a:xfrm>
          <a:custGeom>
            <a:avLst/>
            <a:gdLst>
              <a:gd name="T0" fmla="*/ 684 w 6732"/>
              <a:gd name="T1" fmla="*/ 38 h 8636"/>
              <a:gd name="T2" fmla="*/ 474 w 6732"/>
              <a:gd name="T3" fmla="*/ 150 h 8636"/>
              <a:gd name="T4" fmla="*/ 312 w 6732"/>
              <a:gd name="T5" fmla="*/ 270 h 8636"/>
              <a:gd name="T6" fmla="*/ 162 w 6732"/>
              <a:gd name="T7" fmla="*/ 428 h 8636"/>
              <a:gd name="T8" fmla="*/ 48 w 6732"/>
              <a:gd name="T9" fmla="*/ 626 h 8636"/>
              <a:gd name="T10" fmla="*/ 14 w 6732"/>
              <a:gd name="T11" fmla="*/ 742 h 8636"/>
              <a:gd name="T12" fmla="*/ 0 w 6732"/>
              <a:gd name="T13" fmla="*/ 866 h 8636"/>
              <a:gd name="T14" fmla="*/ 6 w 6732"/>
              <a:gd name="T15" fmla="*/ 1004 h 8636"/>
              <a:gd name="T16" fmla="*/ 40 w 6732"/>
              <a:gd name="T17" fmla="*/ 1149 h 8636"/>
              <a:gd name="T18" fmla="*/ 90 w 6732"/>
              <a:gd name="T19" fmla="*/ 1237 h 8636"/>
              <a:gd name="T20" fmla="*/ 206 w 6732"/>
              <a:gd name="T21" fmla="*/ 1379 h 8636"/>
              <a:gd name="T22" fmla="*/ 328 w 6732"/>
              <a:gd name="T23" fmla="*/ 1485 h 8636"/>
              <a:gd name="T24" fmla="*/ 490 w 6732"/>
              <a:gd name="T25" fmla="*/ 1583 h 8636"/>
              <a:gd name="T26" fmla="*/ 696 w 6732"/>
              <a:gd name="T27" fmla="*/ 1661 h 8636"/>
              <a:gd name="T28" fmla="*/ 949 w 6732"/>
              <a:gd name="T29" fmla="*/ 1707 h 8636"/>
              <a:gd name="T30" fmla="*/ 1253 w 6732"/>
              <a:gd name="T31" fmla="*/ 1711 h 8636"/>
              <a:gd name="T32" fmla="*/ 1979 w 6732"/>
              <a:gd name="T33" fmla="*/ 1689 h 8636"/>
              <a:gd name="T34" fmla="*/ 2399 w 6732"/>
              <a:gd name="T35" fmla="*/ 1695 h 8636"/>
              <a:gd name="T36" fmla="*/ 2856 w 6732"/>
              <a:gd name="T37" fmla="*/ 1729 h 8636"/>
              <a:gd name="T38" fmla="*/ 3352 w 6732"/>
              <a:gd name="T39" fmla="*/ 1807 h 8636"/>
              <a:gd name="T40" fmla="*/ 3884 w 6732"/>
              <a:gd name="T41" fmla="*/ 1941 h 8636"/>
              <a:gd name="T42" fmla="*/ 4453 w 6732"/>
              <a:gd name="T43" fmla="*/ 2145 h 8636"/>
              <a:gd name="T44" fmla="*/ 4903 w 6732"/>
              <a:gd name="T45" fmla="*/ 2351 h 8636"/>
              <a:gd name="T46" fmla="*/ 5459 w 6732"/>
              <a:gd name="T47" fmla="*/ 2673 h 8636"/>
              <a:gd name="T48" fmla="*/ 5877 w 6732"/>
              <a:gd name="T49" fmla="*/ 2983 h 8636"/>
              <a:gd name="T50" fmla="*/ 6084 w 6732"/>
              <a:gd name="T51" fmla="*/ 3169 h 8636"/>
              <a:gd name="T52" fmla="*/ 6266 w 6732"/>
              <a:gd name="T53" fmla="*/ 3356 h 8636"/>
              <a:gd name="T54" fmla="*/ 6422 w 6732"/>
              <a:gd name="T55" fmla="*/ 3548 h 8636"/>
              <a:gd name="T56" fmla="*/ 6548 w 6732"/>
              <a:gd name="T57" fmla="*/ 3738 h 8636"/>
              <a:gd name="T58" fmla="*/ 6642 w 6732"/>
              <a:gd name="T59" fmla="*/ 3928 h 8636"/>
              <a:gd name="T60" fmla="*/ 6704 w 6732"/>
              <a:gd name="T61" fmla="*/ 4114 h 8636"/>
              <a:gd name="T62" fmla="*/ 6730 w 6732"/>
              <a:gd name="T63" fmla="*/ 4294 h 8636"/>
              <a:gd name="T64" fmla="*/ 6720 w 6732"/>
              <a:gd name="T65" fmla="*/ 4468 h 8636"/>
              <a:gd name="T66" fmla="*/ 6672 w 6732"/>
              <a:gd name="T67" fmla="*/ 4632 h 8636"/>
              <a:gd name="T68" fmla="*/ 6582 w 6732"/>
              <a:gd name="T69" fmla="*/ 4786 h 8636"/>
              <a:gd name="T70" fmla="*/ 6452 w 6732"/>
              <a:gd name="T71" fmla="*/ 4928 h 8636"/>
              <a:gd name="T72" fmla="*/ 6324 w 6732"/>
              <a:gd name="T73" fmla="*/ 5024 h 8636"/>
              <a:gd name="T74" fmla="*/ 6122 w 6732"/>
              <a:gd name="T75" fmla="*/ 5140 h 8636"/>
              <a:gd name="T76" fmla="*/ 5894 w 6732"/>
              <a:gd name="T77" fmla="*/ 5244 h 8636"/>
              <a:gd name="T78" fmla="*/ 5375 w 6732"/>
              <a:gd name="T79" fmla="*/ 5425 h 8636"/>
              <a:gd name="T80" fmla="*/ 4489 w 6732"/>
              <a:gd name="T81" fmla="*/ 5683 h 8636"/>
              <a:gd name="T82" fmla="*/ 3878 w 6732"/>
              <a:gd name="T83" fmla="*/ 5879 h 8636"/>
              <a:gd name="T84" fmla="*/ 3356 w 6732"/>
              <a:gd name="T85" fmla="*/ 6091 h 8636"/>
              <a:gd name="T86" fmla="*/ 3070 w 6732"/>
              <a:gd name="T87" fmla="*/ 6235 h 8636"/>
              <a:gd name="T88" fmla="*/ 2802 w 6732"/>
              <a:gd name="T89" fmla="*/ 6401 h 8636"/>
              <a:gd name="T90" fmla="*/ 2552 w 6732"/>
              <a:gd name="T91" fmla="*/ 6591 h 8636"/>
              <a:gd name="T92" fmla="*/ 2325 w 6732"/>
              <a:gd name="T93" fmla="*/ 6809 h 8636"/>
              <a:gd name="T94" fmla="*/ 2125 w 6732"/>
              <a:gd name="T95" fmla="*/ 7057 h 8636"/>
              <a:gd name="T96" fmla="*/ 2045 w 6732"/>
              <a:gd name="T97" fmla="*/ 7191 h 8636"/>
              <a:gd name="T98" fmla="*/ 1961 w 6732"/>
              <a:gd name="T99" fmla="*/ 7423 h 8636"/>
              <a:gd name="T100" fmla="*/ 1917 w 6732"/>
              <a:gd name="T101" fmla="*/ 7618 h 8636"/>
              <a:gd name="T102" fmla="*/ 1895 w 6732"/>
              <a:gd name="T103" fmla="*/ 7852 h 8636"/>
              <a:gd name="T104" fmla="*/ 1907 w 6732"/>
              <a:gd name="T105" fmla="*/ 8116 h 8636"/>
              <a:gd name="T106" fmla="*/ 1967 w 6732"/>
              <a:gd name="T107" fmla="*/ 8406 h 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2" h="8636">
                <a:moveTo>
                  <a:pt x="772" y="0"/>
                </a:moveTo>
                <a:lnTo>
                  <a:pt x="772" y="0"/>
                </a:lnTo>
                <a:lnTo>
                  <a:pt x="730" y="16"/>
                </a:lnTo>
                <a:lnTo>
                  <a:pt x="684" y="38"/>
                </a:lnTo>
                <a:lnTo>
                  <a:pt x="622" y="66"/>
                </a:lnTo>
                <a:lnTo>
                  <a:pt x="552" y="104"/>
                </a:lnTo>
                <a:lnTo>
                  <a:pt x="514" y="126"/>
                </a:lnTo>
                <a:lnTo>
                  <a:pt x="474" y="150"/>
                </a:lnTo>
                <a:lnTo>
                  <a:pt x="434" y="176"/>
                </a:lnTo>
                <a:lnTo>
                  <a:pt x="394" y="204"/>
                </a:lnTo>
                <a:lnTo>
                  <a:pt x="352" y="236"/>
                </a:lnTo>
                <a:lnTo>
                  <a:pt x="312" y="270"/>
                </a:lnTo>
                <a:lnTo>
                  <a:pt x="272" y="306"/>
                </a:lnTo>
                <a:lnTo>
                  <a:pt x="234" y="344"/>
                </a:lnTo>
                <a:lnTo>
                  <a:pt x="196" y="384"/>
                </a:lnTo>
                <a:lnTo>
                  <a:pt x="162" y="428"/>
                </a:lnTo>
                <a:lnTo>
                  <a:pt x="128" y="474"/>
                </a:lnTo>
                <a:lnTo>
                  <a:pt x="98" y="522"/>
                </a:lnTo>
                <a:lnTo>
                  <a:pt x="72" y="574"/>
                </a:lnTo>
                <a:lnTo>
                  <a:pt x="48" y="626"/>
                </a:lnTo>
                <a:lnTo>
                  <a:pt x="38" y="654"/>
                </a:lnTo>
                <a:lnTo>
                  <a:pt x="30" y="682"/>
                </a:lnTo>
                <a:lnTo>
                  <a:pt x="22" y="712"/>
                </a:lnTo>
                <a:lnTo>
                  <a:pt x="14" y="742"/>
                </a:lnTo>
                <a:lnTo>
                  <a:pt x="8" y="772"/>
                </a:lnTo>
                <a:lnTo>
                  <a:pt x="4" y="802"/>
                </a:lnTo>
                <a:lnTo>
                  <a:pt x="2" y="834"/>
                </a:lnTo>
                <a:lnTo>
                  <a:pt x="0" y="866"/>
                </a:lnTo>
                <a:lnTo>
                  <a:pt x="0" y="900"/>
                </a:lnTo>
                <a:lnTo>
                  <a:pt x="0" y="934"/>
                </a:lnTo>
                <a:lnTo>
                  <a:pt x="2" y="968"/>
                </a:lnTo>
                <a:lnTo>
                  <a:pt x="6" y="1004"/>
                </a:lnTo>
                <a:lnTo>
                  <a:pt x="12" y="1038"/>
                </a:lnTo>
                <a:lnTo>
                  <a:pt x="20" y="1076"/>
                </a:lnTo>
                <a:lnTo>
                  <a:pt x="30" y="1111"/>
                </a:lnTo>
                <a:lnTo>
                  <a:pt x="40" y="1149"/>
                </a:lnTo>
                <a:lnTo>
                  <a:pt x="40" y="1149"/>
                </a:lnTo>
                <a:lnTo>
                  <a:pt x="52" y="1173"/>
                </a:lnTo>
                <a:lnTo>
                  <a:pt x="68" y="1201"/>
                </a:lnTo>
                <a:lnTo>
                  <a:pt x="90" y="1237"/>
                </a:lnTo>
                <a:lnTo>
                  <a:pt x="120" y="1281"/>
                </a:lnTo>
                <a:lnTo>
                  <a:pt x="160" y="1327"/>
                </a:lnTo>
                <a:lnTo>
                  <a:pt x="182" y="1353"/>
                </a:lnTo>
                <a:lnTo>
                  <a:pt x="206" y="1379"/>
                </a:lnTo>
                <a:lnTo>
                  <a:pt x="234" y="1405"/>
                </a:lnTo>
                <a:lnTo>
                  <a:pt x="262" y="1431"/>
                </a:lnTo>
                <a:lnTo>
                  <a:pt x="294" y="1457"/>
                </a:lnTo>
                <a:lnTo>
                  <a:pt x="328" y="1485"/>
                </a:lnTo>
                <a:lnTo>
                  <a:pt x="364" y="1509"/>
                </a:lnTo>
                <a:lnTo>
                  <a:pt x="404" y="1535"/>
                </a:lnTo>
                <a:lnTo>
                  <a:pt x="446" y="1559"/>
                </a:lnTo>
                <a:lnTo>
                  <a:pt x="490" y="1583"/>
                </a:lnTo>
                <a:lnTo>
                  <a:pt x="536" y="1605"/>
                </a:lnTo>
                <a:lnTo>
                  <a:pt x="588" y="1625"/>
                </a:lnTo>
                <a:lnTo>
                  <a:pt x="640" y="1645"/>
                </a:lnTo>
                <a:lnTo>
                  <a:pt x="696" y="1661"/>
                </a:lnTo>
                <a:lnTo>
                  <a:pt x="754" y="1677"/>
                </a:lnTo>
                <a:lnTo>
                  <a:pt x="816" y="1689"/>
                </a:lnTo>
                <a:lnTo>
                  <a:pt x="881" y="1699"/>
                </a:lnTo>
                <a:lnTo>
                  <a:pt x="949" y="1707"/>
                </a:lnTo>
                <a:lnTo>
                  <a:pt x="1021" y="1711"/>
                </a:lnTo>
                <a:lnTo>
                  <a:pt x="1095" y="1713"/>
                </a:lnTo>
                <a:lnTo>
                  <a:pt x="1095" y="1713"/>
                </a:lnTo>
                <a:lnTo>
                  <a:pt x="1253" y="1711"/>
                </a:lnTo>
                <a:lnTo>
                  <a:pt x="1421" y="1707"/>
                </a:lnTo>
                <a:lnTo>
                  <a:pt x="1597" y="1699"/>
                </a:lnTo>
                <a:lnTo>
                  <a:pt x="1783" y="1693"/>
                </a:lnTo>
                <a:lnTo>
                  <a:pt x="1979" y="1689"/>
                </a:lnTo>
                <a:lnTo>
                  <a:pt x="2081" y="1689"/>
                </a:lnTo>
                <a:lnTo>
                  <a:pt x="2185" y="1689"/>
                </a:lnTo>
                <a:lnTo>
                  <a:pt x="2291" y="1691"/>
                </a:lnTo>
                <a:lnTo>
                  <a:pt x="2399" y="1695"/>
                </a:lnTo>
                <a:lnTo>
                  <a:pt x="2511" y="1701"/>
                </a:lnTo>
                <a:lnTo>
                  <a:pt x="2622" y="1707"/>
                </a:lnTo>
                <a:lnTo>
                  <a:pt x="2738" y="1717"/>
                </a:lnTo>
                <a:lnTo>
                  <a:pt x="2856" y="1729"/>
                </a:lnTo>
                <a:lnTo>
                  <a:pt x="2976" y="1743"/>
                </a:lnTo>
                <a:lnTo>
                  <a:pt x="3100" y="1761"/>
                </a:lnTo>
                <a:lnTo>
                  <a:pt x="3224" y="1783"/>
                </a:lnTo>
                <a:lnTo>
                  <a:pt x="3352" y="1807"/>
                </a:lnTo>
                <a:lnTo>
                  <a:pt x="3482" y="1833"/>
                </a:lnTo>
                <a:lnTo>
                  <a:pt x="3614" y="1865"/>
                </a:lnTo>
                <a:lnTo>
                  <a:pt x="3748" y="1901"/>
                </a:lnTo>
                <a:lnTo>
                  <a:pt x="3884" y="1941"/>
                </a:lnTo>
                <a:lnTo>
                  <a:pt x="4024" y="1985"/>
                </a:lnTo>
                <a:lnTo>
                  <a:pt x="4166" y="2033"/>
                </a:lnTo>
                <a:lnTo>
                  <a:pt x="4307" y="2087"/>
                </a:lnTo>
                <a:lnTo>
                  <a:pt x="4453" y="2145"/>
                </a:lnTo>
                <a:lnTo>
                  <a:pt x="4603" y="2209"/>
                </a:lnTo>
                <a:lnTo>
                  <a:pt x="4753" y="2277"/>
                </a:lnTo>
                <a:lnTo>
                  <a:pt x="4753" y="2277"/>
                </a:lnTo>
                <a:lnTo>
                  <a:pt x="4903" y="2351"/>
                </a:lnTo>
                <a:lnTo>
                  <a:pt x="5049" y="2427"/>
                </a:lnTo>
                <a:lnTo>
                  <a:pt x="5189" y="2507"/>
                </a:lnTo>
                <a:lnTo>
                  <a:pt x="5327" y="2589"/>
                </a:lnTo>
                <a:lnTo>
                  <a:pt x="5459" y="2673"/>
                </a:lnTo>
                <a:lnTo>
                  <a:pt x="5585" y="2759"/>
                </a:lnTo>
                <a:lnTo>
                  <a:pt x="5707" y="2847"/>
                </a:lnTo>
                <a:lnTo>
                  <a:pt x="5823" y="2937"/>
                </a:lnTo>
                <a:lnTo>
                  <a:pt x="5877" y="2983"/>
                </a:lnTo>
                <a:lnTo>
                  <a:pt x="5932" y="3029"/>
                </a:lnTo>
                <a:lnTo>
                  <a:pt x="5984" y="3075"/>
                </a:lnTo>
                <a:lnTo>
                  <a:pt x="6036" y="3123"/>
                </a:lnTo>
                <a:lnTo>
                  <a:pt x="6084" y="3169"/>
                </a:lnTo>
                <a:lnTo>
                  <a:pt x="6132" y="3215"/>
                </a:lnTo>
                <a:lnTo>
                  <a:pt x="6180" y="3262"/>
                </a:lnTo>
                <a:lnTo>
                  <a:pt x="6224" y="3310"/>
                </a:lnTo>
                <a:lnTo>
                  <a:pt x="6266" y="3356"/>
                </a:lnTo>
                <a:lnTo>
                  <a:pt x="6308" y="3404"/>
                </a:lnTo>
                <a:lnTo>
                  <a:pt x="6348" y="3452"/>
                </a:lnTo>
                <a:lnTo>
                  <a:pt x="6386" y="3500"/>
                </a:lnTo>
                <a:lnTo>
                  <a:pt x="6422" y="3548"/>
                </a:lnTo>
                <a:lnTo>
                  <a:pt x="6456" y="3596"/>
                </a:lnTo>
                <a:lnTo>
                  <a:pt x="6488" y="3644"/>
                </a:lnTo>
                <a:lnTo>
                  <a:pt x="6518" y="3690"/>
                </a:lnTo>
                <a:lnTo>
                  <a:pt x="6548" y="3738"/>
                </a:lnTo>
                <a:lnTo>
                  <a:pt x="6574" y="3786"/>
                </a:lnTo>
                <a:lnTo>
                  <a:pt x="6598" y="3834"/>
                </a:lnTo>
                <a:lnTo>
                  <a:pt x="6622" y="3880"/>
                </a:lnTo>
                <a:lnTo>
                  <a:pt x="6642" y="3928"/>
                </a:lnTo>
                <a:lnTo>
                  <a:pt x="6660" y="3974"/>
                </a:lnTo>
                <a:lnTo>
                  <a:pt x="6678" y="4020"/>
                </a:lnTo>
                <a:lnTo>
                  <a:pt x="6692" y="4068"/>
                </a:lnTo>
                <a:lnTo>
                  <a:pt x="6704" y="4114"/>
                </a:lnTo>
                <a:lnTo>
                  <a:pt x="6714" y="4158"/>
                </a:lnTo>
                <a:lnTo>
                  <a:pt x="6722" y="4204"/>
                </a:lnTo>
                <a:lnTo>
                  <a:pt x="6726" y="4250"/>
                </a:lnTo>
                <a:lnTo>
                  <a:pt x="6730" y="4294"/>
                </a:lnTo>
                <a:lnTo>
                  <a:pt x="6732" y="4338"/>
                </a:lnTo>
                <a:lnTo>
                  <a:pt x="6730" y="4382"/>
                </a:lnTo>
                <a:lnTo>
                  <a:pt x="6726" y="4424"/>
                </a:lnTo>
                <a:lnTo>
                  <a:pt x="6720" y="4468"/>
                </a:lnTo>
                <a:lnTo>
                  <a:pt x="6712" y="4510"/>
                </a:lnTo>
                <a:lnTo>
                  <a:pt x="6700" y="4550"/>
                </a:lnTo>
                <a:lnTo>
                  <a:pt x="6688" y="4592"/>
                </a:lnTo>
                <a:lnTo>
                  <a:pt x="6672" y="4632"/>
                </a:lnTo>
                <a:lnTo>
                  <a:pt x="6654" y="4672"/>
                </a:lnTo>
                <a:lnTo>
                  <a:pt x="6632" y="4710"/>
                </a:lnTo>
                <a:lnTo>
                  <a:pt x="6608" y="4748"/>
                </a:lnTo>
                <a:lnTo>
                  <a:pt x="6582" y="4786"/>
                </a:lnTo>
                <a:lnTo>
                  <a:pt x="6554" y="4822"/>
                </a:lnTo>
                <a:lnTo>
                  <a:pt x="6522" y="4858"/>
                </a:lnTo>
                <a:lnTo>
                  <a:pt x="6488" y="4894"/>
                </a:lnTo>
                <a:lnTo>
                  <a:pt x="6452" y="4928"/>
                </a:lnTo>
                <a:lnTo>
                  <a:pt x="6412" y="4960"/>
                </a:lnTo>
                <a:lnTo>
                  <a:pt x="6370" y="4992"/>
                </a:lnTo>
                <a:lnTo>
                  <a:pt x="6324" y="5024"/>
                </a:lnTo>
                <a:lnTo>
                  <a:pt x="6324" y="5024"/>
                </a:lnTo>
                <a:lnTo>
                  <a:pt x="6276" y="5054"/>
                </a:lnTo>
                <a:lnTo>
                  <a:pt x="6226" y="5084"/>
                </a:lnTo>
                <a:lnTo>
                  <a:pt x="6176" y="5112"/>
                </a:lnTo>
                <a:lnTo>
                  <a:pt x="6122" y="5140"/>
                </a:lnTo>
                <a:lnTo>
                  <a:pt x="6068" y="5168"/>
                </a:lnTo>
                <a:lnTo>
                  <a:pt x="6012" y="5194"/>
                </a:lnTo>
                <a:lnTo>
                  <a:pt x="5954" y="5220"/>
                </a:lnTo>
                <a:lnTo>
                  <a:pt x="5894" y="5244"/>
                </a:lnTo>
                <a:lnTo>
                  <a:pt x="5773" y="5292"/>
                </a:lnTo>
                <a:lnTo>
                  <a:pt x="5645" y="5338"/>
                </a:lnTo>
                <a:lnTo>
                  <a:pt x="5511" y="5384"/>
                </a:lnTo>
                <a:lnTo>
                  <a:pt x="5375" y="5425"/>
                </a:lnTo>
                <a:lnTo>
                  <a:pt x="5233" y="5469"/>
                </a:lnTo>
                <a:lnTo>
                  <a:pt x="5089" y="5511"/>
                </a:lnTo>
                <a:lnTo>
                  <a:pt x="4793" y="5595"/>
                </a:lnTo>
                <a:lnTo>
                  <a:pt x="4489" y="5683"/>
                </a:lnTo>
                <a:lnTo>
                  <a:pt x="4337" y="5729"/>
                </a:lnTo>
                <a:lnTo>
                  <a:pt x="4184" y="5777"/>
                </a:lnTo>
                <a:lnTo>
                  <a:pt x="4030" y="5827"/>
                </a:lnTo>
                <a:lnTo>
                  <a:pt x="3878" y="5879"/>
                </a:lnTo>
                <a:lnTo>
                  <a:pt x="3726" y="5935"/>
                </a:lnTo>
                <a:lnTo>
                  <a:pt x="3576" y="5995"/>
                </a:lnTo>
                <a:lnTo>
                  <a:pt x="3428" y="6059"/>
                </a:lnTo>
                <a:lnTo>
                  <a:pt x="3356" y="6091"/>
                </a:lnTo>
                <a:lnTo>
                  <a:pt x="3282" y="6125"/>
                </a:lnTo>
                <a:lnTo>
                  <a:pt x="3212" y="6161"/>
                </a:lnTo>
                <a:lnTo>
                  <a:pt x="3140" y="6197"/>
                </a:lnTo>
                <a:lnTo>
                  <a:pt x="3070" y="6235"/>
                </a:lnTo>
                <a:lnTo>
                  <a:pt x="3002" y="6275"/>
                </a:lnTo>
                <a:lnTo>
                  <a:pt x="2934" y="6317"/>
                </a:lnTo>
                <a:lnTo>
                  <a:pt x="2868" y="6359"/>
                </a:lnTo>
                <a:lnTo>
                  <a:pt x="2802" y="6401"/>
                </a:lnTo>
                <a:lnTo>
                  <a:pt x="2736" y="6447"/>
                </a:lnTo>
                <a:lnTo>
                  <a:pt x="2674" y="6493"/>
                </a:lnTo>
                <a:lnTo>
                  <a:pt x="2612" y="6541"/>
                </a:lnTo>
                <a:lnTo>
                  <a:pt x="2552" y="6591"/>
                </a:lnTo>
                <a:lnTo>
                  <a:pt x="2493" y="6643"/>
                </a:lnTo>
                <a:lnTo>
                  <a:pt x="2435" y="6697"/>
                </a:lnTo>
                <a:lnTo>
                  <a:pt x="2379" y="6751"/>
                </a:lnTo>
                <a:lnTo>
                  <a:pt x="2325" y="6809"/>
                </a:lnTo>
                <a:lnTo>
                  <a:pt x="2273" y="6867"/>
                </a:lnTo>
                <a:lnTo>
                  <a:pt x="2221" y="6929"/>
                </a:lnTo>
                <a:lnTo>
                  <a:pt x="2171" y="6991"/>
                </a:lnTo>
                <a:lnTo>
                  <a:pt x="2125" y="7057"/>
                </a:lnTo>
                <a:lnTo>
                  <a:pt x="2079" y="7123"/>
                </a:lnTo>
                <a:lnTo>
                  <a:pt x="2079" y="7123"/>
                </a:lnTo>
                <a:lnTo>
                  <a:pt x="2063" y="7153"/>
                </a:lnTo>
                <a:lnTo>
                  <a:pt x="2045" y="7191"/>
                </a:lnTo>
                <a:lnTo>
                  <a:pt x="2023" y="7243"/>
                </a:lnTo>
                <a:lnTo>
                  <a:pt x="1999" y="7305"/>
                </a:lnTo>
                <a:lnTo>
                  <a:pt x="1973" y="7381"/>
                </a:lnTo>
                <a:lnTo>
                  <a:pt x="1961" y="7423"/>
                </a:lnTo>
                <a:lnTo>
                  <a:pt x="1949" y="7469"/>
                </a:lnTo>
                <a:lnTo>
                  <a:pt x="1937" y="7517"/>
                </a:lnTo>
                <a:lnTo>
                  <a:pt x="1927" y="7566"/>
                </a:lnTo>
                <a:lnTo>
                  <a:pt x="1917" y="7618"/>
                </a:lnTo>
                <a:lnTo>
                  <a:pt x="1909" y="7674"/>
                </a:lnTo>
                <a:lnTo>
                  <a:pt x="1903" y="7730"/>
                </a:lnTo>
                <a:lnTo>
                  <a:pt x="1899" y="7790"/>
                </a:lnTo>
                <a:lnTo>
                  <a:pt x="1895" y="7852"/>
                </a:lnTo>
                <a:lnTo>
                  <a:pt x="1895" y="7914"/>
                </a:lnTo>
                <a:lnTo>
                  <a:pt x="1897" y="7980"/>
                </a:lnTo>
                <a:lnTo>
                  <a:pt x="1901" y="8048"/>
                </a:lnTo>
                <a:lnTo>
                  <a:pt x="1907" y="8116"/>
                </a:lnTo>
                <a:lnTo>
                  <a:pt x="1917" y="8186"/>
                </a:lnTo>
                <a:lnTo>
                  <a:pt x="1931" y="8258"/>
                </a:lnTo>
                <a:lnTo>
                  <a:pt x="1947" y="8332"/>
                </a:lnTo>
                <a:lnTo>
                  <a:pt x="1967" y="8406"/>
                </a:lnTo>
                <a:lnTo>
                  <a:pt x="1991" y="8482"/>
                </a:lnTo>
                <a:lnTo>
                  <a:pt x="2019" y="8558"/>
                </a:lnTo>
                <a:lnTo>
                  <a:pt x="2051" y="8636"/>
                </a:lnTo>
              </a:path>
            </a:pathLst>
          </a:cu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sp>
        <p:nvSpPr>
          <p:cNvPr id="2" name="슬라이드 번호 개체 틀 6"/>
          <p:cNvSpPr>
            <a:spLocks noGrp="1"/>
          </p:cNvSpPr>
          <p:nvPr>
            <p:ph type="sldNum" sz="quarter" idx="12"/>
          </p:nvPr>
        </p:nvSpPr>
        <p:spPr>
          <a:xfrm>
            <a:off x="6804248" y="146108"/>
            <a:ext cx="2133600" cy="365125"/>
          </a:xfrm>
          <a:prstGeom prst="rect">
            <a:avLst/>
          </a:prstGeom>
        </p:spPr>
        <p:txBody>
          <a:bodyPr/>
          <a:lstStyle>
            <a:lvl1pPr algn="r">
              <a:defRPr sz="1400" b="1">
                <a:solidFill>
                  <a:schemeClr val="bg1">
                    <a:lumMod val="75000"/>
                  </a:schemeClr>
                </a:solidFill>
              </a:defRPr>
            </a:lvl1pPr>
          </a:lstStyle>
          <a:p>
            <a:fld id="{6D496982-6B67-48BF-BE88-CEE75E286A28}" type="slidenum">
              <a:rPr lang="ko-KR" altLang="en-US" smtClean="0"/>
              <a:pPr/>
              <a:t>‹#›</a:t>
            </a:fld>
            <a:endParaRPr lang="ko-KR" altLang="en-US"/>
          </a:p>
        </p:txBody>
      </p:sp>
      <p:sp>
        <p:nvSpPr>
          <p:cNvPr id="3" name="텍스트 개체 틀 2"/>
          <p:cNvSpPr>
            <a:spLocks noGrp="1"/>
          </p:cNvSpPr>
          <p:nvPr>
            <p:ph type="body" sz="quarter" idx="13" hasCustomPrompt="1"/>
          </p:nvPr>
        </p:nvSpPr>
        <p:spPr>
          <a:xfrm>
            <a:off x="318976" y="76878"/>
            <a:ext cx="8357479" cy="459836"/>
          </a:xfrm>
          <a:prstGeom prst="rect">
            <a:avLst/>
          </a:prstGeom>
        </p:spPr>
        <p:txBody>
          <a:bodyPr lIns="0" tIns="0" rIns="0" bIns="0"/>
          <a:lstStyle>
            <a:lvl1pPr marL="0" indent="0">
              <a:buNone/>
              <a:defRPr sz="3000" b="1" baseline="0">
                <a:ln>
                  <a:solidFill>
                    <a:schemeClr val="bg1"/>
                  </a:solidFill>
                </a:ln>
                <a:blipFill>
                  <a:blip r:embed="rId2"/>
                  <a:stretch>
                    <a:fillRect/>
                  </a:stretch>
                </a:blipFill>
                <a:latin typeface="Tahoma" panose="020B0604030504040204" pitchFamily="34" charset="0"/>
                <a:cs typeface="Tahoma" panose="020B0604030504040204" pitchFamily="34" charset="0"/>
              </a:defRPr>
            </a:lvl1pPr>
          </a:lstStyle>
          <a:p>
            <a:pPr lvl="0"/>
            <a:r>
              <a:rPr lang="en-US" altLang="ko-KR"/>
              <a:t>Sllide main title</a:t>
            </a:r>
            <a:endParaRPr lang="ko-KR" altLang="en-US"/>
          </a:p>
        </p:txBody>
      </p:sp>
      <p:sp>
        <p:nvSpPr>
          <p:cNvPr id="4" name="텍스트 개체 틀 2"/>
          <p:cNvSpPr>
            <a:spLocks noGrp="1"/>
          </p:cNvSpPr>
          <p:nvPr>
            <p:ph type="body" sz="quarter" idx="14" hasCustomPrompt="1"/>
          </p:nvPr>
        </p:nvSpPr>
        <p:spPr>
          <a:xfrm>
            <a:off x="318976" y="550774"/>
            <a:ext cx="8357480" cy="240485"/>
          </a:xfrm>
          <a:prstGeom prst="rect">
            <a:avLst/>
          </a:prstGeom>
        </p:spPr>
        <p:txBody>
          <a:bodyPr lIns="0" tIns="0" rIns="0" bIns="0"/>
          <a:lstStyle>
            <a:lvl1pPr marL="0" indent="0">
              <a:buNone/>
              <a:defRPr sz="1600" b="1" baseline="0">
                <a:ln>
                  <a:noFill/>
                </a:ln>
                <a:solidFill>
                  <a:schemeClr val="bg1"/>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cxnSp>
        <p:nvCxnSpPr>
          <p:cNvPr id="5" name="직선 연결선 4"/>
          <p:cNvCxnSpPr/>
          <p:nvPr userDrawn="1"/>
        </p:nvCxnSpPr>
        <p:spPr>
          <a:xfrm>
            <a:off x="0" y="845993"/>
            <a:ext cx="9122735" cy="0"/>
          </a:xfrm>
          <a:prstGeom prst="line">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cxnSp>
      <p:pic>
        <p:nvPicPr>
          <p:cNvPr id="6" name="그림 5"/>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5094" t="27587" r="79509" b="51649"/>
          <a:stretch/>
        </p:blipFill>
        <p:spPr>
          <a:xfrm rot="2107803">
            <a:off x="8057016" y="98399"/>
            <a:ext cx="549789" cy="556055"/>
          </a:xfrm>
          <a:prstGeom prst="rect">
            <a:avLst/>
          </a:prstGeom>
        </p:spPr>
      </p:pic>
      <p:sp>
        <p:nvSpPr>
          <p:cNvPr id="7" name="직사각형 6"/>
          <p:cNvSpPr/>
          <p:nvPr userDrawn="1"/>
        </p:nvSpPr>
        <p:spPr>
          <a:xfrm>
            <a:off x="0" y="5069928"/>
            <a:ext cx="9144000" cy="73572"/>
          </a:xfrm>
          <a:prstGeom prst="rect">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10" name="그림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t="17562"/>
          <a:stretch/>
        </p:blipFill>
        <p:spPr>
          <a:xfrm>
            <a:off x="3491836" y="133471"/>
            <a:ext cx="2866628" cy="3544786"/>
          </a:xfrm>
          <a:prstGeom prst="rect">
            <a:avLst/>
          </a:prstGeom>
        </p:spPr>
      </p:pic>
      <p:sp>
        <p:nvSpPr>
          <p:cNvPr id="2" name="Freeform 14"/>
          <p:cNvSpPr>
            <a:spLocks/>
          </p:cNvSpPr>
          <p:nvPr userDrawn="1"/>
        </p:nvSpPr>
        <p:spPr bwMode="auto">
          <a:xfrm rot="6224017" flipH="1">
            <a:off x="3335209" y="-2643236"/>
            <a:ext cx="2844846" cy="9545642"/>
          </a:xfrm>
          <a:custGeom>
            <a:avLst/>
            <a:gdLst>
              <a:gd name="T0" fmla="*/ 684 w 6732"/>
              <a:gd name="T1" fmla="*/ 38 h 8636"/>
              <a:gd name="T2" fmla="*/ 474 w 6732"/>
              <a:gd name="T3" fmla="*/ 150 h 8636"/>
              <a:gd name="T4" fmla="*/ 312 w 6732"/>
              <a:gd name="T5" fmla="*/ 270 h 8636"/>
              <a:gd name="T6" fmla="*/ 162 w 6732"/>
              <a:gd name="T7" fmla="*/ 428 h 8636"/>
              <a:gd name="T8" fmla="*/ 48 w 6732"/>
              <a:gd name="T9" fmla="*/ 626 h 8636"/>
              <a:gd name="T10" fmla="*/ 14 w 6732"/>
              <a:gd name="T11" fmla="*/ 742 h 8636"/>
              <a:gd name="T12" fmla="*/ 0 w 6732"/>
              <a:gd name="T13" fmla="*/ 866 h 8636"/>
              <a:gd name="T14" fmla="*/ 6 w 6732"/>
              <a:gd name="T15" fmla="*/ 1004 h 8636"/>
              <a:gd name="T16" fmla="*/ 40 w 6732"/>
              <a:gd name="T17" fmla="*/ 1149 h 8636"/>
              <a:gd name="T18" fmla="*/ 90 w 6732"/>
              <a:gd name="T19" fmla="*/ 1237 h 8636"/>
              <a:gd name="T20" fmla="*/ 206 w 6732"/>
              <a:gd name="T21" fmla="*/ 1379 h 8636"/>
              <a:gd name="T22" fmla="*/ 328 w 6732"/>
              <a:gd name="T23" fmla="*/ 1485 h 8636"/>
              <a:gd name="T24" fmla="*/ 490 w 6732"/>
              <a:gd name="T25" fmla="*/ 1583 h 8636"/>
              <a:gd name="T26" fmla="*/ 696 w 6732"/>
              <a:gd name="T27" fmla="*/ 1661 h 8636"/>
              <a:gd name="T28" fmla="*/ 949 w 6732"/>
              <a:gd name="T29" fmla="*/ 1707 h 8636"/>
              <a:gd name="T30" fmla="*/ 1253 w 6732"/>
              <a:gd name="T31" fmla="*/ 1711 h 8636"/>
              <a:gd name="T32" fmla="*/ 1979 w 6732"/>
              <a:gd name="T33" fmla="*/ 1689 h 8636"/>
              <a:gd name="T34" fmla="*/ 2399 w 6732"/>
              <a:gd name="T35" fmla="*/ 1695 h 8636"/>
              <a:gd name="T36" fmla="*/ 2856 w 6732"/>
              <a:gd name="T37" fmla="*/ 1729 h 8636"/>
              <a:gd name="T38" fmla="*/ 3352 w 6732"/>
              <a:gd name="T39" fmla="*/ 1807 h 8636"/>
              <a:gd name="T40" fmla="*/ 3884 w 6732"/>
              <a:gd name="T41" fmla="*/ 1941 h 8636"/>
              <a:gd name="T42" fmla="*/ 4453 w 6732"/>
              <a:gd name="T43" fmla="*/ 2145 h 8636"/>
              <a:gd name="T44" fmla="*/ 4903 w 6732"/>
              <a:gd name="T45" fmla="*/ 2351 h 8636"/>
              <a:gd name="T46" fmla="*/ 5459 w 6732"/>
              <a:gd name="T47" fmla="*/ 2673 h 8636"/>
              <a:gd name="T48" fmla="*/ 5877 w 6732"/>
              <a:gd name="T49" fmla="*/ 2983 h 8636"/>
              <a:gd name="T50" fmla="*/ 6084 w 6732"/>
              <a:gd name="T51" fmla="*/ 3169 h 8636"/>
              <a:gd name="T52" fmla="*/ 6266 w 6732"/>
              <a:gd name="T53" fmla="*/ 3356 h 8636"/>
              <a:gd name="T54" fmla="*/ 6422 w 6732"/>
              <a:gd name="T55" fmla="*/ 3548 h 8636"/>
              <a:gd name="T56" fmla="*/ 6548 w 6732"/>
              <a:gd name="T57" fmla="*/ 3738 h 8636"/>
              <a:gd name="T58" fmla="*/ 6642 w 6732"/>
              <a:gd name="T59" fmla="*/ 3928 h 8636"/>
              <a:gd name="T60" fmla="*/ 6704 w 6732"/>
              <a:gd name="T61" fmla="*/ 4114 h 8636"/>
              <a:gd name="T62" fmla="*/ 6730 w 6732"/>
              <a:gd name="T63" fmla="*/ 4294 h 8636"/>
              <a:gd name="T64" fmla="*/ 6720 w 6732"/>
              <a:gd name="T65" fmla="*/ 4468 h 8636"/>
              <a:gd name="T66" fmla="*/ 6672 w 6732"/>
              <a:gd name="T67" fmla="*/ 4632 h 8636"/>
              <a:gd name="T68" fmla="*/ 6582 w 6732"/>
              <a:gd name="T69" fmla="*/ 4786 h 8636"/>
              <a:gd name="T70" fmla="*/ 6452 w 6732"/>
              <a:gd name="T71" fmla="*/ 4928 h 8636"/>
              <a:gd name="T72" fmla="*/ 6324 w 6732"/>
              <a:gd name="T73" fmla="*/ 5024 h 8636"/>
              <a:gd name="T74" fmla="*/ 6122 w 6732"/>
              <a:gd name="T75" fmla="*/ 5140 h 8636"/>
              <a:gd name="T76" fmla="*/ 5894 w 6732"/>
              <a:gd name="T77" fmla="*/ 5244 h 8636"/>
              <a:gd name="T78" fmla="*/ 5375 w 6732"/>
              <a:gd name="T79" fmla="*/ 5425 h 8636"/>
              <a:gd name="T80" fmla="*/ 4489 w 6732"/>
              <a:gd name="T81" fmla="*/ 5683 h 8636"/>
              <a:gd name="T82" fmla="*/ 3878 w 6732"/>
              <a:gd name="T83" fmla="*/ 5879 h 8636"/>
              <a:gd name="T84" fmla="*/ 3356 w 6732"/>
              <a:gd name="T85" fmla="*/ 6091 h 8636"/>
              <a:gd name="T86" fmla="*/ 3070 w 6732"/>
              <a:gd name="T87" fmla="*/ 6235 h 8636"/>
              <a:gd name="T88" fmla="*/ 2802 w 6732"/>
              <a:gd name="T89" fmla="*/ 6401 h 8636"/>
              <a:gd name="T90" fmla="*/ 2552 w 6732"/>
              <a:gd name="T91" fmla="*/ 6591 h 8636"/>
              <a:gd name="T92" fmla="*/ 2325 w 6732"/>
              <a:gd name="T93" fmla="*/ 6809 h 8636"/>
              <a:gd name="T94" fmla="*/ 2125 w 6732"/>
              <a:gd name="T95" fmla="*/ 7057 h 8636"/>
              <a:gd name="T96" fmla="*/ 2045 w 6732"/>
              <a:gd name="T97" fmla="*/ 7191 h 8636"/>
              <a:gd name="T98" fmla="*/ 1961 w 6732"/>
              <a:gd name="T99" fmla="*/ 7423 h 8636"/>
              <a:gd name="T100" fmla="*/ 1917 w 6732"/>
              <a:gd name="T101" fmla="*/ 7618 h 8636"/>
              <a:gd name="T102" fmla="*/ 1895 w 6732"/>
              <a:gd name="T103" fmla="*/ 7852 h 8636"/>
              <a:gd name="T104" fmla="*/ 1907 w 6732"/>
              <a:gd name="T105" fmla="*/ 8116 h 8636"/>
              <a:gd name="T106" fmla="*/ 1967 w 6732"/>
              <a:gd name="T107" fmla="*/ 8406 h 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2" h="8636">
                <a:moveTo>
                  <a:pt x="772" y="0"/>
                </a:moveTo>
                <a:lnTo>
                  <a:pt x="772" y="0"/>
                </a:lnTo>
                <a:lnTo>
                  <a:pt x="730" y="16"/>
                </a:lnTo>
                <a:lnTo>
                  <a:pt x="684" y="38"/>
                </a:lnTo>
                <a:lnTo>
                  <a:pt x="622" y="66"/>
                </a:lnTo>
                <a:lnTo>
                  <a:pt x="552" y="104"/>
                </a:lnTo>
                <a:lnTo>
                  <a:pt x="514" y="126"/>
                </a:lnTo>
                <a:lnTo>
                  <a:pt x="474" y="150"/>
                </a:lnTo>
                <a:lnTo>
                  <a:pt x="434" y="176"/>
                </a:lnTo>
                <a:lnTo>
                  <a:pt x="394" y="204"/>
                </a:lnTo>
                <a:lnTo>
                  <a:pt x="352" y="236"/>
                </a:lnTo>
                <a:lnTo>
                  <a:pt x="312" y="270"/>
                </a:lnTo>
                <a:lnTo>
                  <a:pt x="272" y="306"/>
                </a:lnTo>
                <a:lnTo>
                  <a:pt x="234" y="344"/>
                </a:lnTo>
                <a:lnTo>
                  <a:pt x="196" y="384"/>
                </a:lnTo>
                <a:lnTo>
                  <a:pt x="162" y="428"/>
                </a:lnTo>
                <a:lnTo>
                  <a:pt x="128" y="474"/>
                </a:lnTo>
                <a:lnTo>
                  <a:pt x="98" y="522"/>
                </a:lnTo>
                <a:lnTo>
                  <a:pt x="72" y="574"/>
                </a:lnTo>
                <a:lnTo>
                  <a:pt x="48" y="626"/>
                </a:lnTo>
                <a:lnTo>
                  <a:pt x="38" y="654"/>
                </a:lnTo>
                <a:lnTo>
                  <a:pt x="30" y="682"/>
                </a:lnTo>
                <a:lnTo>
                  <a:pt x="22" y="712"/>
                </a:lnTo>
                <a:lnTo>
                  <a:pt x="14" y="742"/>
                </a:lnTo>
                <a:lnTo>
                  <a:pt x="8" y="772"/>
                </a:lnTo>
                <a:lnTo>
                  <a:pt x="4" y="802"/>
                </a:lnTo>
                <a:lnTo>
                  <a:pt x="2" y="834"/>
                </a:lnTo>
                <a:lnTo>
                  <a:pt x="0" y="866"/>
                </a:lnTo>
                <a:lnTo>
                  <a:pt x="0" y="900"/>
                </a:lnTo>
                <a:lnTo>
                  <a:pt x="0" y="934"/>
                </a:lnTo>
                <a:lnTo>
                  <a:pt x="2" y="968"/>
                </a:lnTo>
                <a:lnTo>
                  <a:pt x="6" y="1004"/>
                </a:lnTo>
                <a:lnTo>
                  <a:pt x="12" y="1038"/>
                </a:lnTo>
                <a:lnTo>
                  <a:pt x="20" y="1076"/>
                </a:lnTo>
                <a:lnTo>
                  <a:pt x="30" y="1111"/>
                </a:lnTo>
                <a:lnTo>
                  <a:pt x="40" y="1149"/>
                </a:lnTo>
                <a:lnTo>
                  <a:pt x="40" y="1149"/>
                </a:lnTo>
                <a:lnTo>
                  <a:pt x="52" y="1173"/>
                </a:lnTo>
                <a:lnTo>
                  <a:pt x="68" y="1201"/>
                </a:lnTo>
                <a:lnTo>
                  <a:pt x="90" y="1237"/>
                </a:lnTo>
                <a:lnTo>
                  <a:pt x="120" y="1281"/>
                </a:lnTo>
                <a:lnTo>
                  <a:pt x="160" y="1327"/>
                </a:lnTo>
                <a:lnTo>
                  <a:pt x="182" y="1353"/>
                </a:lnTo>
                <a:lnTo>
                  <a:pt x="206" y="1379"/>
                </a:lnTo>
                <a:lnTo>
                  <a:pt x="234" y="1405"/>
                </a:lnTo>
                <a:lnTo>
                  <a:pt x="262" y="1431"/>
                </a:lnTo>
                <a:lnTo>
                  <a:pt x="294" y="1457"/>
                </a:lnTo>
                <a:lnTo>
                  <a:pt x="328" y="1485"/>
                </a:lnTo>
                <a:lnTo>
                  <a:pt x="364" y="1509"/>
                </a:lnTo>
                <a:lnTo>
                  <a:pt x="404" y="1535"/>
                </a:lnTo>
                <a:lnTo>
                  <a:pt x="446" y="1559"/>
                </a:lnTo>
                <a:lnTo>
                  <a:pt x="490" y="1583"/>
                </a:lnTo>
                <a:lnTo>
                  <a:pt x="536" y="1605"/>
                </a:lnTo>
                <a:lnTo>
                  <a:pt x="588" y="1625"/>
                </a:lnTo>
                <a:lnTo>
                  <a:pt x="640" y="1645"/>
                </a:lnTo>
                <a:lnTo>
                  <a:pt x="696" y="1661"/>
                </a:lnTo>
                <a:lnTo>
                  <a:pt x="754" y="1677"/>
                </a:lnTo>
                <a:lnTo>
                  <a:pt x="816" y="1689"/>
                </a:lnTo>
                <a:lnTo>
                  <a:pt x="881" y="1699"/>
                </a:lnTo>
                <a:lnTo>
                  <a:pt x="949" y="1707"/>
                </a:lnTo>
                <a:lnTo>
                  <a:pt x="1021" y="1711"/>
                </a:lnTo>
                <a:lnTo>
                  <a:pt x="1095" y="1713"/>
                </a:lnTo>
                <a:lnTo>
                  <a:pt x="1095" y="1713"/>
                </a:lnTo>
                <a:lnTo>
                  <a:pt x="1253" y="1711"/>
                </a:lnTo>
                <a:lnTo>
                  <a:pt x="1421" y="1707"/>
                </a:lnTo>
                <a:lnTo>
                  <a:pt x="1597" y="1699"/>
                </a:lnTo>
                <a:lnTo>
                  <a:pt x="1783" y="1693"/>
                </a:lnTo>
                <a:lnTo>
                  <a:pt x="1979" y="1689"/>
                </a:lnTo>
                <a:lnTo>
                  <a:pt x="2081" y="1689"/>
                </a:lnTo>
                <a:lnTo>
                  <a:pt x="2185" y="1689"/>
                </a:lnTo>
                <a:lnTo>
                  <a:pt x="2291" y="1691"/>
                </a:lnTo>
                <a:lnTo>
                  <a:pt x="2399" y="1695"/>
                </a:lnTo>
                <a:lnTo>
                  <a:pt x="2511" y="1701"/>
                </a:lnTo>
                <a:lnTo>
                  <a:pt x="2622" y="1707"/>
                </a:lnTo>
                <a:lnTo>
                  <a:pt x="2738" y="1717"/>
                </a:lnTo>
                <a:lnTo>
                  <a:pt x="2856" y="1729"/>
                </a:lnTo>
                <a:lnTo>
                  <a:pt x="2976" y="1743"/>
                </a:lnTo>
                <a:lnTo>
                  <a:pt x="3100" y="1761"/>
                </a:lnTo>
                <a:lnTo>
                  <a:pt x="3224" y="1783"/>
                </a:lnTo>
                <a:lnTo>
                  <a:pt x="3352" y="1807"/>
                </a:lnTo>
                <a:lnTo>
                  <a:pt x="3482" y="1833"/>
                </a:lnTo>
                <a:lnTo>
                  <a:pt x="3614" y="1865"/>
                </a:lnTo>
                <a:lnTo>
                  <a:pt x="3748" y="1901"/>
                </a:lnTo>
                <a:lnTo>
                  <a:pt x="3884" y="1941"/>
                </a:lnTo>
                <a:lnTo>
                  <a:pt x="4024" y="1985"/>
                </a:lnTo>
                <a:lnTo>
                  <a:pt x="4166" y="2033"/>
                </a:lnTo>
                <a:lnTo>
                  <a:pt x="4307" y="2087"/>
                </a:lnTo>
                <a:lnTo>
                  <a:pt x="4453" y="2145"/>
                </a:lnTo>
                <a:lnTo>
                  <a:pt x="4603" y="2209"/>
                </a:lnTo>
                <a:lnTo>
                  <a:pt x="4753" y="2277"/>
                </a:lnTo>
                <a:lnTo>
                  <a:pt x="4753" y="2277"/>
                </a:lnTo>
                <a:lnTo>
                  <a:pt x="4903" y="2351"/>
                </a:lnTo>
                <a:lnTo>
                  <a:pt x="5049" y="2427"/>
                </a:lnTo>
                <a:lnTo>
                  <a:pt x="5189" y="2507"/>
                </a:lnTo>
                <a:lnTo>
                  <a:pt x="5327" y="2589"/>
                </a:lnTo>
                <a:lnTo>
                  <a:pt x="5459" y="2673"/>
                </a:lnTo>
                <a:lnTo>
                  <a:pt x="5585" y="2759"/>
                </a:lnTo>
                <a:lnTo>
                  <a:pt x="5707" y="2847"/>
                </a:lnTo>
                <a:lnTo>
                  <a:pt x="5823" y="2937"/>
                </a:lnTo>
                <a:lnTo>
                  <a:pt x="5877" y="2983"/>
                </a:lnTo>
                <a:lnTo>
                  <a:pt x="5932" y="3029"/>
                </a:lnTo>
                <a:lnTo>
                  <a:pt x="5984" y="3075"/>
                </a:lnTo>
                <a:lnTo>
                  <a:pt x="6036" y="3123"/>
                </a:lnTo>
                <a:lnTo>
                  <a:pt x="6084" y="3169"/>
                </a:lnTo>
                <a:lnTo>
                  <a:pt x="6132" y="3215"/>
                </a:lnTo>
                <a:lnTo>
                  <a:pt x="6180" y="3262"/>
                </a:lnTo>
                <a:lnTo>
                  <a:pt x="6224" y="3310"/>
                </a:lnTo>
                <a:lnTo>
                  <a:pt x="6266" y="3356"/>
                </a:lnTo>
                <a:lnTo>
                  <a:pt x="6308" y="3404"/>
                </a:lnTo>
                <a:lnTo>
                  <a:pt x="6348" y="3452"/>
                </a:lnTo>
                <a:lnTo>
                  <a:pt x="6386" y="3500"/>
                </a:lnTo>
                <a:lnTo>
                  <a:pt x="6422" y="3548"/>
                </a:lnTo>
                <a:lnTo>
                  <a:pt x="6456" y="3596"/>
                </a:lnTo>
                <a:lnTo>
                  <a:pt x="6488" y="3644"/>
                </a:lnTo>
                <a:lnTo>
                  <a:pt x="6518" y="3690"/>
                </a:lnTo>
                <a:lnTo>
                  <a:pt x="6548" y="3738"/>
                </a:lnTo>
                <a:lnTo>
                  <a:pt x="6574" y="3786"/>
                </a:lnTo>
                <a:lnTo>
                  <a:pt x="6598" y="3834"/>
                </a:lnTo>
                <a:lnTo>
                  <a:pt x="6622" y="3880"/>
                </a:lnTo>
                <a:lnTo>
                  <a:pt x="6642" y="3928"/>
                </a:lnTo>
                <a:lnTo>
                  <a:pt x="6660" y="3974"/>
                </a:lnTo>
                <a:lnTo>
                  <a:pt x="6678" y="4020"/>
                </a:lnTo>
                <a:lnTo>
                  <a:pt x="6692" y="4068"/>
                </a:lnTo>
                <a:lnTo>
                  <a:pt x="6704" y="4114"/>
                </a:lnTo>
                <a:lnTo>
                  <a:pt x="6714" y="4158"/>
                </a:lnTo>
                <a:lnTo>
                  <a:pt x="6722" y="4204"/>
                </a:lnTo>
                <a:lnTo>
                  <a:pt x="6726" y="4250"/>
                </a:lnTo>
                <a:lnTo>
                  <a:pt x="6730" y="4294"/>
                </a:lnTo>
                <a:lnTo>
                  <a:pt x="6732" y="4338"/>
                </a:lnTo>
                <a:lnTo>
                  <a:pt x="6730" y="4382"/>
                </a:lnTo>
                <a:lnTo>
                  <a:pt x="6726" y="4424"/>
                </a:lnTo>
                <a:lnTo>
                  <a:pt x="6720" y="4468"/>
                </a:lnTo>
                <a:lnTo>
                  <a:pt x="6712" y="4510"/>
                </a:lnTo>
                <a:lnTo>
                  <a:pt x="6700" y="4550"/>
                </a:lnTo>
                <a:lnTo>
                  <a:pt x="6688" y="4592"/>
                </a:lnTo>
                <a:lnTo>
                  <a:pt x="6672" y="4632"/>
                </a:lnTo>
                <a:lnTo>
                  <a:pt x="6654" y="4672"/>
                </a:lnTo>
                <a:lnTo>
                  <a:pt x="6632" y="4710"/>
                </a:lnTo>
                <a:lnTo>
                  <a:pt x="6608" y="4748"/>
                </a:lnTo>
                <a:lnTo>
                  <a:pt x="6582" y="4786"/>
                </a:lnTo>
                <a:lnTo>
                  <a:pt x="6554" y="4822"/>
                </a:lnTo>
                <a:lnTo>
                  <a:pt x="6522" y="4858"/>
                </a:lnTo>
                <a:lnTo>
                  <a:pt x="6488" y="4894"/>
                </a:lnTo>
                <a:lnTo>
                  <a:pt x="6452" y="4928"/>
                </a:lnTo>
                <a:lnTo>
                  <a:pt x="6412" y="4960"/>
                </a:lnTo>
                <a:lnTo>
                  <a:pt x="6370" y="4992"/>
                </a:lnTo>
                <a:lnTo>
                  <a:pt x="6324" y="5024"/>
                </a:lnTo>
                <a:lnTo>
                  <a:pt x="6324" y="5024"/>
                </a:lnTo>
                <a:lnTo>
                  <a:pt x="6276" y="5054"/>
                </a:lnTo>
                <a:lnTo>
                  <a:pt x="6226" y="5084"/>
                </a:lnTo>
                <a:lnTo>
                  <a:pt x="6176" y="5112"/>
                </a:lnTo>
                <a:lnTo>
                  <a:pt x="6122" y="5140"/>
                </a:lnTo>
                <a:lnTo>
                  <a:pt x="6068" y="5168"/>
                </a:lnTo>
                <a:lnTo>
                  <a:pt x="6012" y="5194"/>
                </a:lnTo>
                <a:lnTo>
                  <a:pt x="5954" y="5220"/>
                </a:lnTo>
                <a:lnTo>
                  <a:pt x="5894" y="5244"/>
                </a:lnTo>
                <a:lnTo>
                  <a:pt x="5773" y="5292"/>
                </a:lnTo>
                <a:lnTo>
                  <a:pt x="5645" y="5338"/>
                </a:lnTo>
                <a:lnTo>
                  <a:pt x="5511" y="5384"/>
                </a:lnTo>
                <a:lnTo>
                  <a:pt x="5375" y="5425"/>
                </a:lnTo>
                <a:lnTo>
                  <a:pt x="5233" y="5469"/>
                </a:lnTo>
                <a:lnTo>
                  <a:pt x="5089" y="5511"/>
                </a:lnTo>
                <a:lnTo>
                  <a:pt x="4793" y="5595"/>
                </a:lnTo>
                <a:lnTo>
                  <a:pt x="4489" y="5683"/>
                </a:lnTo>
                <a:lnTo>
                  <a:pt x="4337" y="5729"/>
                </a:lnTo>
                <a:lnTo>
                  <a:pt x="4184" y="5777"/>
                </a:lnTo>
                <a:lnTo>
                  <a:pt x="4030" y="5827"/>
                </a:lnTo>
                <a:lnTo>
                  <a:pt x="3878" y="5879"/>
                </a:lnTo>
                <a:lnTo>
                  <a:pt x="3726" y="5935"/>
                </a:lnTo>
                <a:lnTo>
                  <a:pt x="3576" y="5995"/>
                </a:lnTo>
                <a:lnTo>
                  <a:pt x="3428" y="6059"/>
                </a:lnTo>
                <a:lnTo>
                  <a:pt x="3356" y="6091"/>
                </a:lnTo>
                <a:lnTo>
                  <a:pt x="3282" y="6125"/>
                </a:lnTo>
                <a:lnTo>
                  <a:pt x="3212" y="6161"/>
                </a:lnTo>
                <a:lnTo>
                  <a:pt x="3140" y="6197"/>
                </a:lnTo>
                <a:lnTo>
                  <a:pt x="3070" y="6235"/>
                </a:lnTo>
                <a:lnTo>
                  <a:pt x="3002" y="6275"/>
                </a:lnTo>
                <a:lnTo>
                  <a:pt x="2934" y="6317"/>
                </a:lnTo>
                <a:lnTo>
                  <a:pt x="2868" y="6359"/>
                </a:lnTo>
                <a:lnTo>
                  <a:pt x="2802" y="6401"/>
                </a:lnTo>
                <a:lnTo>
                  <a:pt x="2736" y="6447"/>
                </a:lnTo>
                <a:lnTo>
                  <a:pt x="2674" y="6493"/>
                </a:lnTo>
                <a:lnTo>
                  <a:pt x="2612" y="6541"/>
                </a:lnTo>
                <a:lnTo>
                  <a:pt x="2552" y="6591"/>
                </a:lnTo>
                <a:lnTo>
                  <a:pt x="2493" y="6643"/>
                </a:lnTo>
                <a:lnTo>
                  <a:pt x="2435" y="6697"/>
                </a:lnTo>
                <a:lnTo>
                  <a:pt x="2379" y="6751"/>
                </a:lnTo>
                <a:lnTo>
                  <a:pt x="2325" y="6809"/>
                </a:lnTo>
                <a:lnTo>
                  <a:pt x="2273" y="6867"/>
                </a:lnTo>
                <a:lnTo>
                  <a:pt x="2221" y="6929"/>
                </a:lnTo>
                <a:lnTo>
                  <a:pt x="2171" y="6991"/>
                </a:lnTo>
                <a:lnTo>
                  <a:pt x="2125" y="7057"/>
                </a:lnTo>
                <a:lnTo>
                  <a:pt x="2079" y="7123"/>
                </a:lnTo>
                <a:lnTo>
                  <a:pt x="2079" y="7123"/>
                </a:lnTo>
                <a:lnTo>
                  <a:pt x="2063" y="7153"/>
                </a:lnTo>
                <a:lnTo>
                  <a:pt x="2045" y="7191"/>
                </a:lnTo>
                <a:lnTo>
                  <a:pt x="2023" y="7243"/>
                </a:lnTo>
                <a:lnTo>
                  <a:pt x="1999" y="7305"/>
                </a:lnTo>
                <a:lnTo>
                  <a:pt x="1973" y="7381"/>
                </a:lnTo>
                <a:lnTo>
                  <a:pt x="1961" y="7423"/>
                </a:lnTo>
                <a:lnTo>
                  <a:pt x="1949" y="7469"/>
                </a:lnTo>
                <a:lnTo>
                  <a:pt x="1937" y="7517"/>
                </a:lnTo>
                <a:lnTo>
                  <a:pt x="1927" y="7566"/>
                </a:lnTo>
                <a:lnTo>
                  <a:pt x="1917" y="7618"/>
                </a:lnTo>
                <a:lnTo>
                  <a:pt x="1909" y="7674"/>
                </a:lnTo>
                <a:lnTo>
                  <a:pt x="1903" y="7730"/>
                </a:lnTo>
                <a:lnTo>
                  <a:pt x="1899" y="7790"/>
                </a:lnTo>
                <a:lnTo>
                  <a:pt x="1895" y="7852"/>
                </a:lnTo>
                <a:lnTo>
                  <a:pt x="1895" y="7914"/>
                </a:lnTo>
                <a:lnTo>
                  <a:pt x="1897" y="7980"/>
                </a:lnTo>
                <a:lnTo>
                  <a:pt x="1901" y="8048"/>
                </a:lnTo>
                <a:lnTo>
                  <a:pt x="1907" y="8116"/>
                </a:lnTo>
                <a:lnTo>
                  <a:pt x="1917" y="8186"/>
                </a:lnTo>
                <a:lnTo>
                  <a:pt x="1931" y="8258"/>
                </a:lnTo>
                <a:lnTo>
                  <a:pt x="1947" y="8332"/>
                </a:lnTo>
                <a:lnTo>
                  <a:pt x="1967" y="8406"/>
                </a:lnTo>
                <a:lnTo>
                  <a:pt x="1991" y="8482"/>
                </a:lnTo>
                <a:lnTo>
                  <a:pt x="2019" y="8558"/>
                </a:lnTo>
                <a:lnTo>
                  <a:pt x="2051" y="8636"/>
                </a:lnTo>
              </a:path>
            </a:pathLst>
          </a:cu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ko-KR" altLang="en-US"/>
          </a:p>
        </p:txBody>
      </p:sp>
      <p:pic>
        <p:nvPicPr>
          <p:cNvPr id="4" name="그림 3"/>
          <p:cNvPicPr>
            <a:picLocks noChangeAspect="1"/>
          </p:cNvPicPr>
          <p:nvPr userDrawn="1"/>
        </p:nvPicPr>
        <p:blipFill rotWithShape="1">
          <a:blip r:embed="rId3" cstate="print">
            <a:extLst>
              <a:ext uri="{28A0092B-C50C-407E-A947-70E740481C1C}">
                <a14:useLocalDpi xmlns:a14="http://schemas.microsoft.com/office/drawing/2010/main" val="0"/>
              </a:ext>
            </a:extLst>
          </a:blip>
          <a:srcRect l="5094" t="27587" r="79509" b="51649"/>
          <a:stretch/>
        </p:blipFill>
        <p:spPr>
          <a:xfrm rot="9400998">
            <a:off x="7436540" y="2163626"/>
            <a:ext cx="857424" cy="867196"/>
          </a:xfrm>
          <a:prstGeom prst="rect">
            <a:avLst/>
          </a:prstGeom>
        </p:spPr>
      </p:pic>
      <p:pic>
        <p:nvPicPr>
          <p:cNvPr id="5" name="그림 4"/>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2199281" y="714805"/>
            <a:ext cx="1339703" cy="1318436"/>
          </a:xfrm>
          <a:prstGeom prst="rect">
            <a:avLst/>
          </a:prstGeom>
        </p:spPr>
      </p:pic>
      <p:sp>
        <p:nvSpPr>
          <p:cNvPr id="6" name="텍스트 개체 틀 2"/>
          <p:cNvSpPr>
            <a:spLocks noGrp="1"/>
          </p:cNvSpPr>
          <p:nvPr>
            <p:ph type="body" sz="quarter" idx="13" hasCustomPrompt="1"/>
          </p:nvPr>
        </p:nvSpPr>
        <p:spPr>
          <a:xfrm>
            <a:off x="2007704" y="3148779"/>
            <a:ext cx="5128592" cy="618152"/>
          </a:xfrm>
          <a:prstGeom prst="rect">
            <a:avLst/>
          </a:prstGeom>
        </p:spPr>
        <p:txBody>
          <a:bodyPr lIns="0" tIns="0" rIns="0" bIns="0"/>
          <a:lstStyle>
            <a:lvl1pPr marL="0" indent="0" algn="ctr">
              <a:buNone/>
              <a:defRPr sz="3600" b="1" baseline="0">
                <a:ln>
                  <a:solidFill>
                    <a:schemeClr val="bg1"/>
                  </a:solidFill>
                </a:ln>
                <a:blipFill>
                  <a:blip r:embed="rId6"/>
                  <a:stretch>
                    <a:fillRect/>
                  </a:stretch>
                </a:blip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pic>
        <p:nvPicPr>
          <p:cNvPr id="7" name="그림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1134" t="14455" r="34665" b="77592"/>
          <a:stretch/>
        </p:blipFill>
        <p:spPr>
          <a:xfrm rot="463896">
            <a:off x="358911" y="2752868"/>
            <a:ext cx="1826809" cy="318595"/>
          </a:xfrm>
          <a:prstGeom prst="rect">
            <a:avLst/>
          </a:prstGeom>
        </p:spPr>
      </p:pic>
      <p:sp>
        <p:nvSpPr>
          <p:cNvPr id="8" name="직사각형 7"/>
          <p:cNvSpPr/>
          <p:nvPr userDrawn="1"/>
        </p:nvSpPr>
        <p:spPr>
          <a:xfrm>
            <a:off x="0" y="5069928"/>
            <a:ext cx="9144000" cy="73572"/>
          </a:xfrm>
          <a:prstGeom prst="rect">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9323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8" cstate="print">
            <a:extLst>
              <a:ext uri="{28A0092B-C50C-407E-A947-70E740481C1C}">
                <a14:useLocalDpi xmlns:a14="http://schemas.microsoft.com/office/drawing/2010/main" val="0"/>
              </a:ext>
            </a:extLst>
          </a:blip>
          <a:srcRect t="4926" b="20074"/>
          <a:stretch/>
        </p:blipFill>
        <p:spPr>
          <a:xfrm>
            <a:off x="0" y="1"/>
            <a:ext cx="9144000" cy="5143499"/>
          </a:xfrm>
          <a:prstGeom prst="rect">
            <a:avLst/>
          </a:prstGeom>
        </p:spPr>
      </p:pic>
    </p:spTree>
    <p:extLst>
      <p:ext uri="{BB962C8B-B14F-4D97-AF65-F5344CB8AC3E}">
        <p14:creationId xmlns:p14="http://schemas.microsoft.com/office/powerpoint/2010/main" val="307964275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1" r:id="rId5"/>
    <p:sldLayoutId id="2147483659" r:id="rId6"/>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7.wdp"/><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0.jpeg"/><Relationship Id="rId11" Type="http://schemas.microsoft.com/office/2007/relationships/hdphoto" Target="../media/hdphoto5.wdp"/><Relationship Id="rId5" Type="http://schemas.openxmlformats.org/officeDocument/2006/relationships/image" Target="../media/image29.jpeg"/><Relationship Id="rId10"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wmf"/><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9.wdp"/><Relationship Id="rId4" Type="http://schemas.microsoft.com/office/2007/relationships/hdphoto" Target="../media/hdphoto8.wdp"/><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png"/><Relationship Id="rId7" Type="http://schemas.microsoft.com/office/2007/relationships/hdphoto" Target="../media/hdphoto10.wdp"/><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8.png"/><Relationship Id="rId7"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5.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1.wdp"/><Relationship Id="rId3" Type="http://schemas.microsoft.com/office/2007/relationships/hdphoto" Target="../media/hdphoto11.wdp"/><Relationship Id="rId7" Type="http://schemas.openxmlformats.org/officeDocument/2006/relationships/image" Target="../media/image32.jpeg"/><Relationship Id="rId12"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1.png"/><Relationship Id="rId11" Type="http://schemas.microsoft.com/office/2007/relationships/hdphoto" Target="../media/hdphoto5.wdp"/><Relationship Id="rId5" Type="http://schemas.openxmlformats.org/officeDocument/2006/relationships/image" Target="../media/image30.jpe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33.jpeg"/><Relationship Id="rId1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chart" Target="../charts/chart3.xml"/><Relationship Id="rId10" Type="http://schemas.microsoft.com/office/2007/relationships/hdphoto" Target="../media/hdphoto5.wdp"/><Relationship Id="rId4" Type="http://schemas.openxmlformats.org/officeDocument/2006/relationships/chart" Target="../charts/chart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png"/><Relationship Id="rId4" Type="http://schemas.microsoft.com/office/2007/relationships/hdphoto" Target="../media/hdphoto6.wdp"/><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pPr>
            <a:r>
              <a:rPr lang="en-US" altLang="ko-KR" dirty="0" err="1">
                <a:ln w="12700">
                  <a:solidFill>
                    <a:schemeClr val="bg1"/>
                  </a:solidFill>
                </a:ln>
              </a:rPr>
              <a:t>Sciencee</a:t>
            </a:r>
            <a:r>
              <a:rPr lang="en-US" altLang="ko-KR" dirty="0">
                <a:ln w="12700">
                  <a:solidFill>
                    <a:schemeClr val="bg1"/>
                  </a:solidFill>
                </a:ln>
              </a:rPr>
              <a:t> </a:t>
            </a:r>
            <a:r>
              <a:rPr lang="en-US" altLang="ko-KR" dirty="0">
                <a:ln w="28575">
                  <a:solidFill>
                    <a:srgbClr val="FCAE16"/>
                  </a:solidFill>
                </a:ln>
                <a:blipFill>
                  <a:blip r:embed="rId2"/>
                  <a:stretch>
                    <a:fillRect/>
                  </a:stretch>
                </a:blipFill>
              </a:rPr>
              <a:t>experiment</a:t>
            </a:r>
            <a:endParaRPr lang="ko-KR" altLang="en-US" dirty="0">
              <a:ln w="28575">
                <a:solidFill>
                  <a:srgbClr val="FCAE16"/>
                </a:solidFill>
              </a:ln>
              <a:blipFill>
                <a:blip r:embed="rId2"/>
                <a:stretch>
                  <a:fillRect/>
                </a:stretch>
              </a:blipFill>
            </a:endParaRPr>
          </a:p>
        </p:txBody>
      </p:sp>
      <p:sp>
        <p:nvSpPr>
          <p:cNvPr id="3" name="텍스트 개체 틀 2"/>
          <p:cNvSpPr>
            <a:spLocks noGrp="1"/>
          </p:cNvSpPr>
          <p:nvPr>
            <p:ph type="body" sz="quarter" idx="14"/>
          </p:nvPr>
        </p:nvSpPr>
        <p:spPr>
          <a:xfrm>
            <a:off x="867843" y="2961293"/>
            <a:ext cx="5936406" cy="508495"/>
          </a:xfrm>
        </p:spPr>
        <p:txBody>
          <a:bodyPr/>
          <a:lstStyle/>
          <a:p>
            <a:r>
              <a:rPr lang="en-US" altLang="ko-KR" b="0">
                <a:ln>
                  <a:noFill/>
                </a:ln>
                <a:solidFill>
                  <a:schemeClr val="bg1">
                    <a:lumMod val="65000"/>
                  </a:schemeClr>
                </a:solidFill>
              </a:rPr>
              <a:t>Presentation sub title</a:t>
            </a:r>
            <a:endParaRPr lang="ko-KR" altLang="en-US" b="0">
              <a:ln>
                <a:noFill/>
              </a:ln>
              <a:solidFill>
                <a:schemeClr val="bg1">
                  <a:lumMod val="65000"/>
                </a:schemeClr>
              </a:solidFill>
            </a:endParaRPr>
          </a:p>
        </p:txBody>
      </p:sp>
      <p:sp>
        <p:nvSpPr>
          <p:cNvPr id="4" name="Rectangle 3"/>
          <p:cNvSpPr txBox="1">
            <a:spLocks noChangeArrowheads="1"/>
          </p:cNvSpPr>
          <p:nvPr/>
        </p:nvSpPr>
        <p:spPr bwMode="auto">
          <a:xfrm>
            <a:off x="867843" y="3366961"/>
            <a:ext cx="3992189" cy="246221"/>
          </a:xfrm>
          <a:prstGeom prst="rect">
            <a:avLst/>
          </a:prstGeom>
          <a:noFill/>
          <a:ln>
            <a:noFill/>
          </a:ln>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Powerpoint is a complete presentation graphic package it gives you everything you need to produce a professional-looking presentation</a:t>
            </a:r>
          </a:p>
        </p:txBody>
      </p:sp>
      <p:grpSp>
        <p:nvGrpSpPr>
          <p:cNvPr id="11" name="그룹 10"/>
          <p:cNvGrpSpPr/>
          <p:nvPr/>
        </p:nvGrpSpPr>
        <p:grpSpPr>
          <a:xfrm>
            <a:off x="596417" y="1086357"/>
            <a:ext cx="5106572" cy="1252904"/>
            <a:chOff x="636173" y="2088964"/>
            <a:chExt cx="5106572" cy="1252904"/>
          </a:xfrm>
        </p:grpSpPr>
        <p:cxnSp>
          <p:nvCxnSpPr>
            <p:cNvPr id="8" name="직선 연결선 7"/>
            <p:cNvCxnSpPr/>
            <p:nvPr/>
          </p:nvCxnSpPr>
          <p:spPr>
            <a:xfrm>
              <a:off x="636173" y="2942225"/>
              <a:ext cx="5106572" cy="0"/>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948780" y="2088964"/>
              <a:ext cx="0" cy="1252904"/>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0" name="직선 연결선 9"/>
          <p:cNvCxnSpPr/>
          <p:nvPr/>
        </p:nvCxnSpPr>
        <p:spPr>
          <a:xfrm flipH="1">
            <a:off x="2555776" y="2684871"/>
            <a:ext cx="2584350" cy="0"/>
          </a:xfrm>
          <a:prstGeom prst="line">
            <a:avLst/>
          </a:prstGeom>
          <a:ln w="3175">
            <a:solidFill>
              <a:srgbClr val="FCAE16"/>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10</a:t>
            </a:fld>
            <a:endParaRPr lang="ko-KR" altLang="en-US"/>
          </a:p>
        </p:txBody>
      </p:sp>
      <p:sp>
        <p:nvSpPr>
          <p:cNvPr id="6" name="타원 5"/>
          <p:cNvSpPr/>
          <p:nvPr/>
        </p:nvSpPr>
        <p:spPr>
          <a:xfrm>
            <a:off x="3452029" y="2078335"/>
            <a:ext cx="2246055" cy="2246053"/>
          </a:xfrm>
          <a:prstGeom prst="ellipse">
            <a:avLst/>
          </a:prstGeom>
          <a:blipFill>
            <a:blip r:embed="rId2" cstate="print">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7" name="타원 11"/>
          <p:cNvSpPr/>
          <p:nvPr/>
        </p:nvSpPr>
        <p:spPr>
          <a:xfrm>
            <a:off x="3057451" y="1683759"/>
            <a:ext cx="3035210" cy="2278019"/>
          </a:xfrm>
          <a:custGeom>
            <a:avLst/>
            <a:gdLst>
              <a:gd name="connsiteX0" fmla="*/ 242980 w 3585882"/>
              <a:gd name="connsiteY0" fmla="*/ 2691317 h 2782757"/>
              <a:gd name="connsiteX1" fmla="*/ 0 w 3585882"/>
              <a:gd name="connsiteY1" fmla="*/ 1792941 h 2782757"/>
              <a:gd name="connsiteX2" fmla="*/ 1792941 w 3585882"/>
              <a:gd name="connsiteY2" fmla="*/ 0 h 2782757"/>
              <a:gd name="connsiteX3" fmla="*/ 3585882 w 3585882"/>
              <a:gd name="connsiteY3" fmla="*/ 1792941 h 2782757"/>
              <a:gd name="connsiteX4" fmla="*/ 3342903 w 3585882"/>
              <a:gd name="connsiteY4" fmla="*/ 2691317 h 2782757"/>
              <a:gd name="connsiteX5" fmla="*/ 334420 w 3585882"/>
              <a:gd name="connsiteY5" fmla="*/ 2782757 h 2782757"/>
              <a:gd name="connsiteX0" fmla="*/ 242980 w 3585882"/>
              <a:gd name="connsiteY0" fmla="*/ 2691317 h 2691317"/>
              <a:gd name="connsiteX1" fmla="*/ 0 w 3585882"/>
              <a:gd name="connsiteY1" fmla="*/ 1792941 h 2691317"/>
              <a:gd name="connsiteX2" fmla="*/ 1792941 w 3585882"/>
              <a:gd name="connsiteY2" fmla="*/ 0 h 2691317"/>
              <a:gd name="connsiteX3" fmla="*/ 3585882 w 3585882"/>
              <a:gd name="connsiteY3" fmla="*/ 1792941 h 2691317"/>
              <a:gd name="connsiteX4" fmla="*/ 3342903 w 3585882"/>
              <a:gd name="connsiteY4" fmla="*/ 2691317 h 269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882" h="2691317">
                <a:moveTo>
                  <a:pt x="242980" y="2691317"/>
                </a:moveTo>
                <a:cubicBezTo>
                  <a:pt x="87926" y="2427846"/>
                  <a:pt x="0" y="2120662"/>
                  <a:pt x="0" y="1792941"/>
                </a:cubicBezTo>
                <a:cubicBezTo>
                  <a:pt x="0" y="802727"/>
                  <a:pt x="802727" y="0"/>
                  <a:pt x="1792941" y="0"/>
                </a:cubicBezTo>
                <a:cubicBezTo>
                  <a:pt x="2783155" y="0"/>
                  <a:pt x="3585882" y="802727"/>
                  <a:pt x="3585882" y="1792941"/>
                </a:cubicBezTo>
                <a:cubicBezTo>
                  <a:pt x="3585882" y="2120662"/>
                  <a:pt x="3497956" y="2427846"/>
                  <a:pt x="3342903" y="2691317"/>
                </a:cubicBezTo>
              </a:path>
            </a:pathLst>
          </a:custGeom>
          <a:noFill/>
          <a:ln w="1270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8" name="그룹 7"/>
          <p:cNvGrpSpPr/>
          <p:nvPr/>
        </p:nvGrpSpPr>
        <p:grpSpPr>
          <a:xfrm>
            <a:off x="1463254" y="1538210"/>
            <a:ext cx="1649952" cy="684410"/>
            <a:chOff x="1014550" y="2293341"/>
            <a:chExt cx="1949300" cy="808582"/>
          </a:xfrm>
        </p:grpSpPr>
        <p:sp>
          <p:nvSpPr>
            <p:cNvPr id="9" name="Rectangle 3"/>
            <p:cNvSpPr txBox="1">
              <a:spLocks noChangeArrowheads="1"/>
            </p:cNvSpPr>
            <p:nvPr/>
          </p:nvSpPr>
          <p:spPr bwMode="auto">
            <a:xfrm>
              <a:off x="1014550" y="2547925"/>
              <a:ext cx="1949300" cy="5539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0" name="speed"/>
            <p:cNvSpPr txBox="1">
              <a:spLocks noChangeArrowheads="1"/>
            </p:cNvSpPr>
            <p:nvPr/>
          </p:nvSpPr>
          <p:spPr bwMode="auto">
            <a:xfrm>
              <a:off x="1014550" y="2293341"/>
              <a:ext cx="1949300" cy="196352"/>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lnSpc>
                  <a:spcPct val="90000"/>
                </a:lnSpc>
                <a:buClr>
                  <a:prstClr val="white"/>
                </a:buClr>
                <a:defRPr/>
              </a:pPr>
              <a:r>
                <a:rPr lang="en-US" altLang="ko-KR" sz="1200" b="1" dirty="0">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grpSp>
      <p:grpSp>
        <p:nvGrpSpPr>
          <p:cNvPr id="11" name="그룹 10"/>
          <p:cNvGrpSpPr/>
          <p:nvPr/>
        </p:nvGrpSpPr>
        <p:grpSpPr>
          <a:xfrm>
            <a:off x="6036905" y="1538210"/>
            <a:ext cx="1649952" cy="684410"/>
            <a:chOff x="789450" y="2293341"/>
            <a:chExt cx="1949300" cy="808582"/>
          </a:xfrm>
        </p:grpSpPr>
        <p:sp>
          <p:nvSpPr>
            <p:cNvPr id="12" name="Rectangle 3"/>
            <p:cNvSpPr txBox="1">
              <a:spLocks noChangeArrowheads="1"/>
            </p:cNvSpPr>
            <p:nvPr/>
          </p:nvSpPr>
          <p:spPr bwMode="auto">
            <a:xfrm>
              <a:off x="789450" y="2547925"/>
              <a:ext cx="1949300" cy="5539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3" name="speed"/>
            <p:cNvSpPr txBox="1">
              <a:spLocks noChangeArrowheads="1"/>
            </p:cNvSpPr>
            <p:nvPr/>
          </p:nvSpPr>
          <p:spPr bwMode="auto">
            <a:xfrm>
              <a:off x="789450" y="2293341"/>
              <a:ext cx="1949300" cy="196352"/>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Stylish design</a:t>
              </a:r>
            </a:p>
          </p:txBody>
        </p:sp>
      </p:grpSp>
      <p:grpSp>
        <p:nvGrpSpPr>
          <p:cNvPr id="14" name="그룹 13"/>
          <p:cNvGrpSpPr/>
          <p:nvPr/>
        </p:nvGrpSpPr>
        <p:grpSpPr>
          <a:xfrm>
            <a:off x="987243" y="2877529"/>
            <a:ext cx="1649952" cy="684410"/>
            <a:chOff x="442056" y="3875651"/>
            <a:chExt cx="1949300" cy="808582"/>
          </a:xfrm>
        </p:grpSpPr>
        <p:sp>
          <p:nvSpPr>
            <p:cNvPr id="15" name="Rectangle 3"/>
            <p:cNvSpPr txBox="1">
              <a:spLocks noChangeArrowheads="1"/>
            </p:cNvSpPr>
            <p:nvPr/>
          </p:nvSpPr>
          <p:spPr bwMode="auto">
            <a:xfrm>
              <a:off x="442056" y="4130235"/>
              <a:ext cx="1949300" cy="5539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r">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6" name="speed"/>
            <p:cNvSpPr txBox="1">
              <a:spLocks noChangeArrowheads="1"/>
            </p:cNvSpPr>
            <p:nvPr/>
          </p:nvSpPr>
          <p:spPr bwMode="auto">
            <a:xfrm>
              <a:off x="442056" y="3875651"/>
              <a:ext cx="1949300" cy="196352"/>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lnSpc>
                  <a:spcPct val="90000"/>
                </a:lnSpc>
                <a:buClr>
                  <a:prstClr val="white"/>
                </a:buClr>
                <a:defRPr/>
              </a:pPr>
              <a:r>
                <a:rPr lang="en-US" altLang="ko-KR" sz="1200" b="1"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Stylish design</a:t>
              </a:r>
            </a:p>
          </p:txBody>
        </p:sp>
      </p:grpSp>
      <p:grpSp>
        <p:nvGrpSpPr>
          <p:cNvPr id="17" name="그룹 16"/>
          <p:cNvGrpSpPr/>
          <p:nvPr/>
        </p:nvGrpSpPr>
        <p:grpSpPr>
          <a:xfrm>
            <a:off x="6512916" y="2877529"/>
            <a:ext cx="1649952" cy="684410"/>
            <a:chOff x="789450" y="2293341"/>
            <a:chExt cx="1949300" cy="808582"/>
          </a:xfrm>
        </p:grpSpPr>
        <p:sp>
          <p:nvSpPr>
            <p:cNvPr id="18" name="Rectangle 3"/>
            <p:cNvSpPr txBox="1">
              <a:spLocks noChangeArrowheads="1"/>
            </p:cNvSpPr>
            <p:nvPr/>
          </p:nvSpPr>
          <p:spPr bwMode="auto">
            <a:xfrm>
              <a:off x="789450" y="2547925"/>
              <a:ext cx="1949300" cy="5539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9" name="speed"/>
            <p:cNvSpPr txBox="1">
              <a:spLocks noChangeArrowheads="1"/>
            </p:cNvSpPr>
            <p:nvPr/>
          </p:nvSpPr>
          <p:spPr bwMode="auto">
            <a:xfrm>
              <a:off x="789450" y="2293341"/>
              <a:ext cx="1949300" cy="196352"/>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200" b="1" dirty="0">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grpSp>
      <p:sp>
        <p:nvSpPr>
          <p:cNvPr id="20" name="speed"/>
          <p:cNvSpPr txBox="1">
            <a:spLocks noChangeArrowheads="1"/>
          </p:cNvSpPr>
          <p:nvPr/>
        </p:nvSpPr>
        <p:spPr bwMode="auto">
          <a:xfrm>
            <a:off x="3343185" y="4460672"/>
            <a:ext cx="2463742" cy="211015"/>
          </a:xfrm>
          <a:prstGeom prst="rect">
            <a:avLst/>
          </a:prstGeom>
          <a:noFill/>
          <a:sp3d prstMaterial="matte">
            <a:bevelT w="1270" h="1270"/>
          </a:sp3d>
        </p:spPr>
        <p:txBody>
          <a:bodyPr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spcBef>
                <a:spcPct val="20000"/>
              </a:spcBef>
              <a:buClr>
                <a:prstClr val="white"/>
              </a:buClr>
              <a:defRPr/>
            </a:pPr>
            <a:r>
              <a:rPr lang="en-US" altLang="ko-KR" b="1">
                <a:ln>
                  <a:solidFill>
                    <a:schemeClr val="bg1"/>
                  </a:solidFill>
                </a:ln>
                <a:blipFill>
                  <a:blip r:embed="rId3"/>
                  <a:stretch>
                    <a:fillRect/>
                  </a:stretch>
                </a:blipFill>
                <a:latin typeface="Tahoma" panose="020B0604030504040204" pitchFamily="34" charset="0"/>
                <a:ea typeface="+mn-ea"/>
                <a:cs typeface="Tahoma" panose="020B0604030504040204" pitchFamily="34" charset="0"/>
              </a:rPr>
              <a:t>Eye-catching visual</a:t>
            </a:r>
          </a:p>
        </p:txBody>
      </p:sp>
      <p:pic>
        <p:nvPicPr>
          <p:cNvPr id="21" name="Picture 9" descr="C:\Users\pello 05\Desktop\primary school mathematics\white_blan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83" r="4610"/>
          <a:stretch/>
        </p:blipFill>
        <p:spPr bwMode="auto">
          <a:xfrm>
            <a:off x="3327466" y="1966660"/>
            <a:ext cx="2670999" cy="246108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그룹 21"/>
          <p:cNvGrpSpPr/>
          <p:nvPr/>
        </p:nvGrpSpPr>
        <p:grpSpPr>
          <a:xfrm>
            <a:off x="5834669" y="2973722"/>
            <a:ext cx="493221" cy="493221"/>
            <a:chOff x="6060142" y="3989295"/>
            <a:chExt cx="582705" cy="582705"/>
          </a:xfrm>
        </p:grpSpPr>
        <p:sp>
          <p:nvSpPr>
            <p:cNvPr id="23" name="타원 22"/>
            <p:cNvSpPr/>
            <p:nvPr/>
          </p:nvSpPr>
          <p:spPr>
            <a:xfrm>
              <a:off x="6060142" y="3989295"/>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24" name="그룹 23"/>
            <p:cNvGrpSpPr/>
            <p:nvPr/>
          </p:nvGrpSpPr>
          <p:grpSpPr>
            <a:xfrm>
              <a:off x="6184533" y="4131792"/>
              <a:ext cx="333922" cy="297710"/>
              <a:chOff x="4446588" y="1416050"/>
              <a:chExt cx="527050" cy="469900"/>
            </a:xfrm>
            <a:solidFill>
              <a:schemeClr val="tx1"/>
            </a:solidFill>
          </p:grpSpPr>
          <p:sp>
            <p:nvSpPr>
              <p:cNvPr id="25" name="Freeform 25"/>
              <p:cNvSpPr>
                <a:spLocks/>
              </p:cNvSpPr>
              <p:nvPr/>
            </p:nvSpPr>
            <p:spPr bwMode="auto">
              <a:xfrm>
                <a:off x="4570413" y="1590675"/>
                <a:ext cx="155575" cy="155575"/>
              </a:xfrm>
              <a:custGeom>
                <a:avLst/>
                <a:gdLst>
                  <a:gd name="T0" fmla="*/ 98 w 98"/>
                  <a:gd name="T1" fmla="*/ 40 h 98"/>
                  <a:gd name="T2" fmla="*/ 94 w 98"/>
                  <a:gd name="T3" fmla="*/ 40 h 98"/>
                  <a:gd name="T4" fmla="*/ 94 w 98"/>
                  <a:gd name="T5" fmla="*/ 40 h 98"/>
                  <a:gd name="T6" fmla="*/ 92 w 98"/>
                  <a:gd name="T7" fmla="*/ 40 h 98"/>
                  <a:gd name="T8" fmla="*/ 92 w 98"/>
                  <a:gd name="T9" fmla="*/ 40 h 98"/>
                  <a:gd name="T10" fmla="*/ 86 w 98"/>
                  <a:gd name="T11" fmla="*/ 40 h 98"/>
                  <a:gd name="T12" fmla="*/ 80 w 98"/>
                  <a:gd name="T13" fmla="*/ 44 h 98"/>
                  <a:gd name="T14" fmla="*/ 76 w 98"/>
                  <a:gd name="T15" fmla="*/ 48 h 98"/>
                  <a:gd name="T16" fmla="*/ 74 w 98"/>
                  <a:gd name="T17" fmla="*/ 54 h 98"/>
                  <a:gd name="T18" fmla="*/ 74 w 98"/>
                  <a:gd name="T19" fmla="*/ 58 h 98"/>
                  <a:gd name="T20" fmla="*/ 74 w 98"/>
                  <a:gd name="T21" fmla="*/ 58 h 98"/>
                  <a:gd name="T22" fmla="*/ 74 w 98"/>
                  <a:gd name="T23" fmla="*/ 64 h 98"/>
                  <a:gd name="T24" fmla="*/ 78 w 98"/>
                  <a:gd name="T25" fmla="*/ 70 h 98"/>
                  <a:gd name="T26" fmla="*/ 78 w 98"/>
                  <a:gd name="T27" fmla="*/ 70 h 98"/>
                  <a:gd name="T28" fmla="*/ 82 w 98"/>
                  <a:gd name="T29" fmla="*/ 74 h 98"/>
                  <a:gd name="T30" fmla="*/ 88 w 98"/>
                  <a:gd name="T31" fmla="*/ 78 h 98"/>
                  <a:gd name="T32" fmla="*/ 90 w 98"/>
                  <a:gd name="T33" fmla="*/ 78 h 98"/>
                  <a:gd name="T34" fmla="*/ 90 w 98"/>
                  <a:gd name="T35" fmla="*/ 78 h 98"/>
                  <a:gd name="T36" fmla="*/ 82 w 98"/>
                  <a:gd name="T37" fmla="*/ 86 h 98"/>
                  <a:gd name="T38" fmla="*/ 72 w 98"/>
                  <a:gd name="T39" fmla="*/ 92 h 98"/>
                  <a:gd name="T40" fmla="*/ 62 w 98"/>
                  <a:gd name="T41" fmla="*/ 96 h 98"/>
                  <a:gd name="T42" fmla="*/ 50 w 98"/>
                  <a:gd name="T43" fmla="*/ 98 h 98"/>
                  <a:gd name="T44" fmla="*/ 50 w 98"/>
                  <a:gd name="T45" fmla="*/ 98 h 98"/>
                  <a:gd name="T46" fmla="*/ 40 w 98"/>
                  <a:gd name="T47" fmla="*/ 98 h 98"/>
                  <a:gd name="T48" fmla="*/ 30 w 98"/>
                  <a:gd name="T49" fmla="*/ 94 h 98"/>
                  <a:gd name="T50" fmla="*/ 22 w 98"/>
                  <a:gd name="T51" fmla="*/ 90 h 98"/>
                  <a:gd name="T52" fmla="*/ 14 w 98"/>
                  <a:gd name="T53" fmla="*/ 84 h 98"/>
                  <a:gd name="T54" fmla="*/ 8 w 98"/>
                  <a:gd name="T55" fmla="*/ 76 h 98"/>
                  <a:gd name="T56" fmla="*/ 4 w 98"/>
                  <a:gd name="T57" fmla="*/ 68 h 98"/>
                  <a:gd name="T58" fmla="*/ 2 w 98"/>
                  <a:gd name="T59" fmla="*/ 58 h 98"/>
                  <a:gd name="T60" fmla="*/ 0 w 98"/>
                  <a:gd name="T61" fmla="*/ 48 h 98"/>
                  <a:gd name="T62" fmla="*/ 0 w 98"/>
                  <a:gd name="T63" fmla="*/ 48 h 98"/>
                  <a:gd name="T64" fmla="*/ 2 w 98"/>
                  <a:gd name="T65" fmla="*/ 36 h 98"/>
                  <a:gd name="T66" fmla="*/ 8 w 98"/>
                  <a:gd name="T67" fmla="*/ 24 h 98"/>
                  <a:gd name="T68" fmla="*/ 10 w 98"/>
                  <a:gd name="T69" fmla="*/ 28 h 98"/>
                  <a:gd name="T70" fmla="*/ 10 w 98"/>
                  <a:gd name="T71" fmla="*/ 28 h 98"/>
                  <a:gd name="T72" fmla="*/ 16 w 98"/>
                  <a:gd name="T73" fmla="*/ 34 h 98"/>
                  <a:gd name="T74" fmla="*/ 24 w 98"/>
                  <a:gd name="T75" fmla="*/ 36 h 98"/>
                  <a:gd name="T76" fmla="*/ 24 w 98"/>
                  <a:gd name="T77" fmla="*/ 36 h 98"/>
                  <a:gd name="T78" fmla="*/ 30 w 98"/>
                  <a:gd name="T79" fmla="*/ 34 h 98"/>
                  <a:gd name="T80" fmla="*/ 34 w 98"/>
                  <a:gd name="T81" fmla="*/ 32 h 98"/>
                  <a:gd name="T82" fmla="*/ 36 w 98"/>
                  <a:gd name="T83" fmla="*/ 30 h 98"/>
                  <a:gd name="T84" fmla="*/ 36 w 98"/>
                  <a:gd name="T85" fmla="*/ 30 h 98"/>
                  <a:gd name="T86" fmla="*/ 42 w 98"/>
                  <a:gd name="T87" fmla="*/ 26 h 98"/>
                  <a:gd name="T88" fmla="*/ 44 w 98"/>
                  <a:gd name="T89" fmla="*/ 18 h 98"/>
                  <a:gd name="T90" fmla="*/ 44 w 98"/>
                  <a:gd name="T91" fmla="*/ 18 h 98"/>
                  <a:gd name="T92" fmla="*/ 44 w 98"/>
                  <a:gd name="T93" fmla="*/ 12 h 98"/>
                  <a:gd name="T94" fmla="*/ 40 w 98"/>
                  <a:gd name="T95" fmla="*/ 6 h 98"/>
                  <a:gd name="T96" fmla="*/ 36 w 98"/>
                  <a:gd name="T97" fmla="*/ 2 h 98"/>
                  <a:gd name="T98" fmla="*/ 36 w 98"/>
                  <a:gd name="T99" fmla="*/ 2 h 98"/>
                  <a:gd name="T100" fmla="*/ 50 w 98"/>
                  <a:gd name="T101" fmla="*/ 0 h 98"/>
                  <a:gd name="T102" fmla="*/ 50 w 98"/>
                  <a:gd name="T103" fmla="*/ 0 h 98"/>
                  <a:gd name="T104" fmla="*/ 58 w 98"/>
                  <a:gd name="T105" fmla="*/ 0 h 98"/>
                  <a:gd name="T106" fmla="*/ 68 w 98"/>
                  <a:gd name="T107" fmla="*/ 2 h 98"/>
                  <a:gd name="T108" fmla="*/ 76 w 98"/>
                  <a:gd name="T109" fmla="*/ 6 h 98"/>
                  <a:gd name="T110" fmla="*/ 82 w 98"/>
                  <a:gd name="T111" fmla="*/ 12 h 98"/>
                  <a:gd name="T112" fmla="*/ 88 w 98"/>
                  <a:gd name="T113" fmla="*/ 18 h 98"/>
                  <a:gd name="T114" fmla="*/ 92 w 98"/>
                  <a:gd name="T115" fmla="*/ 24 h 98"/>
                  <a:gd name="T116" fmla="*/ 96 w 98"/>
                  <a:gd name="T117" fmla="*/ 32 h 98"/>
                  <a:gd name="T118" fmla="*/ 98 w 98"/>
                  <a:gd name="T119" fmla="*/ 40 h 98"/>
                  <a:gd name="T120" fmla="*/ 98 w 98"/>
                  <a:gd name="T121"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8">
                    <a:moveTo>
                      <a:pt x="98" y="40"/>
                    </a:moveTo>
                    <a:lnTo>
                      <a:pt x="94" y="40"/>
                    </a:lnTo>
                    <a:lnTo>
                      <a:pt x="94" y="40"/>
                    </a:lnTo>
                    <a:lnTo>
                      <a:pt x="92" y="40"/>
                    </a:lnTo>
                    <a:lnTo>
                      <a:pt x="92" y="40"/>
                    </a:lnTo>
                    <a:lnTo>
                      <a:pt x="86" y="40"/>
                    </a:lnTo>
                    <a:lnTo>
                      <a:pt x="80" y="44"/>
                    </a:lnTo>
                    <a:lnTo>
                      <a:pt x="76" y="48"/>
                    </a:lnTo>
                    <a:lnTo>
                      <a:pt x="74" y="54"/>
                    </a:lnTo>
                    <a:lnTo>
                      <a:pt x="74" y="58"/>
                    </a:lnTo>
                    <a:lnTo>
                      <a:pt x="74" y="58"/>
                    </a:lnTo>
                    <a:lnTo>
                      <a:pt x="74" y="64"/>
                    </a:lnTo>
                    <a:lnTo>
                      <a:pt x="78" y="70"/>
                    </a:lnTo>
                    <a:lnTo>
                      <a:pt x="78" y="70"/>
                    </a:lnTo>
                    <a:lnTo>
                      <a:pt x="82" y="74"/>
                    </a:lnTo>
                    <a:lnTo>
                      <a:pt x="88" y="78"/>
                    </a:lnTo>
                    <a:lnTo>
                      <a:pt x="90" y="78"/>
                    </a:lnTo>
                    <a:lnTo>
                      <a:pt x="90" y="78"/>
                    </a:lnTo>
                    <a:lnTo>
                      <a:pt x="82" y="86"/>
                    </a:lnTo>
                    <a:lnTo>
                      <a:pt x="72" y="92"/>
                    </a:lnTo>
                    <a:lnTo>
                      <a:pt x="62" y="96"/>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36"/>
                    </a:lnTo>
                    <a:lnTo>
                      <a:pt x="8" y="24"/>
                    </a:lnTo>
                    <a:lnTo>
                      <a:pt x="10" y="28"/>
                    </a:lnTo>
                    <a:lnTo>
                      <a:pt x="10" y="28"/>
                    </a:lnTo>
                    <a:lnTo>
                      <a:pt x="16" y="34"/>
                    </a:lnTo>
                    <a:lnTo>
                      <a:pt x="24" y="36"/>
                    </a:lnTo>
                    <a:lnTo>
                      <a:pt x="24" y="36"/>
                    </a:lnTo>
                    <a:lnTo>
                      <a:pt x="30" y="34"/>
                    </a:lnTo>
                    <a:lnTo>
                      <a:pt x="34" y="32"/>
                    </a:lnTo>
                    <a:lnTo>
                      <a:pt x="36" y="30"/>
                    </a:lnTo>
                    <a:lnTo>
                      <a:pt x="36" y="30"/>
                    </a:lnTo>
                    <a:lnTo>
                      <a:pt x="42" y="26"/>
                    </a:lnTo>
                    <a:lnTo>
                      <a:pt x="44" y="18"/>
                    </a:lnTo>
                    <a:lnTo>
                      <a:pt x="44" y="18"/>
                    </a:lnTo>
                    <a:lnTo>
                      <a:pt x="44" y="12"/>
                    </a:lnTo>
                    <a:lnTo>
                      <a:pt x="40" y="6"/>
                    </a:lnTo>
                    <a:lnTo>
                      <a:pt x="36" y="2"/>
                    </a:lnTo>
                    <a:lnTo>
                      <a:pt x="36" y="2"/>
                    </a:lnTo>
                    <a:lnTo>
                      <a:pt x="50" y="0"/>
                    </a:lnTo>
                    <a:lnTo>
                      <a:pt x="50" y="0"/>
                    </a:lnTo>
                    <a:lnTo>
                      <a:pt x="58" y="0"/>
                    </a:lnTo>
                    <a:lnTo>
                      <a:pt x="68" y="2"/>
                    </a:lnTo>
                    <a:lnTo>
                      <a:pt x="76" y="6"/>
                    </a:lnTo>
                    <a:lnTo>
                      <a:pt x="82" y="12"/>
                    </a:lnTo>
                    <a:lnTo>
                      <a:pt x="88" y="18"/>
                    </a:lnTo>
                    <a:lnTo>
                      <a:pt x="92" y="24"/>
                    </a:lnTo>
                    <a:lnTo>
                      <a:pt x="96" y="32"/>
                    </a:lnTo>
                    <a:lnTo>
                      <a:pt x="98" y="40"/>
                    </a:lnTo>
                    <a:lnTo>
                      <a:pt x="9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6" name="Freeform 26"/>
              <p:cNvSpPr>
                <a:spLocks/>
              </p:cNvSpPr>
              <p:nvPr/>
            </p:nvSpPr>
            <p:spPr bwMode="auto">
              <a:xfrm>
                <a:off x="4554538" y="1730375"/>
                <a:ext cx="60325" cy="66675"/>
              </a:xfrm>
              <a:custGeom>
                <a:avLst/>
                <a:gdLst>
                  <a:gd name="T0" fmla="*/ 20 w 38"/>
                  <a:gd name="T1" fmla="*/ 0 h 42"/>
                  <a:gd name="T2" fmla="*/ 20 w 38"/>
                  <a:gd name="T3" fmla="*/ 0 h 42"/>
                  <a:gd name="T4" fmla="*/ 28 w 38"/>
                  <a:gd name="T5" fmla="*/ 8 h 42"/>
                  <a:gd name="T6" fmla="*/ 38 w 38"/>
                  <a:gd name="T7" fmla="*/ 12 h 42"/>
                  <a:gd name="T8" fmla="*/ 20 w 38"/>
                  <a:gd name="T9" fmla="*/ 38 h 42"/>
                  <a:gd name="T10" fmla="*/ 20 w 38"/>
                  <a:gd name="T11" fmla="*/ 38 h 42"/>
                  <a:gd name="T12" fmla="*/ 18 w 38"/>
                  <a:gd name="T13" fmla="*/ 40 h 42"/>
                  <a:gd name="T14" fmla="*/ 14 w 38"/>
                  <a:gd name="T15" fmla="*/ 42 h 42"/>
                  <a:gd name="T16" fmla="*/ 10 w 38"/>
                  <a:gd name="T17" fmla="*/ 42 h 42"/>
                  <a:gd name="T18" fmla="*/ 6 w 38"/>
                  <a:gd name="T19" fmla="*/ 40 h 42"/>
                  <a:gd name="T20" fmla="*/ 4 w 38"/>
                  <a:gd name="T21" fmla="*/ 38 h 42"/>
                  <a:gd name="T22" fmla="*/ 4 w 38"/>
                  <a:gd name="T23" fmla="*/ 38 h 42"/>
                  <a:gd name="T24" fmla="*/ 0 w 38"/>
                  <a:gd name="T25" fmla="*/ 36 h 42"/>
                  <a:gd name="T26" fmla="*/ 0 w 38"/>
                  <a:gd name="T27" fmla="*/ 32 h 42"/>
                  <a:gd name="T28" fmla="*/ 0 w 38"/>
                  <a:gd name="T29" fmla="*/ 28 h 42"/>
                  <a:gd name="T30" fmla="*/ 2 w 38"/>
                  <a:gd name="T31" fmla="*/ 24 h 42"/>
                  <a:gd name="T32" fmla="*/ 20 w 38"/>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0" y="0"/>
                    </a:moveTo>
                    <a:lnTo>
                      <a:pt x="20" y="0"/>
                    </a:lnTo>
                    <a:lnTo>
                      <a:pt x="28" y="8"/>
                    </a:lnTo>
                    <a:lnTo>
                      <a:pt x="38" y="12"/>
                    </a:lnTo>
                    <a:lnTo>
                      <a:pt x="20" y="38"/>
                    </a:lnTo>
                    <a:lnTo>
                      <a:pt x="20" y="38"/>
                    </a:lnTo>
                    <a:lnTo>
                      <a:pt x="18" y="40"/>
                    </a:lnTo>
                    <a:lnTo>
                      <a:pt x="14" y="42"/>
                    </a:lnTo>
                    <a:lnTo>
                      <a:pt x="10" y="42"/>
                    </a:lnTo>
                    <a:lnTo>
                      <a:pt x="6" y="40"/>
                    </a:lnTo>
                    <a:lnTo>
                      <a:pt x="4" y="38"/>
                    </a:lnTo>
                    <a:lnTo>
                      <a:pt x="4" y="38"/>
                    </a:lnTo>
                    <a:lnTo>
                      <a:pt x="0" y="36"/>
                    </a:lnTo>
                    <a:lnTo>
                      <a:pt x="0" y="32"/>
                    </a:lnTo>
                    <a:lnTo>
                      <a:pt x="0" y="28"/>
                    </a:lnTo>
                    <a:lnTo>
                      <a:pt x="2" y="24"/>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7" name="Freeform 27"/>
              <p:cNvSpPr>
                <a:spLocks/>
              </p:cNvSpPr>
              <p:nvPr/>
            </p:nvSpPr>
            <p:spPr bwMode="auto">
              <a:xfrm>
                <a:off x="4548188" y="1543050"/>
                <a:ext cx="79375" cy="92075"/>
              </a:xfrm>
              <a:custGeom>
                <a:avLst/>
                <a:gdLst>
                  <a:gd name="T0" fmla="*/ 48 w 50"/>
                  <a:gd name="T1" fmla="*/ 40 h 58"/>
                  <a:gd name="T2" fmla="*/ 48 w 50"/>
                  <a:gd name="T3" fmla="*/ 40 h 58"/>
                  <a:gd name="T4" fmla="*/ 50 w 50"/>
                  <a:gd name="T5" fmla="*/ 44 h 58"/>
                  <a:gd name="T6" fmla="*/ 50 w 50"/>
                  <a:gd name="T7" fmla="*/ 48 h 58"/>
                  <a:gd name="T8" fmla="*/ 50 w 50"/>
                  <a:gd name="T9" fmla="*/ 52 h 58"/>
                  <a:gd name="T10" fmla="*/ 46 w 50"/>
                  <a:gd name="T11" fmla="*/ 54 h 58"/>
                  <a:gd name="T12" fmla="*/ 44 w 50"/>
                  <a:gd name="T13" fmla="*/ 56 h 58"/>
                  <a:gd name="T14" fmla="*/ 44 w 50"/>
                  <a:gd name="T15" fmla="*/ 56 h 58"/>
                  <a:gd name="T16" fmla="*/ 40 w 50"/>
                  <a:gd name="T17" fmla="*/ 58 h 58"/>
                  <a:gd name="T18" fmla="*/ 36 w 50"/>
                  <a:gd name="T19" fmla="*/ 58 h 58"/>
                  <a:gd name="T20" fmla="*/ 34 w 50"/>
                  <a:gd name="T21" fmla="*/ 56 h 58"/>
                  <a:gd name="T22" fmla="*/ 30 w 50"/>
                  <a:gd name="T23" fmla="*/ 54 h 58"/>
                  <a:gd name="T24" fmla="*/ 0 w 50"/>
                  <a:gd name="T25" fmla="*/ 14 h 58"/>
                  <a:gd name="T26" fmla="*/ 0 w 50"/>
                  <a:gd name="T27" fmla="*/ 14 h 58"/>
                  <a:gd name="T28" fmla="*/ 12 w 50"/>
                  <a:gd name="T29" fmla="*/ 8 h 58"/>
                  <a:gd name="T30" fmla="*/ 20 w 50"/>
                  <a:gd name="T31" fmla="*/ 0 h 58"/>
                  <a:gd name="T32" fmla="*/ 48 w 50"/>
                  <a:gd name="T3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8">
                    <a:moveTo>
                      <a:pt x="48" y="40"/>
                    </a:moveTo>
                    <a:lnTo>
                      <a:pt x="48" y="40"/>
                    </a:lnTo>
                    <a:lnTo>
                      <a:pt x="50" y="44"/>
                    </a:lnTo>
                    <a:lnTo>
                      <a:pt x="50" y="48"/>
                    </a:lnTo>
                    <a:lnTo>
                      <a:pt x="50" y="52"/>
                    </a:lnTo>
                    <a:lnTo>
                      <a:pt x="46" y="54"/>
                    </a:lnTo>
                    <a:lnTo>
                      <a:pt x="44" y="56"/>
                    </a:lnTo>
                    <a:lnTo>
                      <a:pt x="44" y="56"/>
                    </a:lnTo>
                    <a:lnTo>
                      <a:pt x="40" y="58"/>
                    </a:lnTo>
                    <a:lnTo>
                      <a:pt x="36" y="58"/>
                    </a:lnTo>
                    <a:lnTo>
                      <a:pt x="34" y="56"/>
                    </a:lnTo>
                    <a:lnTo>
                      <a:pt x="30" y="54"/>
                    </a:lnTo>
                    <a:lnTo>
                      <a:pt x="0" y="14"/>
                    </a:lnTo>
                    <a:lnTo>
                      <a:pt x="0" y="14"/>
                    </a:lnTo>
                    <a:lnTo>
                      <a:pt x="12" y="8"/>
                    </a:lnTo>
                    <a:lnTo>
                      <a:pt x="20" y="0"/>
                    </a:lnTo>
                    <a:lnTo>
                      <a:pt x="4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8" name="Freeform 28"/>
              <p:cNvSpPr>
                <a:spLocks/>
              </p:cNvSpPr>
              <p:nvPr/>
            </p:nvSpPr>
            <p:spPr bwMode="auto">
              <a:xfrm>
                <a:off x="4697413" y="1663700"/>
                <a:ext cx="101600" cy="50800"/>
              </a:xfrm>
              <a:custGeom>
                <a:avLst/>
                <a:gdLst>
                  <a:gd name="T0" fmla="*/ 64 w 64"/>
                  <a:gd name="T1" fmla="*/ 8 h 32"/>
                  <a:gd name="T2" fmla="*/ 64 w 64"/>
                  <a:gd name="T3" fmla="*/ 8 h 32"/>
                  <a:gd name="T4" fmla="*/ 60 w 64"/>
                  <a:gd name="T5" fmla="*/ 18 h 32"/>
                  <a:gd name="T6" fmla="*/ 60 w 64"/>
                  <a:gd name="T7" fmla="*/ 28 h 32"/>
                  <a:gd name="T8" fmla="*/ 60 w 64"/>
                  <a:gd name="T9" fmla="*/ 28 h 32"/>
                  <a:gd name="T10" fmla="*/ 60 w 64"/>
                  <a:gd name="T11" fmla="*/ 32 h 32"/>
                  <a:gd name="T12" fmla="*/ 10 w 64"/>
                  <a:gd name="T13" fmla="*/ 24 h 32"/>
                  <a:gd name="T14" fmla="*/ 10 w 64"/>
                  <a:gd name="T15" fmla="*/ 24 h 32"/>
                  <a:gd name="T16" fmla="*/ 6 w 64"/>
                  <a:gd name="T17" fmla="*/ 22 h 32"/>
                  <a:gd name="T18" fmla="*/ 2 w 64"/>
                  <a:gd name="T19" fmla="*/ 20 h 32"/>
                  <a:gd name="T20" fmla="*/ 2 w 64"/>
                  <a:gd name="T21" fmla="*/ 16 h 32"/>
                  <a:gd name="T22" fmla="*/ 0 w 64"/>
                  <a:gd name="T23" fmla="*/ 12 h 32"/>
                  <a:gd name="T24" fmla="*/ 2 w 64"/>
                  <a:gd name="T25" fmla="*/ 10 h 32"/>
                  <a:gd name="T26" fmla="*/ 2 w 64"/>
                  <a:gd name="T27" fmla="*/ 10 h 32"/>
                  <a:gd name="T28" fmla="*/ 2 w 64"/>
                  <a:gd name="T29" fmla="*/ 6 h 32"/>
                  <a:gd name="T30" fmla="*/ 6 w 64"/>
                  <a:gd name="T31" fmla="*/ 2 h 32"/>
                  <a:gd name="T32" fmla="*/ 8 w 64"/>
                  <a:gd name="T33" fmla="*/ 2 h 32"/>
                  <a:gd name="T34" fmla="*/ 14 w 64"/>
                  <a:gd name="T35" fmla="*/ 0 h 32"/>
                  <a:gd name="T36" fmla="*/ 64 w 64"/>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2">
                    <a:moveTo>
                      <a:pt x="64" y="8"/>
                    </a:moveTo>
                    <a:lnTo>
                      <a:pt x="64" y="8"/>
                    </a:lnTo>
                    <a:lnTo>
                      <a:pt x="60" y="18"/>
                    </a:lnTo>
                    <a:lnTo>
                      <a:pt x="60" y="28"/>
                    </a:lnTo>
                    <a:lnTo>
                      <a:pt x="60" y="28"/>
                    </a:lnTo>
                    <a:lnTo>
                      <a:pt x="60" y="32"/>
                    </a:lnTo>
                    <a:lnTo>
                      <a:pt x="10" y="24"/>
                    </a:lnTo>
                    <a:lnTo>
                      <a:pt x="10" y="24"/>
                    </a:lnTo>
                    <a:lnTo>
                      <a:pt x="6" y="22"/>
                    </a:lnTo>
                    <a:lnTo>
                      <a:pt x="2" y="20"/>
                    </a:lnTo>
                    <a:lnTo>
                      <a:pt x="2" y="16"/>
                    </a:lnTo>
                    <a:lnTo>
                      <a:pt x="0" y="12"/>
                    </a:lnTo>
                    <a:lnTo>
                      <a:pt x="2" y="10"/>
                    </a:lnTo>
                    <a:lnTo>
                      <a:pt x="2" y="10"/>
                    </a:lnTo>
                    <a:lnTo>
                      <a:pt x="2" y="6"/>
                    </a:lnTo>
                    <a:lnTo>
                      <a:pt x="6" y="2"/>
                    </a:lnTo>
                    <a:lnTo>
                      <a:pt x="8" y="2"/>
                    </a:lnTo>
                    <a:lnTo>
                      <a:pt x="14" y="0"/>
                    </a:lnTo>
                    <a:lnTo>
                      <a:pt x="6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9" name="Freeform 29"/>
              <p:cNvSpPr>
                <a:spLocks/>
              </p:cNvSpPr>
              <p:nvPr/>
            </p:nvSpPr>
            <p:spPr bwMode="auto">
              <a:xfrm>
                <a:off x="4481513" y="1758950"/>
                <a:ext cx="130175" cy="127000"/>
              </a:xfrm>
              <a:custGeom>
                <a:avLst/>
                <a:gdLst>
                  <a:gd name="T0" fmla="*/ 72 w 82"/>
                  <a:gd name="T1" fmla="*/ 24 h 80"/>
                  <a:gd name="T2" fmla="*/ 72 w 82"/>
                  <a:gd name="T3" fmla="*/ 24 h 80"/>
                  <a:gd name="T4" fmla="*/ 66 w 82"/>
                  <a:gd name="T5" fmla="*/ 30 h 80"/>
                  <a:gd name="T6" fmla="*/ 58 w 82"/>
                  <a:gd name="T7" fmla="*/ 32 h 80"/>
                  <a:gd name="T8" fmla="*/ 58 w 82"/>
                  <a:gd name="T9" fmla="*/ 32 h 80"/>
                  <a:gd name="T10" fmla="*/ 52 w 82"/>
                  <a:gd name="T11" fmla="*/ 30 h 80"/>
                  <a:gd name="T12" fmla="*/ 48 w 82"/>
                  <a:gd name="T13" fmla="*/ 28 h 80"/>
                  <a:gd name="T14" fmla="*/ 46 w 82"/>
                  <a:gd name="T15" fmla="*/ 26 h 80"/>
                  <a:gd name="T16" fmla="*/ 46 w 82"/>
                  <a:gd name="T17" fmla="*/ 26 h 80"/>
                  <a:gd name="T18" fmla="*/ 40 w 82"/>
                  <a:gd name="T19" fmla="*/ 22 h 80"/>
                  <a:gd name="T20" fmla="*/ 38 w 82"/>
                  <a:gd name="T21" fmla="*/ 14 h 80"/>
                  <a:gd name="T22" fmla="*/ 38 w 82"/>
                  <a:gd name="T23" fmla="*/ 8 h 80"/>
                  <a:gd name="T24" fmla="*/ 42 w 82"/>
                  <a:gd name="T25" fmla="*/ 2 h 80"/>
                  <a:gd name="T26" fmla="*/ 44 w 82"/>
                  <a:gd name="T27" fmla="*/ 0 h 80"/>
                  <a:gd name="T28" fmla="*/ 44 w 82"/>
                  <a:gd name="T29" fmla="*/ 0 h 80"/>
                  <a:gd name="T30" fmla="*/ 40 w 82"/>
                  <a:gd name="T31" fmla="*/ 0 h 80"/>
                  <a:gd name="T32" fmla="*/ 40 w 82"/>
                  <a:gd name="T33" fmla="*/ 0 h 80"/>
                  <a:gd name="T34" fmla="*/ 32 w 82"/>
                  <a:gd name="T35" fmla="*/ 0 h 80"/>
                  <a:gd name="T36" fmla="*/ 24 w 82"/>
                  <a:gd name="T37" fmla="*/ 2 h 80"/>
                  <a:gd name="T38" fmla="*/ 18 w 82"/>
                  <a:gd name="T39" fmla="*/ 6 h 80"/>
                  <a:gd name="T40" fmla="*/ 12 w 82"/>
                  <a:gd name="T41" fmla="*/ 12 h 80"/>
                  <a:gd name="T42" fmla="*/ 8 w 82"/>
                  <a:gd name="T43" fmla="*/ 18 h 80"/>
                  <a:gd name="T44" fmla="*/ 4 w 82"/>
                  <a:gd name="T45" fmla="*/ 24 h 80"/>
                  <a:gd name="T46" fmla="*/ 2 w 82"/>
                  <a:gd name="T47" fmla="*/ 32 h 80"/>
                  <a:gd name="T48" fmla="*/ 0 w 82"/>
                  <a:gd name="T49" fmla="*/ 40 h 80"/>
                  <a:gd name="T50" fmla="*/ 0 w 82"/>
                  <a:gd name="T51" fmla="*/ 40 h 80"/>
                  <a:gd name="T52" fmla="*/ 2 w 82"/>
                  <a:gd name="T53" fmla="*/ 48 h 80"/>
                  <a:gd name="T54" fmla="*/ 4 w 82"/>
                  <a:gd name="T55" fmla="*/ 56 h 80"/>
                  <a:gd name="T56" fmla="*/ 8 w 82"/>
                  <a:gd name="T57" fmla="*/ 62 h 80"/>
                  <a:gd name="T58" fmla="*/ 12 w 82"/>
                  <a:gd name="T59" fmla="*/ 68 h 80"/>
                  <a:gd name="T60" fmla="*/ 18 w 82"/>
                  <a:gd name="T61" fmla="*/ 74 h 80"/>
                  <a:gd name="T62" fmla="*/ 24 w 82"/>
                  <a:gd name="T63" fmla="*/ 76 h 80"/>
                  <a:gd name="T64" fmla="*/ 32 w 82"/>
                  <a:gd name="T65" fmla="*/ 80 h 80"/>
                  <a:gd name="T66" fmla="*/ 40 w 82"/>
                  <a:gd name="T67" fmla="*/ 80 h 80"/>
                  <a:gd name="T68" fmla="*/ 40 w 82"/>
                  <a:gd name="T69" fmla="*/ 80 h 80"/>
                  <a:gd name="T70" fmla="*/ 48 w 82"/>
                  <a:gd name="T71" fmla="*/ 80 h 80"/>
                  <a:gd name="T72" fmla="*/ 56 w 82"/>
                  <a:gd name="T73" fmla="*/ 76 h 80"/>
                  <a:gd name="T74" fmla="*/ 64 w 82"/>
                  <a:gd name="T75" fmla="*/ 74 h 80"/>
                  <a:gd name="T76" fmla="*/ 70 w 82"/>
                  <a:gd name="T77" fmla="*/ 68 h 80"/>
                  <a:gd name="T78" fmla="*/ 74 w 82"/>
                  <a:gd name="T79" fmla="*/ 62 h 80"/>
                  <a:gd name="T80" fmla="*/ 78 w 82"/>
                  <a:gd name="T81" fmla="*/ 56 h 80"/>
                  <a:gd name="T82" fmla="*/ 80 w 82"/>
                  <a:gd name="T83" fmla="*/ 48 h 80"/>
                  <a:gd name="T84" fmla="*/ 82 w 82"/>
                  <a:gd name="T85" fmla="*/ 40 h 80"/>
                  <a:gd name="T86" fmla="*/ 82 w 82"/>
                  <a:gd name="T87" fmla="*/ 40 h 80"/>
                  <a:gd name="T88" fmla="*/ 80 w 82"/>
                  <a:gd name="T89" fmla="*/ 28 h 80"/>
                  <a:gd name="T90" fmla="*/ 76 w 82"/>
                  <a:gd name="T91" fmla="*/ 20 h 80"/>
                  <a:gd name="T92" fmla="*/ 72 w 82"/>
                  <a:gd name="T93"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0">
                    <a:moveTo>
                      <a:pt x="72" y="24"/>
                    </a:moveTo>
                    <a:lnTo>
                      <a:pt x="72" y="24"/>
                    </a:lnTo>
                    <a:lnTo>
                      <a:pt x="66" y="30"/>
                    </a:lnTo>
                    <a:lnTo>
                      <a:pt x="58" y="32"/>
                    </a:lnTo>
                    <a:lnTo>
                      <a:pt x="58" y="32"/>
                    </a:lnTo>
                    <a:lnTo>
                      <a:pt x="52" y="30"/>
                    </a:lnTo>
                    <a:lnTo>
                      <a:pt x="48" y="28"/>
                    </a:lnTo>
                    <a:lnTo>
                      <a:pt x="46" y="26"/>
                    </a:lnTo>
                    <a:lnTo>
                      <a:pt x="46" y="26"/>
                    </a:lnTo>
                    <a:lnTo>
                      <a:pt x="40" y="22"/>
                    </a:lnTo>
                    <a:lnTo>
                      <a:pt x="38" y="14"/>
                    </a:lnTo>
                    <a:lnTo>
                      <a:pt x="38" y="8"/>
                    </a:lnTo>
                    <a:lnTo>
                      <a:pt x="42" y="2"/>
                    </a:lnTo>
                    <a:lnTo>
                      <a:pt x="44" y="0"/>
                    </a:lnTo>
                    <a:lnTo>
                      <a:pt x="44" y="0"/>
                    </a:lnTo>
                    <a:lnTo>
                      <a:pt x="40" y="0"/>
                    </a:lnTo>
                    <a:lnTo>
                      <a:pt x="40" y="0"/>
                    </a:lnTo>
                    <a:lnTo>
                      <a:pt x="32" y="0"/>
                    </a:lnTo>
                    <a:lnTo>
                      <a:pt x="24" y="2"/>
                    </a:lnTo>
                    <a:lnTo>
                      <a:pt x="18" y="6"/>
                    </a:lnTo>
                    <a:lnTo>
                      <a:pt x="12" y="12"/>
                    </a:lnTo>
                    <a:lnTo>
                      <a:pt x="8" y="18"/>
                    </a:lnTo>
                    <a:lnTo>
                      <a:pt x="4" y="24"/>
                    </a:lnTo>
                    <a:lnTo>
                      <a:pt x="2" y="32"/>
                    </a:lnTo>
                    <a:lnTo>
                      <a:pt x="0" y="40"/>
                    </a:lnTo>
                    <a:lnTo>
                      <a:pt x="0" y="40"/>
                    </a:lnTo>
                    <a:lnTo>
                      <a:pt x="2" y="48"/>
                    </a:lnTo>
                    <a:lnTo>
                      <a:pt x="4" y="56"/>
                    </a:lnTo>
                    <a:lnTo>
                      <a:pt x="8" y="62"/>
                    </a:lnTo>
                    <a:lnTo>
                      <a:pt x="12" y="68"/>
                    </a:lnTo>
                    <a:lnTo>
                      <a:pt x="18" y="74"/>
                    </a:lnTo>
                    <a:lnTo>
                      <a:pt x="24" y="76"/>
                    </a:lnTo>
                    <a:lnTo>
                      <a:pt x="32" y="80"/>
                    </a:lnTo>
                    <a:lnTo>
                      <a:pt x="40" y="80"/>
                    </a:lnTo>
                    <a:lnTo>
                      <a:pt x="40" y="80"/>
                    </a:lnTo>
                    <a:lnTo>
                      <a:pt x="48" y="80"/>
                    </a:lnTo>
                    <a:lnTo>
                      <a:pt x="56" y="76"/>
                    </a:lnTo>
                    <a:lnTo>
                      <a:pt x="64" y="74"/>
                    </a:lnTo>
                    <a:lnTo>
                      <a:pt x="70" y="68"/>
                    </a:lnTo>
                    <a:lnTo>
                      <a:pt x="74" y="62"/>
                    </a:lnTo>
                    <a:lnTo>
                      <a:pt x="78" y="56"/>
                    </a:lnTo>
                    <a:lnTo>
                      <a:pt x="80" y="48"/>
                    </a:lnTo>
                    <a:lnTo>
                      <a:pt x="82" y="40"/>
                    </a:lnTo>
                    <a:lnTo>
                      <a:pt x="82" y="40"/>
                    </a:lnTo>
                    <a:lnTo>
                      <a:pt x="80" y="28"/>
                    </a:lnTo>
                    <a:lnTo>
                      <a:pt x="76" y="20"/>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0" name="Freeform 30"/>
              <p:cNvSpPr>
                <a:spLocks/>
              </p:cNvSpPr>
              <p:nvPr/>
            </p:nvSpPr>
            <p:spPr bwMode="auto">
              <a:xfrm>
                <a:off x="4446588" y="1416050"/>
                <a:ext cx="142875" cy="146050"/>
              </a:xfrm>
              <a:custGeom>
                <a:avLst/>
                <a:gdLst>
                  <a:gd name="T0" fmla="*/ 44 w 90"/>
                  <a:gd name="T1" fmla="*/ 0 h 92"/>
                  <a:gd name="T2" fmla="*/ 44 w 90"/>
                  <a:gd name="T3" fmla="*/ 0 h 92"/>
                  <a:gd name="T4" fmla="*/ 36 w 90"/>
                  <a:gd name="T5" fmla="*/ 2 h 92"/>
                  <a:gd name="T6" fmla="*/ 26 w 90"/>
                  <a:gd name="T7" fmla="*/ 4 h 92"/>
                  <a:gd name="T8" fmla="*/ 20 w 90"/>
                  <a:gd name="T9" fmla="*/ 8 h 92"/>
                  <a:gd name="T10" fmla="*/ 12 w 90"/>
                  <a:gd name="T11" fmla="*/ 14 h 92"/>
                  <a:gd name="T12" fmla="*/ 6 w 90"/>
                  <a:gd name="T13" fmla="*/ 20 h 92"/>
                  <a:gd name="T14" fmla="*/ 2 w 90"/>
                  <a:gd name="T15" fmla="*/ 28 h 92"/>
                  <a:gd name="T16" fmla="*/ 0 w 90"/>
                  <a:gd name="T17" fmla="*/ 38 h 92"/>
                  <a:gd name="T18" fmla="*/ 0 w 90"/>
                  <a:gd name="T19" fmla="*/ 46 h 92"/>
                  <a:gd name="T20" fmla="*/ 0 w 90"/>
                  <a:gd name="T21" fmla="*/ 46 h 92"/>
                  <a:gd name="T22" fmla="*/ 0 w 90"/>
                  <a:gd name="T23" fmla="*/ 56 h 92"/>
                  <a:gd name="T24" fmla="*/ 2 w 90"/>
                  <a:gd name="T25" fmla="*/ 64 h 92"/>
                  <a:gd name="T26" fmla="*/ 6 w 90"/>
                  <a:gd name="T27" fmla="*/ 72 h 92"/>
                  <a:gd name="T28" fmla="*/ 12 w 90"/>
                  <a:gd name="T29" fmla="*/ 78 h 92"/>
                  <a:gd name="T30" fmla="*/ 20 w 90"/>
                  <a:gd name="T31" fmla="*/ 84 h 92"/>
                  <a:gd name="T32" fmla="*/ 26 w 90"/>
                  <a:gd name="T33" fmla="*/ 88 h 92"/>
                  <a:gd name="T34" fmla="*/ 36 w 90"/>
                  <a:gd name="T35" fmla="*/ 90 h 92"/>
                  <a:gd name="T36" fmla="*/ 44 w 90"/>
                  <a:gd name="T37" fmla="*/ 92 h 92"/>
                  <a:gd name="T38" fmla="*/ 44 w 90"/>
                  <a:gd name="T39" fmla="*/ 92 h 92"/>
                  <a:gd name="T40" fmla="*/ 54 w 90"/>
                  <a:gd name="T41" fmla="*/ 90 h 92"/>
                  <a:gd name="T42" fmla="*/ 62 w 90"/>
                  <a:gd name="T43" fmla="*/ 88 h 92"/>
                  <a:gd name="T44" fmla="*/ 70 w 90"/>
                  <a:gd name="T45" fmla="*/ 84 h 92"/>
                  <a:gd name="T46" fmla="*/ 76 w 90"/>
                  <a:gd name="T47" fmla="*/ 78 h 92"/>
                  <a:gd name="T48" fmla="*/ 82 w 90"/>
                  <a:gd name="T49" fmla="*/ 72 h 92"/>
                  <a:gd name="T50" fmla="*/ 86 w 90"/>
                  <a:gd name="T51" fmla="*/ 64 h 92"/>
                  <a:gd name="T52" fmla="*/ 90 w 90"/>
                  <a:gd name="T53" fmla="*/ 56 h 92"/>
                  <a:gd name="T54" fmla="*/ 90 w 90"/>
                  <a:gd name="T55" fmla="*/ 46 h 92"/>
                  <a:gd name="T56" fmla="*/ 90 w 90"/>
                  <a:gd name="T57" fmla="*/ 46 h 92"/>
                  <a:gd name="T58" fmla="*/ 90 w 90"/>
                  <a:gd name="T59" fmla="*/ 38 h 92"/>
                  <a:gd name="T60" fmla="*/ 86 w 90"/>
                  <a:gd name="T61" fmla="*/ 28 h 92"/>
                  <a:gd name="T62" fmla="*/ 82 w 90"/>
                  <a:gd name="T63" fmla="*/ 20 h 92"/>
                  <a:gd name="T64" fmla="*/ 76 w 90"/>
                  <a:gd name="T65" fmla="*/ 14 h 92"/>
                  <a:gd name="T66" fmla="*/ 70 w 90"/>
                  <a:gd name="T67" fmla="*/ 8 h 92"/>
                  <a:gd name="T68" fmla="*/ 62 w 90"/>
                  <a:gd name="T69" fmla="*/ 4 h 92"/>
                  <a:gd name="T70" fmla="*/ 54 w 90"/>
                  <a:gd name="T71" fmla="*/ 2 h 92"/>
                  <a:gd name="T72" fmla="*/ 44 w 90"/>
                  <a:gd name="T73" fmla="*/ 0 h 92"/>
                  <a:gd name="T74" fmla="*/ 44 w 90"/>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44" y="0"/>
                    </a:moveTo>
                    <a:lnTo>
                      <a:pt x="44" y="0"/>
                    </a:lnTo>
                    <a:lnTo>
                      <a:pt x="36" y="2"/>
                    </a:lnTo>
                    <a:lnTo>
                      <a:pt x="26" y="4"/>
                    </a:lnTo>
                    <a:lnTo>
                      <a:pt x="20" y="8"/>
                    </a:lnTo>
                    <a:lnTo>
                      <a:pt x="12" y="14"/>
                    </a:lnTo>
                    <a:lnTo>
                      <a:pt x="6" y="20"/>
                    </a:lnTo>
                    <a:lnTo>
                      <a:pt x="2" y="28"/>
                    </a:lnTo>
                    <a:lnTo>
                      <a:pt x="0" y="38"/>
                    </a:lnTo>
                    <a:lnTo>
                      <a:pt x="0" y="46"/>
                    </a:lnTo>
                    <a:lnTo>
                      <a:pt x="0" y="46"/>
                    </a:lnTo>
                    <a:lnTo>
                      <a:pt x="0" y="56"/>
                    </a:lnTo>
                    <a:lnTo>
                      <a:pt x="2" y="64"/>
                    </a:lnTo>
                    <a:lnTo>
                      <a:pt x="6" y="72"/>
                    </a:lnTo>
                    <a:lnTo>
                      <a:pt x="12" y="78"/>
                    </a:lnTo>
                    <a:lnTo>
                      <a:pt x="20" y="84"/>
                    </a:lnTo>
                    <a:lnTo>
                      <a:pt x="26" y="88"/>
                    </a:lnTo>
                    <a:lnTo>
                      <a:pt x="36" y="90"/>
                    </a:lnTo>
                    <a:lnTo>
                      <a:pt x="44" y="92"/>
                    </a:lnTo>
                    <a:lnTo>
                      <a:pt x="44" y="92"/>
                    </a:lnTo>
                    <a:lnTo>
                      <a:pt x="54" y="90"/>
                    </a:lnTo>
                    <a:lnTo>
                      <a:pt x="62" y="88"/>
                    </a:lnTo>
                    <a:lnTo>
                      <a:pt x="70" y="84"/>
                    </a:lnTo>
                    <a:lnTo>
                      <a:pt x="76" y="78"/>
                    </a:lnTo>
                    <a:lnTo>
                      <a:pt x="82" y="72"/>
                    </a:lnTo>
                    <a:lnTo>
                      <a:pt x="86" y="64"/>
                    </a:lnTo>
                    <a:lnTo>
                      <a:pt x="90" y="56"/>
                    </a:lnTo>
                    <a:lnTo>
                      <a:pt x="90" y="46"/>
                    </a:lnTo>
                    <a:lnTo>
                      <a:pt x="90" y="46"/>
                    </a:lnTo>
                    <a:lnTo>
                      <a:pt x="90" y="38"/>
                    </a:lnTo>
                    <a:lnTo>
                      <a:pt x="86" y="28"/>
                    </a:lnTo>
                    <a:lnTo>
                      <a:pt x="82" y="20"/>
                    </a:lnTo>
                    <a:lnTo>
                      <a:pt x="76" y="14"/>
                    </a:lnTo>
                    <a:lnTo>
                      <a:pt x="70" y="8"/>
                    </a:lnTo>
                    <a:lnTo>
                      <a:pt x="62" y="4"/>
                    </a:lnTo>
                    <a:lnTo>
                      <a:pt x="54"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1" name="Freeform 31"/>
              <p:cNvSpPr>
                <a:spLocks/>
              </p:cNvSpPr>
              <p:nvPr/>
            </p:nvSpPr>
            <p:spPr bwMode="auto">
              <a:xfrm>
                <a:off x="4802188" y="1631950"/>
                <a:ext cx="171450" cy="168275"/>
              </a:xfrm>
              <a:custGeom>
                <a:avLst/>
                <a:gdLst>
                  <a:gd name="T0" fmla="*/ 58 w 108"/>
                  <a:gd name="T1" fmla="*/ 0 h 106"/>
                  <a:gd name="T2" fmla="*/ 58 w 108"/>
                  <a:gd name="T3" fmla="*/ 0 h 106"/>
                  <a:gd name="T4" fmla="*/ 48 w 108"/>
                  <a:gd name="T5" fmla="*/ 0 h 106"/>
                  <a:gd name="T6" fmla="*/ 36 w 108"/>
                  <a:gd name="T7" fmla="*/ 2 h 106"/>
                  <a:gd name="T8" fmla="*/ 28 w 108"/>
                  <a:gd name="T9" fmla="*/ 6 h 106"/>
                  <a:gd name="T10" fmla="*/ 18 w 108"/>
                  <a:gd name="T11" fmla="*/ 12 h 106"/>
                  <a:gd name="T12" fmla="*/ 12 w 108"/>
                  <a:gd name="T13" fmla="*/ 20 h 106"/>
                  <a:gd name="T14" fmla="*/ 6 w 108"/>
                  <a:gd name="T15" fmla="*/ 28 h 106"/>
                  <a:gd name="T16" fmla="*/ 2 w 108"/>
                  <a:gd name="T17" fmla="*/ 38 h 106"/>
                  <a:gd name="T18" fmla="*/ 0 w 108"/>
                  <a:gd name="T19" fmla="*/ 48 h 106"/>
                  <a:gd name="T20" fmla="*/ 0 w 108"/>
                  <a:gd name="T21" fmla="*/ 48 h 106"/>
                  <a:gd name="T22" fmla="*/ 0 w 108"/>
                  <a:gd name="T23" fmla="*/ 60 h 106"/>
                  <a:gd name="T24" fmla="*/ 2 w 108"/>
                  <a:gd name="T25" fmla="*/ 70 h 106"/>
                  <a:gd name="T26" fmla="*/ 8 w 108"/>
                  <a:gd name="T27" fmla="*/ 80 h 106"/>
                  <a:gd name="T28" fmla="*/ 14 w 108"/>
                  <a:gd name="T29" fmla="*/ 88 h 106"/>
                  <a:gd name="T30" fmla="*/ 20 w 108"/>
                  <a:gd name="T31" fmla="*/ 96 h 106"/>
                  <a:gd name="T32" fmla="*/ 30 w 108"/>
                  <a:gd name="T33" fmla="*/ 102 h 106"/>
                  <a:gd name="T34" fmla="*/ 40 w 108"/>
                  <a:gd name="T35" fmla="*/ 104 h 106"/>
                  <a:gd name="T36" fmla="*/ 50 w 108"/>
                  <a:gd name="T37" fmla="*/ 106 h 106"/>
                  <a:gd name="T38" fmla="*/ 50 w 108"/>
                  <a:gd name="T39" fmla="*/ 106 h 106"/>
                  <a:gd name="T40" fmla="*/ 62 w 108"/>
                  <a:gd name="T41" fmla="*/ 106 h 106"/>
                  <a:gd name="T42" fmla="*/ 72 w 108"/>
                  <a:gd name="T43" fmla="*/ 104 h 106"/>
                  <a:gd name="T44" fmla="*/ 80 w 108"/>
                  <a:gd name="T45" fmla="*/ 100 h 106"/>
                  <a:gd name="T46" fmla="*/ 90 w 108"/>
                  <a:gd name="T47" fmla="*/ 94 h 106"/>
                  <a:gd name="T48" fmla="*/ 96 w 108"/>
                  <a:gd name="T49" fmla="*/ 86 h 106"/>
                  <a:gd name="T50" fmla="*/ 102 w 108"/>
                  <a:gd name="T51" fmla="*/ 78 h 106"/>
                  <a:gd name="T52" fmla="*/ 106 w 108"/>
                  <a:gd name="T53" fmla="*/ 68 h 106"/>
                  <a:gd name="T54" fmla="*/ 108 w 108"/>
                  <a:gd name="T55" fmla="*/ 56 h 106"/>
                  <a:gd name="T56" fmla="*/ 108 w 108"/>
                  <a:gd name="T57" fmla="*/ 56 h 106"/>
                  <a:gd name="T58" fmla="*/ 108 w 108"/>
                  <a:gd name="T59" fmla="*/ 46 h 106"/>
                  <a:gd name="T60" fmla="*/ 106 w 108"/>
                  <a:gd name="T61" fmla="*/ 36 h 106"/>
                  <a:gd name="T62" fmla="*/ 102 w 108"/>
                  <a:gd name="T63" fmla="*/ 26 h 106"/>
                  <a:gd name="T64" fmla="*/ 96 w 108"/>
                  <a:gd name="T65" fmla="*/ 18 h 106"/>
                  <a:gd name="T66" fmla="*/ 88 w 108"/>
                  <a:gd name="T67" fmla="*/ 10 h 106"/>
                  <a:gd name="T68" fmla="*/ 78 w 108"/>
                  <a:gd name="T69" fmla="*/ 4 h 106"/>
                  <a:gd name="T70" fmla="*/ 70 w 108"/>
                  <a:gd name="T71" fmla="*/ 0 h 106"/>
                  <a:gd name="T72" fmla="*/ 58 w 108"/>
                  <a:gd name="T73" fmla="*/ 0 h 106"/>
                  <a:gd name="T74" fmla="*/ 58 w 108"/>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8" y="0"/>
                    </a:moveTo>
                    <a:lnTo>
                      <a:pt x="58" y="0"/>
                    </a:lnTo>
                    <a:lnTo>
                      <a:pt x="48" y="0"/>
                    </a:lnTo>
                    <a:lnTo>
                      <a:pt x="36" y="2"/>
                    </a:lnTo>
                    <a:lnTo>
                      <a:pt x="28" y="6"/>
                    </a:lnTo>
                    <a:lnTo>
                      <a:pt x="18" y="12"/>
                    </a:lnTo>
                    <a:lnTo>
                      <a:pt x="12" y="20"/>
                    </a:lnTo>
                    <a:lnTo>
                      <a:pt x="6" y="28"/>
                    </a:lnTo>
                    <a:lnTo>
                      <a:pt x="2" y="38"/>
                    </a:lnTo>
                    <a:lnTo>
                      <a:pt x="0" y="48"/>
                    </a:lnTo>
                    <a:lnTo>
                      <a:pt x="0" y="48"/>
                    </a:lnTo>
                    <a:lnTo>
                      <a:pt x="0" y="60"/>
                    </a:lnTo>
                    <a:lnTo>
                      <a:pt x="2" y="70"/>
                    </a:lnTo>
                    <a:lnTo>
                      <a:pt x="8" y="80"/>
                    </a:lnTo>
                    <a:lnTo>
                      <a:pt x="14" y="88"/>
                    </a:lnTo>
                    <a:lnTo>
                      <a:pt x="20" y="96"/>
                    </a:lnTo>
                    <a:lnTo>
                      <a:pt x="30" y="102"/>
                    </a:lnTo>
                    <a:lnTo>
                      <a:pt x="40" y="104"/>
                    </a:lnTo>
                    <a:lnTo>
                      <a:pt x="50" y="106"/>
                    </a:lnTo>
                    <a:lnTo>
                      <a:pt x="50" y="106"/>
                    </a:lnTo>
                    <a:lnTo>
                      <a:pt x="62" y="106"/>
                    </a:lnTo>
                    <a:lnTo>
                      <a:pt x="72" y="104"/>
                    </a:lnTo>
                    <a:lnTo>
                      <a:pt x="80" y="100"/>
                    </a:lnTo>
                    <a:lnTo>
                      <a:pt x="90" y="94"/>
                    </a:lnTo>
                    <a:lnTo>
                      <a:pt x="96" y="86"/>
                    </a:lnTo>
                    <a:lnTo>
                      <a:pt x="102" y="78"/>
                    </a:lnTo>
                    <a:lnTo>
                      <a:pt x="106" y="68"/>
                    </a:lnTo>
                    <a:lnTo>
                      <a:pt x="108" y="56"/>
                    </a:lnTo>
                    <a:lnTo>
                      <a:pt x="108" y="56"/>
                    </a:lnTo>
                    <a:lnTo>
                      <a:pt x="108" y="46"/>
                    </a:lnTo>
                    <a:lnTo>
                      <a:pt x="106" y="36"/>
                    </a:lnTo>
                    <a:lnTo>
                      <a:pt x="102" y="26"/>
                    </a:lnTo>
                    <a:lnTo>
                      <a:pt x="96" y="18"/>
                    </a:lnTo>
                    <a:lnTo>
                      <a:pt x="88" y="10"/>
                    </a:lnTo>
                    <a:lnTo>
                      <a:pt x="78" y="4"/>
                    </a:lnTo>
                    <a:lnTo>
                      <a:pt x="70"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32" name="그룹 31"/>
          <p:cNvGrpSpPr/>
          <p:nvPr/>
        </p:nvGrpSpPr>
        <p:grpSpPr>
          <a:xfrm>
            <a:off x="2822223" y="2973722"/>
            <a:ext cx="493221" cy="493221"/>
            <a:chOff x="2501154" y="3989295"/>
            <a:chExt cx="582705" cy="582705"/>
          </a:xfrm>
        </p:grpSpPr>
        <p:sp>
          <p:nvSpPr>
            <p:cNvPr id="33" name="타원 32"/>
            <p:cNvSpPr/>
            <p:nvPr/>
          </p:nvSpPr>
          <p:spPr>
            <a:xfrm>
              <a:off x="2501154" y="3989295"/>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34" name="그룹 33"/>
            <p:cNvGrpSpPr/>
            <p:nvPr/>
          </p:nvGrpSpPr>
          <p:grpSpPr>
            <a:xfrm>
              <a:off x="2641075" y="4170690"/>
              <a:ext cx="302863" cy="219913"/>
              <a:chOff x="4364038" y="673100"/>
              <a:chExt cx="498475" cy="361950"/>
            </a:xfrm>
            <a:solidFill>
              <a:schemeClr val="tx1"/>
            </a:solidFill>
          </p:grpSpPr>
          <p:sp>
            <p:nvSpPr>
              <p:cNvPr id="35" name="Freeform 32"/>
              <p:cNvSpPr>
                <a:spLocks/>
              </p:cNvSpPr>
              <p:nvPr/>
            </p:nvSpPr>
            <p:spPr bwMode="auto">
              <a:xfrm>
                <a:off x="4732338" y="673100"/>
                <a:ext cx="130175" cy="92075"/>
              </a:xfrm>
              <a:custGeom>
                <a:avLst/>
                <a:gdLst>
                  <a:gd name="T0" fmla="*/ 46 w 82"/>
                  <a:gd name="T1" fmla="*/ 58 h 58"/>
                  <a:gd name="T2" fmla="*/ 0 w 82"/>
                  <a:gd name="T3" fmla="*/ 58 h 58"/>
                  <a:gd name="T4" fmla="*/ 58 w 82"/>
                  <a:gd name="T5" fmla="*/ 4 h 58"/>
                  <a:gd name="T6" fmla="*/ 58 w 82"/>
                  <a:gd name="T7" fmla="*/ 4 h 58"/>
                  <a:gd name="T8" fmla="*/ 62 w 82"/>
                  <a:gd name="T9" fmla="*/ 0 h 58"/>
                  <a:gd name="T10" fmla="*/ 68 w 82"/>
                  <a:gd name="T11" fmla="*/ 0 h 58"/>
                  <a:gd name="T12" fmla="*/ 72 w 82"/>
                  <a:gd name="T13" fmla="*/ 0 h 58"/>
                  <a:gd name="T14" fmla="*/ 78 w 82"/>
                  <a:gd name="T15" fmla="*/ 4 h 58"/>
                  <a:gd name="T16" fmla="*/ 78 w 82"/>
                  <a:gd name="T17" fmla="*/ 4 h 58"/>
                  <a:gd name="T18" fmla="*/ 80 w 82"/>
                  <a:gd name="T19" fmla="*/ 8 h 58"/>
                  <a:gd name="T20" fmla="*/ 82 w 82"/>
                  <a:gd name="T21" fmla="*/ 14 h 58"/>
                  <a:gd name="T22" fmla="*/ 80 w 82"/>
                  <a:gd name="T23" fmla="*/ 18 h 58"/>
                  <a:gd name="T24" fmla="*/ 78 w 82"/>
                  <a:gd name="T25" fmla="*/ 22 h 58"/>
                  <a:gd name="T26" fmla="*/ 46 w 82"/>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58">
                    <a:moveTo>
                      <a:pt x="46" y="58"/>
                    </a:moveTo>
                    <a:lnTo>
                      <a:pt x="0" y="58"/>
                    </a:lnTo>
                    <a:lnTo>
                      <a:pt x="58" y="4"/>
                    </a:lnTo>
                    <a:lnTo>
                      <a:pt x="58" y="4"/>
                    </a:lnTo>
                    <a:lnTo>
                      <a:pt x="62" y="0"/>
                    </a:lnTo>
                    <a:lnTo>
                      <a:pt x="68" y="0"/>
                    </a:lnTo>
                    <a:lnTo>
                      <a:pt x="72" y="0"/>
                    </a:lnTo>
                    <a:lnTo>
                      <a:pt x="78" y="4"/>
                    </a:lnTo>
                    <a:lnTo>
                      <a:pt x="78" y="4"/>
                    </a:lnTo>
                    <a:lnTo>
                      <a:pt x="80" y="8"/>
                    </a:lnTo>
                    <a:lnTo>
                      <a:pt x="82" y="14"/>
                    </a:lnTo>
                    <a:lnTo>
                      <a:pt x="80" y="18"/>
                    </a:lnTo>
                    <a:lnTo>
                      <a:pt x="78" y="22"/>
                    </a:lnTo>
                    <a:lnTo>
                      <a:pt x="4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6" name="Freeform 33"/>
              <p:cNvSpPr>
                <a:spLocks noEditPoints="1"/>
              </p:cNvSpPr>
              <p:nvPr/>
            </p:nvSpPr>
            <p:spPr bwMode="auto">
              <a:xfrm>
                <a:off x="4364038" y="784225"/>
                <a:ext cx="476250" cy="250825"/>
              </a:xfrm>
              <a:custGeom>
                <a:avLst/>
                <a:gdLst>
                  <a:gd name="T0" fmla="*/ 300 w 300"/>
                  <a:gd name="T1" fmla="*/ 14 h 158"/>
                  <a:gd name="T2" fmla="*/ 296 w 300"/>
                  <a:gd name="T3" fmla="*/ 22 h 158"/>
                  <a:gd name="T4" fmla="*/ 286 w 300"/>
                  <a:gd name="T5" fmla="*/ 26 h 158"/>
                  <a:gd name="T6" fmla="*/ 286 w 300"/>
                  <a:gd name="T7" fmla="*/ 26 h 158"/>
                  <a:gd name="T8" fmla="*/ 280 w 300"/>
                  <a:gd name="T9" fmla="*/ 58 h 158"/>
                  <a:gd name="T10" fmla="*/ 266 w 300"/>
                  <a:gd name="T11" fmla="*/ 86 h 158"/>
                  <a:gd name="T12" fmla="*/ 248 w 300"/>
                  <a:gd name="T13" fmla="*/ 112 h 158"/>
                  <a:gd name="T14" fmla="*/ 224 w 300"/>
                  <a:gd name="T15" fmla="*/ 130 h 158"/>
                  <a:gd name="T16" fmla="*/ 226 w 300"/>
                  <a:gd name="T17" fmla="*/ 130 h 158"/>
                  <a:gd name="T18" fmla="*/ 234 w 300"/>
                  <a:gd name="T19" fmla="*/ 134 h 158"/>
                  <a:gd name="T20" fmla="*/ 238 w 300"/>
                  <a:gd name="T21" fmla="*/ 144 h 158"/>
                  <a:gd name="T22" fmla="*/ 238 w 300"/>
                  <a:gd name="T23" fmla="*/ 150 h 158"/>
                  <a:gd name="T24" fmla="*/ 230 w 300"/>
                  <a:gd name="T25" fmla="*/ 156 h 158"/>
                  <a:gd name="T26" fmla="*/ 74 w 300"/>
                  <a:gd name="T27" fmla="*/ 158 h 158"/>
                  <a:gd name="T28" fmla="*/ 68 w 300"/>
                  <a:gd name="T29" fmla="*/ 156 h 158"/>
                  <a:gd name="T30" fmla="*/ 62 w 300"/>
                  <a:gd name="T31" fmla="*/ 150 h 158"/>
                  <a:gd name="T32" fmla="*/ 60 w 300"/>
                  <a:gd name="T33" fmla="*/ 144 h 158"/>
                  <a:gd name="T34" fmla="*/ 64 w 300"/>
                  <a:gd name="T35" fmla="*/ 134 h 158"/>
                  <a:gd name="T36" fmla="*/ 74 w 300"/>
                  <a:gd name="T37" fmla="*/ 130 h 158"/>
                  <a:gd name="T38" fmla="*/ 76 w 300"/>
                  <a:gd name="T39" fmla="*/ 130 h 158"/>
                  <a:gd name="T40" fmla="*/ 52 w 300"/>
                  <a:gd name="T41" fmla="*/ 112 h 158"/>
                  <a:gd name="T42" fmla="*/ 34 w 300"/>
                  <a:gd name="T43" fmla="*/ 86 h 158"/>
                  <a:gd name="T44" fmla="*/ 20 w 300"/>
                  <a:gd name="T45" fmla="*/ 58 h 158"/>
                  <a:gd name="T46" fmla="*/ 14 w 300"/>
                  <a:gd name="T47" fmla="*/ 26 h 158"/>
                  <a:gd name="T48" fmla="*/ 12 w 300"/>
                  <a:gd name="T49" fmla="*/ 26 h 158"/>
                  <a:gd name="T50" fmla="*/ 4 w 300"/>
                  <a:gd name="T51" fmla="*/ 22 h 158"/>
                  <a:gd name="T52" fmla="*/ 0 w 300"/>
                  <a:gd name="T53" fmla="*/ 14 h 158"/>
                  <a:gd name="T54" fmla="*/ 0 w 300"/>
                  <a:gd name="T55" fmla="*/ 8 h 158"/>
                  <a:gd name="T56" fmla="*/ 8 w 300"/>
                  <a:gd name="T57" fmla="*/ 2 h 158"/>
                  <a:gd name="T58" fmla="*/ 286 w 300"/>
                  <a:gd name="T59" fmla="*/ 0 h 158"/>
                  <a:gd name="T60" fmla="*/ 292 w 300"/>
                  <a:gd name="T61" fmla="*/ 2 h 158"/>
                  <a:gd name="T62" fmla="*/ 298 w 300"/>
                  <a:gd name="T63" fmla="*/ 8 h 158"/>
                  <a:gd name="T64" fmla="*/ 300 w 300"/>
                  <a:gd name="T65" fmla="*/ 14 h 158"/>
                  <a:gd name="T66" fmla="*/ 94 w 300"/>
                  <a:gd name="T67" fmla="*/ 104 h 158"/>
                  <a:gd name="T68" fmla="*/ 78 w 300"/>
                  <a:gd name="T69" fmla="*/ 92 h 158"/>
                  <a:gd name="T70" fmla="*/ 54 w 300"/>
                  <a:gd name="T71" fmla="*/ 56 h 158"/>
                  <a:gd name="T72" fmla="*/ 48 w 300"/>
                  <a:gd name="T73" fmla="*/ 36 h 158"/>
                  <a:gd name="T74" fmla="*/ 40 w 300"/>
                  <a:gd name="T75" fmla="*/ 30 h 158"/>
                  <a:gd name="T76" fmla="*/ 36 w 300"/>
                  <a:gd name="T77" fmla="*/ 34 h 158"/>
                  <a:gd name="T78" fmla="*/ 36 w 300"/>
                  <a:gd name="T79" fmla="*/ 38 h 158"/>
                  <a:gd name="T80" fmla="*/ 54 w 300"/>
                  <a:gd name="T81" fmla="*/ 82 h 158"/>
                  <a:gd name="T82" fmla="*/ 78 w 300"/>
                  <a:gd name="T83" fmla="*/ 108 h 158"/>
                  <a:gd name="T84" fmla="*/ 88 w 300"/>
                  <a:gd name="T85" fmla="*/ 114 h 158"/>
                  <a:gd name="T86" fmla="*/ 90 w 300"/>
                  <a:gd name="T87" fmla="*/ 116 h 158"/>
                  <a:gd name="T88" fmla="*/ 96 w 300"/>
                  <a:gd name="T89" fmla="*/ 112 h 158"/>
                  <a:gd name="T90" fmla="*/ 98 w 300"/>
                  <a:gd name="T91" fmla="*/ 108 h 158"/>
                  <a:gd name="T92" fmla="*/ 94 w 300"/>
                  <a:gd name="T93"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158">
                    <a:moveTo>
                      <a:pt x="300" y="14"/>
                    </a:moveTo>
                    <a:lnTo>
                      <a:pt x="300" y="14"/>
                    </a:lnTo>
                    <a:lnTo>
                      <a:pt x="298" y="18"/>
                    </a:lnTo>
                    <a:lnTo>
                      <a:pt x="296" y="22"/>
                    </a:lnTo>
                    <a:lnTo>
                      <a:pt x="292" y="26"/>
                    </a:lnTo>
                    <a:lnTo>
                      <a:pt x="286" y="26"/>
                    </a:lnTo>
                    <a:lnTo>
                      <a:pt x="286" y="26"/>
                    </a:lnTo>
                    <a:lnTo>
                      <a:pt x="286" y="26"/>
                    </a:lnTo>
                    <a:lnTo>
                      <a:pt x="284" y="42"/>
                    </a:lnTo>
                    <a:lnTo>
                      <a:pt x="280" y="58"/>
                    </a:lnTo>
                    <a:lnTo>
                      <a:pt x="274" y="74"/>
                    </a:lnTo>
                    <a:lnTo>
                      <a:pt x="266" y="86"/>
                    </a:lnTo>
                    <a:lnTo>
                      <a:pt x="258" y="100"/>
                    </a:lnTo>
                    <a:lnTo>
                      <a:pt x="248" y="112"/>
                    </a:lnTo>
                    <a:lnTo>
                      <a:pt x="236" y="122"/>
                    </a:lnTo>
                    <a:lnTo>
                      <a:pt x="224" y="130"/>
                    </a:lnTo>
                    <a:lnTo>
                      <a:pt x="226" y="130"/>
                    </a:lnTo>
                    <a:lnTo>
                      <a:pt x="226" y="130"/>
                    </a:lnTo>
                    <a:lnTo>
                      <a:pt x="230" y="132"/>
                    </a:lnTo>
                    <a:lnTo>
                      <a:pt x="234" y="134"/>
                    </a:lnTo>
                    <a:lnTo>
                      <a:pt x="238" y="140"/>
                    </a:lnTo>
                    <a:lnTo>
                      <a:pt x="238" y="144"/>
                    </a:lnTo>
                    <a:lnTo>
                      <a:pt x="238" y="144"/>
                    </a:lnTo>
                    <a:lnTo>
                      <a:pt x="238" y="150"/>
                    </a:lnTo>
                    <a:lnTo>
                      <a:pt x="234" y="154"/>
                    </a:lnTo>
                    <a:lnTo>
                      <a:pt x="230" y="156"/>
                    </a:lnTo>
                    <a:lnTo>
                      <a:pt x="226" y="158"/>
                    </a:lnTo>
                    <a:lnTo>
                      <a:pt x="74" y="158"/>
                    </a:lnTo>
                    <a:lnTo>
                      <a:pt x="74" y="158"/>
                    </a:lnTo>
                    <a:lnTo>
                      <a:pt x="68" y="156"/>
                    </a:lnTo>
                    <a:lnTo>
                      <a:pt x="64" y="154"/>
                    </a:lnTo>
                    <a:lnTo>
                      <a:pt x="62" y="150"/>
                    </a:lnTo>
                    <a:lnTo>
                      <a:pt x="60" y="144"/>
                    </a:lnTo>
                    <a:lnTo>
                      <a:pt x="60" y="144"/>
                    </a:lnTo>
                    <a:lnTo>
                      <a:pt x="62" y="140"/>
                    </a:lnTo>
                    <a:lnTo>
                      <a:pt x="64" y="134"/>
                    </a:lnTo>
                    <a:lnTo>
                      <a:pt x="68" y="132"/>
                    </a:lnTo>
                    <a:lnTo>
                      <a:pt x="74" y="130"/>
                    </a:lnTo>
                    <a:lnTo>
                      <a:pt x="76" y="130"/>
                    </a:lnTo>
                    <a:lnTo>
                      <a:pt x="76" y="130"/>
                    </a:lnTo>
                    <a:lnTo>
                      <a:pt x="64" y="122"/>
                    </a:lnTo>
                    <a:lnTo>
                      <a:pt x="52" y="112"/>
                    </a:lnTo>
                    <a:lnTo>
                      <a:pt x="42" y="100"/>
                    </a:lnTo>
                    <a:lnTo>
                      <a:pt x="34" y="86"/>
                    </a:lnTo>
                    <a:lnTo>
                      <a:pt x="26" y="74"/>
                    </a:lnTo>
                    <a:lnTo>
                      <a:pt x="20" y="58"/>
                    </a:lnTo>
                    <a:lnTo>
                      <a:pt x="16" y="42"/>
                    </a:lnTo>
                    <a:lnTo>
                      <a:pt x="14" y="26"/>
                    </a:lnTo>
                    <a:lnTo>
                      <a:pt x="12" y="26"/>
                    </a:lnTo>
                    <a:lnTo>
                      <a:pt x="12" y="26"/>
                    </a:lnTo>
                    <a:lnTo>
                      <a:pt x="8" y="26"/>
                    </a:lnTo>
                    <a:lnTo>
                      <a:pt x="4" y="22"/>
                    </a:lnTo>
                    <a:lnTo>
                      <a:pt x="0" y="18"/>
                    </a:lnTo>
                    <a:lnTo>
                      <a:pt x="0" y="14"/>
                    </a:lnTo>
                    <a:lnTo>
                      <a:pt x="0" y="14"/>
                    </a:lnTo>
                    <a:lnTo>
                      <a:pt x="0" y="8"/>
                    </a:lnTo>
                    <a:lnTo>
                      <a:pt x="4" y="4"/>
                    </a:lnTo>
                    <a:lnTo>
                      <a:pt x="8" y="2"/>
                    </a:lnTo>
                    <a:lnTo>
                      <a:pt x="12" y="0"/>
                    </a:lnTo>
                    <a:lnTo>
                      <a:pt x="286" y="0"/>
                    </a:lnTo>
                    <a:lnTo>
                      <a:pt x="286" y="0"/>
                    </a:lnTo>
                    <a:lnTo>
                      <a:pt x="292" y="2"/>
                    </a:lnTo>
                    <a:lnTo>
                      <a:pt x="296" y="4"/>
                    </a:lnTo>
                    <a:lnTo>
                      <a:pt x="298" y="8"/>
                    </a:lnTo>
                    <a:lnTo>
                      <a:pt x="300" y="14"/>
                    </a:lnTo>
                    <a:lnTo>
                      <a:pt x="300" y="14"/>
                    </a:lnTo>
                    <a:close/>
                    <a:moveTo>
                      <a:pt x="94" y="104"/>
                    </a:moveTo>
                    <a:lnTo>
                      <a:pt x="94" y="104"/>
                    </a:lnTo>
                    <a:lnTo>
                      <a:pt x="94" y="104"/>
                    </a:lnTo>
                    <a:lnTo>
                      <a:pt x="78" y="92"/>
                    </a:lnTo>
                    <a:lnTo>
                      <a:pt x="66" y="76"/>
                    </a:lnTo>
                    <a:lnTo>
                      <a:pt x="54" y="56"/>
                    </a:lnTo>
                    <a:lnTo>
                      <a:pt x="48" y="36"/>
                    </a:lnTo>
                    <a:lnTo>
                      <a:pt x="48" y="36"/>
                    </a:lnTo>
                    <a:lnTo>
                      <a:pt x="44" y="32"/>
                    </a:lnTo>
                    <a:lnTo>
                      <a:pt x="40" y="30"/>
                    </a:lnTo>
                    <a:lnTo>
                      <a:pt x="40" y="30"/>
                    </a:lnTo>
                    <a:lnTo>
                      <a:pt x="36" y="34"/>
                    </a:lnTo>
                    <a:lnTo>
                      <a:pt x="36" y="38"/>
                    </a:lnTo>
                    <a:lnTo>
                      <a:pt x="36" y="38"/>
                    </a:lnTo>
                    <a:lnTo>
                      <a:pt x="44" y="62"/>
                    </a:lnTo>
                    <a:lnTo>
                      <a:pt x="54" y="82"/>
                    </a:lnTo>
                    <a:lnTo>
                      <a:pt x="70" y="100"/>
                    </a:lnTo>
                    <a:lnTo>
                      <a:pt x="78" y="108"/>
                    </a:lnTo>
                    <a:lnTo>
                      <a:pt x="88" y="114"/>
                    </a:lnTo>
                    <a:lnTo>
                      <a:pt x="88" y="114"/>
                    </a:lnTo>
                    <a:lnTo>
                      <a:pt x="90" y="116"/>
                    </a:lnTo>
                    <a:lnTo>
                      <a:pt x="90" y="116"/>
                    </a:lnTo>
                    <a:lnTo>
                      <a:pt x="94" y="114"/>
                    </a:lnTo>
                    <a:lnTo>
                      <a:pt x="96" y="112"/>
                    </a:lnTo>
                    <a:lnTo>
                      <a:pt x="96" y="112"/>
                    </a:lnTo>
                    <a:lnTo>
                      <a:pt x="98" y="108"/>
                    </a:lnTo>
                    <a:lnTo>
                      <a:pt x="94" y="104"/>
                    </a:lnTo>
                    <a:lnTo>
                      <a:pt x="9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37" name="그룹 36"/>
          <p:cNvGrpSpPr/>
          <p:nvPr/>
        </p:nvGrpSpPr>
        <p:grpSpPr>
          <a:xfrm>
            <a:off x="5174511" y="1691346"/>
            <a:ext cx="493221" cy="493221"/>
            <a:chOff x="5280213" y="2474260"/>
            <a:chExt cx="582705" cy="582705"/>
          </a:xfrm>
        </p:grpSpPr>
        <p:sp>
          <p:nvSpPr>
            <p:cNvPr id="38" name="타원 37"/>
            <p:cNvSpPr/>
            <p:nvPr/>
          </p:nvSpPr>
          <p:spPr>
            <a:xfrm>
              <a:off x="5280213" y="2474260"/>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39" name="그룹 38"/>
            <p:cNvGrpSpPr/>
            <p:nvPr/>
          </p:nvGrpSpPr>
          <p:grpSpPr>
            <a:xfrm>
              <a:off x="5404701" y="2631542"/>
              <a:ext cx="333728" cy="268140"/>
              <a:chOff x="5386388" y="612775"/>
              <a:chExt cx="549275" cy="441325"/>
            </a:xfrm>
            <a:solidFill>
              <a:schemeClr val="tx1"/>
            </a:solidFill>
          </p:grpSpPr>
          <p:sp>
            <p:nvSpPr>
              <p:cNvPr id="40" name="Freeform 34"/>
              <p:cNvSpPr>
                <a:spLocks/>
              </p:cNvSpPr>
              <p:nvPr/>
            </p:nvSpPr>
            <p:spPr bwMode="auto">
              <a:xfrm>
                <a:off x="5659438" y="857250"/>
                <a:ext cx="238125" cy="161925"/>
              </a:xfrm>
              <a:custGeom>
                <a:avLst/>
                <a:gdLst>
                  <a:gd name="T0" fmla="*/ 150 w 150"/>
                  <a:gd name="T1" fmla="*/ 26 h 102"/>
                  <a:gd name="T2" fmla="*/ 150 w 150"/>
                  <a:gd name="T3" fmla="*/ 26 h 102"/>
                  <a:gd name="T4" fmla="*/ 150 w 150"/>
                  <a:gd name="T5" fmla="*/ 38 h 102"/>
                  <a:gd name="T6" fmla="*/ 148 w 150"/>
                  <a:gd name="T7" fmla="*/ 48 h 102"/>
                  <a:gd name="T8" fmla="*/ 144 w 150"/>
                  <a:gd name="T9" fmla="*/ 58 h 102"/>
                  <a:gd name="T10" fmla="*/ 140 w 150"/>
                  <a:gd name="T11" fmla="*/ 68 h 102"/>
                  <a:gd name="T12" fmla="*/ 134 w 150"/>
                  <a:gd name="T13" fmla="*/ 78 h 102"/>
                  <a:gd name="T14" fmla="*/ 128 w 150"/>
                  <a:gd name="T15" fmla="*/ 86 h 102"/>
                  <a:gd name="T16" fmla="*/ 120 w 150"/>
                  <a:gd name="T17" fmla="*/ 94 h 102"/>
                  <a:gd name="T18" fmla="*/ 112 w 150"/>
                  <a:gd name="T19" fmla="*/ 100 h 102"/>
                  <a:gd name="T20" fmla="*/ 112 w 150"/>
                  <a:gd name="T21" fmla="*/ 100 h 102"/>
                  <a:gd name="T22" fmla="*/ 110 w 150"/>
                  <a:gd name="T23" fmla="*/ 102 h 102"/>
                  <a:gd name="T24" fmla="*/ 110 w 150"/>
                  <a:gd name="T25" fmla="*/ 102 h 102"/>
                  <a:gd name="T26" fmla="*/ 58 w 150"/>
                  <a:gd name="T27" fmla="*/ 102 h 102"/>
                  <a:gd name="T28" fmla="*/ 58 w 150"/>
                  <a:gd name="T29" fmla="*/ 102 h 102"/>
                  <a:gd name="T30" fmla="*/ 56 w 150"/>
                  <a:gd name="T31" fmla="*/ 94 h 102"/>
                  <a:gd name="T32" fmla="*/ 52 w 150"/>
                  <a:gd name="T33" fmla="*/ 86 h 102"/>
                  <a:gd name="T34" fmla="*/ 0 w 150"/>
                  <a:gd name="T35" fmla="*/ 0 h 102"/>
                  <a:gd name="T36" fmla="*/ 146 w 150"/>
                  <a:gd name="T37" fmla="*/ 0 h 102"/>
                  <a:gd name="T38" fmla="*/ 146 w 150"/>
                  <a:gd name="T39" fmla="*/ 0 h 102"/>
                  <a:gd name="T40" fmla="*/ 150 w 150"/>
                  <a:gd name="T41" fmla="*/ 14 h 102"/>
                  <a:gd name="T42" fmla="*/ 150 w 150"/>
                  <a:gd name="T43" fmla="*/ 26 h 102"/>
                  <a:gd name="T44" fmla="*/ 150 w 150"/>
                  <a:gd name="T4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02">
                    <a:moveTo>
                      <a:pt x="150" y="26"/>
                    </a:moveTo>
                    <a:lnTo>
                      <a:pt x="150" y="26"/>
                    </a:lnTo>
                    <a:lnTo>
                      <a:pt x="150" y="38"/>
                    </a:lnTo>
                    <a:lnTo>
                      <a:pt x="148" y="48"/>
                    </a:lnTo>
                    <a:lnTo>
                      <a:pt x="144" y="58"/>
                    </a:lnTo>
                    <a:lnTo>
                      <a:pt x="140" y="68"/>
                    </a:lnTo>
                    <a:lnTo>
                      <a:pt x="134" y="78"/>
                    </a:lnTo>
                    <a:lnTo>
                      <a:pt x="128" y="86"/>
                    </a:lnTo>
                    <a:lnTo>
                      <a:pt x="120" y="94"/>
                    </a:lnTo>
                    <a:lnTo>
                      <a:pt x="112" y="100"/>
                    </a:lnTo>
                    <a:lnTo>
                      <a:pt x="112" y="100"/>
                    </a:lnTo>
                    <a:lnTo>
                      <a:pt x="110" y="102"/>
                    </a:lnTo>
                    <a:lnTo>
                      <a:pt x="110" y="102"/>
                    </a:lnTo>
                    <a:lnTo>
                      <a:pt x="58" y="102"/>
                    </a:lnTo>
                    <a:lnTo>
                      <a:pt x="58" y="102"/>
                    </a:lnTo>
                    <a:lnTo>
                      <a:pt x="56" y="94"/>
                    </a:lnTo>
                    <a:lnTo>
                      <a:pt x="52" y="86"/>
                    </a:lnTo>
                    <a:lnTo>
                      <a:pt x="0" y="0"/>
                    </a:lnTo>
                    <a:lnTo>
                      <a:pt x="146" y="0"/>
                    </a:lnTo>
                    <a:lnTo>
                      <a:pt x="146" y="0"/>
                    </a:lnTo>
                    <a:lnTo>
                      <a:pt x="150" y="14"/>
                    </a:lnTo>
                    <a:lnTo>
                      <a:pt x="150" y="26"/>
                    </a:lnTo>
                    <a:lnTo>
                      <a:pt x="1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1" name="Freeform 35"/>
              <p:cNvSpPr>
                <a:spLocks/>
              </p:cNvSpPr>
              <p:nvPr/>
            </p:nvSpPr>
            <p:spPr bwMode="auto">
              <a:xfrm>
                <a:off x="5786438" y="771525"/>
                <a:ext cx="76200" cy="57150"/>
              </a:xfrm>
              <a:custGeom>
                <a:avLst/>
                <a:gdLst>
                  <a:gd name="T0" fmla="*/ 2 w 48"/>
                  <a:gd name="T1" fmla="*/ 8 h 36"/>
                  <a:gd name="T2" fmla="*/ 2 w 48"/>
                  <a:gd name="T3" fmla="*/ 8 h 36"/>
                  <a:gd name="T4" fmla="*/ 0 w 48"/>
                  <a:gd name="T5" fmla="*/ 6 h 36"/>
                  <a:gd name="T6" fmla="*/ 0 w 48"/>
                  <a:gd name="T7" fmla="*/ 2 h 36"/>
                  <a:gd name="T8" fmla="*/ 0 w 48"/>
                  <a:gd name="T9" fmla="*/ 2 h 36"/>
                  <a:gd name="T10" fmla="*/ 2 w 48"/>
                  <a:gd name="T11" fmla="*/ 0 h 36"/>
                  <a:gd name="T12" fmla="*/ 6 w 48"/>
                  <a:gd name="T13" fmla="*/ 0 h 36"/>
                  <a:gd name="T14" fmla="*/ 6 w 48"/>
                  <a:gd name="T15" fmla="*/ 0 h 36"/>
                  <a:gd name="T16" fmla="*/ 18 w 48"/>
                  <a:gd name="T17" fmla="*/ 4 h 36"/>
                  <a:gd name="T18" fmla="*/ 28 w 48"/>
                  <a:gd name="T19" fmla="*/ 12 h 36"/>
                  <a:gd name="T20" fmla="*/ 38 w 48"/>
                  <a:gd name="T21" fmla="*/ 20 h 36"/>
                  <a:gd name="T22" fmla="*/ 48 w 48"/>
                  <a:gd name="T23" fmla="*/ 28 h 36"/>
                  <a:gd name="T24" fmla="*/ 48 w 48"/>
                  <a:gd name="T25" fmla="*/ 28 h 36"/>
                  <a:gd name="T26" fmla="*/ 48 w 48"/>
                  <a:gd name="T27" fmla="*/ 32 h 36"/>
                  <a:gd name="T28" fmla="*/ 46 w 48"/>
                  <a:gd name="T29" fmla="*/ 36 h 36"/>
                  <a:gd name="T30" fmla="*/ 46 w 48"/>
                  <a:gd name="T31" fmla="*/ 36 h 36"/>
                  <a:gd name="T32" fmla="*/ 44 w 48"/>
                  <a:gd name="T33" fmla="*/ 36 h 36"/>
                  <a:gd name="T34" fmla="*/ 44 w 48"/>
                  <a:gd name="T35" fmla="*/ 36 h 36"/>
                  <a:gd name="T36" fmla="*/ 40 w 48"/>
                  <a:gd name="T37" fmla="*/ 34 h 36"/>
                  <a:gd name="T38" fmla="*/ 40 w 48"/>
                  <a:gd name="T39" fmla="*/ 34 h 36"/>
                  <a:gd name="T40" fmla="*/ 32 w 48"/>
                  <a:gd name="T41" fmla="*/ 26 h 36"/>
                  <a:gd name="T42" fmla="*/ 24 w 48"/>
                  <a:gd name="T43" fmla="*/ 18 h 36"/>
                  <a:gd name="T44" fmla="*/ 14 w 48"/>
                  <a:gd name="T45" fmla="*/ 12 h 36"/>
                  <a:gd name="T46" fmla="*/ 2 w 48"/>
                  <a:gd name="T47" fmla="*/ 8 h 36"/>
                  <a:gd name="T48" fmla="*/ 2 w 48"/>
                  <a:gd name="T4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2" y="8"/>
                    </a:moveTo>
                    <a:lnTo>
                      <a:pt x="2" y="8"/>
                    </a:lnTo>
                    <a:lnTo>
                      <a:pt x="0" y="6"/>
                    </a:lnTo>
                    <a:lnTo>
                      <a:pt x="0" y="2"/>
                    </a:lnTo>
                    <a:lnTo>
                      <a:pt x="0" y="2"/>
                    </a:lnTo>
                    <a:lnTo>
                      <a:pt x="2" y="0"/>
                    </a:lnTo>
                    <a:lnTo>
                      <a:pt x="6" y="0"/>
                    </a:lnTo>
                    <a:lnTo>
                      <a:pt x="6" y="0"/>
                    </a:lnTo>
                    <a:lnTo>
                      <a:pt x="18" y="4"/>
                    </a:lnTo>
                    <a:lnTo>
                      <a:pt x="28" y="12"/>
                    </a:lnTo>
                    <a:lnTo>
                      <a:pt x="38" y="20"/>
                    </a:lnTo>
                    <a:lnTo>
                      <a:pt x="48" y="28"/>
                    </a:lnTo>
                    <a:lnTo>
                      <a:pt x="48" y="28"/>
                    </a:lnTo>
                    <a:lnTo>
                      <a:pt x="48" y="32"/>
                    </a:lnTo>
                    <a:lnTo>
                      <a:pt x="46" y="36"/>
                    </a:lnTo>
                    <a:lnTo>
                      <a:pt x="46" y="36"/>
                    </a:lnTo>
                    <a:lnTo>
                      <a:pt x="44" y="36"/>
                    </a:lnTo>
                    <a:lnTo>
                      <a:pt x="44" y="36"/>
                    </a:lnTo>
                    <a:lnTo>
                      <a:pt x="40" y="34"/>
                    </a:lnTo>
                    <a:lnTo>
                      <a:pt x="40" y="34"/>
                    </a:lnTo>
                    <a:lnTo>
                      <a:pt x="32" y="26"/>
                    </a:lnTo>
                    <a:lnTo>
                      <a:pt x="24" y="18"/>
                    </a:lnTo>
                    <a:lnTo>
                      <a:pt x="14"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2" name="Freeform 36"/>
              <p:cNvSpPr>
                <a:spLocks/>
              </p:cNvSpPr>
              <p:nvPr/>
            </p:nvSpPr>
            <p:spPr bwMode="auto">
              <a:xfrm>
                <a:off x="5608638" y="612775"/>
                <a:ext cx="327025" cy="441325"/>
              </a:xfrm>
              <a:custGeom>
                <a:avLst/>
                <a:gdLst>
                  <a:gd name="T0" fmla="*/ 206 w 206"/>
                  <a:gd name="T1" fmla="*/ 180 h 278"/>
                  <a:gd name="T2" fmla="*/ 202 w 206"/>
                  <a:gd name="T3" fmla="*/ 210 h 278"/>
                  <a:gd name="T4" fmla="*/ 190 w 206"/>
                  <a:gd name="T5" fmla="*/ 236 h 278"/>
                  <a:gd name="T6" fmla="*/ 174 w 206"/>
                  <a:gd name="T7" fmla="*/ 258 h 278"/>
                  <a:gd name="T8" fmla="*/ 150 w 206"/>
                  <a:gd name="T9" fmla="*/ 278 h 278"/>
                  <a:gd name="T10" fmla="*/ 64 w 206"/>
                  <a:gd name="T11" fmla="*/ 278 h 278"/>
                  <a:gd name="T12" fmla="*/ 74 w 206"/>
                  <a:gd name="T13" fmla="*/ 272 h 278"/>
                  <a:gd name="T14" fmla="*/ 78 w 206"/>
                  <a:gd name="T15" fmla="*/ 266 h 278"/>
                  <a:gd name="T16" fmla="*/ 148 w 206"/>
                  <a:gd name="T17" fmla="*/ 264 h 278"/>
                  <a:gd name="T18" fmla="*/ 158 w 206"/>
                  <a:gd name="T19" fmla="*/ 258 h 278"/>
                  <a:gd name="T20" fmla="*/ 174 w 206"/>
                  <a:gd name="T21" fmla="*/ 238 h 278"/>
                  <a:gd name="T22" fmla="*/ 186 w 206"/>
                  <a:gd name="T23" fmla="*/ 218 h 278"/>
                  <a:gd name="T24" fmla="*/ 192 w 206"/>
                  <a:gd name="T25" fmla="*/ 194 h 278"/>
                  <a:gd name="T26" fmla="*/ 194 w 206"/>
                  <a:gd name="T27" fmla="*/ 180 h 278"/>
                  <a:gd name="T28" fmla="*/ 188 w 206"/>
                  <a:gd name="T29" fmla="*/ 148 h 278"/>
                  <a:gd name="T30" fmla="*/ 174 w 206"/>
                  <a:gd name="T31" fmla="*/ 120 h 278"/>
                  <a:gd name="T32" fmla="*/ 152 w 206"/>
                  <a:gd name="T33" fmla="*/ 98 h 278"/>
                  <a:gd name="T34" fmla="*/ 122 w 206"/>
                  <a:gd name="T35" fmla="*/ 84 h 278"/>
                  <a:gd name="T36" fmla="*/ 112 w 206"/>
                  <a:gd name="T37" fmla="*/ 82 h 278"/>
                  <a:gd name="T38" fmla="*/ 64 w 206"/>
                  <a:gd name="T39" fmla="*/ 20 h 278"/>
                  <a:gd name="T40" fmla="*/ 64 w 206"/>
                  <a:gd name="T41" fmla="*/ 84 h 278"/>
                  <a:gd name="T42" fmla="*/ 56 w 206"/>
                  <a:gd name="T43" fmla="*/ 88 h 278"/>
                  <a:gd name="T44" fmla="*/ 26 w 206"/>
                  <a:gd name="T45" fmla="*/ 104 h 278"/>
                  <a:gd name="T46" fmla="*/ 4 w 206"/>
                  <a:gd name="T47" fmla="*/ 130 h 278"/>
                  <a:gd name="T48" fmla="*/ 0 w 206"/>
                  <a:gd name="T49" fmla="*/ 116 h 278"/>
                  <a:gd name="T50" fmla="*/ 10 w 206"/>
                  <a:gd name="T51" fmla="*/ 104 h 278"/>
                  <a:gd name="T52" fmla="*/ 36 w 206"/>
                  <a:gd name="T53" fmla="*/ 84 h 278"/>
                  <a:gd name="T54" fmla="*/ 52 w 206"/>
                  <a:gd name="T55" fmla="*/ 76 h 278"/>
                  <a:gd name="T56" fmla="*/ 48 w 206"/>
                  <a:gd name="T57" fmla="*/ 20 h 278"/>
                  <a:gd name="T58" fmla="*/ 44 w 206"/>
                  <a:gd name="T59" fmla="*/ 18 h 278"/>
                  <a:gd name="T60" fmla="*/ 38 w 206"/>
                  <a:gd name="T61" fmla="*/ 14 h 278"/>
                  <a:gd name="T62" fmla="*/ 38 w 206"/>
                  <a:gd name="T63" fmla="*/ 10 h 278"/>
                  <a:gd name="T64" fmla="*/ 42 w 206"/>
                  <a:gd name="T65" fmla="*/ 2 h 278"/>
                  <a:gd name="T66" fmla="*/ 48 w 206"/>
                  <a:gd name="T67" fmla="*/ 0 h 278"/>
                  <a:gd name="T68" fmla="*/ 128 w 206"/>
                  <a:gd name="T69" fmla="*/ 0 h 278"/>
                  <a:gd name="T70" fmla="*/ 136 w 206"/>
                  <a:gd name="T71" fmla="*/ 2 h 278"/>
                  <a:gd name="T72" fmla="*/ 140 w 206"/>
                  <a:gd name="T73" fmla="*/ 10 h 278"/>
                  <a:gd name="T74" fmla="*/ 138 w 206"/>
                  <a:gd name="T75" fmla="*/ 14 h 278"/>
                  <a:gd name="T76" fmla="*/ 132 w 206"/>
                  <a:gd name="T77" fmla="*/ 18 h 278"/>
                  <a:gd name="T78" fmla="*/ 124 w 206"/>
                  <a:gd name="T79" fmla="*/ 20 h 278"/>
                  <a:gd name="T80" fmla="*/ 126 w 206"/>
                  <a:gd name="T81" fmla="*/ 74 h 278"/>
                  <a:gd name="T82" fmla="*/ 142 w 206"/>
                  <a:gd name="T83" fmla="*/ 80 h 278"/>
                  <a:gd name="T84" fmla="*/ 172 w 206"/>
                  <a:gd name="T85" fmla="*/ 100 h 278"/>
                  <a:gd name="T86" fmla="*/ 192 w 206"/>
                  <a:gd name="T87" fmla="*/ 128 h 278"/>
                  <a:gd name="T88" fmla="*/ 204 w 206"/>
                  <a:gd name="T89" fmla="*/ 162 h 278"/>
                  <a:gd name="T90" fmla="*/ 206 w 206"/>
                  <a:gd name="T91" fmla="*/ 18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78">
                    <a:moveTo>
                      <a:pt x="206" y="180"/>
                    </a:moveTo>
                    <a:lnTo>
                      <a:pt x="206" y="180"/>
                    </a:lnTo>
                    <a:lnTo>
                      <a:pt x="204" y="196"/>
                    </a:lnTo>
                    <a:lnTo>
                      <a:pt x="202" y="210"/>
                    </a:lnTo>
                    <a:lnTo>
                      <a:pt x="196" y="224"/>
                    </a:lnTo>
                    <a:lnTo>
                      <a:pt x="190" y="236"/>
                    </a:lnTo>
                    <a:lnTo>
                      <a:pt x="184" y="248"/>
                    </a:lnTo>
                    <a:lnTo>
                      <a:pt x="174" y="258"/>
                    </a:lnTo>
                    <a:lnTo>
                      <a:pt x="164" y="268"/>
                    </a:lnTo>
                    <a:lnTo>
                      <a:pt x="150" y="278"/>
                    </a:lnTo>
                    <a:lnTo>
                      <a:pt x="64" y="278"/>
                    </a:lnTo>
                    <a:lnTo>
                      <a:pt x="64" y="278"/>
                    </a:lnTo>
                    <a:lnTo>
                      <a:pt x="70" y="276"/>
                    </a:lnTo>
                    <a:lnTo>
                      <a:pt x="74" y="272"/>
                    </a:lnTo>
                    <a:lnTo>
                      <a:pt x="76" y="270"/>
                    </a:lnTo>
                    <a:lnTo>
                      <a:pt x="78" y="266"/>
                    </a:lnTo>
                    <a:lnTo>
                      <a:pt x="148" y="266"/>
                    </a:lnTo>
                    <a:lnTo>
                      <a:pt x="148" y="264"/>
                    </a:lnTo>
                    <a:lnTo>
                      <a:pt x="148" y="264"/>
                    </a:lnTo>
                    <a:lnTo>
                      <a:pt x="158" y="258"/>
                    </a:lnTo>
                    <a:lnTo>
                      <a:pt x="166" y="248"/>
                    </a:lnTo>
                    <a:lnTo>
                      <a:pt x="174" y="238"/>
                    </a:lnTo>
                    <a:lnTo>
                      <a:pt x="182" y="228"/>
                    </a:lnTo>
                    <a:lnTo>
                      <a:pt x="186" y="218"/>
                    </a:lnTo>
                    <a:lnTo>
                      <a:pt x="190" y="206"/>
                    </a:lnTo>
                    <a:lnTo>
                      <a:pt x="192" y="194"/>
                    </a:lnTo>
                    <a:lnTo>
                      <a:pt x="194" y="180"/>
                    </a:lnTo>
                    <a:lnTo>
                      <a:pt x="194" y="180"/>
                    </a:lnTo>
                    <a:lnTo>
                      <a:pt x="192" y="164"/>
                    </a:lnTo>
                    <a:lnTo>
                      <a:pt x="188" y="148"/>
                    </a:lnTo>
                    <a:lnTo>
                      <a:pt x="182" y="134"/>
                    </a:lnTo>
                    <a:lnTo>
                      <a:pt x="174" y="120"/>
                    </a:lnTo>
                    <a:lnTo>
                      <a:pt x="164" y="108"/>
                    </a:lnTo>
                    <a:lnTo>
                      <a:pt x="152" y="98"/>
                    </a:lnTo>
                    <a:lnTo>
                      <a:pt x="138" y="90"/>
                    </a:lnTo>
                    <a:lnTo>
                      <a:pt x="122" y="84"/>
                    </a:lnTo>
                    <a:lnTo>
                      <a:pt x="112" y="82"/>
                    </a:lnTo>
                    <a:lnTo>
                      <a:pt x="112" y="82"/>
                    </a:lnTo>
                    <a:lnTo>
                      <a:pt x="112" y="20"/>
                    </a:lnTo>
                    <a:lnTo>
                      <a:pt x="64" y="20"/>
                    </a:lnTo>
                    <a:lnTo>
                      <a:pt x="64" y="84"/>
                    </a:lnTo>
                    <a:lnTo>
                      <a:pt x="64" y="84"/>
                    </a:lnTo>
                    <a:lnTo>
                      <a:pt x="56" y="88"/>
                    </a:lnTo>
                    <a:lnTo>
                      <a:pt x="56" y="88"/>
                    </a:lnTo>
                    <a:lnTo>
                      <a:pt x="40" y="94"/>
                    </a:lnTo>
                    <a:lnTo>
                      <a:pt x="26" y="104"/>
                    </a:lnTo>
                    <a:lnTo>
                      <a:pt x="14" y="116"/>
                    </a:lnTo>
                    <a:lnTo>
                      <a:pt x="4" y="130"/>
                    </a:lnTo>
                    <a:lnTo>
                      <a:pt x="0" y="122"/>
                    </a:lnTo>
                    <a:lnTo>
                      <a:pt x="0" y="116"/>
                    </a:lnTo>
                    <a:lnTo>
                      <a:pt x="0" y="116"/>
                    </a:lnTo>
                    <a:lnTo>
                      <a:pt x="10" y="104"/>
                    </a:lnTo>
                    <a:lnTo>
                      <a:pt x="22" y="92"/>
                    </a:lnTo>
                    <a:lnTo>
                      <a:pt x="36" y="84"/>
                    </a:lnTo>
                    <a:lnTo>
                      <a:pt x="52" y="76"/>
                    </a:lnTo>
                    <a:lnTo>
                      <a:pt x="52" y="76"/>
                    </a:lnTo>
                    <a:lnTo>
                      <a:pt x="52" y="20"/>
                    </a:lnTo>
                    <a:lnTo>
                      <a:pt x="48" y="20"/>
                    </a:lnTo>
                    <a:lnTo>
                      <a:pt x="48" y="20"/>
                    </a:lnTo>
                    <a:lnTo>
                      <a:pt x="44" y="18"/>
                    </a:lnTo>
                    <a:lnTo>
                      <a:pt x="42" y="16"/>
                    </a:lnTo>
                    <a:lnTo>
                      <a:pt x="38" y="14"/>
                    </a:lnTo>
                    <a:lnTo>
                      <a:pt x="38" y="10"/>
                    </a:lnTo>
                    <a:lnTo>
                      <a:pt x="38" y="10"/>
                    </a:lnTo>
                    <a:lnTo>
                      <a:pt x="38" y="6"/>
                    </a:lnTo>
                    <a:lnTo>
                      <a:pt x="42" y="2"/>
                    </a:lnTo>
                    <a:lnTo>
                      <a:pt x="44" y="0"/>
                    </a:lnTo>
                    <a:lnTo>
                      <a:pt x="48" y="0"/>
                    </a:lnTo>
                    <a:lnTo>
                      <a:pt x="128" y="0"/>
                    </a:lnTo>
                    <a:lnTo>
                      <a:pt x="128" y="0"/>
                    </a:lnTo>
                    <a:lnTo>
                      <a:pt x="132" y="0"/>
                    </a:lnTo>
                    <a:lnTo>
                      <a:pt x="136" y="2"/>
                    </a:lnTo>
                    <a:lnTo>
                      <a:pt x="138" y="6"/>
                    </a:lnTo>
                    <a:lnTo>
                      <a:pt x="140" y="10"/>
                    </a:lnTo>
                    <a:lnTo>
                      <a:pt x="140" y="10"/>
                    </a:lnTo>
                    <a:lnTo>
                      <a:pt x="138" y="14"/>
                    </a:lnTo>
                    <a:lnTo>
                      <a:pt x="136" y="16"/>
                    </a:lnTo>
                    <a:lnTo>
                      <a:pt x="132" y="18"/>
                    </a:lnTo>
                    <a:lnTo>
                      <a:pt x="128" y="20"/>
                    </a:lnTo>
                    <a:lnTo>
                      <a:pt x="124" y="20"/>
                    </a:lnTo>
                    <a:lnTo>
                      <a:pt x="124" y="72"/>
                    </a:lnTo>
                    <a:lnTo>
                      <a:pt x="126" y="74"/>
                    </a:lnTo>
                    <a:lnTo>
                      <a:pt x="126" y="74"/>
                    </a:lnTo>
                    <a:lnTo>
                      <a:pt x="142" y="80"/>
                    </a:lnTo>
                    <a:lnTo>
                      <a:pt x="158" y="90"/>
                    </a:lnTo>
                    <a:lnTo>
                      <a:pt x="172" y="100"/>
                    </a:lnTo>
                    <a:lnTo>
                      <a:pt x="184" y="114"/>
                    </a:lnTo>
                    <a:lnTo>
                      <a:pt x="192" y="128"/>
                    </a:lnTo>
                    <a:lnTo>
                      <a:pt x="200" y="146"/>
                    </a:lnTo>
                    <a:lnTo>
                      <a:pt x="204" y="162"/>
                    </a:lnTo>
                    <a:lnTo>
                      <a:pt x="206" y="180"/>
                    </a:lnTo>
                    <a:lnTo>
                      <a:pt x="20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3" name="Freeform 37"/>
              <p:cNvSpPr>
                <a:spLocks noEditPoints="1"/>
              </p:cNvSpPr>
              <p:nvPr/>
            </p:nvSpPr>
            <p:spPr bwMode="auto">
              <a:xfrm>
                <a:off x="5386388" y="666750"/>
                <a:ext cx="349250" cy="387350"/>
              </a:xfrm>
              <a:custGeom>
                <a:avLst/>
                <a:gdLst>
                  <a:gd name="T0" fmla="*/ 22 w 220"/>
                  <a:gd name="T1" fmla="*/ 244 h 244"/>
                  <a:gd name="T2" fmla="*/ 16 w 220"/>
                  <a:gd name="T3" fmla="*/ 242 h 244"/>
                  <a:gd name="T4" fmla="*/ 6 w 220"/>
                  <a:gd name="T5" fmla="*/ 238 h 244"/>
                  <a:gd name="T6" fmla="*/ 0 w 220"/>
                  <a:gd name="T7" fmla="*/ 230 h 244"/>
                  <a:gd name="T8" fmla="*/ 2 w 220"/>
                  <a:gd name="T9" fmla="*/ 218 h 244"/>
                  <a:gd name="T10" fmla="*/ 80 w 220"/>
                  <a:gd name="T11" fmla="*/ 88 h 244"/>
                  <a:gd name="T12" fmla="*/ 76 w 220"/>
                  <a:gd name="T13" fmla="*/ 18 h 244"/>
                  <a:gd name="T14" fmla="*/ 72 w 220"/>
                  <a:gd name="T15" fmla="*/ 16 h 244"/>
                  <a:gd name="T16" fmla="*/ 68 w 220"/>
                  <a:gd name="T17" fmla="*/ 12 h 244"/>
                  <a:gd name="T18" fmla="*/ 66 w 220"/>
                  <a:gd name="T19" fmla="*/ 8 h 244"/>
                  <a:gd name="T20" fmla="*/ 70 w 220"/>
                  <a:gd name="T21" fmla="*/ 2 h 244"/>
                  <a:gd name="T22" fmla="*/ 76 w 220"/>
                  <a:gd name="T23" fmla="*/ 0 h 244"/>
                  <a:gd name="T24" fmla="*/ 144 w 220"/>
                  <a:gd name="T25" fmla="*/ 0 h 244"/>
                  <a:gd name="T26" fmla="*/ 150 w 220"/>
                  <a:gd name="T27" fmla="*/ 2 h 244"/>
                  <a:gd name="T28" fmla="*/ 152 w 220"/>
                  <a:gd name="T29" fmla="*/ 8 h 244"/>
                  <a:gd name="T30" fmla="*/ 152 w 220"/>
                  <a:gd name="T31" fmla="*/ 12 h 244"/>
                  <a:gd name="T32" fmla="*/ 146 w 220"/>
                  <a:gd name="T33" fmla="*/ 16 h 244"/>
                  <a:gd name="T34" fmla="*/ 140 w 220"/>
                  <a:gd name="T35" fmla="*/ 18 h 244"/>
                  <a:gd name="T36" fmla="*/ 214 w 220"/>
                  <a:gd name="T37" fmla="*/ 212 h 244"/>
                  <a:gd name="T38" fmla="*/ 218 w 220"/>
                  <a:gd name="T39" fmla="*/ 218 h 244"/>
                  <a:gd name="T40" fmla="*/ 220 w 220"/>
                  <a:gd name="T41" fmla="*/ 230 h 244"/>
                  <a:gd name="T42" fmla="*/ 214 w 220"/>
                  <a:gd name="T43" fmla="*/ 238 h 244"/>
                  <a:gd name="T44" fmla="*/ 204 w 220"/>
                  <a:gd name="T45" fmla="*/ 242 h 244"/>
                  <a:gd name="T46" fmla="*/ 198 w 220"/>
                  <a:gd name="T47" fmla="*/ 244 h 244"/>
                  <a:gd name="T48" fmla="*/ 130 w 220"/>
                  <a:gd name="T49" fmla="*/ 94 h 244"/>
                  <a:gd name="T50" fmla="*/ 128 w 220"/>
                  <a:gd name="T51" fmla="*/ 18 h 244"/>
                  <a:gd name="T52" fmla="*/ 90 w 220"/>
                  <a:gd name="T53" fmla="*/ 92 h 244"/>
                  <a:gd name="T54" fmla="*/ 14 w 220"/>
                  <a:gd name="T55" fmla="*/ 218 h 244"/>
                  <a:gd name="T56" fmla="*/ 12 w 220"/>
                  <a:gd name="T57" fmla="*/ 226 h 244"/>
                  <a:gd name="T58" fmla="*/ 12 w 220"/>
                  <a:gd name="T59" fmla="*/ 230 h 244"/>
                  <a:gd name="T60" fmla="*/ 22 w 220"/>
                  <a:gd name="T61" fmla="*/ 232 h 244"/>
                  <a:gd name="T62" fmla="*/ 198 w 220"/>
                  <a:gd name="T63" fmla="*/ 232 h 244"/>
                  <a:gd name="T64" fmla="*/ 208 w 220"/>
                  <a:gd name="T65" fmla="*/ 230 h 244"/>
                  <a:gd name="T66" fmla="*/ 208 w 220"/>
                  <a:gd name="T67" fmla="*/ 226 h 244"/>
                  <a:gd name="T68" fmla="*/ 206 w 220"/>
                  <a:gd name="T6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44">
                    <a:moveTo>
                      <a:pt x="198" y="244"/>
                    </a:moveTo>
                    <a:lnTo>
                      <a:pt x="22" y="244"/>
                    </a:lnTo>
                    <a:lnTo>
                      <a:pt x="22" y="244"/>
                    </a:lnTo>
                    <a:lnTo>
                      <a:pt x="16" y="242"/>
                    </a:lnTo>
                    <a:lnTo>
                      <a:pt x="10" y="242"/>
                    </a:lnTo>
                    <a:lnTo>
                      <a:pt x="6" y="238"/>
                    </a:lnTo>
                    <a:lnTo>
                      <a:pt x="2" y="234"/>
                    </a:lnTo>
                    <a:lnTo>
                      <a:pt x="0" y="230"/>
                    </a:lnTo>
                    <a:lnTo>
                      <a:pt x="0" y="224"/>
                    </a:lnTo>
                    <a:lnTo>
                      <a:pt x="2" y="218"/>
                    </a:lnTo>
                    <a:lnTo>
                      <a:pt x="4" y="212"/>
                    </a:lnTo>
                    <a:lnTo>
                      <a:pt x="80" y="88"/>
                    </a:lnTo>
                    <a:lnTo>
                      <a:pt x="80" y="18"/>
                    </a:lnTo>
                    <a:lnTo>
                      <a:pt x="76" y="18"/>
                    </a:lnTo>
                    <a:lnTo>
                      <a:pt x="76" y="18"/>
                    </a:lnTo>
                    <a:lnTo>
                      <a:pt x="72" y="16"/>
                    </a:lnTo>
                    <a:lnTo>
                      <a:pt x="70" y="16"/>
                    </a:lnTo>
                    <a:lnTo>
                      <a:pt x="68" y="12"/>
                    </a:lnTo>
                    <a:lnTo>
                      <a:pt x="66" y="8"/>
                    </a:lnTo>
                    <a:lnTo>
                      <a:pt x="66" y="8"/>
                    </a:lnTo>
                    <a:lnTo>
                      <a:pt x="68" y="6"/>
                    </a:lnTo>
                    <a:lnTo>
                      <a:pt x="70" y="2"/>
                    </a:lnTo>
                    <a:lnTo>
                      <a:pt x="72" y="0"/>
                    </a:lnTo>
                    <a:lnTo>
                      <a:pt x="76" y="0"/>
                    </a:lnTo>
                    <a:lnTo>
                      <a:pt x="144" y="0"/>
                    </a:lnTo>
                    <a:lnTo>
                      <a:pt x="144" y="0"/>
                    </a:lnTo>
                    <a:lnTo>
                      <a:pt x="146" y="0"/>
                    </a:lnTo>
                    <a:lnTo>
                      <a:pt x="150" y="2"/>
                    </a:lnTo>
                    <a:lnTo>
                      <a:pt x="152" y="6"/>
                    </a:lnTo>
                    <a:lnTo>
                      <a:pt x="152" y="8"/>
                    </a:lnTo>
                    <a:lnTo>
                      <a:pt x="152" y="8"/>
                    </a:lnTo>
                    <a:lnTo>
                      <a:pt x="152" y="12"/>
                    </a:lnTo>
                    <a:lnTo>
                      <a:pt x="150" y="16"/>
                    </a:lnTo>
                    <a:lnTo>
                      <a:pt x="146" y="16"/>
                    </a:lnTo>
                    <a:lnTo>
                      <a:pt x="144" y="18"/>
                    </a:lnTo>
                    <a:lnTo>
                      <a:pt x="140" y="18"/>
                    </a:lnTo>
                    <a:lnTo>
                      <a:pt x="140" y="88"/>
                    </a:lnTo>
                    <a:lnTo>
                      <a:pt x="214" y="212"/>
                    </a:lnTo>
                    <a:lnTo>
                      <a:pt x="214" y="212"/>
                    </a:lnTo>
                    <a:lnTo>
                      <a:pt x="218" y="218"/>
                    </a:lnTo>
                    <a:lnTo>
                      <a:pt x="220" y="224"/>
                    </a:lnTo>
                    <a:lnTo>
                      <a:pt x="220" y="230"/>
                    </a:lnTo>
                    <a:lnTo>
                      <a:pt x="218" y="234"/>
                    </a:lnTo>
                    <a:lnTo>
                      <a:pt x="214" y="238"/>
                    </a:lnTo>
                    <a:lnTo>
                      <a:pt x="210" y="242"/>
                    </a:lnTo>
                    <a:lnTo>
                      <a:pt x="204" y="242"/>
                    </a:lnTo>
                    <a:lnTo>
                      <a:pt x="198" y="244"/>
                    </a:lnTo>
                    <a:lnTo>
                      <a:pt x="198" y="244"/>
                    </a:lnTo>
                    <a:close/>
                    <a:moveTo>
                      <a:pt x="206" y="218"/>
                    </a:moveTo>
                    <a:lnTo>
                      <a:pt x="130" y="94"/>
                    </a:lnTo>
                    <a:lnTo>
                      <a:pt x="128" y="92"/>
                    </a:lnTo>
                    <a:lnTo>
                      <a:pt x="128" y="18"/>
                    </a:lnTo>
                    <a:lnTo>
                      <a:pt x="90" y="18"/>
                    </a:lnTo>
                    <a:lnTo>
                      <a:pt x="90" y="92"/>
                    </a:lnTo>
                    <a:lnTo>
                      <a:pt x="90" y="94"/>
                    </a:lnTo>
                    <a:lnTo>
                      <a:pt x="14" y="218"/>
                    </a:lnTo>
                    <a:lnTo>
                      <a:pt x="14" y="218"/>
                    </a:lnTo>
                    <a:lnTo>
                      <a:pt x="12" y="226"/>
                    </a:lnTo>
                    <a:lnTo>
                      <a:pt x="12" y="230"/>
                    </a:lnTo>
                    <a:lnTo>
                      <a:pt x="12" y="230"/>
                    </a:lnTo>
                    <a:lnTo>
                      <a:pt x="14" y="232"/>
                    </a:lnTo>
                    <a:lnTo>
                      <a:pt x="22" y="232"/>
                    </a:lnTo>
                    <a:lnTo>
                      <a:pt x="198" y="232"/>
                    </a:lnTo>
                    <a:lnTo>
                      <a:pt x="198" y="232"/>
                    </a:lnTo>
                    <a:lnTo>
                      <a:pt x="204" y="232"/>
                    </a:lnTo>
                    <a:lnTo>
                      <a:pt x="208" y="230"/>
                    </a:lnTo>
                    <a:lnTo>
                      <a:pt x="208" y="230"/>
                    </a:lnTo>
                    <a:lnTo>
                      <a:pt x="208" y="226"/>
                    </a:lnTo>
                    <a:lnTo>
                      <a:pt x="206" y="218"/>
                    </a:lnTo>
                    <a:lnTo>
                      <a:pt x="206"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4" name="Freeform 38"/>
              <p:cNvSpPr>
                <a:spLocks noEditPoints="1"/>
              </p:cNvSpPr>
              <p:nvPr/>
            </p:nvSpPr>
            <p:spPr bwMode="auto">
              <a:xfrm>
                <a:off x="5427663" y="850900"/>
                <a:ext cx="266700" cy="168275"/>
              </a:xfrm>
              <a:custGeom>
                <a:avLst/>
                <a:gdLst>
                  <a:gd name="T0" fmla="*/ 54 w 168"/>
                  <a:gd name="T1" fmla="*/ 16 h 106"/>
                  <a:gd name="T2" fmla="*/ 0 w 168"/>
                  <a:gd name="T3" fmla="*/ 106 h 106"/>
                  <a:gd name="T4" fmla="*/ 168 w 168"/>
                  <a:gd name="T5" fmla="*/ 106 h 106"/>
                  <a:gd name="T6" fmla="*/ 114 w 168"/>
                  <a:gd name="T7" fmla="*/ 16 h 106"/>
                  <a:gd name="T8" fmla="*/ 54 w 168"/>
                  <a:gd name="T9" fmla="*/ 16 h 106"/>
                  <a:gd name="T10" fmla="*/ 72 w 168"/>
                  <a:gd name="T11" fmla="*/ 34 h 106"/>
                  <a:gd name="T12" fmla="*/ 72 w 168"/>
                  <a:gd name="T13" fmla="*/ 34 h 106"/>
                  <a:gd name="T14" fmla="*/ 66 w 168"/>
                  <a:gd name="T15" fmla="*/ 30 h 106"/>
                  <a:gd name="T16" fmla="*/ 62 w 168"/>
                  <a:gd name="T17" fmla="*/ 26 h 106"/>
                  <a:gd name="T18" fmla="*/ 60 w 168"/>
                  <a:gd name="T19" fmla="*/ 20 h 106"/>
                  <a:gd name="T20" fmla="*/ 60 w 168"/>
                  <a:gd name="T21" fmla="*/ 12 h 106"/>
                  <a:gd name="T22" fmla="*/ 60 w 168"/>
                  <a:gd name="T23" fmla="*/ 12 h 106"/>
                  <a:gd name="T24" fmla="*/ 64 w 168"/>
                  <a:gd name="T25" fmla="*/ 6 h 106"/>
                  <a:gd name="T26" fmla="*/ 70 w 168"/>
                  <a:gd name="T27" fmla="*/ 2 h 106"/>
                  <a:gd name="T28" fmla="*/ 76 w 168"/>
                  <a:gd name="T29" fmla="*/ 0 h 106"/>
                  <a:gd name="T30" fmla="*/ 82 w 168"/>
                  <a:gd name="T31" fmla="*/ 2 h 106"/>
                  <a:gd name="T32" fmla="*/ 82 w 168"/>
                  <a:gd name="T33" fmla="*/ 2 h 106"/>
                  <a:gd name="T34" fmla="*/ 88 w 168"/>
                  <a:gd name="T35" fmla="*/ 4 h 106"/>
                  <a:gd name="T36" fmla="*/ 92 w 168"/>
                  <a:gd name="T37" fmla="*/ 10 h 106"/>
                  <a:gd name="T38" fmla="*/ 94 w 168"/>
                  <a:gd name="T39" fmla="*/ 16 h 106"/>
                  <a:gd name="T40" fmla="*/ 94 w 168"/>
                  <a:gd name="T41" fmla="*/ 22 h 106"/>
                  <a:gd name="T42" fmla="*/ 94 w 168"/>
                  <a:gd name="T43" fmla="*/ 22 h 106"/>
                  <a:gd name="T44" fmla="*/ 90 w 168"/>
                  <a:gd name="T45" fmla="*/ 28 h 106"/>
                  <a:gd name="T46" fmla="*/ 84 w 168"/>
                  <a:gd name="T47" fmla="*/ 32 h 106"/>
                  <a:gd name="T48" fmla="*/ 78 w 168"/>
                  <a:gd name="T49" fmla="*/ 34 h 106"/>
                  <a:gd name="T50" fmla="*/ 72 w 168"/>
                  <a:gd name="T51" fmla="*/ 34 h 106"/>
                  <a:gd name="T52" fmla="*/ 72 w 168"/>
                  <a:gd name="T53" fmla="*/ 34 h 106"/>
                  <a:gd name="T54" fmla="*/ 98 w 168"/>
                  <a:gd name="T55" fmla="*/ 52 h 106"/>
                  <a:gd name="T56" fmla="*/ 98 w 168"/>
                  <a:gd name="T57" fmla="*/ 52 h 106"/>
                  <a:gd name="T58" fmla="*/ 94 w 168"/>
                  <a:gd name="T59" fmla="*/ 50 h 106"/>
                  <a:gd name="T60" fmla="*/ 92 w 168"/>
                  <a:gd name="T61" fmla="*/ 48 h 106"/>
                  <a:gd name="T62" fmla="*/ 92 w 168"/>
                  <a:gd name="T63" fmla="*/ 44 h 106"/>
                  <a:gd name="T64" fmla="*/ 92 w 168"/>
                  <a:gd name="T65" fmla="*/ 40 h 106"/>
                  <a:gd name="T66" fmla="*/ 92 w 168"/>
                  <a:gd name="T67" fmla="*/ 40 h 106"/>
                  <a:gd name="T68" fmla="*/ 94 w 168"/>
                  <a:gd name="T69" fmla="*/ 38 h 106"/>
                  <a:gd name="T70" fmla="*/ 96 w 168"/>
                  <a:gd name="T71" fmla="*/ 36 h 106"/>
                  <a:gd name="T72" fmla="*/ 100 w 168"/>
                  <a:gd name="T73" fmla="*/ 34 h 106"/>
                  <a:gd name="T74" fmla="*/ 104 w 168"/>
                  <a:gd name="T75" fmla="*/ 34 h 106"/>
                  <a:gd name="T76" fmla="*/ 104 w 168"/>
                  <a:gd name="T77" fmla="*/ 34 h 106"/>
                  <a:gd name="T78" fmla="*/ 108 w 168"/>
                  <a:gd name="T79" fmla="*/ 36 h 106"/>
                  <a:gd name="T80" fmla="*/ 110 w 168"/>
                  <a:gd name="T81" fmla="*/ 40 h 106"/>
                  <a:gd name="T82" fmla="*/ 110 w 168"/>
                  <a:gd name="T83" fmla="*/ 42 h 106"/>
                  <a:gd name="T84" fmla="*/ 110 w 168"/>
                  <a:gd name="T85" fmla="*/ 46 h 106"/>
                  <a:gd name="T86" fmla="*/ 110 w 168"/>
                  <a:gd name="T87" fmla="*/ 46 h 106"/>
                  <a:gd name="T88" fmla="*/ 108 w 168"/>
                  <a:gd name="T89" fmla="*/ 50 h 106"/>
                  <a:gd name="T90" fmla="*/ 106 w 168"/>
                  <a:gd name="T91" fmla="*/ 52 h 106"/>
                  <a:gd name="T92" fmla="*/ 102 w 168"/>
                  <a:gd name="T93" fmla="*/ 54 h 106"/>
                  <a:gd name="T94" fmla="*/ 98 w 168"/>
                  <a:gd name="T95" fmla="*/ 52 h 106"/>
                  <a:gd name="T96" fmla="*/ 98 w 168"/>
                  <a:gd name="T9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06">
                    <a:moveTo>
                      <a:pt x="54" y="16"/>
                    </a:moveTo>
                    <a:lnTo>
                      <a:pt x="0" y="106"/>
                    </a:lnTo>
                    <a:lnTo>
                      <a:pt x="168" y="106"/>
                    </a:lnTo>
                    <a:lnTo>
                      <a:pt x="114" y="16"/>
                    </a:lnTo>
                    <a:lnTo>
                      <a:pt x="54" y="16"/>
                    </a:lnTo>
                    <a:close/>
                    <a:moveTo>
                      <a:pt x="72" y="34"/>
                    </a:moveTo>
                    <a:lnTo>
                      <a:pt x="72" y="34"/>
                    </a:lnTo>
                    <a:lnTo>
                      <a:pt x="66" y="30"/>
                    </a:lnTo>
                    <a:lnTo>
                      <a:pt x="62" y="26"/>
                    </a:lnTo>
                    <a:lnTo>
                      <a:pt x="60" y="20"/>
                    </a:lnTo>
                    <a:lnTo>
                      <a:pt x="60" y="12"/>
                    </a:lnTo>
                    <a:lnTo>
                      <a:pt x="60" y="12"/>
                    </a:lnTo>
                    <a:lnTo>
                      <a:pt x="64" y="6"/>
                    </a:lnTo>
                    <a:lnTo>
                      <a:pt x="70" y="2"/>
                    </a:lnTo>
                    <a:lnTo>
                      <a:pt x="76" y="0"/>
                    </a:lnTo>
                    <a:lnTo>
                      <a:pt x="82" y="2"/>
                    </a:lnTo>
                    <a:lnTo>
                      <a:pt x="82" y="2"/>
                    </a:lnTo>
                    <a:lnTo>
                      <a:pt x="88" y="4"/>
                    </a:lnTo>
                    <a:lnTo>
                      <a:pt x="92" y="10"/>
                    </a:lnTo>
                    <a:lnTo>
                      <a:pt x="94" y="16"/>
                    </a:lnTo>
                    <a:lnTo>
                      <a:pt x="94" y="22"/>
                    </a:lnTo>
                    <a:lnTo>
                      <a:pt x="94" y="22"/>
                    </a:lnTo>
                    <a:lnTo>
                      <a:pt x="90" y="28"/>
                    </a:lnTo>
                    <a:lnTo>
                      <a:pt x="84" y="32"/>
                    </a:lnTo>
                    <a:lnTo>
                      <a:pt x="78" y="34"/>
                    </a:lnTo>
                    <a:lnTo>
                      <a:pt x="72" y="34"/>
                    </a:lnTo>
                    <a:lnTo>
                      <a:pt x="72" y="34"/>
                    </a:lnTo>
                    <a:close/>
                    <a:moveTo>
                      <a:pt x="98" y="52"/>
                    </a:moveTo>
                    <a:lnTo>
                      <a:pt x="98" y="52"/>
                    </a:lnTo>
                    <a:lnTo>
                      <a:pt x="94" y="50"/>
                    </a:lnTo>
                    <a:lnTo>
                      <a:pt x="92" y="48"/>
                    </a:lnTo>
                    <a:lnTo>
                      <a:pt x="92" y="44"/>
                    </a:lnTo>
                    <a:lnTo>
                      <a:pt x="92" y="40"/>
                    </a:lnTo>
                    <a:lnTo>
                      <a:pt x="92" y="40"/>
                    </a:lnTo>
                    <a:lnTo>
                      <a:pt x="94" y="38"/>
                    </a:lnTo>
                    <a:lnTo>
                      <a:pt x="96" y="36"/>
                    </a:lnTo>
                    <a:lnTo>
                      <a:pt x="100" y="34"/>
                    </a:lnTo>
                    <a:lnTo>
                      <a:pt x="104" y="34"/>
                    </a:lnTo>
                    <a:lnTo>
                      <a:pt x="104" y="34"/>
                    </a:lnTo>
                    <a:lnTo>
                      <a:pt x="108" y="36"/>
                    </a:lnTo>
                    <a:lnTo>
                      <a:pt x="110" y="40"/>
                    </a:lnTo>
                    <a:lnTo>
                      <a:pt x="110" y="42"/>
                    </a:lnTo>
                    <a:lnTo>
                      <a:pt x="110" y="46"/>
                    </a:lnTo>
                    <a:lnTo>
                      <a:pt x="110" y="46"/>
                    </a:lnTo>
                    <a:lnTo>
                      <a:pt x="108" y="50"/>
                    </a:lnTo>
                    <a:lnTo>
                      <a:pt x="106" y="52"/>
                    </a:lnTo>
                    <a:lnTo>
                      <a:pt x="102" y="54"/>
                    </a:lnTo>
                    <a:lnTo>
                      <a:pt x="98" y="52"/>
                    </a:lnTo>
                    <a:lnTo>
                      <a:pt x="9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45" name="그룹 44"/>
          <p:cNvGrpSpPr/>
          <p:nvPr/>
        </p:nvGrpSpPr>
        <p:grpSpPr>
          <a:xfrm>
            <a:off x="3482381" y="1691346"/>
            <a:ext cx="493221" cy="493221"/>
            <a:chOff x="3281083" y="2474260"/>
            <a:chExt cx="582705" cy="582705"/>
          </a:xfrm>
        </p:grpSpPr>
        <p:sp>
          <p:nvSpPr>
            <p:cNvPr id="46" name="타원 45"/>
            <p:cNvSpPr/>
            <p:nvPr/>
          </p:nvSpPr>
          <p:spPr>
            <a:xfrm>
              <a:off x="3281083" y="2474260"/>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47" name="그룹 46"/>
            <p:cNvGrpSpPr/>
            <p:nvPr/>
          </p:nvGrpSpPr>
          <p:grpSpPr>
            <a:xfrm>
              <a:off x="3476499" y="2594151"/>
              <a:ext cx="191873" cy="342922"/>
              <a:chOff x="5573713" y="1397000"/>
              <a:chExt cx="298450" cy="533400"/>
            </a:xfrm>
            <a:solidFill>
              <a:schemeClr val="tx1"/>
            </a:solidFill>
          </p:grpSpPr>
          <p:sp>
            <p:nvSpPr>
              <p:cNvPr id="48" name="Freeform 39"/>
              <p:cNvSpPr>
                <a:spLocks/>
              </p:cNvSpPr>
              <p:nvPr/>
            </p:nvSpPr>
            <p:spPr bwMode="auto">
              <a:xfrm>
                <a:off x="5576888" y="1676400"/>
                <a:ext cx="123825" cy="254000"/>
              </a:xfrm>
              <a:custGeom>
                <a:avLst/>
                <a:gdLst>
                  <a:gd name="T0" fmla="*/ 78 w 78"/>
                  <a:gd name="T1" fmla="*/ 20 h 160"/>
                  <a:gd name="T2" fmla="*/ 78 w 78"/>
                  <a:gd name="T3" fmla="*/ 20 h 160"/>
                  <a:gd name="T4" fmla="*/ 64 w 78"/>
                  <a:gd name="T5" fmla="*/ 8 h 160"/>
                  <a:gd name="T6" fmla="*/ 54 w 78"/>
                  <a:gd name="T7" fmla="*/ 0 h 160"/>
                  <a:gd name="T8" fmla="*/ 54 w 78"/>
                  <a:gd name="T9" fmla="*/ 0 h 160"/>
                  <a:gd name="T10" fmla="*/ 40 w 78"/>
                  <a:gd name="T11" fmla="*/ 10 h 160"/>
                  <a:gd name="T12" fmla="*/ 28 w 78"/>
                  <a:gd name="T13" fmla="*/ 22 h 160"/>
                  <a:gd name="T14" fmla="*/ 28 w 78"/>
                  <a:gd name="T15" fmla="*/ 22 h 160"/>
                  <a:gd name="T16" fmla="*/ 14 w 78"/>
                  <a:gd name="T17" fmla="*/ 38 h 160"/>
                  <a:gd name="T18" fmla="*/ 6 w 78"/>
                  <a:gd name="T19" fmla="*/ 54 h 160"/>
                  <a:gd name="T20" fmla="*/ 2 w 78"/>
                  <a:gd name="T21" fmla="*/ 68 h 160"/>
                  <a:gd name="T22" fmla="*/ 0 w 78"/>
                  <a:gd name="T23" fmla="*/ 84 h 160"/>
                  <a:gd name="T24" fmla="*/ 0 w 78"/>
                  <a:gd name="T25" fmla="*/ 84 h 160"/>
                  <a:gd name="T26" fmla="*/ 0 w 78"/>
                  <a:gd name="T27" fmla="*/ 96 h 160"/>
                  <a:gd name="T28" fmla="*/ 4 w 78"/>
                  <a:gd name="T29" fmla="*/ 108 h 160"/>
                  <a:gd name="T30" fmla="*/ 8 w 78"/>
                  <a:gd name="T31" fmla="*/ 118 h 160"/>
                  <a:gd name="T32" fmla="*/ 12 w 78"/>
                  <a:gd name="T33" fmla="*/ 128 h 160"/>
                  <a:gd name="T34" fmla="*/ 22 w 78"/>
                  <a:gd name="T35" fmla="*/ 144 h 160"/>
                  <a:gd name="T36" fmla="*/ 34 w 78"/>
                  <a:gd name="T37" fmla="*/ 156 h 160"/>
                  <a:gd name="T38" fmla="*/ 34 w 78"/>
                  <a:gd name="T39" fmla="*/ 156 h 160"/>
                  <a:gd name="T40" fmla="*/ 38 w 78"/>
                  <a:gd name="T41" fmla="*/ 158 h 160"/>
                  <a:gd name="T42" fmla="*/ 44 w 78"/>
                  <a:gd name="T43" fmla="*/ 160 h 160"/>
                  <a:gd name="T44" fmla="*/ 44 w 78"/>
                  <a:gd name="T45" fmla="*/ 160 h 160"/>
                  <a:gd name="T46" fmla="*/ 50 w 78"/>
                  <a:gd name="T47" fmla="*/ 158 h 160"/>
                  <a:gd name="T48" fmla="*/ 54 w 78"/>
                  <a:gd name="T49" fmla="*/ 156 h 160"/>
                  <a:gd name="T50" fmla="*/ 54 w 78"/>
                  <a:gd name="T51" fmla="*/ 156 h 160"/>
                  <a:gd name="T52" fmla="*/ 58 w 78"/>
                  <a:gd name="T53" fmla="*/ 150 h 160"/>
                  <a:gd name="T54" fmla="*/ 58 w 78"/>
                  <a:gd name="T55" fmla="*/ 144 h 160"/>
                  <a:gd name="T56" fmla="*/ 58 w 78"/>
                  <a:gd name="T57" fmla="*/ 138 h 160"/>
                  <a:gd name="T58" fmla="*/ 54 w 78"/>
                  <a:gd name="T59" fmla="*/ 134 h 160"/>
                  <a:gd name="T60" fmla="*/ 54 w 78"/>
                  <a:gd name="T61" fmla="*/ 134 h 160"/>
                  <a:gd name="T62" fmla="*/ 46 w 78"/>
                  <a:gd name="T63" fmla="*/ 124 h 160"/>
                  <a:gd name="T64" fmla="*/ 38 w 78"/>
                  <a:gd name="T65" fmla="*/ 112 h 160"/>
                  <a:gd name="T66" fmla="*/ 32 w 78"/>
                  <a:gd name="T67" fmla="*/ 98 h 160"/>
                  <a:gd name="T68" fmla="*/ 30 w 78"/>
                  <a:gd name="T69" fmla="*/ 92 h 160"/>
                  <a:gd name="T70" fmla="*/ 30 w 78"/>
                  <a:gd name="T71" fmla="*/ 84 h 160"/>
                  <a:gd name="T72" fmla="*/ 30 w 78"/>
                  <a:gd name="T73" fmla="*/ 84 h 160"/>
                  <a:gd name="T74" fmla="*/ 30 w 78"/>
                  <a:gd name="T75" fmla="*/ 76 h 160"/>
                  <a:gd name="T76" fmla="*/ 34 w 78"/>
                  <a:gd name="T77" fmla="*/ 66 h 160"/>
                  <a:gd name="T78" fmla="*/ 40 w 78"/>
                  <a:gd name="T79" fmla="*/ 56 h 160"/>
                  <a:gd name="T80" fmla="*/ 48 w 78"/>
                  <a:gd name="T81" fmla="*/ 44 h 160"/>
                  <a:gd name="T82" fmla="*/ 48 w 78"/>
                  <a:gd name="T83" fmla="*/ 44 h 160"/>
                  <a:gd name="T84" fmla="*/ 64 w 78"/>
                  <a:gd name="T85" fmla="*/ 30 h 160"/>
                  <a:gd name="T86" fmla="*/ 78 w 78"/>
                  <a:gd name="T87" fmla="*/ 20 h 160"/>
                  <a:gd name="T88" fmla="*/ 78 w 78"/>
                  <a:gd name="T89" fmla="*/ 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60">
                    <a:moveTo>
                      <a:pt x="78" y="20"/>
                    </a:moveTo>
                    <a:lnTo>
                      <a:pt x="78" y="20"/>
                    </a:lnTo>
                    <a:lnTo>
                      <a:pt x="64" y="8"/>
                    </a:lnTo>
                    <a:lnTo>
                      <a:pt x="54" y="0"/>
                    </a:lnTo>
                    <a:lnTo>
                      <a:pt x="54" y="0"/>
                    </a:lnTo>
                    <a:lnTo>
                      <a:pt x="40" y="10"/>
                    </a:lnTo>
                    <a:lnTo>
                      <a:pt x="28" y="22"/>
                    </a:lnTo>
                    <a:lnTo>
                      <a:pt x="28" y="22"/>
                    </a:lnTo>
                    <a:lnTo>
                      <a:pt x="14" y="38"/>
                    </a:lnTo>
                    <a:lnTo>
                      <a:pt x="6" y="54"/>
                    </a:lnTo>
                    <a:lnTo>
                      <a:pt x="2" y="68"/>
                    </a:lnTo>
                    <a:lnTo>
                      <a:pt x="0" y="84"/>
                    </a:lnTo>
                    <a:lnTo>
                      <a:pt x="0" y="84"/>
                    </a:lnTo>
                    <a:lnTo>
                      <a:pt x="0" y="96"/>
                    </a:lnTo>
                    <a:lnTo>
                      <a:pt x="4" y="108"/>
                    </a:lnTo>
                    <a:lnTo>
                      <a:pt x="8" y="118"/>
                    </a:lnTo>
                    <a:lnTo>
                      <a:pt x="12" y="128"/>
                    </a:lnTo>
                    <a:lnTo>
                      <a:pt x="22" y="144"/>
                    </a:lnTo>
                    <a:lnTo>
                      <a:pt x="34" y="156"/>
                    </a:lnTo>
                    <a:lnTo>
                      <a:pt x="34" y="156"/>
                    </a:lnTo>
                    <a:lnTo>
                      <a:pt x="38" y="158"/>
                    </a:lnTo>
                    <a:lnTo>
                      <a:pt x="44" y="160"/>
                    </a:lnTo>
                    <a:lnTo>
                      <a:pt x="44" y="160"/>
                    </a:lnTo>
                    <a:lnTo>
                      <a:pt x="50" y="158"/>
                    </a:lnTo>
                    <a:lnTo>
                      <a:pt x="54" y="156"/>
                    </a:lnTo>
                    <a:lnTo>
                      <a:pt x="54" y="156"/>
                    </a:lnTo>
                    <a:lnTo>
                      <a:pt x="58" y="150"/>
                    </a:lnTo>
                    <a:lnTo>
                      <a:pt x="58" y="144"/>
                    </a:lnTo>
                    <a:lnTo>
                      <a:pt x="58" y="138"/>
                    </a:lnTo>
                    <a:lnTo>
                      <a:pt x="54" y="134"/>
                    </a:lnTo>
                    <a:lnTo>
                      <a:pt x="54" y="134"/>
                    </a:lnTo>
                    <a:lnTo>
                      <a:pt x="46" y="124"/>
                    </a:lnTo>
                    <a:lnTo>
                      <a:pt x="38" y="112"/>
                    </a:lnTo>
                    <a:lnTo>
                      <a:pt x="32" y="98"/>
                    </a:lnTo>
                    <a:lnTo>
                      <a:pt x="30" y="92"/>
                    </a:lnTo>
                    <a:lnTo>
                      <a:pt x="30" y="84"/>
                    </a:lnTo>
                    <a:lnTo>
                      <a:pt x="30" y="84"/>
                    </a:lnTo>
                    <a:lnTo>
                      <a:pt x="30" y="76"/>
                    </a:lnTo>
                    <a:lnTo>
                      <a:pt x="34" y="66"/>
                    </a:lnTo>
                    <a:lnTo>
                      <a:pt x="40" y="56"/>
                    </a:lnTo>
                    <a:lnTo>
                      <a:pt x="48" y="44"/>
                    </a:lnTo>
                    <a:lnTo>
                      <a:pt x="48" y="44"/>
                    </a:lnTo>
                    <a:lnTo>
                      <a:pt x="64" y="30"/>
                    </a:lnTo>
                    <a:lnTo>
                      <a:pt x="78" y="20"/>
                    </a:lnTo>
                    <a:lnTo>
                      <a:pt x="7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9" name="Freeform 40"/>
              <p:cNvSpPr>
                <a:spLocks/>
              </p:cNvSpPr>
              <p:nvPr/>
            </p:nvSpPr>
            <p:spPr bwMode="auto">
              <a:xfrm>
                <a:off x="5745163" y="1397000"/>
                <a:ext cx="123825" cy="254000"/>
              </a:xfrm>
              <a:custGeom>
                <a:avLst/>
                <a:gdLst>
                  <a:gd name="T0" fmla="*/ 0 w 78"/>
                  <a:gd name="T1" fmla="*/ 140 h 160"/>
                  <a:gd name="T2" fmla="*/ 0 w 78"/>
                  <a:gd name="T3" fmla="*/ 140 h 160"/>
                  <a:gd name="T4" fmla="*/ 26 w 78"/>
                  <a:gd name="T5" fmla="*/ 160 h 160"/>
                  <a:gd name="T6" fmla="*/ 26 w 78"/>
                  <a:gd name="T7" fmla="*/ 160 h 160"/>
                  <a:gd name="T8" fmla="*/ 38 w 78"/>
                  <a:gd name="T9" fmla="*/ 150 h 160"/>
                  <a:gd name="T10" fmla="*/ 50 w 78"/>
                  <a:gd name="T11" fmla="*/ 140 h 160"/>
                  <a:gd name="T12" fmla="*/ 50 w 78"/>
                  <a:gd name="T13" fmla="*/ 140 h 160"/>
                  <a:gd name="T14" fmla="*/ 64 w 78"/>
                  <a:gd name="T15" fmla="*/ 124 h 160"/>
                  <a:gd name="T16" fmla="*/ 72 w 78"/>
                  <a:gd name="T17" fmla="*/ 108 h 160"/>
                  <a:gd name="T18" fmla="*/ 78 w 78"/>
                  <a:gd name="T19" fmla="*/ 92 h 160"/>
                  <a:gd name="T20" fmla="*/ 78 w 78"/>
                  <a:gd name="T21" fmla="*/ 78 h 160"/>
                  <a:gd name="T22" fmla="*/ 78 w 78"/>
                  <a:gd name="T23" fmla="*/ 78 h 160"/>
                  <a:gd name="T24" fmla="*/ 78 w 78"/>
                  <a:gd name="T25" fmla="*/ 64 h 160"/>
                  <a:gd name="T26" fmla="*/ 76 w 78"/>
                  <a:gd name="T27" fmla="*/ 54 h 160"/>
                  <a:gd name="T28" fmla="*/ 70 w 78"/>
                  <a:gd name="T29" fmla="*/ 42 h 160"/>
                  <a:gd name="T30" fmla="*/ 66 w 78"/>
                  <a:gd name="T31" fmla="*/ 34 h 160"/>
                  <a:gd name="T32" fmla="*/ 54 w 78"/>
                  <a:gd name="T33" fmla="*/ 16 h 160"/>
                  <a:gd name="T34" fmla="*/ 42 w 78"/>
                  <a:gd name="T35" fmla="*/ 4 h 160"/>
                  <a:gd name="T36" fmla="*/ 42 w 78"/>
                  <a:gd name="T37" fmla="*/ 4 h 160"/>
                  <a:gd name="T38" fmla="*/ 38 w 78"/>
                  <a:gd name="T39" fmla="*/ 0 h 160"/>
                  <a:gd name="T40" fmla="*/ 32 w 78"/>
                  <a:gd name="T41" fmla="*/ 0 h 160"/>
                  <a:gd name="T42" fmla="*/ 26 w 78"/>
                  <a:gd name="T43" fmla="*/ 0 h 160"/>
                  <a:gd name="T44" fmla="*/ 22 w 78"/>
                  <a:gd name="T45" fmla="*/ 4 h 160"/>
                  <a:gd name="T46" fmla="*/ 22 w 78"/>
                  <a:gd name="T47" fmla="*/ 4 h 160"/>
                  <a:gd name="T48" fmla="*/ 18 w 78"/>
                  <a:gd name="T49" fmla="*/ 10 h 160"/>
                  <a:gd name="T50" fmla="*/ 18 w 78"/>
                  <a:gd name="T51" fmla="*/ 16 h 160"/>
                  <a:gd name="T52" fmla="*/ 18 w 78"/>
                  <a:gd name="T53" fmla="*/ 20 h 160"/>
                  <a:gd name="T54" fmla="*/ 22 w 78"/>
                  <a:gd name="T55" fmla="*/ 26 h 160"/>
                  <a:gd name="T56" fmla="*/ 22 w 78"/>
                  <a:gd name="T57" fmla="*/ 26 h 160"/>
                  <a:gd name="T58" fmla="*/ 32 w 78"/>
                  <a:gd name="T59" fmla="*/ 36 h 160"/>
                  <a:gd name="T60" fmla="*/ 40 w 78"/>
                  <a:gd name="T61" fmla="*/ 50 h 160"/>
                  <a:gd name="T62" fmla="*/ 46 w 78"/>
                  <a:gd name="T63" fmla="*/ 62 h 160"/>
                  <a:gd name="T64" fmla="*/ 48 w 78"/>
                  <a:gd name="T65" fmla="*/ 70 h 160"/>
                  <a:gd name="T66" fmla="*/ 48 w 78"/>
                  <a:gd name="T67" fmla="*/ 78 h 160"/>
                  <a:gd name="T68" fmla="*/ 48 w 78"/>
                  <a:gd name="T69" fmla="*/ 78 h 160"/>
                  <a:gd name="T70" fmla="*/ 48 w 78"/>
                  <a:gd name="T71" fmla="*/ 86 h 160"/>
                  <a:gd name="T72" fmla="*/ 44 w 78"/>
                  <a:gd name="T73" fmla="*/ 96 h 160"/>
                  <a:gd name="T74" fmla="*/ 38 w 78"/>
                  <a:gd name="T75" fmla="*/ 106 h 160"/>
                  <a:gd name="T76" fmla="*/ 28 w 78"/>
                  <a:gd name="T77" fmla="*/ 118 h 160"/>
                  <a:gd name="T78" fmla="*/ 28 w 78"/>
                  <a:gd name="T79" fmla="*/ 118 h 160"/>
                  <a:gd name="T80" fmla="*/ 16 w 78"/>
                  <a:gd name="T81" fmla="*/ 130 h 160"/>
                  <a:gd name="T82" fmla="*/ 0 w 78"/>
                  <a:gd name="T83" fmla="*/ 140 h 160"/>
                  <a:gd name="T84" fmla="*/ 0 w 78"/>
                  <a:gd name="T8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160">
                    <a:moveTo>
                      <a:pt x="0" y="140"/>
                    </a:moveTo>
                    <a:lnTo>
                      <a:pt x="0" y="140"/>
                    </a:lnTo>
                    <a:lnTo>
                      <a:pt x="26" y="160"/>
                    </a:lnTo>
                    <a:lnTo>
                      <a:pt x="26" y="160"/>
                    </a:lnTo>
                    <a:lnTo>
                      <a:pt x="38" y="150"/>
                    </a:lnTo>
                    <a:lnTo>
                      <a:pt x="50" y="140"/>
                    </a:lnTo>
                    <a:lnTo>
                      <a:pt x="50" y="140"/>
                    </a:lnTo>
                    <a:lnTo>
                      <a:pt x="64" y="124"/>
                    </a:lnTo>
                    <a:lnTo>
                      <a:pt x="72" y="108"/>
                    </a:lnTo>
                    <a:lnTo>
                      <a:pt x="78" y="92"/>
                    </a:lnTo>
                    <a:lnTo>
                      <a:pt x="78" y="78"/>
                    </a:lnTo>
                    <a:lnTo>
                      <a:pt x="78" y="78"/>
                    </a:lnTo>
                    <a:lnTo>
                      <a:pt x="78" y="64"/>
                    </a:lnTo>
                    <a:lnTo>
                      <a:pt x="76" y="54"/>
                    </a:lnTo>
                    <a:lnTo>
                      <a:pt x="70" y="42"/>
                    </a:lnTo>
                    <a:lnTo>
                      <a:pt x="66" y="34"/>
                    </a:lnTo>
                    <a:lnTo>
                      <a:pt x="54" y="16"/>
                    </a:lnTo>
                    <a:lnTo>
                      <a:pt x="42" y="4"/>
                    </a:lnTo>
                    <a:lnTo>
                      <a:pt x="42" y="4"/>
                    </a:lnTo>
                    <a:lnTo>
                      <a:pt x="38" y="0"/>
                    </a:lnTo>
                    <a:lnTo>
                      <a:pt x="32" y="0"/>
                    </a:lnTo>
                    <a:lnTo>
                      <a:pt x="26" y="0"/>
                    </a:lnTo>
                    <a:lnTo>
                      <a:pt x="22" y="4"/>
                    </a:lnTo>
                    <a:lnTo>
                      <a:pt x="22" y="4"/>
                    </a:lnTo>
                    <a:lnTo>
                      <a:pt x="18" y="10"/>
                    </a:lnTo>
                    <a:lnTo>
                      <a:pt x="18" y="16"/>
                    </a:lnTo>
                    <a:lnTo>
                      <a:pt x="18" y="20"/>
                    </a:lnTo>
                    <a:lnTo>
                      <a:pt x="22" y="26"/>
                    </a:lnTo>
                    <a:lnTo>
                      <a:pt x="22" y="26"/>
                    </a:lnTo>
                    <a:lnTo>
                      <a:pt x="32" y="36"/>
                    </a:lnTo>
                    <a:lnTo>
                      <a:pt x="40" y="50"/>
                    </a:lnTo>
                    <a:lnTo>
                      <a:pt x="46" y="62"/>
                    </a:lnTo>
                    <a:lnTo>
                      <a:pt x="48" y="70"/>
                    </a:lnTo>
                    <a:lnTo>
                      <a:pt x="48" y="78"/>
                    </a:lnTo>
                    <a:lnTo>
                      <a:pt x="48" y="78"/>
                    </a:lnTo>
                    <a:lnTo>
                      <a:pt x="48" y="86"/>
                    </a:lnTo>
                    <a:lnTo>
                      <a:pt x="44" y="96"/>
                    </a:lnTo>
                    <a:lnTo>
                      <a:pt x="38" y="106"/>
                    </a:lnTo>
                    <a:lnTo>
                      <a:pt x="28" y="118"/>
                    </a:lnTo>
                    <a:lnTo>
                      <a:pt x="28" y="118"/>
                    </a:lnTo>
                    <a:lnTo>
                      <a:pt x="16" y="130"/>
                    </a:lnTo>
                    <a:lnTo>
                      <a:pt x="0" y="140"/>
                    </a:lnTo>
                    <a:lnTo>
                      <a:pt x="0"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0" name="Freeform 41"/>
              <p:cNvSpPr>
                <a:spLocks/>
              </p:cNvSpPr>
              <p:nvPr/>
            </p:nvSpPr>
            <p:spPr bwMode="auto">
              <a:xfrm>
                <a:off x="5573713" y="1463675"/>
                <a:ext cx="298450" cy="406400"/>
              </a:xfrm>
              <a:custGeom>
                <a:avLst/>
                <a:gdLst>
                  <a:gd name="T0" fmla="*/ 152 w 188"/>
                  <a:gd name="T1" fmla="*/ 152 h 256"/>
                  <a:gd name="T2" fmla="*/ 118 w 188"/>
                  <a:gd name="T3" fmla="*/ 124 h 256"/>
                  <a:gd name="T4" fmla="*/ 76 w 188"/>
                  <a:gd name="T5" fmla="*/ 92 h 256"/>
                  <a:gd name="T6" fmla="*/ 42 w 188"/>
                  <a:gd name="T7" fmla="*/ 62 h 256"/>
                  <a:gd name="T8" fmla="*/ 36 w 188"/>
                  <a:gd name="T9" fmla="*/ 54 h 256"/>
                  <a:gd name="T10" fmla="*/ 32 w 188"/>
                  <a:gd name="T11" fmla="*/ 40 h 256"/>
                  <a:gd name="T12" fmla="*/ 30 w 188"/>
                  <a:gd name="T13" fmla="*/ 30 h 256"/>
                  <a:gd name="T14" fmla="*/ 32 w 188"/>
                  <a:gd name="T15" fmla="*/ 18 h 256"/>
                  <a:gd name="T16" fmla="*/ 30 w 188"/>
                  <a:gd name="T17" fmla="*/ 6 h 256"/>
                  <a:gd name="T18" fmla="*/ 20 w 188"/>
                  <a:gd name="T19" fmla="*/ 0 h 256"/>
                  <a:gd name="T20" fmla="*/ 14 w 188"/>
                  <a:gd name="T21" fmla="*/ 0 h 256"/>
                  <a:gd name="T22" fmla="*/ 6 w 188"/>
                  <a:gd name="T23" fmla="*/ 6 h 256"/>
                  <a:gd name="T24" fmla="*/ 2 w 188"/>
                  <a:gd name="T25" fmla="*/ 10 h 256"/>
                  <a:gd name="T26" fmla="*/ 0 w 188"/>
                  <a:gd name="T27" fmla="*/ 30 h 256"/>
                  <a:gd name="T28" fmla="*/ 6 w 188"/>
                  <a:gd name="T29" fmla="*/ 58 h 256"/>
                  <a:gd name="T30" fmla="*/ 18 w 188"/>
                  <a:gd name="T31" fmla="*/ 80 h 256"/>
                  <a:gd name="T32" fmla="*/ 26 w 188"/>
                  <a:gd name="T33" fmla="*/ 90 h 256"/>
                  <a:gd name="T34" fmla="*/ 58 w 188"/>
                  <a:gd name="T35" fmla="*/ 118 h 256"/>
                  <a:gd name="T36" fmla="*/ 100 w 188"/>
                  <a:gd name="T37" fmla="*/ 150 h 256"/>
                  <a:gd name="T38" fmla="*/ 132 w 188"/>
                  <a:gd name="T39" fmla="*/ 174 h 256"/>
                  <a:gd name="T40" fmla="*/ 140 w 188"/>
                  <a:gd name="T41" fmla="*/ 184 h 256"/>
                  <a:gd name="T42" fmla="*/ 154 w 188"/>
                  <a:gd name="T43" fmla="*/ 210 h 256"/>
                  <a:gd name="T44" fmla="*/ 158 w 188"/>
                  <a:gd name="T45" fmla="*/ 226 h 256"/>
                  <a:gd name="T46" fmla="*/ 156 w 188"/>
                  <a:gd name="T47" fmla="*/ 236 h 256"/>
                  <a:gd name="T48" fmla="*/ 156 w 188"/>
                  <a:gd name="T49" fmla="*/ 242 h 256"/>
                  <a:gd name="T50" fmla="*/ 162 w 188"/>
                  <a:gd name="T51" fmla="*/ 252 h 256"/>
                  <a:gd name="T52" fmla="*/ 166 w 188"/>
                  <a:gd name="T53" fmla="*/ 256 h 256"/>
                  <a:gd name="T54" fmla="*/ 170 w 188"/>
                  <a:gd name="T55" fmla="*/ 256 h 256"/>
                  <a:gd name="T56" fmla="*/ 180 w 188"/>
                  <a:gd name="T57" fmla="*/ 252 h 256"/>
                  <a:gd name="T58" fmla="*/ 186 w 188"/>
                  <a:gd name="T59" fmla="*/ 244 h 256"/>
                  <a:gd name="T60" fmla="*/ 186 w 188"/>
                  <a:gd name="T61" fmla="*/ 234 h 256"/>
                  <a:gd name="T62" fmla="*/ 188 w 188"/>
                  <a:gd name="T63" fmla="*/ 226 h 256"/>
                  <a:gd name="T64" fmla="*/ 184 w 188"/>
                  <a:gd name="T65" fmla="*/ 200 h 256"/>
                  <a:gd name="T66" fmla="*/ 174 w 188"/>
                  <a:gd name="T67" fmla="*/ 180 h 256"/>
                  <a:gd name="T68" fmla="*/ 152 w 188"/>
                  <a:gd name="T69"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256">
                    <a:moveTo>
                      <a:pt x="152" y="152"/>
                    </a:moveTo>
                    <a:lnTo>
                      <a:pt x="152" y="152"/>
                    </a:lnTo>
                    <a:lnTo>
                      <a:pt x="136" y="140"/>
                    </a:lnTo>
                    <a:lnTo>
                      <a:pt x="118" y="124"/>
                    </a:lnTo>
                    <a:lnTo>
                      <a:pt x="76" y="92"/>
                    </a:lnTo>
                    <a:lnTo>
                      <a:pt x="76" y="92"/>
                    </a:lnTo>
                    <a:lnTo>
                      <a:pt x="56" y="76"/>
                    </a:lnTo>
                    <a:lnTo>
                      <a:pt x="42" y="62"/>
                    </a:lnTo>
                    <a:lnTo>
                      <a:pt x="42" y="62"/>
                    </a:lnTo>
                    <a:lnTo>
                      <a:pt x="36" y="54"/>
                    </a:lnTo>
                    <a:lnTo>
                      <a:pt x="34" y="46"/>
                    </a:lnTo>
                    <a:lnTo>
                      <a:pt x="32" y="40"/>
                    </a:lnTo>
                    <a:lnTo>
                      <a:pt x="30" y="30"/>
                    </a:lnTo>
                    <a:lnTo>
                      <a:pt x="30" y="30"/>
                    </a:lnTo>
                    <a:lnTo>
                      <a:pt x="32" y="18"/>
                    </a:lnTo>
                    <a:lnTo>
                      <a:pt x="32" y="18"/>
                    </a:lnTo>
                    <a:lnTo>
                      <a:pt x="32" y="12"/>
                    </a:lnTo>
                    <a:lnTo>
                      <a:pt x="30" y="6"/>
                    </a:lnTo>
                    <a:lnTo>
                      <a:pt x="26" y="2"/>
                    </a:lnTo>
                    <a:lnTo>
                      <a:pt x="20" y="0"/>
                    </a:lnTo>
                    <a:lnTo>
                      <a:pt x="20" y="0"/>
                    </a:lnTo>
                    <a:lnTo>
                      <a:pt x="14" y="0"/>
                    </a:lnTo>
                    <a:lnTo>
                      <a:pt x="10" y="2"/>
                    </a:lnTo>
                    <a:lnTo>
                      <a:pt x="6" y="6"/>
                    </a:lnTo>
                    <a:lnTo>
                      <a:pt x="2" y="10"/>
                    </a:lnTo>
                    <a:lnTo>
                      <a:pt x="2" y="10"/>
                    </a:lnTo>
                    <a:lnTo>
                      <a:pt x="0" y="30"/>
                    </a:lnTo>
                    <a:lnTo>
                      <a:pt x="0" y="30"/>
                    </a:lnTo>
                    <a:lnTo>
                      <a:pt x="2" y="44"/>
                    </a:lnTo>
                    <a:lnTo>
                      <a:pt x="6" y="58"/>
                    </a:lnTo>
                    <a:lnTo>
                      <a:pt x="10" y="70"/>
                    </a:lnTo>
                    <a:lnTo>
                      <a:pt x="18" y="80"/>
                    </a:lnTo>
                    <a:lnTo>
                      <a:pt x="18" y="80"/>
                    </a:lnTo>
                    <a:lnTo>
                      <a:pt x="26" y="90"/>
                    </a:lnTo>
                    <a:lnTo>
                      <a:pt x="36" y="100"/>
                    </a:lnTo>
                    <a:lnTo>
                      <a:pt x="58" y="118"/>
                    </a:lnTo>
                    <a:lnTo>
                      <a:pt x="58" y="118"/>
                    </a:lnTo>
                    <a:lnTo>
                      <a:pt x="100" y="150"/>
                    </a:lnTo>
                    <a:lnTo>
                      <a:pt x="118" y="164"/>
                    </a:lnTo>
                    <a:lnTo>
                      <a:pt x="132" y="174"/>
                    </a:lnTo>
                    <a:lnTo>
                      <a:pt x="132" y="174"/>
                    </a:lnTo>
                    <a:lnTo>
                      <a:pt x="140" y="184"/>
                    </a:lnTo>
                    <a:lnTo>
                      <a:pt x="148" y="196"/>
                    </a:lnTo>
                    <a:lnTo>
                      <a:pt x="154" y="210"/>
                    </a:lnTo>
                    <a:lnTo>
                      <a:pt x="156" y="218"/>
                    </a:lnTo>
                    <a:lnTo>
                      <a:pt x="158" y="226"/>
                    </a:lnTo>
                    <a:lnTo>
                      <a:pt x="158" y="226"/>
                    </a:lnTo>
                    <a:lnTo>
                      <a:pt x="156" y="236"/>
                    </a:lnTo>
                    <a:lnTo>
                      <a:pt x="156" y="236"/>
                    </a:lnTo>
                    <a:lnTo>
                      <a:pt x="156" y="242"/>
                    </a:lnTo>
                    <a:lnTo>
                      <a:pt x="158" y="248"/>
                    </a:lnTo>
                    <a:lnTo>
                      <a:pt x="162" y="252"/>
                    </a:lnTo>
                    <a:lnTo>
                      <a:pt x="166" y="256"/>
                    </a:lnTo>
                    <a:lnTo>
                      <a:pt x="166" y="256"/>
                    </a:lnTo>
                    <a:lnTo>
                      <a:pt x="170" y="256"/>
                    </a:lnTo>
                    <a:lnTo>
                      <a:pt x="170" y="256"/>
                    </a:lnTo>
                    <a:lnTo>
                      <a:pt x="176" y="256"/>
                    </a:lnTo>
                    <a:lnTo>
                      <a:pt x="180" y="252"/>
                    </a:lnTo>
                    <a:lnTo>
                      <a:pt x="182" y="250"/>
                    </a:lnTo>
                    <a:lnTo>
                      <a:pt x="186" y="244"/>
                    </a:lnTo>
                    <a:lnTo>
                      <a:pt x="186" y="244"/>
                    </a:lnTo>
                    <a:lnTo>
                      <a:pt x="186" y="234"/>
                    </a:lnTo>
                    <a:lnTo>
                      <a:pt x="188" y="226"/>
                    </a:lnTo>
                    <a:lnTo>
                      <a:pt x="188" y="226"/>
                    </a:lnTo>
                    <a:lnTo>
                      <a:pt x="186" y="212"/>
                    </a:lnTo>
                    <a:lnTo>
                      <a:pt x="184" y="200"/>
                    </a:lnTo>
                    <a:lnTo>
                      <a:pt x="180" y="190"/>
                    </a:lnTo>
                    <a:lnTo>
                      <a:pt x="174" y="180"/>
                    </a:lnTo>
                    <a:lnTo>
                      <a:pt x="162" y="164"/>
                    </a:lnTo>
                    <a:lnTo>
                      <a:pt x="152" y="152"/>
                    </a:lnTo>
                    <a:lnTo>
                      <a:pt x="15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1" name="Freeform 42"/>
              <p:cNvSpPr>
                <a:spLocks/>
              </p:cNvSpPr>
              <p:nvPr/>
            </p:nvSpPr>
            <p:spPr bwMode="auto">
              <a:xfrm>
                <a:off x="5649913" y="1454150"/>
                <a:ext cx="117475" cy="47625"/>
              </a:xfrm>
              <a:custGeom>
                <a:avLst/>
                <a:gdLst>
                  <a:gd name="T0" fmla="*/ 8 w 74"/>
                  <a:gd name="T1" fmla="*/ 30 h 30"/>
                  <a:gd name="T2" fmla="*/ 8 w 74"/>
                  <a:gd name="T3" fmla="*/ 30 h 30"/>
                  <a:gd name="T4" fmla="*/ 10 w 74"/>
                  <a:gd name="T5" fmla="*/ 30 h 30"/>
                  <a:gd name="T6" fmla="*/ 68 w 74"/>
                  <a:gd name="T7" fmla="*/ 14 h 30"/>
                  <a:gd name="T8" fmla="*/ 68 w 74"/>
                  <a:gd name="T9" fmla="*/ 14 h 30"/>
                  <a:gd name="T10" fmla="*/ 70 w 74"/>
                  <a:gd name="T11" fmla="*/ 12 h 30"/>
                  <a:gd name="T12" fmla="*/ 72 w 74"/>
                  <a:gd name="T13" fmla="*/ 10 h 30"/>
                  <a:gd name="T14" fmla="*/ 74 w 74"/>
                  <a:gd name="T15" fmla="*/ 8 h 30"/>
                  <a:gd name="T16" fmla="*/ 74 w 74"/>
                  <a:gd name="T17" fmla="*/ 4 h 30"/>
                  <a:gd name="T18" fmla="*/ 74 w 74"/>
                  <a:gd name="T19" fmla="*/ 4 h 30"/>
                  <a:gd name="T20" fmla="*/ 72 w 74"/>
                  <a:gd name="T21" fmla="*/ 2 h 30"/>
                  <a:gd name="T22" fmla="*/ 70 w 74"/>
                  <a:gd name="T23" fmla="*/ 0 h 30"/>
                  <a:gd name="T24" fmla="*/ 68 w 74"/>
                  <a:gd name="T25" fmla="*/ 0 h 30"/>
                  <a:gd name="T26" fmla="*/ 64 w 74"/>
                  <a:gd name="T27" fmla="*/ 0 h 30"/>
                  <a:gd name="T28" fmla="*/ 4 w 74"/>
                  <a:gd name="T29" fmla="*/ 16 h 30"/>
                  <a:gd name="T30" fmla="*/ 4 w 74"/>
                  <a:gd name="T31" fmla="*/ 16 h 30"/>
                  <a:gd name="T32" fmla="*/ 2 w 74"/>
                  <a:gd name="T33" fmla="*/ 16 h 30"/>
                  <a:gd name="T34" fmla="*/ 0 w 74"/>
                  <a:gd name="T35" fmla="*/ 18 h 30"/>
                  <a:gd name="T36" fmla="*/ 0 w 74"/>
                  <a:gd name="T37" fmla="*/ 22 h 30"/>
                  <a:gd name="T38" fmla="*/ 0 w 74"/>
                  <a:gd name="T39" fmla="*/ 24 h 30"/>
                  <a:gd name="T40" fmla="*/ 0 w 74"/>
                  <a:gd name="T41" fmla="*/ 24 h 30"/>
                  <a:gd name="T42" fmla="*/ 2 w 74"/>
                  <a:gd name="T43" fmla="*/ 28 h 30"/>
                  <a:gd name="T44" fmla="*/ 8 w 74"/>
                  <a:gd name="T45" fmla="*/ 30 h 30"/>
                  <a:gd name="T46" fmla="*/ 8 w 74"/>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0">
                    <a:moveTo>
                      <a:pt x="8" y="30"/>
                    </a:moveTo>
                    <a:lnTo>
                      <a:pt x="8" y="30"/>
                    </a:lnTo>
                    <a:lnTo>
                      <a:pt x="10" y="30"/>
                    </a:lnTo>
                    <a:lnTo>
                      <a:pt x="68" y="14"/>
                    </a:lnTo>
                    <a:lnTo>
                      <a:pt x="68" y="14"/>
                    </a:lnTo>
                    <a:lnTo>
                      <a:pt x="70" y="12"/>
                    </a:lnTo>
                    <a:lnTo>
                      <a:pt x="72" y="10"/>
                    </a:lnTo>
                    <a:lnTo>
                      <a:pt x="74" y="8"/>
                    </a:lnTo>
                    <a:lnTo>
                      <a:pt x="74" y="4"/>
                    </a:lnTo>
                    <a:lnTo>
                      <a:pt x="74" y="4"/>
                    </a:lnTo>
                    <a:lnTo>
                      <a:pt x="72" y="2"/>
                    </a:lnTo>
                    <a:lnTo>
                      <a:pt x="70" y="0"/>
                    </a:lnTo>
                    <a:lnTo>
                      <a:pt x="68" y="0"/>
                    </a:lnTo>
                    <a:lnTo>
                      <a:pt x="64" y="0"/>
                    </a:lnTo>
                    <a:lnTo>
                      <a:pt x="4" y="16"/>
                    </a:lnTo>
                    <a:lnTo>
                      <a:pt x="4" y="16"/>
                    </a:lnTo>
                    <a:lnTo>
                      <a:pt x="2" y="16"/>
                    </a:lnTo>
                    <a:lnTo>
                      <a:pt x="0" y="18"/>
                    </a:lnTo>
                    <a:lnTo>
                      <a:pt x="0" y="22"/>
                    </a:lnTo>
                    <a:lnTo>
                      <a:pt x="0" y="24"/>
                    </a:lnTo>
                    <a:lnTo>
                      <a:pt x="0" y="24"/>
                    </a:lnTo>
                    <a:lnTo>
                      <a:pt x="2" y="28"/>
                    </a:lnTo>
                    <a:lnTo>
                      <a:pt x="8" y="30"/>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2" name="Freeform 43"/>
              <p:cNvSpPr>
                <a:spLocks/>
              </p:cNvSpPr>
              <p:nvPr/>
            </p:nvSpPr>
            <p:spPr bwMode="auto">
              <a:xfrm>
                <a:off x="5668963" y="1743075"/>
                <a:ext cx="85725" cy="31750"/>
              </a:xfrm>
              <a:custGeom>
                <a:avLst/>
                <a:gdLst>
                  <a:gd name="T0" fmla="*/ 8 w 54"/>
                  <a:gd name="T1" fmla="*/ 6 h 20"/>
                  <a:gd name="T2" fmla="*/ 8 w 54"/>
                  <a:gd name="T3" fmla="*/ 6 h 20"/>
                  <a:gd name="T4" fmla="*/ 4 w 54"/>
                  <a:gd name="T5" fmla="*/ 6 h 20"/>
                  <a:gd name="T6" fmla="*/ 2 w 54"/>
                  <a:gd name="T7" fmla="*/ 8 h 20"/>
                  <a:gd name="T8" fmla="*/ 0 w 54"/>
                  <a:gd name="T9" fmla="*/ 12 h 20"/>
                  <a:gd name="T10" fmla="*/ 0 w 54"/>
                  <a:gd name="T11" fmla="*/ 14 h 20"/>
                  <a:gd name="T12" fmla="*/ 0 w 54"/>
                  <a:gd name="T13" fmla="*/ 14 h 20"/>
                  <a:gd name="T14" fmla="*/ 4 w 54"/>
                  <a:gd name="T15" fmla="*/ 20 h 20"/>
                  <a:gd name="T16" fmla="*/ 8 w 54"/>
                  <a:gd name="T17" fmla="*/ 20 h 20"/>
                  <a:gd name="T18" fmla="*/ 8 w 54"/>
                  <a:gd name="T19" fmla="*/ 20 h 20"/>
                  <a:gd name="T20" fmla="*/ 10 w 54"/>
                  <a:gd name="T21" fmla="*/ 20 h 20"/>
                  <a:gd name="T22" fmla="*/ 48 w 54"/>
                  <a:gd name="T23" fmla="*/ 14 h 20"/>
                  <a:gd name="T24" fmla="*/ 48 w 54"/>
                  <a:gd name="T25" fmla="*/ 14 h 20"/>
                  <a:gd name="T26" fmla="*/ 52 w 54"/>
                  <a:gd name="T27" fmla="*/ 14 h 20"/>
                  <a:gd name="T28" fmla="*/ 54 w 54"/>
                  <a:gd name="T29" fmla="*/ 12 h 20"/>
                  <a:gd name="T30" fmla="*/ 54 w 54"/>
                  <a:gd name="T31" fmla="*/ 8 h 20"/>
                  <a:gd name="T32" fmla="*/ 54 w 54"/>
                  <a:gd name="T33" fmla="*/ 6 h 20"/>
                  <a:gd name="T34" fmla="*/ 54 w 54"/>
                  <a:gd name="T35" fmla="*/ 6 h 20"/>
                  <a:gd name="T36" fmla="*/ 54 w 54"/>
                  <a:gd name="T37" fmla="*/ 2 h 20"/>
                  <a:gd name="T38" fmla="*/ 52 w 54"/>
                  <a:gd name="T39" fmla="*/ 0 h 20"/>
                  <a:gd name="T40" fmla="*/ 50 w 54"/>
                  <a:gd name="T41" fmla="*/ 0 h 20"/>
                  <a:gd name="T42" fmla="*/ 46 w 54"/>
                  <a:gd name="T43" fmla="*/ 0 h 20"/>
                  <a:gd name="T44" fmla="*/ 8 w 54"/>
                  <a:gd name="T4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20">
                    <a:moveTo>
                      <a:pt x="8" y="6"/>
                    </a:moveTo>
                    <a:lnTo>
                      <a:pt x="8" y="6"/>
                    </a:lnTo>
                    <a:lnTo>
                      <a:pt x="4" y="6"/>
                    </a:lnTo>
                    <a:lnTo>
                      <a:pt x="2" y="8"/>
                    </a:lnTo>
                    <a:lnTo>
                      <a:pt x="0" y="12"/>
                    </a:lnTo>
                    <a:lnTo>
                      <a:pt x="0" y="14"/>
                    </a:lnTo>
                    <a:lnTo>
                      <a:pt x="0" y="14"/>
                    </a:lnTo>
                    <a:lnTo>
                      <a:pt x="4" y="20"/>
                    </a:lnTo>
                    <a:lnTo>
                      <a:pt x="8" y="20"/>
                    </a:lnTo>
                    <a:lnTo>
                      <a:pt x="8" y="20"/>
                    </a:lnTo>
                    <a:lnTo>
                      <a:pt x="10" y="20"/>
                    </a:lnTo>
                    <a:lnTo>
                      <a:pt x="48" y="14"/>
                    </a:lnTo>
                    <a:lnTo>
                      <a:pt x="48" y="14"/>
                    </a:lnTo>
                    <a:lnTo>
                      <a:pt x="52" y="14"/>
                    </a:lnTo>
                    <a:lnTo>
                      <a:pt x="54" y="12"/>
                    </a:lnTo>
                    <a:lnTo>
                      <a:pt x="54" y="8"/>
                    </a:lnTo>
                    <a:lnTo>
                      <a:pt x="54" y="6"/>
                    </a:lnTo>
                    <a:lnTo>
                      <a:pt x="54" y="6"/>
                    </a:lnTo>
                    <a:lnTo>
                      <a:pt x="54" y="2"/>
                    </a:lnTo>
                    <a:lnTo>
                      <a:pt x="52" y="0"/>
                    </a:lnTo>
                    <a:lnTo>
                      <a:pt x="50" y="0"/>
                    </a:lnTo>
                    <a:lnTo>
                      <a:pt x="46" y="0"/>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3" name="Freeform 44"/>
              <p:cNvSpPr>
                <a:spLocks/>
              </p:cNvSpPr>
              <p:nvPr/>
            </p:nvSpPr>
            <p:spPr bwMode="auto">
              <a:xfrm>
                <a:off x="5678488" y="1831975"/>
                <a:ext cx="120650" cy="47625"/>
              </a:xfrm>
              <a:custGeom>
                <a:avLst/>
                <a:gdLst>
                  <a:gd name="T0" fmla="*/ 76 w 76"/>
                  <a:gd name="T1" fmla="*/ 6 h 30"/>
                  <a:gd name="T2" fmla="*/ 76 w 76"/>
                  <a:gd name="T3" fmla="*/ 6 h 30"/>
                  <a:gd name="T4" fmla="*/ 74 w 76"/>
                  <a:gd name="T5" fmla="*/ 2 h 30"/>
                  <a:gd name="T6" fmla="*/ 72 w 76"/>
                  <a:gd name="T7" fmla="*/ 0 h 30"/>
                  <a:gd name="T8" fmla="*/ 70 w 76"/>
                  <a:gd name="T9" fmla="*/ 0 h 30"/>
                  <a:gd name="T10" fmla="*/ 66 w 76"/>
                  <a:gd name="T11" fmla="*/ 0 h 30"/>
                  <a:gd name="T12" fmla="*/ 6 w 76"/>
                  <a:gd name="T13" fmla="*/ 14 h 30"/>
                  <a:gd name="T14" fmla="*/ 6 w 76"/>
                  <a:gd name="T15" fmla="*/ 14 h 30"/>
                  <a:gd name="T16" fmla="*/ 4 w 76"/>
                  <a:gd name="T17" fmla="*/ 16 h 30"/>
                  <a:gd name="T18" fmla="*/ 2 w 76"/>
                  <a:gd name="T19" fmla="*/ 18 h 30"/>
                  <a:gd name="T20" fmla="*/ 0 w 76"/>
                  <a:gd name="T21" fmla="*/ 20 h 30"/>
                  <a:gd name="T22" fmla="*/ 0 w 76"/>
                  <a:gd name="T23" fmla="*/ 24 h 30"/>
                  <a:gd name="T24" fmla="*/ 0 w 76"/>
                  <a:gd name="T25" fmla="*/ 24 h 30"/>
                  <a:gd name="T26" fmla="*/ 4 w 76"/>
                  <a:gd name="T27" fmla="*/ 28 h 30"/>
                  <a:gd name="T28" fmla="*/ 8 w 76"/>
                  <a:gd name="T29" fmla="*/ 30 h 30"/>
                  <a:gd name="T30" fmla="*/ 8 w 76"/>
                  <a:gd name="T31" fmla="*/ 30 h 30"/>
                  <a:gd name="T32" fmla="*/ 10 w 76"/>
                  <a:gd name="T33" fmla="*/ 30 h 30"/>
                  <a:gd name="T34" fmla="*/ 70 w 76"/>
                  <a:gd name="T35" fmla="*/ 14 h 30"/>
                  <a:gd name="T36" fmla="*/ 70 w 76"/>
                  <a:gd name="T37" fmla="*/ 14 h 30"/>
                  <a:gd name="T38" fmla="*/ 72 w 76"/>
                  <a:gd name="T39" fmla="*/ 14 h 30"/>
                  <a:gd name="T40" fmla="*/ 74 w 76"/>
                  <a:gd name="T41" fmla="*/ 12 h 30"/>
                  <a:gd name="T42" fmla="*/ 76 w 76"/>
                  <a:gd name="T43" fmla="*/ 8 h 30"/>
                  <a:gd name="T44" fmla="*/ 76 w 76"/>
                  <a:gd name="T45" fmla="*/ 6 h 30"/>
                  <a:gd name="T46" fmla="*/ 76 w 76"/>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30">
                    <a:moveTo>
                      <a:pt x="76" y="6"/>
                    </a:moveTo>
                    <a:lnTo>
                      <a:pt x="76" y="6"/>
                    </a:lnTo>
                    <a:lnTo>
                      <a:pt x="74" y="2"/>
                    </a:lnTo>
                    <a:lnTo>
                      <a:pt x="72" y="0"/>
                    </a:lnTo>
                    <a:lnTo>
                      <a:pt x="70" y="0"/>
                    </a:lnTo>
                    <a:lnTo>
                      <a:pt x="66" y="0"/>
                    </a:lnTo>
                    <a:lnTo>
                      <a:pt x="6" y="14"/>
                    </a:lnTo>
                    <a:lnTo>
                      <a:pt x="6" y="14"/>
                    </a:lnTo>
                    <a:lnTo>
                      <a:pt x="4" y="16"/>
                    </a:lnTo>
                    <a:lnTo>
                      <a:pt x="2" y="18"/>
                    </a:lnTo>
                    <a:lnTo>
                      <a:pt x="0" y="20"/>
                    </a:lnTo>
                    <a:lnTo>
                      <a:pt x="0" y="24"/>
                    </a:lnTo>
                    <a:lnTo>
                      <a:pt x="0" y="24"/>
                    </a:lnTo>
                    <a:lnTo>
                      <a:pt x="4" y="28"/>
                    </a:lnTo>
                    <a:lnTo>
                      <a:pt x="8" y="30"/>
                    </a:lnTo>
                    <a:lnTo>
                      <a:pt x="8" y="30"/>
                    </a:lnTo>
                    <a:lnTo>
                      <a:pt x="10" y="30"/>
                    </a:lnTo>
                    <a:lnTo>
                      <a:pt x="70" y="14"/>
                    </a:lnTo>
                    <a:lnTo>
                      <a:pt x="70" y="14"/>
                    </a:lnTo>
                    <a:lnTo>
                      <a:pt x="72" y="14"/>
                    </a:lnTo>
                    <a:lnTo>
                      <a:pt x="74" y="12"/>
                    </a:lnTo>
                    <a:lnTo>
                      <a:pt x="76" y="8"/>
                    </a:lnTo>
                    <a:lnTo>
                      <a:pt x="76" y="6"/>
                    </a:ln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4" name="Freeform 45"/>
              <p:cNvSpPr>
                <a:spLocks/>
              </p:cNvSpPr>
              <p:nvPr/>
            </p:nvSpPr>
            <p:spPr bwMode="auto">
              <a:xfrm>
                <a:off x="5656263" y="1501775"/>
                <a:ext cx="139700" cy="47625"/>
              </a:xfrm>
              <a:custGeom>
                <a:avLst/>
                <a:gdLst>
                  <a:gd name="T0" fmla="*/ 0 w 88"/>
                  <a:gd name="T1" fmla="*/ 24 h 30"/>
                  <a:gd name="T2" fmla="*/ 0 w 88"/>
                  <a:gd name="T3" fmla="*/ 24 h 30"/>
                  <a:gd name="T4" fmla="*/ 2 w 88"/>
                  <a:gd name="T5" fmla="*/ 28 h 30"/>
                  <a:gd name="T6" fmla="*/ 6 w 88"/>
                  <a:gd name="T7" fmla="*/ 30 h 30"/>
                  <a:gd name="T8" fmla="*/ 6 w 88"/>
                  <a:gd name="T9" fmla="*/ 30 h 30"/>
                  <a:gd name="T10" fmla="*/ 8 w 88"/>
                  <a:gd name="T11" fmla="*/ 30 h 30"/>
                  <a:gd name="T12" fmla="*/ 82 w 88"/>
                  <a:gd name="T13" fmla="*/ 16 h 30"/>
                  <a:gd name="T14" fmla="*/ 82 w 88"/>
                  <a:gd name="T15" fmla="*/ 16 h 30"/>
                  <a:gd name="T16" fmla="*/ 86 w 88"/>
                  <a:gd name="T17" fmla="*/ 14 h 30"/>
                  <a:gd name="T18" fmla="*/ 88 w 88"/>
                  <a:gd name="T19" fmla="*/ 12 h 30"/>
                  <a:gd name="T20" fmla="*/ 88 w 88"/>
                  <a:gd name="T21" fmla="*/ 10 h 30"/>
                  <a:gd name="T22" fmla="*/ 88 w 88"/>
                  <a:gd name="T23" fmla="*/ 6 h 30"/>
                  <a:gd name="T24" fmla="*/ 88 w 88"/>
                  <a:gd name="T25" fmla="*/ 6 h 30"/>
                  <a:gd name="T26" fmla="*/ 88 w 88"/>
                  <a:gd name="T27" fmla="*/ 4 h 30"/>
                  <a:gd name="T28" fmla="*/ 86 w 88"/>
                  <a:gd name="T29" fmla="*/ 2 h 30"/>
                  <a:gd name="T30" fmla="*/ 82 w 88"/>
                  <a:gd name="T31" fmla="*/ 0 h 30"/>
                  <a:gd name="T32" fmla="*/ 80 w 88"/>
                  <a:gd name="T33" fmla="*/ 0 h 30"/>
                  <a:gd name="T34" fmla="*/ 6 w 88"/>
                  <a:gd name="T35" fmla="*/ 14 h 30"/>
                  <a:gd name="T36" fmla="*/ 6 w 88"/>
                  <a:gd name="T37" fmla="*/ 14 h 30"/>
                  <a:gd name="T38" fmla="*/ 2 w 88"/>
                  <a:gd name="T39" fmla="*/ 16 h 30"/>
                  <a:gd name="T40" fmla="*/ 0 w 88"/>
                  <a:gd name="T41" fmla="*/ 18 h 30"/>
                  <a:gd name="T42" fmla="*/ 0 w 88"/>
                  <a:gd name="T43" fmla="*/ 20 h 30"/>
                  <a:gd name="T44" fmla="*/ 0 w 88"/>
                  <a:gd name="T45" fmla="*/ 24 h 30"/>
                  <a:gd name="T46" fmla="*/ 0 w 88"/>
                  <a:gd name="T4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30">
                    <a:moveTo>
                      <a:pt x="0" y="24"/>
                    </a:moveTo>
                    <a:lnTo>
                      <a:pt x="0" y="24"/>
                    </a:lnTo>
                    <a:lnTo>
                      <a:pt x="2" y="28"/>
                    </a:lnTo>
                    <a:lnTo>
                      <a:pt x="6" y="30"/>
                    </a:lnTo>
                    <a:lnTo>
                      <a:pt x="6" y="30"/>
                    </a:lnTo>
                    <a:lnTo>
                      <a:pt x="8" y="30"/>
                    </a:lnTo>
                    <a:lnTo>
                      <a:pt x="82" y="16"/>
                    </a:lnTo>
                    <a:lnTo>
                      <a:pt x="82" y="16"/>
                    </a:lnTo>
                    <a:lnTo>
                      <a:pt x="86" y="14"/>
                    </a:lnTo>
                    <a:lnTo>
                      <a:pt x="88" y="12"/>
                    </a:lnTo>
                    <a:lnTo>
                      <a:pt x="88" y="10"/>
                    </a:lnTo>
                    <a:lnTo>
                      <a:pt x="88" y="6"/>
                    </a:lnTo>
                    <a:lnTo>
                      <a:pt x="88" y="6"/>
                    </a:lnTo>
                    <a:lnTo>
                      <a:pt x="88" y="4"/>
                    </a:lnTo>
                    <a:lnTo>
                      <a:pt x="86" y="2"/>
                    </a:lnTo>
                    <a:lnTo>
                      <a:pt x="82" y="0"/>
                    </a:lnTo>
                    <a:lnTo>
                      <a:pt x="80" y="0"/>
                    </a:lnTo>
                    <a:lnTo>
                      <a:pt x="6" y="14"/>
                    </a:lnTo>
                    <a:lnTo>
                      <a:pt x="6" y="14"/>
                    </a:lnTo>
                    <a:lnTo>
                      <a:pt x="2" y="16"/>
                    </a:lnTo>
                    <a:lnTo>
                      <a:pt x="0" y="18"/>
                    </a:lnTo>
                    <a:lnTo>
                      <a:pt x="0" y="2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5" name="Freeform 46"/>
              <p:cNvSpPr>
                <a:spLocks/>
              </p:cNvSpPr>
              <p:nvPr/>
            </p:nvSpPr>
            <p:spPr bwMode="auto">
              <a:xfrm>
                <a:off x="5691188" y="1558925"/>
                <a:ext cx="85725" cy="31750"/>
              </a:xfrm>
              <a:custGeom>
                <a:avLst/>
                <a:gdLst>
                  <a:gd name="T0" fmla="*/ 54 w 54"/>
                  <a:gd name="T1" fmla="*/ 6 h 20"/>
                  <a:gd name="T2" fmla="*/ 54 w 54"/>
                  <a:gd name="T3" fmla="*/ 6 h 20"/>
                  <a:gd name="T4" fmla="*/ 54 w 54"/>
                  <a:gd name="T5" fmla="*/ 4 h 20"/>
                  <a:gd name="T6" fmla="*/ 52 w 54"/>
                  <a:gd name="T7" fmla="*/ 0 h 20"/>
                  <a:gd name="T8" fmla="*/ 48 w 54"/>
                  <a:gd name="T9" fmla="*/ 0 h 20"/>
                  <a:gd name="T10" fmla="*/ 46 w 54"/>
                  <a:gd name="T11" fmla="*/ 0 h 20"/>
                  <a:gd name="T12" fmla="*/ 8 w 54"/>
                  <a:gd name="T13" fmla="*/ 4 h 20"/>
                  <a:gd name="T14" fmla="*/ 8 w 54"/>
                  <a:gd name="T15" fmla="*/ 4 h 20"/>
                  <a:gd name="T16" fmla="*/ 4 w 54"/>
                  <a:gd name="T17" fmla="*/ 4 h 20"/>
                  <a:gd name="T18" fmla="*/ 2 w 54"/>
                  <a:gd name="T19" fmla="*/ 6 h 20"/>
                  <a:gd name="T20" fmla="*/ 0 w 54"/>
                  <a:gd name="T21" fmla="*/ 10 h 20"/>
                  <a:gd name="T22" fmla="*/ 0 w 54"/>
                  <a:gd name="T23" fmla="*/ 12 h 20"/>
                  <a:gd name="T24" fmla="*/ 0 w 54"/>
                  <a:gd name="T25" fmla="*/ 12 h 20"/>
                  <a:gd name="T26" fmla="*/ 4 w 54"/>
                  <a:gd name="T27" fmla="*/ 18 h 20"/>
                  <a:gd name="T28" fmla="*/ 8 w 54"/>
                  <a:gd name="T29" fmla="*/ 20 h 20"/>
                  <a:gd name="T30" fmla="*/ 8 w 54"/>
                  <a:gd name="T31" fmla="*/ 20 h 20"/>
                  <a:gd name="T32" fmla="*/ 10 w 54"/>
                  <a:gd name="T33" fmla="*/ 20 h 20"/>
                  <a:gd name="T34" fmla="*/ 48 w 54"/>
                  <a:gd name="T35" fmla="*/ 14 h 20"/>
                  <a:gd name="T36" fmla="*/ 48 w 54"/>
                  <a:gd name="T37" fmla="*/ 14 h 20"/>
                  <a:gd name="T38" fmla="*/ 50 w 54"/>
                  <a:gd name="T39" fmla="*/ 14 h 20"/>
                  <a:gd name="T40" fmla="*/ 52 w 54"/>
                  <a:gd name="T41" fmla="*/ 12 h 20"/>
                  <a:gd name="T42" fmla="*/ 54 w 54"/>
                  <a:gd name="T43" fmla="*/ 10 h 20"/>
                  <a:gd name="T44" fmla="*/ 54 w 54"/>
                  <a:gd name="T45" fmla="*/ 6 h 20"/>
                  <a:gd name="T46" fmla="*/ 54 w 54"/>
                  <a:gd name="T4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0">
                    <a:moveTo>
                      <a:pt x="54" y="6"/>
                    </a:moveTo>
                    <a:lnTo>
                      <a:pt x="54" y="6"/>
                    </a:lnTo>
                    <a:lnTo>
                      <a:pt x="54" y="4"/>
                    </a:lnTo>
                    <a:lnTo>
                      <a:pt x="52" y="0"/>
                    </a:lnTo>
                    <a:lnTo>
                      <a:pt x="48" y="0"/>
                    </a:lnTo>
                    <a:lnTo>
                      <a:pt x="46" y="0"/>
                    </a:lnTo>
                    <a:lnTo>
                      <a:pt x="8" y="4"/>
                    </a:lnTo>
                    <a:lnTo>
                      <a:pt x="8" y="4"/>
                    </a:lnTo>
                    <a:lnTo>
                      <a:pt x="4" y="4"/>
                    </a:lnTo>
                    <a:lnTo>
                      <a:pt x="2" y="6"/>
                    </a:lnTo>
                    <a:lnTo>
                      <a:pt x="0" y="10"/>
                    </a:lnTo>
                    <a:lnTo>
                      <a:pt x="0" y="12"/>
                    </a:lnTo>
                    <a:lnTo>
                      <a:pt x="0" y="12"/>
                    </a:lnTo>
                    <a:lnTo>
                      <a:pt x="4" y="18"/>
                    </a:lnTo>
                    <a:lnTo>
                      <a:pt x="8" y="20"/>
                    </a:lnTo>
                    <a:lnTo>
                      <a:pt x="8" y="20"/>
                    </a:lnTo>
                    <a:lnTo>
                      <a:pt x="10" y="20"/>
                    </a:lnTo>
                    <a:lnTo>
                      <a:pt x="48" y="14"/>
                    </a:lnTo>
                    <a:lnTo>
                      <a:pt x="48" y="14"/>
                    </a:lnTo>
                    <a:lnTo>
                      <a:pt x="50" y="14"/>
                    </a:lnTo>
                    <a:lnTo>
                      <a:pt x="52" y="12"/>
                    </a:lnTo>
                    <a:lnTo>
                      <a:pt x="54" y="10"/>
                    </a:lnTo>
                    <a:lnTo>
                      <a:pt x="54" y="6"/>
                    </a:lnTo>
                    <a:lnTo>
                      <a:pt x="5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6" name="Freeform 47"/>
              <p:cNvSpPr>
                <a:spLocks/>
              </p:cNvSpPr>
              <p:nvPr/>
            </p:nvSpPr>
            <p:spPr bwMode="auto">
              <a:xfrm>
                <a:off x="5649913" y="1781175"/>
                <a:ext cx="142875" cy="50800"/>
              </a:xfrm>
              <a:custGeom>
                <a:avLst/>
                <a:gdLst>
                  <a:gd name="T0" fmla="*/ 90 w 90"/>
                  <a:gd name="T1" fmla="*/ 6 h 32"/>
                  <a:gd name="T2" fmla="*/ 90 w 90"/>
                  <a:gd name="T3" fmla="*/ 6 h 32"/>
                  <a:gd name="T4" fmla="*/ 88 w 90"/>
                  <a:gd name="T5" fmla="*/ 4 h 32"/>
                  <a:gd name="T6" fmla="*/ 86 w 90"/>
                  <a:gd name="T7" fmla="*/ 2 h 32"/>
                  <a:gd name="T8" fmla="*/ 84 w 90"/>
                  <a:gd name="T9" fmla="*/ 0 h 32"/>
                  <a:gd name="T10" fmla="*/ 80 w 90"/>
                  <a:gd name="T11" fmla="*/ 0 h 32"/>
                  <a:gd name="T12" fmla="*/ 6 w 90"/>
                  <a:gd name="T13" fmla="*/ 16 h 32"/>
                  <a:gd name="T14" fmla="*/ 6 w 90"/>
                  <a:gd name="T15" fmla="*/ 16 h 32"/>
                  <a:gd name="T16" fmla="*/ 2 w 90"/>
                  <a:gd name="T17" fmla="*/ 18 h 32"/>
                  <a:gd name="T18" fmla="*/ 0 w 90"/>
                  <a:gd name="T19" fmla="*/ 20 h 32"/>
                  <a:gd name="T20" fmla="*/ 0 w 90"/>
                  <a:gd name="T21" fmla="*/ 22 h 32"/>
                  <a:gd name="T22" fmla="*/ 0 w 90"/>
                  <a:gd name="T23" fmla="*/ 26 h 32"/>
                  <a:gd name="T24" fmla="*/ 0 w 90"/>
                  <a:gd name="T25" fmla="*/ 26 h 32"/>
                  <a:gd name="T26" fmla="*/ 2 w 90"/>
                  <a:gd name="T27" fmla="*/ 30 h 32"/>
                  <a:gd name="T28" fmla="*/ 8 w 90"/>
                  <a:gd name="T29" fmla="*/ 32 h 32"/>
                  <a:gd name="T30" fmla="*/ 8 w 90"/>
                  <a:gd name="T31" fmla="*/ 32 h 32"/>
                  <a:gd name="T32" fmla="*/ 8 w 90"/>
                  <a:gd name="T33" fmla="*/ 32 h 32"/>
                  <a:gd name="T34" fmla="*/ 84 w 90"/>
                  <a:gd name="T35" fmla="*/ 16 h 32"/>
                  <a:gd name="T36" fmla="*/ 84 w 90"/>
                  <a:gd name="T37" fmla="*/ 16 h 32"/>
                  <a:gd name="T38" fmla="*/ 86 w 90"/>
                  <a:gd name="T39" fmla="*/ 14 h 32"/>
                  <a:gd name="T40" fmla="*/ 88 w 90"/>
                  <a:gd name="T41" fmla="*/ 12 h 32"/>
                  <a:gd name="T42" fmla="*/ 90 w 90"/>
                  <a:gd name="T43" fmla="*/ 10 h 32"/>
                  <a:gd name="T44" fmla="*/ 90 w 90"/>
                  <a:gd name="T45" fmla="*/ 6 h 32"/>
                  <a:gd name="T46" fmla="*/ 90 w 90"/>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32">
                    <a:moveTo>
                      <a:pt x="90" y="6"/>
                    </a:moveTo>
                    <a:lnTo>
                      <a:pt x="90" y="6"/>
                    </a:lnTo>
                    <a:lnTo>
                      <a:pt x="88" y="4"/>
                    </a:lnTo>
                    <a:lnTo>
                      <a:pt x="86" y="2"/>
                    </a:lnTo>
                    <a:lnTo>
                      <a:pt x="84" y="0"/>
                    </a:lnTo>
                    <a:lnTo>
                      <a:pt x="80" y="0"/>
                    </a:lnTo>
                    <a:lnTo>
                      <a:pt x="6" y="16"/>
                    </a:lnTo>
                    <a:lnTo>
                      <a:pt x="6" y="16"/>
                    </a:lnTo>
                    <a:lnTo>
                      <a:pt x="2" y="18"/>
                    </a:lnTo>
                    <a:lnTo>
                      <a:pt x="0" y="20"/>
                    </a:lnTo>
                    <a:lnTo>
                      <a:pt x="0" y="22"/>
                    </a:lnTo>
                    <a:lnTo>
                      <a:pt x="0" y="26"/>
                    </a:lnTo>
                    <a:lnTo>
                      <a:pt x="0" y="26"/>
                    </a:lnTo>
                    <a:lnTo>
                      <a:pt x="2" y="30"/>
                    </a:lnTo>
                    <a:lnTo>
                      <a:pt x="8" y="32"/>
                    </a:lnTo>
                    <a:lnTo>
                      <a:pt x="8" y="32"/>
                    </a:lnTo>
                    <a:lnTo>
                      <a:pt x="8" y="32"/>
                    </a:lnTo>
                    <a:lnTo>
                      <a:pt x="84" y="16"/>
                    </a:lnTo>
                    <a:lnTo>
                      <a:pt x="84" y="16"/>
                    </a:lnTo>
                    <a:lnTo>
                      <a:pt x="86" y="14"/>
                    </a:lnTo>
                    <a:lnTo>
                      <a:pt x="88" y="12"/>
                    </a:lnTo>
                    <a:lnTo>
                      <a:pt x="90" y="10"/>
                    </a:lnTo>
                    <a:lnTo>
                      <a:pt x="90" y="6"/>
                    </a:lnTo>
                    <a:lnTo>
                      <a:pt x="9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pic>
        <p:nvPicPr>
          <p:cNvPr id="57" name="그림 56"/>
          <p:cNvPicPr>
            <a:picLocks noChangeAspect="1"/>
          </p:cNvPicPr>
          <p:nvPr/>
        </p:nvPicPr>
        <p:blipFill rotWithShape="1">
          <a:blip r:embed="rId5" cstate="print">
            <a:extLst>
              <a:ext uri="{28A0092B-C50C-407E-A947-70E740481C1C}">
                <a14:useLocalDpi xmlns:a14="http://schemas.microsoft.com/office/drawing/2010/main" val="0"/>
              </a:ext>
            </a:extLst>
          </a:blip>
          <a:srcRect l="5094" t="27587" r="79509" b="51649"/>
          <a:stretch/>
        </p:blipFill>
        <p:spPr>
          <a:xfrm rot="18678163">
            <a:off x="2533682" y="4085908"/>
            <a:ext cx="646128" cy="653492"/>
          </a:xfrm>
          <a:prstGeom prst="rect">
            <a:avLst/>
          </a:prstGeom>
        </p:spPr>
      </p:pic>
      <p:pic>
        <p:nvPicPr>
          <p:cNvPr id="58" name="그림 57"/>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7826727" y="1338272"/>
            <a:ext cx="859947" cy="846295"/>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11</a:t>
            </a:fld>
            <a:endParaRPr lang="ko-KR" altLang="en-US"/>
          </a:p>
        </p:txBody>
      </p:sp>
      <p:sp>
        <p:nvSpPr>
          <p:cNvPr id="6" name="Freeform 5"/>
          <p:cNvSpPr>
            <a:spLocks/>
          </p:cNvSpPr>
          <p:nvPr/>
        </p:nvSpPr>
        <p:spPr bwMode="auto">
          <a:xfrm>
            <a:off x="1588" y="2205107"/>
            <a:ext cx="9140825" cy="971594"/>
          </a:xfrm>
          <a:custGeom>
            <a:avLst/>
            <a:gdLst>
              <a:gd name="T0" fmla="*/ 94 w 11514"/>
              <a:gd name="T1" fmla="*/ 725 h 986"/>
              <a:gd name="T2" fmla="*/ 417 w 11514"/>
              <a:gd name="T3" fmla="*/ 560 h 986"/>
              <a:gd name="T4" fmla="*/ 684 w 11514"/>
              <a:gd name="T5" fmla="*/ 446 h 986"/>
              <a:gd name="T6" fmla="*/ 1001 w 11514"/>
              <a:gd name="T7" fmla="*/ 336 h 986"/>
              <a:gd name="T8" fmla="*/ 1361 w 11514"/>
              <a:gd name="T9" fmla="*/ 246 h 986"/>
              <a:gd name="T10" fmla="*/ 1753 w 11514"/>
              <a:gd name="T11" fmla="*/ 191 h 986"/>
              <a:gd name="T12" fmla="*/ 2060 w 11514"/>
              <a:gd name="T13" fmla="*/ 179 h 986"/>
              <a:gd name="T14" fmla="*/ 2160 w 11514"/>
              <a:gd name="T15" fmla="*/ 194 h 986"/>
              <a:gd name="T16" fmla="*/ 2402 w 11514"/>
              <a:gd name="T17" fmla="*/ 254 h 986"/>
              <a:gd name="T18" fmla="*/ 2547 w 11514"/>
              <a:gd name="T19" fmla="*/ 309 h 986"/>
              <a:gd name="T20" fmla="*/ 2694 w 11514"/>
              <a:gd name="T21" fmla="*/ 384 h 986"/>
              <a:gd name="T22" fmla="*/ 2834 w 11514"/>
              <a:gd name="T23" fmla="*/ 485 h 986"/>
              <a:gd name="T24" fmla="*/ 2950 w 11514"/>
              <a:gd name="T25" fmla="*/ 611 h 986"/>
              <a:gd name="T26" fmla="*/ 2998 w 11514"/>
              <a:gd name="T27" fmla="*/ 663 h 986"/>
              <a:gd name="T28" fmla="*/ 3088 w 11514"/>
              <a:gd name="T29" fmla="*/ 729 h 986"/>
              <a:gd name="T30" fmla="*/ 3202 w 11514"/>
              <a:gd name="T31" fmla="*/ 789 h 986"/>
              <a:gd name="T32" fmla="*/ 3453 w 11514"/>
              <a:gd name="T33" fmla="*/ 878 h 986"/>
              <a:gd name="T34" fmla="*/ 3799 w 11514"/>
              <a:gd name="T35" fmla="*/ 951 h 986"/>
              <a:gd name="T36" fmla="*/ 4181 w 11514"/>
              <a:gd name="T37" fmla="*/ 984 h 986"/>
              <a:gd name="T38" fmla="*/ 4573 w 11514"/>
              <a:gd name="T39" fmla="*/ 974 h 986"/>
              <a:gd name="T40" fmla="*/ 4811 w 11514"/>
              <a:gd name="T41" fmla="*/ 939 h 986"/>
              <a:gd name="T42" fmla="*/ 4992 w 11514"/>
              <a:gd name="T43" fmla="*/ 897 h 986"/>
              <a:gd name="T44" fmla="*/ 5160 w 11514"/>
              <a:gd name="T45" fmla="*/ 839 h 986"/>
              <a:gd name="T46" fmla="*/ 5315 w 11514"/>
              <a:gd name="T47" fmla="*/ 764 h 986"/>
              <a:gd name="T48" fmla="*/ 5448 w 11514"/>
              <a:gd name="T49" fmla="*/ 672 h 986"/>
              <a:gd name="T50" fmla="*/ 5604 w 11514"/>
              <a:gd name="T51" fmla="*/ 543 h 986"/>
              <a:gd name="T52" fmla="*/ 5895 w 11514"/>
              <a:gd name="T53" fmla="*/ 350 h 986"/>
              <a:gd name="T54" fmla="*/ 6192 w 11514"/>
              <a:gd name="T55" fmla="*/ 204 h 986"/>
              <a:gd name="T56" fmla="*/ 6379 w 11514"/>
              <a:gd name="T57" fmla="*/ 135 h 986"/>
              <a:gd name="T58" fmla="*/ 6580 w 11514"/>
              <a:gd name="T59" fmla="*/ 78 h 986"/>
              <a:gd name="T60" fmla="*/ 6791 w 11514"/>
              <a:gd name="T61" fmla="*/ 36 h 986"/>
              <a:gd name="T62" fmla="*/ 7016 w 11514"/>
              <a:gd name="T63" fmla="*/ 9 h 986"/>
              <a:gd name="T64" fmla="*/ 7252 w 11514"/>
              <a:gd name="T65" fmla="*/ 0 h 986"/>
              <a:gd name="T66" fmla="*/ 7501 w 11514"/>
              <a:gd name="T67" fmla="*/ 12 h 986"/>
              <a:gd name="T68" fmla="*/ 7758 w 11514"/>
              <a:gd name="T69" fmla="*/ 44 h 986"/>
              <a:gd name="T70" fmla="*/ 8028 w 11514"/>
              <a:gd name="T71" fmla="*/ 101 h 986"/>
              <a:gd name="T72" fmla="*/ 8309 w 11514"/>
              <a:gd name="T73" fmla="*/ 182 h 986"/>
              <a:gd name="T74" fmla="*/ 8600 w 11514"/>
              <a:gd name="T75" fmla="*/ 291 h 986"/>
              <a:gd name="T76" fmla="*/ 8901 w 11514"/>
              <a:gd name="T77" fmla="*/ 428 h 986"/>
              <a:gd name="T78" fmla="*/ 9130 w 11514"/>
              <a:gd name="T79" fmla="*/ 542 h 986"/>
              <a:gd name="T80" fmla="*/ 9420 w 11514"/>
              <a:gd name="T81" fmla="*/ 659 h 986"/>
              <a:gd name="T82" fmla="*/ 9689 w 11514"/>
              <a:gd name="T83" fmla="*/ 738 h 986"/>
              <a:gd name="T84" fmla="*/ 9941 w 11514"/>
              <a:gd name="T85" fmla="*/ 782 h 986"/>
              <a:gd name="T86" fmla="*/ 10175 w 11514"/>
              <a:gd name="T87" fmla="*/ 797 h 986"/>
              <a:gd name="T88" fmla="*/ 10390 w 11514"/>
              <a:gd name="T89" fmla="*/ 785 h 986"/>
              <a:gd name="T90" fmla="*/ 10584 w 11514"/>
              <a:gd name="T91" fmla="*/ 750 h 986"/>
              <a:gd name="T92" fmla="*/ 10761 w 11514"/>
              <a:gd name="T93" fmla="*/ 699 h 986"/>
              <a:gd name="T94" fmla="*/ 10919 w 11514"/>
              <a:gd name="T95" fmla="*/ 635 h 986"/>
              <a:gd name="T96" fmla="*/ 11121 w 11514"/>
              <a:gd name="T97" fmla="*/ 524 h 986"/>
              <a:gd name="T98" fmla="*/ 11327 w 11514"/>
              <a:gd name="T99" fmla="*/ 368 h 986"/>
              <a:gd name="T100" fmla="*/ 11457 w 11514"/>
              <a:gd name="T101" fmla="*/ 2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14" h="986">
                <a:moveTo>
                  <a:pt x="0" y="782"/>
                </a:moveTo>
                <a:lnTo>
                  <a:pt x="0" y="782"/>
                </a:lnTo>
                <a:lnTo>
                  <a:pt x="43" y="756"/>
                </a:lnTo>
                <a:lnTo>
                  <a:pt x="94" y="725"/>
                </a:lnTo>
                <a:lnTo>
                  <a:pt x="165" y="686"/>
                </a:lnTo>
                <a:lnTo>
                  <a:pt x="253" y="639"/>
                </a:lnTo>
                <a:lnTo>
                  <a:pt x="358" y="587"/>
                </a:lnTo>
                <a:lnTo>
                  <a:pt x="417" y="560"/>
                </a:lnTo>
                <a:lnTo>
                  <a:pt x="478" y="531"/>
                </a:lnTo>
                <a:lnTo>
                  <a:pt x="543" y="503"/>
                </a:lnTo>
                <a:lnTo>
                  <a:pt x="612" y="474"/>
                </a:lnTo>
                <a:lnTo>
                  <a:pt x="684" y="446"/>
                </a:lnTo>
                <a:lnTo>
                  <a:pt x="759" y="417"/>
                </a:lnTo>
                <a:lnTo>
                  <a:pt x="838" y="389"/>
                </a:lnTo>
                <a:lnTo>
                  <a:pt x="919" y="362"/>
                </a:lnTo>
                <a:lnTo>
                  <a:pt x="1001" y="336"/>
                </a:lnTo>
                <a:lnTo>
                  <a:pt x="1088" y="311"/>
                </a:lnTo>
                <a:lnTo>
                  <a:pt x="1177" y="288"/>
                </a:lnTo>
                <a:lnTo>
                  <a:pt x="1268" y="266"/>
                </a:lnTo>
                <a:lnTo>
                  <a:pt x="1361" y="246"/>
                </a:lnTo>
                <a:lnTo>
                  <a:pt x="1456" y="228"/>
                </a:lnTo>
                <a:lnTo>
                  <a:pt x="1553" y="213"/>
                </a:lnTo>
                <a:lnTo>
                  <a:pt x="1652" y="200"/>
                </a:lnTo>
                <a:lnTo>
                  <a:pt x="1753" y="191"/>
                </a:lnTo>
                <a:lnTo>
                  <a:pt x="1853" y="183"/>
                </a:lnTo>
                <a:lnTo>
                  <a:pt x="1956" y="179"/>
                </a:lnTo>
                <a:lnTo>
                  <a:pt x="2009" y="179"/>
                </a:lnTo>
                <a:lnTo>
                  <a:pt x="2060" y="179"/>
                </a:lnTo>
                <a:lnTo>
                  <a:pt x="2060" y="179"/>
                </a:lnTo>
                <a:lnTo>
                  <a:pt x="2087" y="182"/>
                </a:lnTo>
                <a:lnTo>
                  <a:pt x="2118" y="186"/>
                </a:lnTo>
                <a:lnTo>
                  <a:pt x="2160" y="194"/>
                </a:lnTo>
                <a:lnTo>
                  <a:pt x="2211" y="203"/>
                </a:lnTo>
                <a:lnTo>
                  <a:pt x="2268" y="216"/>
                </a:lnTo>
                <a:lnTo>
                  <a:pt x="2333" y="233"/>
                </a:lnTo>
                <a:lnTo>
                  <a:pt x="2402" y="254"/>
                </a:lnTo>
                <a:lnTo>
                  <a:pt x="2436" y="266"/>
                </a:lnTo>
                <a:lnTo>
                  <a:pt x="2474" y="279"/>
                </a:lnTo>
                <a:lnTo>
                  <a:pt x="2510" y="293"/>
                </a:lnTo>
                <a:lnTo>
                  <a:pt x="2547" y="309"/>
                </a:lnTo>
                <a:lnTo>
                  <a:pt x="2585" y="326"/>
                </a:lnTo>
                <a:lnTo>
                  <a:pt x="2621" y="344"/>
                </a:lnTo>
                <a:lnTo>
                  <a:pt x="2658" y="363"/>
                </a:lnTo>
                <a:lnTo>
                  <a:pt x="2694" y="384"/>
                </a:lnTo>
                <a:lnTo>
                  <a:pt x="2730" y="407"/>
                </a:lnTo>
                <a:lnTo>
                  <a:pt x="2766" y="431"/>
                </a:lnTo>
                <a:lnTo>
                  <a:pt x="2799" y="456"/>
                </a:lnTo>
                <a:lnTo>
                  <a:pt x="2834" y="485"/>
                </a:lnTo>
                <a:lnTo>
                  <a:pt x="2865" y="513"/>
                </a:lnTo>
                <a:lnTo>
                  <a:pt x="2895" y="545"/>
                </a:lnTo>
                <a:lnTo>
                  <a:pt x="2923" y="576"/>
                </a:lnTo>
                <a:lnTo>
                  <a:pt x="2950" y="611"/>
                </a:lnTo>
                <a:lnTo>
                  <a:pt x="2950" y="611"/>
                </a:lnTo>
                <a:lnTo>
                  <a:pt x="2965" y="629"/>
                </a:lnTo>
                <a:lnTo>
                  <a:pt x="2980" y="647"/>
                </a:lnTo>
                <a:lnTo>
                  <a:pt x="2998" y="663"/>
                </a:lnTo>
                <a:lnTo>
                  <a:pt x="3018" y="680"/>
                </a:lnTo>
                <a:lnTo>
                  <a:pt x="3040" y="696"/>
                </a:lnTo>
                <a:lnTo>
                  <a:pt x="3063" y="713"/>
                </a:lnTo>
                <a:lnTo>
                  <a:pt x="3088" y="729"/>
                </a:lnTo>
                <a:lnTo>
                  <a:pt x="3114" y="744"/>
                </a:lnTo>
                <a:lnTo>
                  <a:pt x="3142" y="759"/>
                </a:lnTo>
                <a:lnTo>
                  <a:pt x="3171" y="774"/>
                </a:lnTo>
                <a:lnTo>
                  <a:pt x="3202" y="789"/>
                </a:lnTo>
                <a:lnTo>
                  <a:pt x="3234" y="803"/>
                </a:lnTo>
                <a:lnTo>
                  <a:pt x="3303" y="830"/>
                </a:lnTo>
                <a:lnTo>
                  <a:pt x="3375" y="855"/>
                </a:lnTo>
                <a:lnTo>
                  <a:pt x="3453" y="878"/>
                </a:lnTo>
                <a:lnTo>
                  <a:pt x="3534" y="900"/>
                </a:lnTo>
                <a:lnTo>
                  <a:pt x="3619" y="918"/>
                </a:lnTo>
                <a:lnTo>
                  <a:pt x="3708" y="936"/>
                </a:lnTo>
                <a:lnTo>
                  <a:pt x="3799" y="951"/>
                </a:lnTo>
                <a:lnTo>
                  <a:pt x="3892" y="963"/>
                </a:lnTo>
                <a:lnTo>
                  <a:pt x="3986" y="974"/>
                </a:lnTo>
                <a:lnTo>
                  <a:pt x="4084" y="980"/>
                </a:lnTo>
                <a:lnTo>
                  <a:pt x="4181" y="984"/>
                </a:lnTo>
                <a:lnTo>
                  <a:pt x="4279" y="986"/>
                </a:lnTo>
                <a:lnTo>
                  <a:pt x="4378" y="986"/>
                </a:lnTo>
                <a:lnTo>
                  <a:pt x="4475" y="981"/>
                </a:lnTo>
                <a:lnTo>
                  <a:pt x="4573" y="974"/>
                </a:lnTo>
                <a:lnTo>
                  <a:pt x="4670" y="962"/>
                </a:lnTo>
                <a:lnTo>
                  <a:pt x="4717" y="956"/>
                </a:lnTo>
                <a:lnTo>
                  <a:pt x="4765" y="948"/>
                </a:lnTo>
                <a:lnTo>
                  <a:pt x="4811" y="939"/>
                </a:lnTo>
                <a:lnTo>
                  <a:pt x="4857" y="930"/>
                </a:lnTo>
                <a:lnTo>
                  <a:pt x="4902" y="920"/>
                </a:lnTo>
                <a:lnTo>
                  <a:pt x="4947" y="909"/>
                </a:lnTo>
                <a:lnTo>
                  <a:pt x="4992" y="897"/>
                </a:lnTo>
                <a:lnTo>
                  <a:pt x="5036" y="884"/>
                </a:lnTo>
                <a:lnTo>
                  <a:pt x="5078" y="870"/>
                </a:lnTo>
                <a:lnTo>
                  <a:pt x="5120" y="854"/>
                </a:lnTo>
                <a:lnTo>
                  <a:pt x="5160" y="839"/>
                </a:lnTo>
                <a:lnTo>
                  <a:pt x="5201" y="821"/>
                </a:lnTo>
                <a:lnTo>
                  <a:pt x="5240" y="803"/>
                </a:lnTo>
                <a:lnTo>
                  <a:pt x="5277" y="785"/>
                </a:lnTo>
                <a:lnTo>
                  <a:pt x="5315" y="764"/>
                </a:lnTo>
                <a:lnTo>
                  <a:pt x="5349" y="743"/>
                </a:lnTo>
                <a:lnTo>
                  <a:pt x="5384" y="720"/>
                </a:lnTo>
                <a:lnTo>
                  <a:pt x="5417" y="698"/>
                </a:lnTo>
                <a:lnTo>
                  <a:pt x="5448" y="672"/>
                </a:lnTo>
                <a:lnTo>
                  <a:pt x="5478" y="647"/>
                </a:lnTo>
                <a:lnTo>
                  <a:pt x="5478" y="647"/>
                </a:lnTo>
                <a:lnTo>
                  <a:pt x="5540" y="596"/>
                </a:lnTo>
                <a:lnTo>
                  <a:pt x="5604" y="543"/>
                </a:lnTo>
                <a:lnTo>
                  <a:pt x="5672" y="494"/>
                </a:lnTo>
                <a:lnTo>
                  <a:pt x="5742" y="444"/>
                </a:lnTo>
                <a:lnTo>
                  <a:pt x="5817" y="396"/>
                </a:lnTo>
                <a:lnTo>
                  <a:pt x="5895" y="350"/>
                </a:lnTo>
                <a:lnTo>
                  <a:pt x="5976" y="306"/>
                </a:lnTo>
                <a:lnTo>
                  <a:pt x="6060" y="264"/>
                </a:lnTo>
                <a:lnTo>
                  <a:pt x="6147" y="224"/>
                </a:lnTo>
                <a:lnTo>
                  <a:pt x="6192" y="204"/>
                </a:lnTo>
                <a:lnTo>
                  <a:pt x="6238" y="186"/>
                </a:lnTo>
                <a:lnTo>
                  <a:pt x="6285" y="168"/>
                </a:lnTo>
                <a:lnTo>
                  <a:pt x="6331" y="152"/>
                </a:lnTo>
                <a:lnTo>
                  <a:pt x="6379" y="135"/>
                </a:lnTo>
                <a:lnTo>
                  <a:pt x="6429" y="120"/>
                </a:lnTo>
                <a:lnTo>
                  <a:pt x="6478" y="105"/>
                </a:lnTo>
                <a:lnTo>
                  <a:pt x="6529" y="92"/>
                </a:lnTo>
                <a:lnTo>
                  <a:pt x="6580" y="78"/>
                </a:lnTo>
                <a:lnTo>
                  <a:pt x="6631" y="66"/>
                </a:lnTo>
                <a:lnTo>
                  <a:pt x="6685" y="56"/>
                </a:lnTo>
                <a:lnTo>
                  <a:pt x="6737" y="45"/>
                </a:lnTo>
                <a:lnTo>
                  <a:pt x="6791" y="36"/>
                </a:lnTo>
                <a:lnTo>
                  <a:pt x="6847" y="27"/>
                </a:lnTo>
                <a:lnTo>
                  <a:pt x="6902" y="20"/>
                </a:lnTo>
                <a:lnTo>
                  <a:pt x="6959" y="14"/>
                </a:lnTo>
                <a:lnTo>
                  <a:pt x="7016" y="9"/>
                </a:lnTo>
                <a:lnTo>
                  <a:pt x="7075" y="5"/>
                </a:lnTo>
                <a:lnTo>
                  <a:pt x="7133" y="2"/>
                </a:lnTo>
                <a:lnTo>
                  <a:pt x="7192" y="0"/>
                </a:lnTo>
                <a:lnTo>
                  <a:pt x="7252" y="0"/>
                </a:lnTo>
                <a:lnTo>
                  <a:pt x="7313" y="2"/>
                </a:lnTo>
                <a:lnTo>
                  <a:pt x="7375" y="3"/>
                </a:lnTo>
                <a:lnTo>
                  <a:pt x="7438" y="6"/>
                </a:lnTo>
                <a:lnTo>
                  <a:pt x="7501" y="12"/>
                </a:lnTo>
                <a:lnTo>
                  <a:pt x="7564" y="18"/>
                </a:lnTo>
                <a:lnTo>
                  <a:pt x="7628" y="26"/>
                </a:lnTo>
                <a:lnTo>
                  <a:pt x="7692" y="35"/>
                </a:lnTo>
                <a:lnTo>
                  <a:pt x="7758" y="44"/>
                </a:lnTo>
                <a:lnTo>
                  <a:pt x="7824" y="56"/>
                </a:lnTo>
                <a:lnTo>
                  <a:pt x="7892" y="69"/>
                </a:lnTo>
                <a:lnTo>
                  <a:pt x="7959" y="84"/>
                </a:lnTo>
                <a:lnTo>
                  <a:pt x="8028" y="101"/>
                </a:lnTo>
                <a:lnTo>
                  <a:pt x="8097" y="119"/>
                </a:lnTo>
                <a:lnTo>
                  <a:pt x="8168" y="138"/>
                </a:lnTo>
                <a:lnTo>
                  <a:pt x="8238" y="159"/>
                </a:lnTo>
                <a:lnTo>
                  <a:pt x="8309" y="182"/>
                </a:lnTo>
                <a:lnTo>
                  <a:pt x="8381" y="207"/>
                </a:lnTo>
                <a:lnTo>
                  <a:pt x="8453" y="233"/>
                </a:lnTo>
                <a:lnTo>
                  <a:pt x="8526" y="261"/>
                </a:lnTo>
                <a:lnTo>
                  <a:pt x="8600" y="291"/>
                </a:lnTo>
                <a:lnTo>
                  <a:pt x="8674" y="323"/>
                </a:lnTo>
                <a:lnTo>
                  <a:pt x="8749" y="356"/>
                </a:lnTo>
                <a:lnTo>
                  <a:pt x="8824" y="392"/>
                </a:lnTo>
                <a:lnTo>
                  <a:pt x="8901" y="428"/>
                </a:lnTo>
                <a:lnTo>
                  <a:pt x="8977" y="467"/>
                </a:lnTo>
                <a:lnTo>
                  <a:pt x="8977" y="467"/>
                </a:lnTo>
                <a:lnTo>
                  <a:pt x="9054" y="506"/>
                </a:lnTo>
                <a:lnTo>
                  <a:pt x="9130" y="542"/>
                </a:lnTo>
                <a:lnTo>
                  <a:pt x="9204" y="575"/>
                </a:lnTo>
                <a:lnTo>
                  <a:pt x="9277" y="606"/>
                </a:lnTo>
                <a:lnTo>
                  <a:pt x="9349" y="633"/>
                </a:lnTo>
                <a:lnTo>
                  <a:pt x="9420" y="659"/>
                </a:lnTo>
                <a:lnTo>
                  <a:pt x="9489" y="683"/>
                </a:lnTo>
                <a:lnTo>
                  <a:pt x="9558" y="704"/>
                </a:lnTo>
                <a:lnTo>
                  <a:pt x="9623" y="722"/>
                </a:lnTo>
                <a:lnTo>
                  <a:pt x="9689" y="738"/>
                </a:lnTo>
                <a:lnTo>
                  <a:pt x="9755" y="752"/>
                </a:lnTo>
                <a:lnTo>
                  <a:pt x="9818" y="764"/>
                </a:lnTo>
                <a:lnTo>
                  <a:pt x="9881" y="774"/>
                </a:lnTo>
                <a:lnTo>
                  <a:pt x="9941" y="782"/>
                </a:lnTo>
                <a:lnTo>
                  <a:pt x="10001" y="788"/>
                </a:lnTo>
                <a:lnTo>
                  <a:pt x="10061" y="792"/>
                </a:lnTo>
                <a:lnTo>
                  <a:pt x="10118" y="795"/>
                </a:lnTo>
                <a:lnTo>
                  <a:pt x="10175" y="797"/>
                </a:lnTo>
                <a:lnTo>
                  <a:pt x="10231" y="795"/>
                </a:lnTo>
                <a:lnTo>
                  <a:pt x="10285" y="794"/>
                </a:lnTo>
                <a:lnTo>
                  <a:pt x="10337" y="789"/>
                </a:lnTo>
                <a:lnTo>
                  <a:pt x="10390" y="785"/>
                </a:lnTo>
                <a:lnTo>
                  <a:pt x="10441" y="777"/>
                </a:lnTo>
                <a:lnTo>
                  <a:pt x="10489" y="770"/>
                </a:lnTo>
                <a:lnTo>
                  <a:pt x="10538" y="761"/>
                </a:lnTo>
                <a:lnTo>
                  <a:pt x="10584" y="750"/>
                </a:lnTo>
                <a:lnTo>
                  <a:pt x="10631" y="740"/>
                </a:lnTo>
                <a:lnTo>
                  <a:pt x="10676" y="726"/>
                </a:lnTo>
                <a:lnTo>
                  <a:pt x="10719" y="714"/>
                </a:lnTo>
                <a:lnTo>
                  <a:pt x="10761" y="699"/>
                </a:lnTo>
                <a:lnTo>
                  <a:pt x="10803" y="684"/>
                </a:lnTo>
                <a:lnTo>
                  <a:pt x="10842" y="669"/>
                </a:lnTo>
                <a:lnTo>
                  <a:pt x="10881" y="653"/>
                </a:lnTo>
                <a:lnTo>
                  <a:pt x="10919" y="635"/>
                </a:lnTo>
                <a:lnTo>
                  <a:pt x="10956" y="617"/>
                </a:lnTo>
                <a:lnTo>
                  <a:pt x="10992" y="599"/>
                </a:lnTo>
                <a:lnTo>
                  <a:pt x="11058" y="561"/>
                </a:lnTo>
                <a:lnTo>
                  <a:pt x="11121" y="524"/>
                </a:lnTo>
                <a:lnTo>
                  <a:pt x="11180" y="483"/>
                </a:lnTo>
                <a:lnTo>
                  <a:pt x="11234" y="444"/>
                </a:lnTo>
                <a:lnTo>
                  <a:pt x="11282" y="405"/>
                </a:lnTo>
                <a:lnTo>
                  <a:pt x="11327" y="368"/>
                </a:lnTo>
                <a:lnTo>
                  <a:pt x="11366" y="330"/>
                </a:lnTo>
                <a:lnTo>
                  <a:pt x="11402" y="296"/>
                </a:lnTo>
                <a:lnTo>
                  <a:pt x="11432" y="264"/>
                </a:lnTo>
                <a:lnTo>
                  <a:pt x="11457" y="236"/>
                </a:lnTo>
                <a:lnTo>
                  <a:pt x="11478" y="210"/>
                </a:lnTo>
                <a:lnTo>
                  <a:pt x="11495" y="189"/>
                </a:lnTo>
                <a:lnTo>
                  <a:pt x="11514" y="161"/>
                </a:lnTo>
              </a:path>
            </a:pathLst>
          </a:cu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600"/>
          </a:p>
        </p:txBody>
      </p:sp>
      <p:pic>
        <p:nvPicPr>
          <p:cNvPr id="7" name="그림 6"/>
          <p:cNvPicPr>
            <a:picLocks noChangeAspect="1"/>
          </p:cNvPicPr>
          <p:nvPr/>
        </p:nvPicPr>
        <p:blipFill rotWithShape="1">
          <a:blip r:embed="rId2" cstate="print">
            <a:extLst>
              <a:ext uri="{28A0092B-C50C-407E-A947-70E740481C1C}">
                <a14:useLocalDpi xmlns:a14="http://schemas.microsoft.com/office/drawing/2010/main" val="0"/>
              </a:ext>
            </a:extLst>
          </a:blip>
          <a:srcRect l="53487" t="23566" r="3373" b="15504"/>
          <a:stretch/>
        </p:blipFill>
        <p:spPr>
          <a:xfrm>
            <a:off x="1311819" y="1444431"/>
            <a:ext cx="1724015" cy="1826246"/>
          </a:xfrm>
          <a:prstGeom prst="rect">
            <a:avLst/>
          </a:prstGeom>
        </p:spPr>
      </p:pic>
      <p:pic>
        <p:nvPicPr>
          <p:cNvPr id="8" name="그림 7"/>
          <p:cNvPicPr>
            <a:picLocks noChangeAspect="1"/>
          </p:cNvPicPr>
          <p:nvPr/>
        </p:nvPicPr>
        <p:blipFill rotWithShape="1">
          <a:blip r:embed="rId3" cstate="print">
            <a:extLst>
              <a:ext uri="{28A0092B-C50C-407E-A947-70E740481C1C}">
                <a14:useLocalDpi xmlns:a14="http://schemas.microsoft.com/office/drawing/2010/main" val="0"/>
              </a:ext>
            </a:extLst>
          </a:blip>
          <a:srcRect t="41498" r="82598"/>
          <a:stretch/>
        </p:blipFill>
        <p:spPr>
          <a:xfrm>
            <a:off x="4372397" y="1415126"/>
            <a:ext cx="753760" cy="1900508"/>
          </a:xfrm>
          <a:prstGeom prst="rect">
            <a:avLst/>
          </a:prstGeom>
        </p:spPr>
      </p:pic>
      <p:pic>
        <p:nvPicPr>
          <p:cNvPr id="9" name="그림 8"/>
          <p:cNvPicPr>
            <a:picLocks noChangeAspect="1"/>
          </p:cNvPicPr>
          <p:nvPr/>
        </p:nvPicPr>
        <p:blipFill rotWithShape="1">
          <a:blip r:embed="rId4" cstate="print">
            <a:extLst>
              <a:ext uri="{28A0092B-C50C-407E-A947-70E740481C1C}">
                <a14:useLocalDpi xmlns:a14="http://schemas.microsoft.com/office/drawing/2010/main" val="0"/>
              </a:ext>
            </a:extLst>
          </a:blip>
          <a:srcRect t="54545" r="69221"/>
          <a:stretch/>
        </p:blipFill>
        <p:spPr>
          <a:xfrm>
            <a:off x="6434961" y="1673642"/>
            <a:ext cx="1441894" cy="1597035"/>
          </a:xfrm>
          <a:prstGeom prst="rect">
            <a:avLst/>
          </a:prstGeom>
        </p:spPr>
      </p:pic>
      <p:grpSp>
        <p:nvGrpSpPr>
          <p:cNvPr id="10" name="그룹 9"/>
          <p:cNvGrpSpPr/>
          <p:nvPr/>
        </p:nvGrpSpPr>
        <p:grpSpPr>
          <a:xfrm>
            <a:off x="980501" y="3463787"/>
            <a:ext cx="2002320" cy="1077769"/>
            <a:chOff x="615063" y="4330693"/>
            <a:chExt cx="2167048" cy="1166435"/>
          </a:xfrm>
        </p:grpSpPr>
        <p:sp>
          <p:nvSpPr>
            <p:cNvPr id="11" name="Rectangle 3"/>
            <p:cNvSpPr txBox="1">
              <a:spLocks noChangeArrowheads="1"/>
            </p:cNvSpPr>
            <p:nvPr/>
          </p:nvSpPr>
          <p:spPr bwMode="auto">
            <a:xfrm>
              <a:off x="615063" y="4701501"/>
              <a:ext cx="2167048" cy="193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1400" b="1">
                  <a:solidFill>
                    <a:srgbClr val="048DB9"/>
                  </a:solidFill>
                  <a:latin typeface="Calibri" panose="020F0502020204030204" pitchFamily="34" charset="0"/>
                  <a:ea typeface="Tahoma" panose="020B0604030504040204" pitchFamily="34" charset="0"/>
                  <a:cs typeface="Tahoma" panose="020B0604030504040204" pitchFamily="34" charset="0"/>
                </a:rPr>
                <a:t>Contemporary colors</a:t>
              </a:r>
            </a:p>
          </p:txBody>
        </p:sp>
        <p:sp>
          <p:nvSpPr>
            <p:cNvPr id="12" name="Rectangle 3"/>
            <p:cNvSpPr txBox="1">
              <a:spLocks noChangeArrowheads="1"/>
            </p:cNvSpPr>
            <p:nvPr/>
          </p:nvSpPr>
          <p:spPr bwMode="auto">
            <a:xfrm>
              <a:off x="615063" y="4972501"/>
              <a:ext cx="2167048" cy="52462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zh-CN" altLang="en-US" sz="1050" dirty="0">
                  <a:solidFill>
                    <a:schemeClr val="bg1"/>
                  </a:solidFill>
                  <a:latin typeface="Calibri" panose="020F0502020204030204" pitchFamily="34" charset="0"/>
                  <a:ea typeface="Tahoma" pitchFamily="34" charset="0"/>
                  <a:cs typeface="Tahoma" pitchFamily="34" charset="0"/>
                </a:rPr>
                <a:t>亮亮图文旗舰店</a:t>
              </a:r>
              <a:r>
                <a:rPr lang="en-US" altLang="ko-KR" sz="1050" dirty="0">
                  <a:solidFill>
                    <a:schemeClr val="bg1"/>
                  </a:solidFill>
                  <a:latin typeface="Calibri" panose="020F0502020204030204" pitchFamily="34" charset="0"/>
                  <a:ea typeface="Tahoma" pitchFamily="34" charset="0"/>
                  <a:cs typeface="Tahoma" pitchFamily="34" charset="0"/>
                </a:rPr>
                <a:t>https://liangliangtuwen.tmall.com</a:t>
              </a:r>
            </a:p>
            <a:p>
              <a:pPr algn="ctr">
                <a:defRPr/>
              </a:pPr>
              <a:r>
                <a:rPr lang="en-US" altLang="ko-KR" sz="1050" dirty="0">
                  <a:solidFill>
                    <a:schemeClr val="bg1"/>
                  </a:solidFill>
                  <a:latin typeface="Calibri" panose="020F0502020204030204" pitchFamily="34" charset="0"/>
                  <a:ea typeface="Tahoma" pitchFamily="34" charset="0"/>
                  <a:cs typeface="Tahoma" pitchFamily="34" charset="0"/>
                </a:rPr>
                <a:t>on the cutting edge.</a:t>
              </a:r>
            </a:p>
          </p:txBody>
        </p:sp>
        <p:sp>
          <p:nvSpPr>
            <p:cNvPr id="13" name="Rectangle 3"/>
            <p:cNvSpPr txBox="1">
              <a:spLocks noChangeArrowheads="1"/>
            </p:cNvSpPr>
            <p:nvPr/>
          </p:nvSpPr>
          <p:spPr bwMode="auto">
            <a:xfrm>
              <a:off x="1286272" y="4330693"/>
              <a:ext cx="824630" cy="33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2400" b="1">
                  <a:solidFill>
                    <a:srgbClr val="048DB9"/>
                  </a:solidFill>
                  <a:latin typeface="Calibri" panose="020F0502020204030204" pitchFamily="34" charset="0"/>
                  <a:ea typeface="Tahoma" panose="020B0604030504040204" pitchFamily="34" charset="0"/>
                  <a:cs typeface="Tahoma" panose="020B0604030504040204" pitchFamily="34" charset="0"/>
                </a:rPr>
                <a:t>01</a:t>
              </a:r>
            </a:p>
          </p:txBody>
        </p:sp>
      </p:grpSp>
      <p:grpSp>
        <p:nvGrpSpPr>
          <p:cNvPr id="14" name="그룹 13"/>
          <p:cNvGrpSpPr/>
          <p:nvPr/>
        </p:nvGrpSpPr>
        <p:grpSpPr>
          <a:xfrm>
            <a:off x="3570840" y="3451154"/>
            <a:ext cx="2002320" cy="1053554"/>
            <a:chOff x="615063" y="4317021"/>
            <a:chExt cx="2167048" cy="1140228"/>
          </a:xfrm>
        </p:grpSpPr>
        <p:sp>
          <p:nvSpPr>
            <p:cNvPr id="15" name="Rectangle 3"/>
            <p:cNvSpPr txBox="1">
              <a:spLocks noChangeArrowheads="1"/>
            </p:cNvSpPr>
            <p:nvPr/>
          </p:nvSpPr>
          <p:spPr bwMode="auto">
            <a:xfrm>
              <a:off x="615063" y="4693526"/>
              <a:ext cx="2167048" cy="209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1400" b="1">
                  <a:solidFill>
                    <a:srgbClr val="FCAE16"/>
                  </a:solidFill>
                  <a:latin typeface="Calibri" panose="020F0502020204030204" pitchFamily="34" charset="0"/>
                  <a:ea typeface="Tahoma" panose="020B0604030504040204" pitchFamily="34" charset="0"/>
                  <a:cs typeface="Tahoma" panose="020B0604030504040204" pitchFamily="34" charset="0"/>
                </a:rPr>
                <a:t>Contemporary colors</a:t>
              </a:r>
            </a:p>
          </p:txBody>
        </p:sp>
        <p:sp>
          <p:nvSpPr>
            <p:cNvPr id="16" name="Rectangle 3"/>
            <p:cNvSpPr txBox="1">
              <a:spLocks noChangeArrowheads="1"/>
            </p:cNvSpPr>
            <p:nvPr/>
          </p:nvSpPr>
          <p:spPr bwMode="auto">
            <a:xfrm>
              <a:off x="615063" y="4972501"/>
              <a:ext cx="2167048" cy="48474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050">
                  <a:solidFill>
                    <a:schemeClr val="bg1"/>
                  </a:solidFill>
                  <a:latin typeface="Calibri" panose="020F0502020204030204" pitchFamily="34" charset="0"/>
                  <a:ea typeface="Tahoma" pitchFamily="34" charset="0"/>
                  <a:cs typeface="Tahoma" pitchFamily="34" charset="0"/>
                </a:rPr>
                <a:t>We create power point templates based on new visual trends that’s fresh, relevant and always on the cutting edge.</a:t>
              </a:r>
            </a:p>
          </p:txBody>
        </p:sp>
        <p:sp>
          <p:nvSpPr>
            <p:cNvPr id="17" name="Rectangle 3"/>
            <p:cNvSpPr txBox="1">
              <a:spLocks noChangeArrowheads="1"/>
            </p:cNvSpPr>
            <p:nvPr/>
          </p:nvSpPr>
          <p:spPr bwMode="auto">
            <a:xfrm>
              <a:off x="1286272" y="4317021"/>
              <a:ext cx="824630" cy="3597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2400" b="1">
                  <a:solidFill>
                    <a:srgbClr val="FCAE16"/>
                  </a:solidFill>
                  <a:latin typeface="Calibri" panose="020F0502020204030204" pitchFamily="34" charset="0"/>
                  <a:ea typeface="Tahoma" panose="020B0604030504040204" pitchFamily="34" charset="0"/>
                  <a:cs typeface="Tahoma" panose="020B0604030504040204" pitchFamily="34" charset="0"/>
                </a:rPr>
                <a:t>02</a:t>
              </a:r>
            </a:p>
          </p:txBody>
        </p:sp>
      </p:grpSp>
      <p:grpSp>
        <p:nvGrpSpPr>
          <p:cNvPr id="18" name="그룹 17"/>
          <p:cNvGrpSpPr/>
          <p:nvPr/>
        </p:nvGrpSpPr>
        <p:grpSpPr>
          <a:xfrm>
            <a:off x="6161179" y="3451154"/>
            <a:ext cx="2002320" cy="1202854"/>
            <a:chOff x="615063" y="4317021"/>
            <a:chExt cx="2167048" cy="1301811"/>
          </a:xfrm>
        </p:grpSpPr>
        <p:sp>
          <p:nvSpPr>
            <p:cNvPr id="19" name="Rectangle 3"/>
            <p:cNvSpPr txBox="1">
              <a:spLocks noChangeArrowheads="1"/>
            </p:cNvSpPr>
            <p:nvPr/>
          </p:nvSpPr>
          <p:spPr bwMode="auto">
            <a:xfrm>
              <a:off x="615063" y="4693526"/>
              <a:ext cx="2167048" cy="209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1400" b="1">
                  <a:solidFill>
                    <a:schemeClr val="bg1">
                      <a:lumMod val="85000"/>
                    </a:schemeClr>
                  </a:solidFill>
                  <a:latin typeface="Calibri" panose="020F0502020204030204" pitchFamily="34" charset="0"/>
                  <a:ea typeface="Tahoma" panose="020B0604030504040204" pitchFamily="34" charset="0"/>
                  <a:cs typeface="Tahoma" panose="020B0604030504040204" pitchFamily="34" charset="0"/>
                </a:rPr>
                <a:t>Contemporary colors</a:t>
              </a:r>
            </a:p>
          </p:txBody>
        </p:sp>
        <p:sp>
          <p:nvSpPr>
            <p:cNvPr id="20" name="Rectangle 3"/>
            <p:cNvSpPr txBox="1">
              <a:spLocks noChangeArrowheads="1"/>
            </p:cNvSpPr>
            <p:nvPr/>
          </p:nvSpPr>
          <p:spPr bwMode="auto">
            <a:xfrm>
              <a:off x="615063" y="4972501"/>
              <a:ext cx="2167048" cy="64633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050">
                  <a:solidFill>
                    <a:schemeClr val="bg1"/>
                  </a:solidFill>
                  <a:latin typeface="Calibri" panose="020F0502020204030204" pitchFamily="34" charset="0"/>
                  <a:ea typeface="Tahoma" pitchFamily="34" charset="0"/>
                  <a:cs typeface="Tahoma" pitchFamily="34" charset="0"/>
                </a:rPr>
                <a:t>We create power point templates based on new visual trends that’s fresh, relevant and always on the cutting edge.</a:t>
              </a:r>
            </a:p>
          </p:txBody>
        </p:sp>
        <p:sp>
          <p:nvSpPr>
            <p:cNvPr id="21" name="Rectangle 3"/>
            <p:cNvSpPr txBox="1">
              <a:spLocks noChangeArrowheads="1"/>
            </p:cNvSpPr>
            <p:nvPr/>
          </p:nvSpPr>
          <p:spPr bwMode="auto">
            <a:xfrm>
              <a:off x="1286272" y="4317021"/>
              <a:ext cx="824630" cy="3597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lnSpc>
                  <a:spcPct val="90000"/>
                </a:lnSpc>
                <a:buClr>
                  <a:prstClr val="white"/>
                </a:buClr>
                <a:defRPr/>
              </a:pPr>
              <a:r>
                <a:rPr lang="en-US" altLang="ko-KR" sz="2400" b="1">
                  <a:solidFill>
                    <a:schemeClr val="bg1">
                      <a:lumMod val="85000"/>
                    </a:schemeClr>
                  </a:solidFill>
                  <a:latin typeface="Calibri" panose="020F0502020204030204" pitchFamily="34" charset="0"/>
                  <a:ea typeface="Tahoma" panose="020B0604030504040204" pitchFamily="34" charset="0"/>
                  <a:cs typeface="Tahoma" panose="020B0604030504040204" pitchFamily="34" charset="0"/>
                </a:rPr>
                <a:t>03</a:t>
              </a:r>
            </a:p>
          </p:txBody>
        </p:sp>
      </p:grpSp>
      <p:pic>
        <p:nvPicPr>
          <p:cNvPr id="22" name="그림 21"/>
          <p:cNvPicPr>
            <a:picLocks noChangeAspect="1"/>
          </p:cNvPicPr>
          <p:nvPr/>
        </p:nvPicPr>
        <p:blipFill rotWithShape="1">
          <a:blip r:embed="rId5" cstate="print">
            <a:extLst>
              <a:ext uri="{28A0092B-C50C-407E-A947-70E740481C1C}">
                <a14:useLocalDpi xmlns:a14="http://schemas.microsoft.com/office/drawing/2010/main" val="0"/>
              </a:ext>
            </a:extLst>
          </a:blip>
          <a:srcRect l="31134" t="14455" r="34665" b="77592"/>
          <a:stretch/>
        </p:blipFill>
        <p:spPr>
          <a:xfrm rot="669373">
            <a:off x="5868902" y="1924774"/>
            <a:ext cx="1211141" cy="211223"/>
          </a:xfrm>
          <a:prstGeom prst="rect">
            <a:avLst/>
          </a:prstGeom>
        </p:spPr>
      </p:pic>
      <p:pic>
        <p:nvPicPr>
          <p:cNvPr id="23" name="그림 22"/>
          <p:cNvPicPr>
            <a:picLocks noChangeAspect="1"/>
          </p:cNvPicPr>
          <p:nvPr/>
        </p:nvPicPr>
        <p:blipFill rotWithShape="1">
          <a:blip r:embed="rId6" cstate="print">
            <a:extLst>
              <a:ext uri="{28A0092B-C50C-407E-A947-70E740481C1C}">
                <a14:useLocalDpi xmlns:a14="http://schemas.microsoft.com/office/drawing/2010/main" val="0"/>
              </a:ext>
            </a:extLst>
          </a:blip>
          <a:srcRect l="5094" t="27587" r="79509" b="51649"/>
          <a:stretch/>
        </p:blipFill>
        <p:spPr>
          <a:xfrm rot="18678163">
            <a:off x="3721323" y="2000870"/>
            <a:ext cx="705328" cy="713366"/>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12</a:t>
            </a:fld>
            <a:endParaRPr lang="ko-KR" altLang="en-US"/>
          </a:p>
        </p:txBody>
      </p:sp>
      <p:pic>
        <p:nvPicPr>
          <p:cNvPr id="6" name="그림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7735791" y="1371835"/>
            <a:ext cx="1065845" cy="1048924"/>
          </a:xfrm>
          <a:prstGeom prst="rect">
            <a:avLst/>
          </a:prstGeom>
        </p:spPr>
      </p:pic>
      <p:grpSp>
        <p:nvGrpSpPr>
          <p:cNvPr id="7" name="그룹 6"/>
          <p:cNvGrpSpPr/>
          <p:nvPr/>
        </p:nvGrpSpPr>
        <p:grpSpPr>
          <a:xfrm>
            <a:off x="1187624" y="1620052"/>
            <a:ext cx="1294058" cy="1294058"/>
            <a:chOff x="899592" y="2154875"/>
            <a:chExt cx="1494010" cy="1494010"/>
          </a:xfrm>
        </p:grpSpPr>
        <p:sp>
          <p:nvSpPr>
            <p:cNvPr id="8" name="도넛 7"/>
            <p:cNvSpPr/>
            <p:nvPr/>
          </p:nvSpPr>
          <p:spPr>
            <a:xfrm>
              <a:off x="899592" y="2154875"/>
              <a:ext cx="1494010" cy="1494010"/>
            </a:xfrm>
            <a:prstGeom prst="donut">
              <a:avLst>
                <a:gd name="adj" fmla="val 9696"/>
              </a:avLst>
            </a:prstGeom>
            <a:blipFill>
              <a:blip r:embed="rId4"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타원 8"/>
            <p:cNvSpPr/>
            <p:nvPr/>
          </p:nvSpPr>
          <p:spPr>
            <a:xfrm>
              <a:off x="1056047" y="2311330"/>
              <a:ext cx="1181100" cy="1181100"/>
            </a:xfrm>
            <a:prstGeom prst="ellipse">
              <a:avLst/>
            </a:prstGeom>
            <a:blipFill>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10" name="그룹 9"/>
          <p:cNvGrpSpPr/>
          <p:nvPr/>
        </p:nvGrpSpPr>
        <p:grpSpPr>
          <a:xfrm>
            <a:off x="1187624" y="3393849"/>
            <a:ext cx="1294058" cy="1294058"/>
            <a:chOff x="899592" y="4202750"/>
            <a:chExt cx="1494010" cy="1494010"/>
          </a:xfrm>
        </p:grpSpPr>
        <p:sp>
          <p:nvSpPr>
            <p:cNvPr id="11" name="타원 10"/>
            <p:cNvSpPr/>
            <p:nvPr/>
          </p:nvSpPr>
          <p:spPr>
            <a:xfrm>
              <a:off x="1056047" y="4359205"/>
              <a:ext cx="1181100" cy="1181100"/>
            </a:xfrm>
            <a:prstGeom prst="ellipse">
              <a:avLst/>
            </a:prstGeom>
            <a:blipFill>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2" name="도넛 11"/>
            <p:cNvSpPr/>
            <p:nvPr/>
          </p:nvSpPr>
          <p:spPr>
            <a:xfrm>
              <a:off x="899592" y="4202750"/>
              <a:ext cx="1494010" cy="1494010"/>
            </a:xfrm>
            <a:prstGeom prst="donut">
              <a:avLst>
                <a:gd name="adj" fmla="val 9696"/>
              </a:avLst>
            </a:prstGeom>
            <a:blipFill>
              <a:blip r:embed="rId7" cstate="print"/>
              <a:stretch>
                <a:fillRect/>
              </a:stretch>
            </a:blip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13" name="그룹 12"/>
          <p:cNvGrpSpPr/>
          <p:nvPr/>
        </p:nvGrpSpPr>
        <p:grpSpPr>
          <a:xfrm>
            <a:off x="4732222" y="3393849"/>
            <a:ext cx="1294058" cy="1294058"/>
            <a:chOff x="4540846" y="2154875"/>
            <a:chExt cx="1494010" cy="1494010"/>
          </a:xfrm>
        </p:grpSpPr>
        <p:sp>
          <p:nvSpPr>
            <p:cNvPr id="14" name="타원 13"/>
            <p:cNvSpPr/>
            <p:nvPr/>
          </p:nvSpPr>
          <p:spPr>
            <a:xfrm>
              <a:off x="4697301" y="2311330"/>
              <a:ext cx="1181100" cy="1181100"/>
            </a:xfrm>
            <a:prstGeom prst="ellipse">
              <a:avLst/>
            </a:prstGeom>
            <a:blipFill>
              <a:blip r:embed="rId8"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5" name="도넛 14"/>
            <p:cNvSpPr/>
            <p:nvPr/>
          </p:nvSpPr>
          <p:spPr>
            <a:xfrm>
              <a:off x="4540846" y="2154875"/>
              <a:ext cx="1494010" cy="1494010"/>
            </a:xfrm>
            <a:prstGeom prst="donut">
              <a:avLst>
                <a:gd name="adj" fmla="val 9696"/>
              </a:avLst>
            </a:prstGeom>
            <a:blipFill>
              <a:blip r:embed="rId4"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16" name="그룹 15"/>
          <p:cNvGrpSpPr/>
          <p:nvPr/>
        </p:nvGrpSpPr>
        <p:grpSpPr>
          <a:xfrm>
            <a:off x="4732222" y="1620052"/>
            <a:ext cx="1294058" cy="1294058"/>
            <a:chOff x="4540846" y="4202750"/>
            <a:chExt cx="1494010" cy="1494010"/>
          </a:xfrm>
        </p:grpSpPr>
        <p:sp>
          <p:nvSpPr>
            <p:cNvPr id="17" name="타원 16"/>
            <p:cNvSpPr/>
            <p:nvPr/>
          </p:nvSpPr>
          <p:spPr>
            <a:xfrm>
              <a:off x="4697301" y="4359205"/>
              <a:ext cx="1181100" cy="1181100"/>
            </a:xfrm>
            <a:prstGeom prst="ellipse">
              <a:avLst/>
            </a:prstGeom>
            <a:blipFill>
              <a:blip r:embed="rId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8" name="도넛 17"/>
            <p:cNvSpPr/>
            <p:nvPr/>
          </p:nvSpPr>
          <p:spPr>
            <a:xfrm>
              <a:off x="4540846" y="4202750"/>
              <a:ext cx="1494010" cy="1494010"/>
            </a:xfrm>
            <a:prstGeom prst="donut">
              <a:avLst>
                <a:gd name="adj" fmla="val 9696"/>
              </a:avLst>
            </a:prstGeom>
            <a:blipFill>
              <a:blip r:embed="rId7" cstate="print"/>
              <a:stretch>
                <a:fillRect/>
              </a:stretch>
            </a:blipFill>
            <a:ln>
              <a:solidFill>
                <a:srgbClr val="048D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19" name="그룹 18"/>
          <p:cNvGrpSpPr/>
          <p:nvPr/>
        </p:nvGrpSpPr>
        <p:grpSpPr>
          <a:xfrm>
            <a:off x="2667694" y="1914491"/>
            <a:ext cx="1575109" cy="684864"/>
            <a:chOff x="2373620" y="2533326"/>
            <a:chExt cx="1818488" cy="790686"/>
          </a:xfrm>
        </p:grpSpPr>
        <p:sp>
          <p:nvSpPr>
            <p:cNvPr id="20" name="Rectangle 3"/>
            <p:cNvSpPr txBox="1">
              <a:spLocks noChangeArrowheads="1"/>
            </p:cNvSpPr>
            <p:nvPr/>
          </p:nvSpPr>
          <p:spPr bwMode="auto">
            <a:xfrm>
              <a:off x="2373620" y="2533326"/>
              <a:ext cx="1818488" cy="195433"/>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21" name="Rectangle 3"/>
            <p:cNvSpPr txBox="1">
              <a:spLocks noChangeArrowheads="1"/>
            </p:cNvSpPr>
            <p:nvPr/>
          </p:nvSpPr>
          <p:spPr bwMode="auto">
            <a:xfrm>
              <a:off x="2373620" y="2770014"/>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22" name="그룹 21"/>
          <p:cNvGrpSpPr/>
          <p:nvPr/>
        </p:nvGrpSpPr>
        <p:grpSpPr>
          <a:xfrm>
            <a:off x="2667694" y="3689970"/>
            <a:ext cx="1575109" cy="681499"/>
            <a:chOff x="2373620" y="4617307"/>
            <a:chExt cx="1818488" cy="786801"/>
          </a:xfrm>
        </p:grpSpPr>
        <p:sp>
          <p:nvSpPr>
            <p:cNvPr id="23" name="Rectangle 3"/>
            <p:cNvSpPr txBox="1">
              <a:spLocks noChangeArrowheads="1"/>
            </p:cNvSpPr>
            <p:nvPr/>
          </p:nvSpPr>
          <p:spPr bwMode="auto">
            <a:xfrm>
              <a:off x="2373620" y="4617307"/>
              <a:ext cx="18184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chemeClr val="bg1"/>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24" name="Rectangle 3"/>
            <p:cNvSpPr txBox="1">
              <a:spLocks noChangeArrowheads="1"/>
            </p:cNvSpPr>
            <p:nvPr/>
          </p:nvSpPr>
          <p:spPr bwMode="auto">
            <a:xfrm>
              <a:off x="2373620" y="4850110"/>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25" name="그룹 24"/>
          <p:cNvGrpSpPr/>
          <p:nvPr/>
        </p:nvGrpSpPr>
        <p:grpSpPr>
          <a:xfrm>
            <a:off x="6193734" y="3689970"/>
            <a:ext cx="1575109" cy="681499"/>
            <a:chOff x="6934988" y="4617307"/>
            <a:chExt cx="1818488" cy="786801"/>
          </a:xfrm>
        </p:grpSpPr>
        <p:sp>
          <p:nvSpPr>
            <p:cNvPr id="26" name="Rectangle 3"/>
            <p:cNvSpPr txBox="1">
              <a:spLocks noChangeArrowheads="1"/>
            </p:cNvSpPr>
            <p:nvPr/>
          </p:nvSpPr>
          <p:spPr bwMode="auto">
            <a:xfrm>
              <a:off x="6934988" y="4617307"/>
              <a:ext cx="1818488" cy="195433"/>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27" name="Rectangle 3"/>
            <p:cNvSpPr txBox="1">
              <a:spLocks noChangeArrowheads="1"/>
            </p:cNvSpPr>
            <p:nvPr/>
          </p:nvSpPr>
          <p:spPr bwMode="auto">
            <a:xfrm>
              <a:off x="6934988" y="4850110"/>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28" name="그룹 27"/>
          <p:cNvGrpSpPr/>
          <p:nvPr/>
        </p:nvGrpSpPr>
        <p:grpSpPr>
          <a:xfrm>
            <a:off x="6193734" y="1914491"/>
            <a:ext cx="1575109" cy="684864"/>
            <a:chOff x="6934988" y="2533326"/>
            <a:chExt cx="1818488" cy="790686"/>
          </a:xfrm>
        </p:grpSpPr>
        <p:sp>
          <p:nvSpPr>
            <p:cNvPr id="29" name="Rectangle 3"/>
            <p:cNvSpPr txBox="1">
              <a:spLocks noChangeArrowheads="1"/>
            </p:cNvSpPr>
            <p:nvPr/>
          </p:nvSpPr>
          <p:spPr bwMode="auto">
            <a:xfrm>
              <a:off x="6934988" y="2533326"/>
              <a:ext cx="18184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rgbClr val="048DB9"/>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30" name="Rectangle 3"/>
            <p:cNvSpPr txBox="1">
              <a:spLocks noChangeArrowheads="1"/>
            </p:cNvSpPr>
            <p:nvPr/>
          </p:nvSpPr>
          <p:spPr bwMode="auto">
            <a:xfrm>
              <a:off x="6934988" y="2770014"/>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31" name="그룹 30"/>
          <p:cNvGrpSpPr/>
          <p:nvPr/>
        </p:nvGrpSpPr>
        <p:grpSpPr>
          <a:xfrm>
            <a:off x="2170588" y="1522109"/>
            <a:ext cx="412183" cy="412183"/>
            <a:chOff x="3281083" y="2474260"/>
            <a:chExt cx="582705" cy="582705"/>
          </a:xfrm>
        </p:grpSpPr>
        <p:sp>
          <p:nvSpPr>
            <p:cNvPr id="32" name="타원 31"/>
            <p:cNvSpPr/>
            <p:nvPr/>
          </p:nvSpPr>
          <p:spPr>
            <a:xfrm>
              <a:off x="3281083" y="2474260"/>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33" name="그룹 32"/>
            <p:cNvGrpSpPr/>
            <p:nvPr/>
          </p:nvGrpSpPr>
          <p:grpSpPr>
            <a:xfrm>
              <a:off x="3476499" y="2594151"/>
              <a:ext cx="191873" cy="342922"/>
              <a:chOff x="5573713" y="1397000"/>
              <a:chExt cx="298450" cy="533400"/>
            </a:xfrm>
            <a:solidFill>
              <a:schemeClr val="tx1"/>
            </a:solidFill>
          </p:grpSpPr>
          <p:sp>
            <p:nvSpPr>
              <p:cNvPr id="34" name="Freeform 39"/>
              <p:cNvSpPr>
                <a:spLocks/>
              </p:cNvSpPr>
              <p:nvPr/>
            </p:nvSpPr>
            <p:spPr bwMode="auto">
              <a:xfrm>
                <a:off x="5576888" y="1676400"/>
                <a:ext cx="123825" cy="254000"/>
              </a:xfrm>
              <a:custGeom>
                <a:avLst/>
                <a:gdLst>
                  <a:gd name="T0" fmla="*/ 78 w 78"/>
                  <a:gd name="T1" fmla="*/ 20 h 160"/>
                  <a:gd name="T2" fmla="*/ 78 w 78"/>
                  <a:gd name="T3" fmla="*/ 20 h 160"/>
                  <a:gd name="T4" fmla="*/ 64 w 78"/>
                  <a:gd name="T5" fmla="*/ 8 h 160"/>
                  <a:gd name="T6" fmla="*/ 54 w 78"/>
                  <a:gd name="T7" fmla="*/ 0 h 160"/>
                  <a:gd name="T8" fmla="*/ 54 w 78"/>
                  <a:gd name="T9" fmla="*/ 0 h 160"/>
                  <a:gd name="T10" fmla="*/ 40 w 78"/>
                  <a:gd name="T11" fmla="*/ 10 h 160"/>
                  <a:gd name="T12" fmla="*/ 28 w 78"/>
                  <a:gd name="T13" fmla="*/ 22 h 160"/>
                  <a:gd name="T14" fmla="*/ 28 w 78"/>
                  <a:gd name="T15" fmla="*/ 22 h 160"/>
                  <a:gd name="T16" fmla="*/ 14 w 78"/>
                  <a:gd name="T17" fmla="*/ 38 h 160"/>
                  <a:gd name="T18" fmla="*/ 6 w 78"/>
                  <a:gd name="T19" fmla="*/ 54 h 160"/>
                  <a:gd name="T20" fmla="*/ 2 w 78"/>
                  <a:gd name="T21" fmla="*/ 68 h 160"/>
                  <a:gd name="T22" fmla="*/ 0 w 78"/>
                  <a:gd name="T23" fmla="*/ 84 h 160"/>
                  <a:gd name="T24" fmla="*/ 0 w 78"/>
                  <a:gd name="T25" fmla="*/ 84 h 160"/>
                  <a:gd name="T26" fmla="*/ 0 w 78"/>
                  <a:gd name="T27" fmla="*/ 96 h 160"/>
                  <a:gd name="T28" fmla="*/ 4 w 78"/>
                  <a:gd name="T29" fmla="*/ 108 h 160"/>
                  <a:gd name="T30" fmla="*/ 8 w 78"/>
                  <a:gd name="T31" fmla="*/ 118 h 160"/>
                  <a:gd name="T32" fmla="*/ 12 w 78"/>
                  <a:gd name="T33" fmla="*/ 128 h 160"/>
                  <a:gd name="T34" fmla="*/ 22 w 78"/>
                  <a:gd name="T35" fmla="*/ 144 h 160"/>
                  <a:gd name="T36" fmla="*/ 34 w 78"/>
                  <a:gd name="T37" fmla="*/ 156 h 160"/>
                  <a:gd name="T38" fmla="*/ 34 w 78"/>
                  <a:gd name="T39" fmla="*/ 156 h 160"/>
                  <a:gd name="T40" fmla="*/ 38 w 78"/>
                  <a:gd name="T41" fmla="*/ 158 h 160"/>
                  <a:gd name="T42" fmla="*/ 44 w 78"/>
                  <a:gd name="T43" fmla="*/ 160 h 160"/>
                  <a:gd name="T44" fmla="*/ 44 w 78"/>
                  <a:gd name="T45" fmla="*/ 160 h 160"/>
                  <a:gd name="T46" fmla="*/ 50 w 78"/>
                  <a:gd name="T47" fmla="*/ 158 h 160"/>
                  <a:gd name="T48" fmla="*/ 54 w 78"/>
                  <a:gd name="T49" fmla="*/ 156 h 160"/>
                  <a:gd name="T50" fmla="*/ 54 w 78"/>
                  <a:gd name="T51" fmla="*/ 156 h 160"/>
                  <a:gd name="T52" fmla="*/ 58 w 78"/>
                  <a:gd name="T53" fmla="*/ 150 h 160"/>
                  <a:gd name="T54" fmla="*/ 58 w 78"/>
                  <a:gd name="T55" fmla="*/ 144 h 160"/>
                  <a:gd name="T56" fmla="*/ 58 w 78"/>
                  <a:gd name="T57" fmla="*/ 138 h 160"/>
                  <a:gd name="T58" fmla="*/ 54 w 78"/>
                  <a:gd name="T59" fmla="*/ 134 h 160"/>
                  <a:gd name="T60" fmla="*/ 54 w 78"/>
                  <a:gd name="T61" fmla="*/ 134 h 160"/>
                  <a:gd name="T62" fmla="*/ 46 w 78"/>
                  <a:gd name="T63" fmla="*/ 124 h 160"/>
                  <a:gd name="T64" fmla="*/ 38 w 78"/>
                  <a:gd name="T65" fmla="*/ 112 h 160"/>
                  <a:gd name="T66" fmla="*/ 32 w 78"/>
                  <a:gd name="T67" fmla="*/ 98 h 160"/>
                  <a:gd name="T68" fmla="*/ 30 w 78"/>
                  <a:gd name="T69" fmla="*/ 92 h 160"/>
                  <a:gd name="T70" fmla="*/ 30 w 78"/>
                  <a:gd name="T71" fmla="*/ 84 h 160"/>
                  <a:gd name="T72" fmla="*/ 30 w 78"/>
                  <a:gd name="T73" fmla="*/ 84 h 160"/>
                  <a:gd name="T74" fmla="*/ 30 w 78"/>
                  <a:gd name="T75" fmla="*/ 76 h 160"/>
                  <a:gd name="T76" fmla="*/ 34 w 78"/>
                  <a:gd name="T77" fmla="*/ 66 h 160"/>
                  <a:gd name="T78" fmla="*/ 40 w 78"/>
                  <a:gd name="T79" fmla="*/ 56 h 160"/>
                  <a:gd name="T80" fmla="*/ 48 w 78"/>
                  <a:gd name="T81" fmla="*/ 44 h 160"/>
                  <a:gd name="T82" fmla="*/ 48 w 78"/>
                  <a:gd name="T83" fmla="*/ 44 h 160"/>
                  <a:gd name="T84" fmla="*/ 64 w 78"/>
                  <a:gd name="T85" fmla="*/ 30 h 160"/>
                  <a:gd name="T86" fmla="*/ 78 w 78"/>
                  <a:gd name="T87" fmla="*/ 20 h 160"/>
                  <a:gd name="T88" fmla="*/ 78 w 78"/>
                  <a:gd name="T89" fmla="*/ 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60">
                    <a:moveTo>
                      <a:pt x="78" y="20"/>
                    </a:moveTo>
                    <a:lnTo>
                      <a:pt x="78" y="20"/>
                    </a:lnTo>
                    <a:lnTo>
                      <a:pt x="64" y="8"/>
                    </a:lnTo>
                    <a:lnTo>
                      <a:pt x="54" y="0"/>
                    </a:lnTo>
                    <a:lnTo>
                      <a:pt x="54" y="0"/>
                    </a:lnTo>
                    <a:lnTo>
                      <a:pt x="40" y="10"/>
                    </a:lnTo>
                    <a:lnTo>
                      <a:pt x="28" y="22"/>
                    </a:lnTo>
                    <a:lnTo>
                      <a:pt x="28" y="22"/>
                    </a:lnTo>
                    <a:lnTo>
                      <a:pt x="14" y="38"/>
                    </a:lnTo>
                    <a:lnTo>
                      <a:pt x="6" y="54"/>
                    </a:lnTo>
                    <a:lnTo>
                      <a:pt x="2" y="68"/>
                    </a:lnTo>
                    <a:lnTo>
                      <a:pt x="0" y="84"/>
                    </a:lnTo>
                    <a:lnTo>
                      <a:pt x="0" y="84"/>
                    </a:lnTo>
                    <a:lnTo>
                      <a:pt x="0" y="96"/>
                    </a:lnTo>
                    <a:lnTo>
                      <a:pt x="4" y="108"/>
                    </a:lnTo>
                    <a:lnTo>
                      <a:pt x="8" y="118"/>
                    </a:lnTo>
                    <a:lnTo>
                      <a:pt x="12" y="128"/>
                    </a:lnTo>
                    <a:lnTo>
                      <a:pt x="22" y="144"/>
                    </a:lnTo>
                    <a:lnTo>
                      <a:pt x="34" y="156"/>
                    </a:lnTo>
                    <a:lnTo>
                      <a:pt x="34" y="156"/>
                    </a:lnTo>
                    <a:lnTo>
                      <a:pt x="38" y="158"/>
                    </a:lnTo>
                    <a:lnTo>
                      <a:pt x="44" y="160"/>
                    </a:lnTo>
                    <a:lnTo>
                      <a:pt x="44" y="160"/>
                    </a:lnTo>
                    <a:lnTo>
                      <a:pt x="50" y="158"/>
                    </a:lnTo>
                    <a:lnTo>
                      <a:pt x="54" y="156"/>
                    </a:lnTo>
                    <a:lnTo>
                      <a:pt x="54" y="156"/>
                    </a:lnTo>
                    <a:lnTo>
                      <a:pt x="58" y="150"/>
                    </a:lnTo>
                    <a:lnTo>
                      <a:pt x="58" y="144"/>
                    </a:lnTo>
                    <a:lnTo>
                      <a:pt x="58" y="138"/>
                    </a:lnTo>
                    <a:lnTo>
                      <a:pt x="54" y="134"/>
                    </a:lnTo>
                    <a:lnTo>
                      <a:pt x="54" y="134"/>
                    </a:lnTo>
                    <a:lnTo>
                      <a:pt x="46" y="124"/>
                    </a:lnTo>
                    <a:lnTo>
                      <a:pt x="38" y="112"/>
                    </a:lnTo>
                    <a:lnTo>
                      <a:pt x="32" y="98"/>
                    </a:lnTo>
                    <a:lnTo>
                      <a:pt x="30" y="92"/>
                    </a:lnTo>
                    <a:lnTo>
                      <a:pt x="30" y="84"/>
                    </a:lnTo>
                    <a:lnTo>
                      <a:pt x="30" y="84"/>
                    </a:lnTo>
                    <a:lnTo>
                      <a:pt x="30" y="76"/>
                    </a:lnTo>
                    <a:lnTo>
                      <a:pt x="34" y="66"/>
                    </a:lnTo>
                    <a:lnTo>
                      <a:pt x="40" y="56"/>
                    </a:lnTo>
                    <a:lnTo>
                      <a:pt x="48" y="44"/>
                    </a:lnTo>
                    <a:lnTo>
                      <a:pt x="48" y="44"/>
                    </a:lnTo>
                    <a:lnTo>
                      <a:pt x="64" y="30"/>
                    </a:lnTo>
                    <a:lnTo>
                      <a:pt x="78" y="20"/>
                    </a:lnTo>
                    <a:lnTo>
                      <a:pt x="7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5" name="Freeform 40"/>
              <p:cNvSpPr>
                <a:spLocks/>
              </p:cNvSpPr>
              <p:nvPr/>
            </p:nvSpPr>
            <p:spPr bwMode="auto">
              <a:xfrm>
                <a:off x="5745163" y="1397000"/>
                <a:ext cx="123825" cy="254000"/>
              </a:xfrm>
              <a:custGeom>
                <a:avLst/>
                <a:gdLst>
                  <a:gd name="T0" fmla="*/ 0 w 78"/>
                  <a:gd name="T1" fmla="*/ 140 h 160"/>
                  <a:gd name="T2" fmla="*/ 0 w 78"/>
                  <a:gd name="T3" fmla="*/ 140 h 160"/>
                  <a:gd name="T4" fmla="*/ 26 w 78"/>
                  <a:gd name="T5" fmla="*/ 160 h 160"/>
                  <a:gd name="T6" fmla="*/ 26 w 78"/>
                  <a:gd name="T7" fmla="*/ 160 h 160"/>
                  <a:gd name="T8" fmla="*/ 38 w 78"/>
                  <a:gd name="T9" fmla="*/ 150 h 160"/>
                  <a:gd name="T10" fmla="*/ 50 w 78"/>
                  <a:gd name="T11" fmla="*/ 140 h 160"/>
                  <a:gd name="T12" fmla="*/ 50 w 78"/>
                  <a:gd name="T13" fmla="*/ 140 h 160"/>
                  <a:gd name="T14" fmla="*/ 64 w 78"/>
                  <a:gd name="T15" fmla="*/ 124 h 160"/>
                  <a:gd name="T16" fmla="*/ 72 w 78"/>
                  <a:gd name="T17" fmla="*/ 108 h 160"/>
                  <a:gd name="T18" fmla="*/ 78 w 78"/>
                  <a:gd name="T19" fmla="*/ 92 h 160"/>
                  <a:gd name="T20" fmla="*/ 78 w 78"/>
                  <a:gd name="T21" fmla="*/ 78 h 160"/>
                  <a:gd name="T22" fmla="*/ 78 w 78"/>
                  <a:gd name="T23" fmla="*/ 78 h 160"/>
                  <a:gd name="T24" fmla="*/ 78 w 78"/>
                  <a:gd name="T25" fmla="*/ 64 h 160"/>
                  <a:gd name="T26" fmla="*/ 76 w 78"/>
                  <a:gd name="T27" fmla="*/ 54 h 160"/>
                  <a:gd name="T28" fmla="*/ 70 w 78"/>
                  <a:gd name="T29" fmla="*/ 42 h 160"/>
                  <a:gd name="T30" fmla="*/ 66 w 78"/>
                  <a:gd name="T31" fmla="*/ 34 h 160"/>
                  <a:gd name="T32" fmla="*/ 54 w 78"/>
                  <a:gd name="T33" fmla="*/ 16 h 160"/>
                  <a:gd name="T34" fmla="*/ 42 w 78"/>
                  <a:gd name="T35" fmla="*/ 4 h 160"/>
                  <a:gd name="T36" fmla="*/ 42 w 78"/>
                  <a:gd name="T37" fmla="*/ 4 h 160"/>
                  <a:gd name="T38" fmla="*/ 38 w 78"/>
                  <a:gd name="T39" fmla="*/ 0 h 160"/>
                  <a:gd name="T40" fmla="*/ 32 w 78"/>
                  <a:gd name="T41" fmla="*/ 0 h 160"/>
                  <a:gd name="T42" fmla="*/ 26 w 78"/>
                  <a:gd name="T43" fmla="*/ 0 h 160"/>
                  <a:gd name="T44" fmla="*/ 22 w 78"/>
                  <a:gd name="T45" fmla="*/ 4 h 160"/>
                  <a:gd name="T46" fmla="*/ 22 w 78"/>
                  <a:gd name="T47" fmla="*/ 4 h 160"/>
                  <a:gd name="T48" fmla="*/ 18 w 78"/>
                  <a:gd name="T49" fmla="*/ 10 h 160"/>
                  <a:gd name="T50" fmla="*/ 18 w 78"/>
                  <a:gd name="T51" fmla="*/ 16 h 160"/>
                  <a:gd name="T52" fmla="*/ 18 w 78"/>
                  <a:gd name="T53" fmla="*/ 20 h 160"/>
                  <a:gd name="T54" fmla="*/ 22 w 78"/>
                  <a:gd name="T55" fmla="*/ 26 h 160"/>
                  <a:gd name="T56" fmla="*/ 22 w 78"/>
                  <a:gd name="T57" fmla="*/ 26 h 160"/>
                  <a:gd name="T58" fmla="*/ 32 w 78"/>
                  <a:gd name="T59" fmla="*/ 36 h 160"/>
                  <a:gd name="T60" fmla="*/ 40 w 78"/>
                  <a:gd name="T61" fmla="*/ 50 h 160"/>
                  <a:gd name="T62" fmla="*/ 46 w 78"/>
                  <a:gd name="T63" fmla="*/ 62 h 160"/>
                  <a:gd name="T64" fmla="*/ 48 w 78"/>
                  <a:gd name="T65" fmla="*/ 70 h 160"/>
                  <a:gd name="T66" fmla="*/ 48 w 78"/>
                  <a:gd name="T67" fmla="*/ 78 h 160"/>
                  <a:gd name="T68" fmla="*/ 48 w 78"/>
                  <a:gd name="T69" fmla="*/ 78 h 160"/>
                  <a:gd name="T70" fmla="*/ 48 w 78"/>
                  <a:gd name="T71" fmla="*/ 86 h 160"/>
                  <a:gd name="T72" fmla="*/ 44 w 78"/>
                  <a:gd name="T73" fmla="*/ 96 h 160"/>
                  <a:gd name="T74" fmla="*/ 38 w 78"/>
                  <a:gd name="T75" fmla="*/ 106 h 160"/>
                  <a:gd name="T76" fmla="*/ 28 w 78"/>
                  <a:gd name="T77" fmla="*/ 118 h 160"/>
                  <a:gd name="T78" fmla="*/ 28 w 78"/>
                  <a:gd name="T79" fmla="*/ 118 h 160"/>
                  <a:gd name="T80" fmla="*/ 16 w 78"/>
                  <a:gd name="T81" fmla="*/ 130 h 160"/>
                  <a:gd name="T82" fmla="*/ 0 w 78"/>
                  <a:gd name="T83" fmla="*/ 140 h 160"/>
                  <a:gd name="T84" fmla="*/ 0 w 78"/>
                  <a:gd name="T8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160">
                    <a:moveTo>
                      <a:pt x="0" y="140"/>
                    </a:moveTo>
                    <a:lnTo>
                      <a:pt x="0" y="140"/>
                    </a:lnTo>
                    <a:lnTo>
                      <a:pt x="26" y="160"/>
                    </a:lnTo>
                    <a:lnTo>
                      <a:pt x="26" y="160"/>
                    </a:lnTo>
                    <a:lnTo>
                      <a:pt x="38" y="150"/>
                    </a:lnTo>
                    <a:lnTo>
                      <a:pt x="50" y="140"/>
                    </a:lnTo>
                    <a:lnTo>
                      <a:pt x="50" y="140"/>
                    </a:lnTo>
                    <a:lnTo>
                      <a:pt x="64" y="124"/>
                    </a:lnTo>
                    <a:lnTo>
                      <a:pt x="72" y="108"/>
                    </a:lnTo>
                    <a:lnTo>
                      <a:pt x="78" y="92"/>
                    </a:lnTo>
                    <a:lnTo>
                      <a:pt x="78" y="78"/>
                    </a:lnTo>
                    <a:lnTo>
                      <a:pt x="78" y="78"/>
                    </a:lnTo>
                    <a:lnTo>
                      <a:pt x="78" y="64"/>
                    </a:lnTo>
                    <a:lnTo>
                      <a:pt x="76" y="54"/>
                    </a:lnTo>
                    <a:lnTo>
                      <a:pt x="70" y="42"/>
                    </a:lnTo>
                    <a:lnTo>
                      <a:pt x="66" y="34"/>
                    </a:lnTo>
                    <a:lnTo>
                      <a:pt x="54" y="16"/>
                    </a:lnTo>
                    <a:lnTo>
                      <a:pt x="42" y="4"/>
                    </a:lnTo>
                    <a:lnTo>
                      <a:pt x="42" y="4"/>
                    </a:lnTo>
                    <a:lnTo>
                      <a:pt x="38" y="0"/>
                    </a:lnTo>
                    <a:lnTo>
                      <a:pt x="32" y="0"/>
                    </a:lnTo>
                    <a:lnTo>
                      <a:pt x="26" y="0"/>
                    </a:lnTo>
                    <a:lnTo>
                      <a:pt x="22" y="4"/>
                    </a:lnTo>
                    <a:lnTo>
                      <a:pt x="22" y="4"/>
                    </a:lnTo>
                    <a:lnTo>
                      <a:pt x="18" y="10"/>
                    </a:lnTo>
                    <a:lnTo>
                      <a:pt x="18" y="16"/>
                    </a:lnTo>
                    <a:lnTo>
                      <a:pt x="18" y="20"/>
                    </a:lnTo>
                    <a:lnTo>
                      <a:pt x="22" y="26"/>
                    </a:lnTo>
                    <a:lnTo>
                      <a:pt x="22" y="26"/>
                    </a:lnTo>
                    <a:lnTo>
                      <a:pt x="32" y="36"/>
                    </a:lnTo>
                    <a:lnTo>
                      <a:pt x="40" y="50"/>
                    </a:lnTo>
                    <a:lnTo>
                      <a:pt x="46" y="62"/>
                    </a:lnTo>
                    <a:lnTo>
                      <a:pt x="48" y="70"/>
                    </a:lnTo>
                    <a:lnTo>
                      <a:pt x="48" y="78"/>
                    </a:lnTo>
                    <a:lnTo>
                      <a:pt x="48" y="78"/>
                    </a:lnTo>
                    <a:lnTo>
                      <a:pt x="48" y="86"/>
                    </a:lnTo>
                    <a:lnTo>
                      <a:pt x="44" y="96"/>
                    </a:lnTo>
                    <a:lnTo>
                      <a:pt x="38" y="106"/>
                    </a:lnTo>
                    <a:lnTo>
                      <a:pt x="28" y="118"/>
                    </a:lnTo>
                    <a:lnTo>
                      <a:pt x="28" y="118"/>
                    </a:lnTo>
                    <a:lnTo>
                      <a:pt x="16" y="130"/>
                    </a:lnTo>
                    <a:lnTo>
                      <a:pt x="0" y="140"/>
                    </a:lnTo>
                    <a:lnTo>
                      <a:pt x="0"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6" name="Freeform 41"/>
              <p:cNvSpPr>
                <a:spLocks/>
              </p:cNvSpPr>
              <p:nvPr/>
            </p:nvSpPr>
            <p:spPr bwMode="auto">
              <a:xfrm>
                <a:off x="5573713" y="1463675"/>
                <a:ext cx="298450" cy="406400"/>
              </a:xfrm>
              <a:custGeom>
                <a:avLst/>
                <a:gdLst>
                  <a:gd name="T0" fmla="*/ 152 w 188"/>
                  <a:gd name="T1" fmla="*/ 152 h 256"/>
                  <a:gd name="T2" fmla="*/ 118 w 188"/>
                  <a:gd name="T3" fmla="*/ 124 h 256"/>
                  <a:gd name="T4" fmla="*/ 76 w 188"/>
                  <a:gd name="T5" fmla="*/ 92 h 256"/>
                  <a:gd name="T6" fmla="*/ 42 w 188"/>
                  <a:gd name="T7" fmla="*/ 62 h 256"/>
                  <a:gd name="T8" fmla="*/ 36 w 188"/>
                  <a:gd name="T9" fmla="*/ 54 h 256"/>
                  <a:gd name="T10" fmla="*/ 32 w 188"/>
                  <a:gd name="T11" fmla="*/ 40 h 256"/>
                  <a:gd name="T12" fmla="*/ 30 w 188"/>
                  <a:gd name="T13" fmla="*/ 30 h 256"/>
                  <a:gd name="T14" fmla="*/ 32 w 188"/>
                  <a:gd name="T15" fmla="*/ 18 h 256"/>
                  <a:gd name="T16" fmla="*/ 30 w 188"/>
                  <a:gd name="T17" fmla="*/ 6 h 256"/>
                  <a:gd name="T18" fmla="*/ 20 w 188"/>
                  <a:gd name="T19" fmla="*/ 0 h 256"/>
                  <a:gd name="T20" fmla="*/ 14 w 188"/>
                  <a:gd name="T21" fmla="*/ 0 h 256"/>
                  <a:gd name="T22" fmla="*/ 6 w 188"/>
                  <a:gd name="T23" fmla="*/ 6 h 256"/>
                  <a:gd name="T24" fmla="*/ 2 w 188"/>
                  <a:gd name="T25" fmla="*/ 10 h 256"/>
                  <a:gd name="T26" fmla="*/ 0 w 188"/>
                  <a:gd name="T27" fmla="*/ 30 h 256"/>
                  <a:gd name="T28" fmla="*/ 6 w 188"/>
                  <a:gd name="T29" fmla="*/ 58 h 256"/>
                  <a:gd name="T30" fmla="*/ 18 w 188"/>
                  <a:gd name="T31" fmla="*/ 80 h 256"/>
                  <a:gd name="T32" fmla="*/ 26 w 188"/>
                  <a:gd name="T33" fmla="*/ 90 h 256"/>
                  <a:gd name="T34" fmla="*/ 58 w 188"/>
                  <a:gd name="T35" fmla="*/ 118 h 256"/>
                  <a:gd name="T36" fmla="*/ 100 w 188"/>
                  <a:gd name="T37" fmla="*/ 150 h 256"/>
                  <a:gd name="T38" fmla="*/ 132 w 188"/>
                  <a:gd name="T39" fmla="*/ 174 h 256"/>
                  <a:gd name="T40" fmla="*/ 140 w 188"/>
                  <a:gd name="T41" fmla="*/ 184 h 256"/>
                  <a:gd name="T42" fmla="*/ 154 w 188"/>
                  <a:gd name="T43" fmla="*/ 210 h 256"/>
                  <a:gd name="T44" fmla="*/ 158 w 188"/>
                  <a:gd name="T45" fmla="*/ 226 h 256"/>
                  <a:gd name="T46" fmla="*/ 156 w 188"/>
                  <a:gd name="T47" fmla="*/ 236 h 256"/>
                  <a:gd name="T48" fmla="*/ 156 w 188"/>
                  <a:gd name="T49" fmla="*/ 242 h 256"/>
                  <a:gd name="T50" fmla="*/ 162 w 188"/>
                  <a:gd name="T51" fmla="*/ 252 h 256"/>
                  <a:gd name="T52" fmla="*/ 166 w 188"/>
                  <a:gd name="T53" fmla="*/ 256 h 256"/>
                  <a:gd name="T54" fmla="*/ 170 w 188"/>
                  <a:gd name="T55" fmla="*/ 256 h 256"/>
                  <a:gd name="T56" fmla="*/ 180 w 188"/>
                  <a:gd name="T57" fmla="*/ 252 h 256"/>
                  <a:gd name="T58" fmla="*/ 186 w 188"/>
                  <a:gd name="T59" fmla="*/ 244 h 256"/>
                  <a:gd name="T60" fmla="*/ 186 w 188"/>
                  <a:gd name="T61" fmla="*/ 234 h 256"/>
                  <a:gd name="T62" fmla="*/ 188 w 188"/>
                  <a:gd name="T63" fmla="*/ 226 h 256"/>
                  <a:gd name="T64" fmla="*/ 184 w 188"/>
                  <a:gd name="T65" fmla="*/ 200 h 256"/>
                  <a:gd name="T66" fmla="*/ 174 w 188"/>
                  <a:gd name="T67" fmla="*/ 180 h 256"/>
                  <a:gd name="T68" fmla="*/ 152 w 188"/>
                  <a:gd name="T69"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256">
                    <a:moveTo>
                      <a:pt x="152" y="152"/>
                    </a:moveTo>
                    <a:lnTo>
                      <a:pt x="152" y="152"/>
                    </a:lnTo>
                    <a:lnTo>
                      <a:pt x="136" y="140"/>
                    </a:lnTo>
                    <a:lnTo>
                      <a:pt x="118" y="124"/>
                    </a:lnTo>
                    <a:lnTo>
                      <a:pt x="76" y="92"/>
                    </a:lnTo>
                    <a:lnTo>
                      <a:pt x="76" y="92"/>
                    </a:lnTo>
                    <a:lnTo>
                      <a:pt x="56" y="76"/>
                    </a:lnTo>
                    <a:lnTo>
                      <a:pt x="42" y="62"/>
                    </a:lnTo>
                    <a:lnTo>
                      <a:pt x="42" y="62"/>
                    </a:lnTo>
                    <a:lnTo>
                      <a:pt x="36" y="54"/>
                    </a:lnTo>
                    <a:lnTo>
                      <a:pt x="34" y="46"/>
                    </a:lnTo>
                    <a:lnTo>
                      <a:pt x="32" y="40"/>
                    </a:lnTo>
                    <a:lnTo>
                      <a:pt x="30" y="30"/>
                    </a:lnTo>
                    <a:lnTo>
                      <a:pt x="30" y="30"/>
                    </a:lnTo>
                    <a:lnTo>
                      <a:pt x="32" y="18"/>
                    </a:lnTo>
                    <a:lnTo>
                      <a:pt x="32" y="18"/>
                    </a:lnTo>
                    <a:lnTo>
                      <a:pt x="32" y="12"/>
                    </a:lnTo>
                    <a:lnTo>
                      <a:pt x="30" y="6"/>
                    </a:lnTo>
                    <a:lnTo>
                      <a:pt x="26" y="2"/>
                    </a:lnTo>
                    <a:lnTo>
                      <a:pt x="20" y="0"/>
                    </a:lnTo>
                    <a:lnTo>
                      <a:pt x="20" y="0"/>
                    </a:lnTo>
                    <a:lnTo>
                      <a:pt x="14" y="0"/>
                    </a:lnTo>
                    <a:lnTo>
                      <a:pt x="10" y="2"/>
                    </a:lnTo>
                    <a:lnTo>
                      <a:pt x="6" y="6"/>
                    </a:lnTo>
                    <a:lnTo>
                      <a:pt x="2" y="10"/>
                    </a:lnTo>
                    <a:lnTo>
                      <a:pt x="2" y="10"/>
                    </a:lnTo>
                    <a:lnTo>
                      <a:pt x="0" y="30"/>
                    </a:lnTo>
                    <a:lnTo>
                      <a:pt x="0" y="30"/>
                    </a:lnTo>
                    <a:lnTo>
                      <a:pt x="2" y="44"/>
                    </a:lnTo>
                    <a:lnTo>
                      <a:pt x="6" y="58"/>
                    </a:lnTo>
                    <a:lnTo>
                      <a:pt x="10" y="70"/>
                    </a:lnTo>
                    <a:lnTo>
                      <a:pt x="18" y="80"/>
                    </a:lnTo>
                    <a:lnTo>
                      <a:pt x="18" y="80"/>
                    </a:lnTo>
                    <a:lnTo>
                      <a:pt x="26" y="90"/>
                    </a:lnTo>
                    <a:lnTo>
                      <a:pt x="36" y="100"/>
                    </a:lnTo>
                    <a:lnTo>
                      <a:pt x="58" y="118"/>
                    </a:lnTo>
                    <a:lnTo>
                      <a:pt x="58" y="118"/>
                    </a:lnTo>
                    <a:lnTo>
                      <a:pt x="100" y="150"/>
                    </a:lnTo>
                    <a:lnTo>
                      <a:pt x="118" y="164"/>
                    </a:lnTo>
                    <a:lnTo>
                      <a:pt x="132" y="174"/>
                    </a:lnTo>
                    <a:lnTo>
                      <a:pt x="132" y="174"/>
                    </a:lnTo>
                    <a:lnTo>
                      <a:pt x="140" y="184"/>
                    </a:lnTo>
                    <a:lnTo>
                      <a:pt x="148" y="196"/>
                    </a:lnTo>
                    <a:lnTo>
                      <a:pt x="154" y="210"/>
                    </a:lnTo>
                    <a:lnTo>
                      <a:pt x="156" y="218"/>
                    </a:lnTo>
                    <a:lnTo>
                      <a:pt x="158" y="226"/>
                    </a:lnTo>
                    <a:lnTo>
                      <a:pt x="158" y="226"/>
                    </a:lnTo>
                    <a:lnTo>
                      <a:pt x="156" y="236"/>
                    </a:lnTo>
                    <a:lnTo>
                      <a:pt x="156" y="236"/>
                    </a:lnTo>
                    <a:lnTo>
                      <a:pt x="156" y="242"/>
                    </a:lnTo>
                    <a:lnTo>
                      <a:pt x="158" y="248"/>
                    </a:lnTo>
                    <a:lnTo>
                      <a:pt x="162" y="252"/>
                    </a:lnTo>
                    <a:lnTo>
                      <a:pt x="166" y="256"/>
                    </a:lnTo>
                    <a:lnTo>
                      <a:pt x="166" y="256"/>
                    </a:lnTo>
                    <a:lnTo>
                      <a:pt x="170" y="256"/>
                    </a:lnTo>
                    <a:lnTo>
                      <a:pt x="170" y="256"/>
                    </a:lnTo>
                    <a:lnTo>
                      <a:pt x="176" y="256"/>
                    </a:lnTo>
                    <a:lnTo>
                      <a:pt x="180" y="252"/>
                    </a:lnTo>
                    <a:lnTo>
                      <a:pt x="182" y="250"/>
                    </a:lnTo>
                    <a:lnTo>
                      <a:pt x="186" y="244"/>
                    </a:lnTo>
                    <a:lnTo>
                      <a:pt x="186" y="244"/>
                    </a:lnTo>
                    <a:lnTo>
                      <a:pt x="186" y="234"/>
                    </a:lnTo>
                    <a:lnTo>
                      <a:pt x="188" y="226"/>
                    </a:lnTo>
                    <a:lnTo>
                      <a:pt x="188" y="226"/>
                    </a:lnTo>
                    <a:lnTo>
                      <a:pt x="186" y="212"/>
                    </a:lnTo>
                    <a:lnTo>
                      <a:pt x="184" y="200"/>
                    </a:lnTo>
                    <a:lnTo>
                      <a:pt x="180" y="190"/>
                    </a:lnTo>
                    <a:lnTo>
                      <a:pt x="174" y="180"/>
                    </a:lnTo>
                    <a:lnTo>
                      <a:pt x="162" y="164"/>
                    </a:lnTo>
                    <a:lnTo>
                      <a:pt x="152" y="152"/>
                    </a:lnTo>
                    <a:lnTo>
                      <a:pt x="15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7" name="Freeform 42"/>
              <p:cNvSpPr>
                <a:spLocks/>
              </p:cNvSpPr>
              <p:nvPr/>
            </p:nvSpPr>
            <p:spPr bwMode="auto">
              <a:xfrm>
                <a:off x="5649913" y="1454150"/>
                <a:ext cx="117475" cy="47625"/>
              </a:xfrm>
              <a:custGeom>
                <a:avLst/>
                <a:gdLst>
                  <a:gd name="T0" fmla="*/ 8 w 74"/>
                  <a:gd name="T1" fmla="*/ 30 h 30"/>
                  <a:gd name="T2" fmla="*/ 8 w 74"/>
                  <a:gd name="T3" fmla="*/ 30 h 30"/>
                  <a:gd name="T4" fmla="*/ 10 w 74"/>
                  <a:gd name="T5" fmla="*/ 30 h 30"/>
                  <a:gd name="T6" fmla="*/ 68 w 74"/>
                  <a:gd name="T7" fmla="*/ 14 h 30"/>
                  <a:gd name="T8" fmla="*/ 68 w 74"/>
                  <a:gd name="T9" fmla="*/ 14 h 30"/>
                  <a:gd name="T10" fmla="*/ 70 w 74"/>
                  <a:gd name="T11" fmla="*/ 12 h 30"/>
                  <a:gd name="T12" fmla="*/ 72 w 74"/>
                  <a:gd name="T13" fmla="*/ 10 h 30"/>
                  <a:gd name="T14" fmla="*/ 74 w 74"/>
                  <a:gd name="T15" fmla="*/ 8 h 30"/>
                  <a:gd name="T16" fmla="*/ 74 w 74"/>
                  <a:gd name="T17" fmla="*/ 4 h 30"/>
                  <a:gd name="T18" fmla="*/ 74 w 74"/>
                  <a:gd name="T19" fmla="*/ 4 h 30"/>
                  <a:gd name="T20" fmla="*/ 72 w 74"/>
                  <a:gd name="T21" fmla="*/ 2 h 30"/>
                  <a:gd name="T22" fmla="*/ 70 w 74"/>
                  <a:gd name="T23" fmla="*/ 0 h 30"/>
                  <a:gd name="T24" fmla="*/ 68 w 74"/>
                  <a:gd name="T25" fmla="*/ 0 h 30"/>
                  <a:gd name="T26" fmla="*/ 64 w 74"/>
                  <a:gd name="T27" fmla="*/ 0 h 30"/>
                  <a:gd name="T28" fmla="*/ 4 w 74"/>
                  <a:gd name="T29" fmla="*/ 16 h 30"/>
                  <a:gd name="T30" fmla="*/ 4 w 74"/>
                  <a:gd name="T31" fmla="*/ 16 h 30"/>
                  <a:gd name="T32" fmla="*/ 2 w 74"/>
                  <a:gd name="T33" fmla="*/ 16 h 30"/>
                  <a:gd name="T34" fmla="*/ 0 w 74"/>
                  <a:gd name="T35" fmla="*/ 18 h 30"/>
                  <a:gd name="T36" fmla="*/ 0 w 74"/>
                  <a:gd name="T37" fmla="*/ 22 h 30"/>
                  <a:gd name="T38" fmla="*/ 0 w 74"/>
                  <a:gd name="T39" fmla="*/ 24 h 30"/>
                  <a:gd name="T40" fmla="*/ 0 w 74"/>
                  <a:gd name="T41" fmla="*/ 24 h 30"/>
                  <a:gd name="T42" fmla="*/ 2 w 74"/>
                  <a:gd name="T43" fmla="*/ 28 h 30"/>
                  <a:gd name="T44" fmla="*/ 8 w 74"/>
                  <a:gd name="T45" fmla="*/ 30 h 30"/>
                  <a:gd name="T46" fmla="*/ 8 w 74"/>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0">
                    <a:moveTo>
                      <a:pt x="8" y="30"/>
                    </a:moveTo>
                    <a:lnTo>
                      <a:pt x="8" y="30"/>
                    </a:lnTo>
                    <a:lnTo>
                      <a:pt x="10" y="30"/>
                    </a:lnTo>
                    <a:lnTo>
                      <a:pt x="68" y="14"/>
                    </a:lnTo>
                    <a:lnTo>
                      <a:pt x="68" y="14"/>
                    </a:lnTo>
                    <a:lnTo>
                      <a:pt x="70" y="12"/>
                    </a:lnTo>
                    <a:lnTo>
                      <a:pt x="72" y="10"/>
                    </a:lnTo>
                    <a:lnTo>
                      <a:pt x="74" y="8"/>
                    </a:lnTo>
                    <a:lnTo>
                      <a:pt x="74" y="4"/>
                    </a:lnTo>
                    <a:lnTo>
                      <a:pt x="74" y="4"/>
                    </a:lnTo>
                    <a:lnTo>
                      <a:pt x="72" y="2"/>
                    </a:lnTo>
                    <a:lnTo>
                      <a:pt x="70" y="0"/>
                    </a:lnTo>
                    <a:lnTo>
                      <a:pt x="68" y="0"/>
                    </a:lnTo>
                    <a:lnTo>
                      <a:pt x="64" y="0"/>
                    </a:lnTo>
                    <a:lnTo>
                      <a:pt x="4" y="16"/>
                    </a:lnTo>
                    <a:lnTo>
                      <a:pt x="4" y="16"/>
                    </a:lnTo>
                    <a:lnTo>
                      <a:pt x="2" y="16"/>
                    </a:lnTo>
                    <a:lnTo>
                      <a:pt x="0" y="18"/>
                    </a:lnTo>
                    <a:lnTo>
                      <a:pt x="0" y="22"/>
                    </a:lnTo>
                    <a:lnTo>
                      <a:pt x="0" y="24"/>
                    </a:lnTo>
                    <a:lnTo>
                      <a:pt x="0" y="24"/>
                    </a:lnTo>
                    <a:lnTo>
                      <a:pt x="2" y="28"/>
                    </a:lnTo>
                    <a:lnTo>
                      <a:pt x="8" y="30"/>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8" name="Freeform 43"/>
              <p:cNvSpPr>
                <a:spLocks/>
              </p:cNvSpPr>
              <p:nvPr/>
            </p:nvSpPr>
            <p:spPr bwMode="auto">
              <a:xfrm>
                <a:off x="5668963" y="1743075"/>
                <a:ext cx="85725" cy="31750"/>
              </a:xfrm>
              <a:custGeom>
                <a:avLst/>
                <a:gdLst>
                  <a:gd name="T0" fmla="*/ 8 w 54"/>
                  <a:gd name="T1" fmla="*/ 6 h 20"/>
                  <a:gd name="T2" fmla="*/ 8 w 54"/>
                  <a:gd name="T3" fmla="*/ 6 h 20"/>
                  <a:gd name="T4" fmla="*/ 4 w 54"/>
                  <a:gd name="T5" fmla="*/ 6 h 20"/>
                  <a:gd name="T6" fmla="*/ 2 w 54"/>
                  <a:gd name="T7" fmla="*/ 8 h 20"/>
                  <a:gd name="T8" fmla="*/ 0 w 54"/>
                  <a:gd name="T9" fmla="*/ 12 h 20"/>
                  <a:gd name="T10" fmla="*/ 0 w 54"/>
                  <a:gd name="T11" fmla="*/ 14 h 20"/>
                  <a:gd name="T12" fmla="*/ 0 w 54"/>
                  <a:gd name="T13" fmla="*/ 14 h 20"/>
                  <a:gd name="T14" fmla="*/ 4 w 54"/>
                  <a:gd name="T15" fmla="*/ 20 h 20"/>
                  <a:gd name="T16" fmla="*/ 8 w 54"/>
                  <a:gd name="T17" fmla="*/ 20 h 20"/>
                  <a:gd name="T18" fmla="*/ 8 w 54"/>
                  <a:gd name="T19" fmla="*/ 20 h 20"/>
                  <a:gd name="T20" fmla="*/ 10 w 54"/>
                  <a:gd name="T21" fmla="*/ 20 h 20"/>
                  <a:gd name="T22" fmla="*/ 48 w 54"/>
                  <a:gd name="T23" fmla="*/ 14 h 20"/>
                  <a:gd name="T24" fmla="*/ 48 w 54"/>
                  <a:gd name="T25" fmla="*/ 14 h 20"/>
                  <a:gd name="T26" fmla="*/ 52 w 54"/>
                  <a:gd name="T27" fmla="*/ 14 h 20"/>
                  <a:gd name="T28" fmla="*/ 54 w 54"/>
                  <a:gd name="T29" fmla="*/ 12 h 20"/>
                  <a:gd name="T30" fmla="*/ 54 w 54"/>
                  <a:gd name="T31" fmla="*/ 8 h 20"/>
                  <a:gd name="T32" fmla="*/ 54 w 54"/>
                  <a:gd name="T33" fmla="*/ 6 h 20"/>
                  <a:gd name="T34" fmla="*/ 54 w 54"/>
                  <a:gd name="T35" fmla="*/ 6 h 20"/>
                  <a:gd name="T36" fmla="*/ 54 w 54"/>
                  <a:gd name="T37" fmla="*/ 2 h 20"/>
                  <a:gd name="T38" fmla="*/ 52 w 54"/>
                  <a:gd name="T39" fmla="*/ 0 h 20"/>
                  <a:gd name="T40" fmla="*/ 50 w 54"/>
                  <a:gd name="T41" fmla="*/ 0 h 20"/>
                  <a:gd name="T42" fmla="*/ 46 w 54"/>
                  <a:gd name="T43" fmla="*/ 0 h 20"/>
                  <a:gd name="T44" fmla="*/ 8 w 54"/>
                  <a:gd name="T4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20">
                    <a:moveTo>
                      <a:pt x="8" y="6"/>
                    </a:moveTo>
                    <a:lnTo>
                      <a:pt x="8" y="6"/>
                    </a:lnTo>
                    <a:lnTo>
                      <a:pt x="4" y="6"/>
                    </a:lnTo>
                    <a:lnTo>
                      <a:pt x="2" y="8"/>
                    </a:lnTo>
                    <a:lnTo>
                      <a:pt x="0" y="12"/>
                    </a:lnTo>
                    <a:lnTo>
                      <a:pt x="0" y="14"/>
                    </a:lnTo>
                    <a:lnTo>
                      <a:pt x="0" y="14"/>
                    </a:lnTo>
                    <a:lnTo>
                      <a:pt x="4" y="20"/>
                    </a:lnTo>
                    <a:lnTo>
                      <a:pt x="8" y="20"/>
                    </a:lnTo>
                    <a:lnTo>
                      <a:pt x="8" y="20"/>
                    </a:lnTo>
                    <a:lnTo>
                      <a:pt x="10" y="20"/>
                    </a:lnTo>
                    <a:lnTo>
                      <a:pt x="48" y="14"/>
                    </a:lnTo>
                    <a:lnTo>
                      <a:pt x="48" y="14"/>
                    </a:lnTo>
                    <a:lnTo>
                      <a:pt x="52" y="14"/>
                    </a:lnTo>
                    <a:lnTo>
                      <a:pt x="54" y="12"/>
                    </a:lnTo>
                    <a:lnTo>
                      <a:pt x="54" y="8"/>
                    </a:lnTo>
                    <a:lnTo>
                      <a:pt x="54" y="6"/>
                    </a:lnTo>
                    <a:lnTo>
                      <a:pt x="54" y="6"/>
                    </a:lnTo>
                    <a:lnTo>
                      <a:pt x="54" y="2"/>
                    </a:lnTo>
                    <a:lnTo>
                      <a:pt x="52" y="0"/>
                    </a:lnTo>
                    <a:lnTo>
                      <a:pt x="50" y="0"/>
                    </a:lnTo>
                    <a:lnTo>
                      <a:pt x="46" y="0"/>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9" name="Freeform 44"/>
              <p:cNvSpPr>
                <a:spLocks/>
              </p:cNvSpPr>
              <p:nvPr/>
            </p:nvSpPr>
            <p:spPr bwMode="auto">
              <a:xfrm>
                <a:off x="5678488" y="1831975"/>
                <a:ext cx="120650" cy="47625"/>
              </a:xfrm>
              <a:custGeom>
                <a:avLst/>
                <a:gdLst>
                  <a:gd name="T0" fmla="*/ 76 w 76"/>
                  <a:gd name="T1" fmla="*/ 6 h 30"/>
                  <a:gd name="T2" fmla="*/ 76 w 76"/>
                  <a:gd name="T3" fmla="*/ 6 h 30"/>
                  <a:gd name="T4" fmla="*/ 74 w 76"/>
                  <a:gd name="T5" fmla="*/ 2 h 30"/>
                  <a:gd name="T6" fmla="*/ 72 w 76"/>
                  <a:gd name="T7" fmla="*/ 0 h 30"/>
                  <a:gd name="T8" fmla="*/ 70 w 76"/>
                  <a:gd name="T9" fmla="*/ 0 h 30"/>
                  <a:gd name="T10" fmla="*/ 66 w 76"/>
                  <a:gd name="T11" fmla="*/ 0 h 30"/>
                  <a:gd name="T12" fmla="*/ 6 w 76"/>
                  <a:gd name="T13" fmla="*/ 14 h 30"/>
                  <a:gd name="T14" fmla="*/ 6 w 76"/>
                  <a:gd name="T15" fmla="*/ 14 h 30"/>
                  <a:gd name="T16" fmla="*/ 4 w 76"/>
                  <a:gd name="T17" fmla="*/ 16 h 30"/>
                  <a:gd name="T18" fmla="*/ 2 w 76"/>
                  <a:gd name="T19" fmla="*/ 18 h 30"/>
                  <a:gd name="T20" fmla="*/ 0 w 76"/>
                  <a:gd name="T21" fmla="*/ 20 h 30"/>
                  <a:gd name="T22" fmla="*/ 0 w 76"/>
                  <a:gd name="T23" fmla="*/ 24 h 30"/>
                  <a:gd name="T24" fmla="*/ 0 w 76"/>
                  <a:gd name="T25" fmla="*/ 24 h 30"/>
                  <a:gd name="T26" fmla="*/ 4 w 76"/>
                  <a:gd name="T27" fmla="*/ 28 h 30"/>
                  <a:gd name="T28" fmla="*/ 8 w 76"/>
                  <a:gd name="T29" fmla="*/ 30 h 30"/>
                  <a:gd name="T30" fmla="*/ 8 w 76"/>
                  <a:gd name="T31" fmla="*/ 30 h 30"/>
                  <a:gd name="T32" fmla="*/ 10 w 76"/>
                  <a:gd name="T33" fmla="*/ 30 h 30"/>
                  <a:gd name="T34" fmla="*/ 70 w 76"/>
                  <a:gd name="T35" fmla="*/ 14 h 30"/>
                  <a:gd name="T36" fmla="*/ 70 w 76"/>
                  <a:gd name="T37" fmla="*/ 14 h 30"/>
                  <a:gd name="T38" fmla="*/ 72 w 76"/>
                  <a:gd name="T39" fmla="*/ 14 h 30"/>
                  <a:gd name="T40" fmla="*/ 74 w 76"/>
                  <a:gd name="T41" fmla="*/ 12 h 30"/>
                  <a:gd name="T42" fmla="*/ 76 w 76"/>
                  <a:gd name="T43" fmla="*/ 8 h 30"/>
                  <a:gd name="T44" fmla="*/ 76 w 76"/>
                  <a:gd name="T45" fmla="*/ 6 h 30"/>
                  <a:gd name="T46" fmla="*/ 76 w 76"/>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30">
                    <a:moveTo>
                      <a:pt x="76" y="6"/>
                    </a:moveTo>
                    <a:lnTo>
                      <a:pt x="76" y="6"/>
                    </a:lnTo>
                    <a:lnTo>
                      <a:pt x="74" y="2"/>
                    </a:lnTo>
                    <a:lnTo>
                      <a:pt x="72" y="0"/>
                    </a:lnTo>
                    <a:lnTo>
                      <a:pt x="70" y="0"/>
                    </a:lnTo>
                    <a:lnTo>
                      <a:pt x="66" y="0"/>
                    </a:lnTo>
                    <a:lnTo>
                      <a:pt x="6" y="14"/>
                    </a:lnTo>
                    <a:lnTo>
                      <a:pt x="6" y="14"/>
                    </a:lnTo>
                    <a:lnTo>
                      <a:pt x="4" y="16"/>
                    </a:lnTo>
                    <a:lnTo>
                      <a:pt x="2" y="18"/>
                    </a:lnTo>
                    <a:lnTo>
                      <a:pt x="0" y="20"/>
                    </a:lnTo>
                    <a:lnTo>
                      <a:pt x="0" y="24"/>
                    </a:lnTo>
                    <a:lnTo>
                      <a:pt x="0" y="24"/>
                    </a:lnTo>
                    <a:lnTo>
                      <a:pt x="4" y="28"/>
                    </a:lnTo>
                    <a:lnTo>
                      <a:pt x="8" y="30"/>
                    </a:lnTo>
                    <a:lnTo>
                      <a:pt x="8" y="30"/>
                    </a:lnTo>
                    <a:lnTo>
                      <a:pt x="10" y="30"/>
                    </a:lnTo>
                    <a:lnTo>
                      <a:pt x="70" y="14"/>
                    </a:lnTo>
                    <a:lnTo>
                      <a:pt x="70" y="14"/>
                    </a:lnTo>
                    <a:lnTo>
                      <a:pt x="72" y="14"/>
                    </a:lnTo>
                    <a:lnTo>
                      <a:pt x="74" y="12"/>
                    </a:lnTo>
                    <a:lnTo>
                      <a:pt x="76" y="8"/>
                    </a:lnTo>
                    <a:lnTo>
                      <a:pt x="76" y="6"/>
                    </a:ln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0" name="Freeform 45"/>
              <p:cNvSpPr>
                <a:spLocks/>
              </p:cNvSpPr>
              <p:nvPr/>
            </p:nvSpPr>
            <p:spPr bwMode="auto">
              <a:xfrm>
                <a:off x="5656263" y="1501775"/>
                <a:ext cx="139700" cy="47625"/>
              </a:xfrm>
              <a:custGeom>
                <a:avLst/>
                <a:gdLst>
                  <a:gd name="T0" fmla="*/ 0 w 88"/>
                  <a:gd name="T1" fmla="*/ 24 h 30"/>
                  <a:gd name="T2" fmla="*/ 0 w 88"/>
                  <a:gd name="T3" fmla="*/ 24 h 30"/>
                  <a:gd name="T4" fmla="*/ 2 w 88"/>
                  <a:gd name="T5" fmla="*/ 28 h 30"/>
                  <a:gd name="T6" fmla="*/ 6 w 88"/>
                  <a:gd name="T7" fmla="*/ 30 h 30"/>
                  <a:gd name="T8" fmla="*/ 6 w 88"/>
                  <a:gd name="T9" fmla="*/ 30 h 30"/>
                  <a:gd name="T10" fmla="*/ 8 w 88"/>
                  <a:gd name="T11" fmla="*/ 30 h 30"/>
                  <a:gd name="T12" fmla="*/ 82 w 88"/>
                  <a:gd name="T13" fmla="*/ 16 h 30"/>
                  <a:gd name="T14" fmla="*/ 82 w 88"/>
                  <a:gd name="T15" fmla="*/ 16 h 30"/>
                  <a:gd name="T16" fmla="*/ 86 w 88"/>
                  <a:gd name="T17" fmla="*/ 14 h 30"/>
                  <a:gd name="T18" fmla="*/ 88 w 88"/>
                  <a:gd name="T19" fmla="*/ 12 h 30"/>
                  <a:gd name="T20" fmla="*/ 88 w 88"/>
                  <a:gd name="T21" fmla="*/ 10 h 30"/>
                  <a:gd name="T22" fmla="*/ 88 w 88"/>
                  <a:gd name="T23" fmla="*/ 6 h 30"/>
                  <a:gd name="T24" fmla="*/ 88 w 88"/>
                  <a:gd name="T25" fmla="*/ 6 h 30"/>
                  <a:gd name="T26" fmla="*/ 88 w 88"/>
                  <a:gd name="T27" fmla="*/ 4 h 30"/>
                  <a:gd name="T28" fmla="*/ 86 w 88"/>
                  <a:gd name="T29" fmla="*/ 2 h 30"/>
                  <a:gd name="T30" fmla="*/ 82 w 88"/>
                  <a:gd name="T31" fmla="*/ 0 h 30"/>
                  <a:gd name="T32" fmla="*/ 80 w 88"/>
                  <a:gd name="T33" fmla="*/ 0 h 30"/>
                  <a:gd name="T34" fmla="*/ 6 w 88"/>
                  <a:gd name="T35" fmla="*/ 14 h 30"/>
                  <a:gd name="T36" fmla="*/ 6 w 88"/>
                  <a:gd name="T37" fmla="*/ 14 h 30"/>
                  <a:gd name="T38" fmla="*/ 2 w 88"/>
                  <a:gd name="T39" fmla="*/ 16 h 30"/>
                  <a:gd name="T40" fmla="*/ 0 w 88"/>
                  <a:gd name="T41" fmla="*/ 18 h 30"/>
                  <a:gd name="T42" fmla="*/ 0 w 88"/>
                  <a:gd name="T43" fmla="*/ 20 h 30"/>
                  <a:gd name="T44" fmla="*/ 0 w 88"/>
                  <a:gd name="T45" fmla="*/ 24 h 30"/>
                  <a:gd name="T46" fmla="*/ 0 w 88"/>
                  <a:gd name="T4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30">
                    <a:moveTo>
                      <a:pt x="0" y="24"/>
                    </a:moveTo>
                    <a:lnTo>
                      <a:pt x="0" y="24"/>
                    </a:lnTo>
                    <a:lnTo>
                      <a:pt x="2" y="28"/>
                    </a:lnTo>
                    <a:lnTo>
                      <a:pt x="6" y="30"/>
                    </a:lnTo>
                    <a:lnTo>
                      <a:pt x="6" y="30"/>
                    </a:lnTo>
                    <a:lnTo>
                      <a:pt x="8" y="30"/>
                    </a:lnTo>
                    <a:lnTo>
                      <a:pt x="82" y="16"/>
                    </a:lnTo>
                    <a:lnTo>
                      <a:pt x="82" y="16"/>
                    </a:lnTo>
                    <a:lnTo>
                      <a:pt x="86" y="14"/>
                    </a:lnTo>
                    <a:lnTo>
                      <a:pt x="88" y="12"/>
                    </a:lnTo>
                    <a:lnTo>
                      <a:pt x="88" y="10"/>
                    </a:lnTo>
                    <a:lnTo>
                      <a:pt x="88" y="6"/>
                    </a:lnTo>
                    <a:lnTo>
                      <a:pt x="88" y="6"/>
                    </a:lnTo>
                    <a:lnTo>
                      <a:pt x="88" y="4"/>
                    </a:lnTo>
                    <a:lnTo>
                      <a:pt x="86" y="2"/>
                    </a:lnTo>
                    <a:lnTo>
                      <a:pt x="82" y="0"/>
                    </a:lnTo>
                    <a:lnTo>
                      <a:pt x="80" y="0"/>
                    </a:lnTo>
                    <a:lnTo>
                      <a:pt x="6" y="14"/>
                    </a:lnTo>
                    <a:lnTo>
                      <a:pt x="6" y="14"/>
                    </a:lnTo>
                    <a:lnTo>
                      <a:pt x="2" y="16"/>
                    </a:lnTo>
                    <a:lnTo>
                      <a:pt x="0" y="18"/>
                    </a:lnTo>
                    <a:lnTo>
                      <a:pt x="0" y="2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1" name="Freeform 46"/>
              <p:cNvSpPr>
                <a:spLocks/>
              </p:cNvSpPr>
              <p:nvPr/>
            </p:nvSpPr>
            <p:spPr bwMode="auto">
              <a:xfrm>
                <a:off x="5691188" y="1558925"/>
                <a:ext cx="85725" cy="31750"/>
              </a:xfrm>
              <a:custGeom>
                <a:avLst/>
                <a:gdLst>
                  <a:gd name="T0" fmla="*/ 54 w 54"/>
                  <a:gd name="T1" fmla="*/ 6 h 20"/>
                  <a:gd name="T2" fmla="*/ 54 w 54"/>
                  <a:gd name="T3" fmla="*/ 6 h 20"/>
                  <a:gd name="T4" fmla="*/ 54 w 54"/>
                  <a:gd name="T5" fmla="*/ 4 h 20"/>
                  <a:gd name="T6" fmla="*/ 52 w 54"/>
                  <a:gd name="T7" fmla="*/ 0 h 20"/>
                  <a:gd name="T8" fmla="*/ 48 w 54"/>
                  <a:gd name="T9" fmla="*/ 0 h 20"/>
                  <a:gd name="T10" fmla="*/ 46 w 54"/>
                  <a:gd name="T11" fmla="*/ 0 h 20"/>
                  <a:gd name="T12" fmla="*/ 8 w 54"/>
                  <a:gd name="T13" fmla="*/ 4 h 20"/>
                  <a:gd name="T14" fmla="*/ 8 w 54"/>
                  <a:gd name="T15" fmla="*/ 4 h 20"/>
                  <a:gd name="T16" fmla="*/ 4 w 54"/>
                  <a:gd name="T17" fmla="*/ 4 h 20"/>
                  <a:gd name="T18" fmla="*/ 2 w 54"/>
                  <a:gd name="T19" fmla="*/ 6 h 20"/>
                  <a:gd name="T20" fmla="*/ 0 w 54"/>
                  <a:gd name="T21" fmla="*/ 10 h 20"/>
                  <a:gd name="T22" fmla="*/ 0 w 54"/>
                  <a:gd name="T23" fmla="*/ 12 h 20"/>
                  <a:gd name="T24" fmla="*/ 0 w 54"/>
                  <a:gd name="T25" fmla="*/ 12 h 20"/>
                  <a:gd name="T26" fmla="*/ 4 w 54"/>
                  <a:gd name="T27" fmla="*/ 18 h 20"/>
                  <a:gd name="T28" fmla="*/ 8 w 54"/>
                  <a:gd name="T29" fmla="*/ 20 h 20"/>
                  <a:gd name="T30" fmla="*/ 8 w 54"/>
                  <a:gd name="T31" fmla="*/ 20 h 20"/>
                  <a:gd name="T32" fmla="*/ 10 w 54"/>
                  <a:gd name="T33" fmla="*/ 20 h 20"/>
                  <a:gd name="T34" fmla="*/ 48 w 54"/>
                  <a:gd name="T35" fmla="*/ 14 h 20"/>
                  <a:gd name="T36" fmla="*/ 48 w 54"/>
                  <a:gd name="T37" fmla="*/ 14 h 20"/>
                  <a:gd name="T38" fmla="*/ 50 w 54"/>
                  <a:gd name="T39" fmla="*/ 14 h 20"/>
                  <a:gd name="T40" fmla="*/ 52 w 54"/>
                  <a:gd name="T41" fmla="*/ 12 h 20"/>
                  <a:gd name="T42" fmla="*/ 54 w 54"/>
                  <a:gd name="T43" fmla="*/ 10 h 20"/>
                  <a:gd name="T44" fmla="*/ 54 w 54"/>
                  <a:gd name="T45" fmla="*/ 6 h 20"/>
                  <a:gd name="T46" fmla="*/ 54 w 54"/>
                  <a:gd name="T4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0">
                    <a:moveTo>
                      <a:pt x="54" y="6"/>
                    </a:moveTo>
                    <a:lnTo>
                      <a:pt x="54" y="6"/>
                    </a:lnTo>
                    <a:lnTo>
                      <a:pt x="54" y="4"/>
                    </a:lnTo>
                    <a:lnTo>
                      <a:pt x="52" y="0"/>
                    </a:lnTo>
                    <a:lnTo>
                      <a:pt x="48" y="0"/>
                    </a:lnTo>
                    <a:lnTo>
                      <a:pt x="46" y="0"/>
                    </a:lnTo>
                    <a:lnTo>
                      <a:pt x="8" y="4"/>
                    </a:lnTo>
                    <a:lnTo>
                      <a:pt x="8" y="4"/>
                    </a:lnTo>
                    <a:lnTo>
                      <a:pt x="4" y="4"/>
                    </a:lnTo>
                    <a:lnTo>
                      <a:pt x="2" y="6"/>
                    </a:lnTo>
                    <a:lnTo>
                      <a:pt x="0" y="10"/>
                    </a:lnTo>
                    <a:lnTo>
                      <a:pt x="0" y="12"/>
                    </a:lnTo>
                    <a:lnTo>
                      <a:pt x="0" y="12"/>
                    </a:lnTo>
                    <a:lnTo>
                      <a:pt x="4" y="18"/>
                    </a:lnTo>
                    <a:lnTo>
                      <a:pt x="8" y="20"/>
                    </a:lnTo>
                    <a:lnTo>
                      <a:pt x="8" y="20"/>
                    </a:lnTo>
                    <a:lnTo>
                      <a:pt x="10" y="20"/>
                    </a:lnTo>
                    <a:lnTo>
                      <a:pt x="48" y="14"/>
                    </a:lnTo>
                    <a:lnTo>
                      <a:pt x="48" y="14"/>
                    </a:lnTo>
                    <a:lnTo>
                      <a:pt x="50" y="14"/>
                    </a:lnTo>
                    <a:lnTo>
                      <a:pt x="52" y="12"/>
                    </a:lnTo>
                    <a:lnTo>
                      <a:pt x="54" y="10"/>
                    </a:lnTo>
                    <a:lnTo>
                      <a:pt x="54" y="6"/>
                    </a:lnTo>
                    <a:lnTo>
                      <a:pt x="5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2" name="Freeform 47"/>
              <p:cNvSpPr>
                <a:spLocks/>
              </p:cNvSpPr>
              <p:nvPr/>
            </p:nvSpPr>
            <p:spPr bwMode="auto">
              <a:xfrm>
                <a:off x="5649913" y="1781175"/>
                <a:ext cx="142875" cy="50800"/>
              </a:xfrm>
              <a:custGeom>
                <a:avLst/>
                <a:gdLst>
                  <a:gd name="T0" fmla="*/ 90 w 90"/>
                  <a:gd name="T1" fmla="*/ 6 h 32"/>
                  <a:gd name="T2" fmla="*/ 90 w 90"/>
                  <a:gd name="T3" fmla="*/ 6 h 32"/>
                  <a:gd name="T4" fmla="*/ 88 w 90"/>
                  <a:gd name="T5" fmla="*/ 4 h 32"/>
                  <a:gd name="T6" fmla="*/ 86 w 90"/>
                  <a:gd name="T7" fmla="*/ 2 h 32"/>
                  <a:gd name="T8" fmla="*/ 84 w 90"/>
                  <a:gd name="T9" fmla="*/ 0 h 32"/>
                  <a:gd name="T10" fmla="*/ 80 w 90"/>
                  <a:gd name="T11" fmla="*/ 0 h 32"/>
                  <a:gd name="T12" fmla="*/ 6 w 90"/>
                  <a:gd name="T13" fmla="*/ 16 h 32"/>
                  <a:gd name="T14" fmla="*/ 6 w 90"/>
                  <a:gd name="T15" fmla="*/ 16 h 32"/>
                  <a:gd name="T16" fmla="*/ 2 w 90"/>
                  <a:gd name="T17" fmla="*/ 18 h 32"/>
                  <a:gd name="T18" fmla="*/ 0 w 90"/>
                  <a:gd name="T19" fmla="*/ 20 h 32"/>
                  <a:gd name="T20" fmla="*/ 0 w 90"/>
                  <a:gd name="T21" fmla="*/ 22 h 32"/>
                  <a:gd name="T22" fmla="*/ 0 w 90"/>
                  <a:gd name="T23" fmla="*/ 26 h 32"/>
                  <a:gd name="T24" fmla="*/ 0 w 90"/>
                  <a:gd name="T25" fmla="*/ 26 h 32"/>
                  <a:gd name="T26" fmla="*/ 2 w 90"/>
                  <a:gd name="T27" fmla="*/ 30 h 32"/>
                  <a:gd name="T28" fmla="*/ 8 w 90"/>
                  <a:gd name="T29" fmla="*/ 32 h 32"/>
                  <a:gd name="T30" fmla="*/ 8 w 90"/>
                  <a:gd name="T31" fmla="*/ 32 h 32"/>
                  <a:gd name="T32" fmla="*/ 8 w 90"/>
                  <a:gd name="T33" fmla="*/ 32 h 32"/>
                  <a:gd name="T34" fmla="*/ 84 w 90"/>
                  <a:gd name="T35" fmla="*/ 16 h 32"/>
                  <a:gd name="T36" fmla="*/ 84 w 90"/>
                  <a:gd name="T37" fmla="*/ 16 h 32"/>
                  <a:gd name="T38" fmla="*/ 86 w 90"/>
                  <a:gd name="T39" fmla="*/ 14 h 32"/>
                  <a:gd name="T40" fmla="*/ 88 w 90"/>
                  <a:gd name="T41" fmla="*/ 12 h 32"/>
                  <a:gd name="T42" fmla="*/ 90 w 90"/>
                  <a:gd name="T43" fmla="*/ 10 h 32"/>
                  <a:gd name="T44" fmla="*/ 90 w 90"/>
                  <a:gd name="T45" fmla="*/ 6 h 32"/>
                  <a:gd name="T46" fmla="*/ 90 w 90"/>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32">
                    <a:moveTo>
                      <a:pt x="90" y="6"/>
                    </a:moveTo>
                    <a:lnTo>
                      <a:pt x="90" y="6"/>
                    </a:lnTo>
                    <a:lnTo>
                      <a:pt x="88" y="4"/>
                    </a:lnTo>
                    <a:lnTo>
                      <a:pt x="86" y="2"/>
                    </a:lnTo>
                    <a:lnTo>
                      <a:pt x="84" y="0"/>
                    </a:lnTo>
                    <a:lnTo>
                      <a:pt x="80" y="0"/>
                    </a:lnTo>
                    <a:lnTo>
                      <a:pt x="6" y="16"/>
                    </a:lnTo>
                    <a:lnTo>
                      <a:pt x="6" y="16"/>
                    </a:lnTo>
                    <a:lnTo>
                      <a:pt x="2" y="18"/>
                    </a:lnTo>
                    <a:lnTo>
                      <a:pt x="0" y="20"/>
                    </a:lnTo>
                    <a:lnTo>
                      <a:pt x="0" y="22"/>
                    </a:lnTo>
                    <a:lnTo>
                      <a:pt x="0" y="26"/>
                    </a:lnTo>
                    <a:lnTo>
                      <a:pt x="0" y="26"/>
                    </a:lnTo>
                    <a:lnTo>
                      <a:pt x="2" y="30"/>
                    </a:lnTo>
                    <a:lnTo>
                      <a:pt x="8" y="32"/>
                    </a:lnTo>
                    <a:lnTo>
                      <a:pt x="8" y="32"/>
                    </a:lnTo>
                    <a:lnTo>
                      <a:pt x="8" y="32"/>
                    </a:lnTo>
                    <a:lnTo>
                      <a:pt x="84" y="16"/>
                    </a:lnTo>
                    <a:lnTo>
                      <a:pt x="84" y="16"/>
                    </a:lnTo>
                    <a:lnTo>
                      <a:pt x="86" y="14"/>
                    </a:lnTo>
                    <a:lnTo>
                      <a:pt x="88" y="12"/>
                    </a:lnTo>
                    <a:lnTo>
                      <a:pt x="90" y="10"/>
                    </a:lnTo>
                    <a:lnTo>
                      <a:pt x="90" y="6"/>
                    </a:lnTo>
                    <a:lnTo>
                      <a:pt x="9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43" name="그룹 42"/>
          <p:cNvGrpSpPr/>
          <p:nvPr/>
        </p:nvGrpSpPr>
        <p:grpSpPr>
          <a:xfrm>
            <a:off x="5732671" y="3274234"/>
            <a:ext cx="412183" cy="412183"/>
            <a:chOff x="6060142" y="3989295"/>
            <a:chExt cx="582705" cy="582705"/>
          </a:xfrm>
        </p:grpSpPr>
        <p:sp>
          <p:nvSpPr>
            <p:cNvPr id="44" name="타원 43"/>
            <p:cNvSpPr/>
            <p:nvPr/>
          </p:nvSpPr>
          <p:spPr>
            <a:xfrm>
              <a:off x="6060142" y="3989295"/>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45" name="그룹 44"/>
            <p:cNvGrpSpPr/>
            <p:nvPr/>
          </p:nvGrpSpPr>
          <p:grpSpPr>
            <a:xfrm>
              <a:off x="6184533" y="4131792"/>
              <a:ext cx="333922" cy="297710"/>
              <a:chOff x="4446588" y="1416050"/>
              <a:chExt cx="527050" cy="469900"/>
            </a:xfrm>
            <a:solidFill>
              <a:schemeClr val="tx1"/>
            </a:solidFill>
          </p:grpSpPr>
          <p:sp>
            <p:nvSpPr>
              <p:cNvPr id="46" name="Freeform 25"/>
              <p:cNvSpPr>
                <a:spLocks/>
              </p:cNvSpPr>
              <p:nvPr/>
            </p:nvSpPr>
            <p:spPr bwMode="auto">
              <a:xfrm>
                <a:off x="4570413" y="1590675"/>
                <a:ext cx="155575" cy="155575"/>
              </a:xfrm>
              <a:custGeom>
                <a:avLst/>
                <a:gdLst>
                  <a:gd name="T0" fmla="*/ 98 w 98"/>
                  <a:gd name="T1" fmla="*/ 40 h 98"/>
                  <a:gd name="T2" fmla="*/ 94 w 98"/>
                  <a:gd name="T3" fmla="*/ 40 h 98"/>
                  <a:gd name="T4" fmla="*/ 94 w 98"/>
                  <a:gd name="T5" fmla="*/ 40 h 98"/>
                  <a:gd name="T6" fmla="*/ 92 w 98"/>
                  <a:gd name="T7" fmla="*/ 40 h 98"/>
                  <a:gd name="T8" fmla="*/ 92 w 98"/>
                  <a:gd name="T9" fmla="*/ 40 h 98"/>
                  <a:gd name="T10" fmla="*/ 86 w 98"/>
                  <a:gd name="T11" fmla="*/ 40 h 98"/>
                  <a:gd name="T12" fmla="*/ 80 w 98"/>
                  <a:gd name="T13" fmla="*/ 44 h 98"/>
                  <a:gd name="T14" fmla="*/ 76 w 98"/>
                  <a:gd name="T15" fmla="*/ 48 h 98"/>
                  <a:gd name="T16" fmla="*/ 74 w 98"/>
                  <a:gd name="T17" fmla="*/ 54 h 98"/>
                  <a:gd name="T18" fmla="*/ 74 w 98"/>
                  <a:gd name="T19" fmla="*/ 58 h 98"/>
                  <a:gd name="T20" fmla="*/ 74 w 98"/>
                  <a:gd name="T21" fmla="*/ 58 h 98"/>
                  <a:gd name="T22" fmla="*/ 74 w 98"/>
                  <a:gd name="T23" fmla="*/ 64 h 98"/>
                  <a:gd name="T24" fmla="*/ 78 w 98"/>
                  <a:gd name="T25" fmla="*/ 70 h 98"/>
                  <a:gd name="T26" fmla="*/ 78 w 98"/>
                  <a:gd name="T27" fmla="*/ 70 h 98"/>
                  <a:gd name="T28" fmla="*/ 82 w 98"/>
                  <a:gd name="T29" fmla="*/ 74 h 98"/>
                  <a:gd name="T30" fmla="*/ 88 w 98"/>
                  <a:gd name="T31" fmla="*/ 78 h 98"/>
                  <a:gd name="T32" fmla="*/ 90 w 98"/>
                  <a:gd name="T33" fmla="*/ 78 h 98"/>
                  <a:gd name="T34" fmla="*/ 90 w 98"/>
                  <a:gd name="T35" fmla="*/ 78 h 98"/>
                  <a:gd name="T36" fmla="*/ 82 w 98"/>
                  <a:gd name="T37" fmla="*/ 86 h 98"/>
                  <a:gd name="T38" fmla="*/ 72 w 98"/>
                  <a:gd name="T39" fmla="*/ 92 h 98"/>
                  <a:gd name="T40" fmla="*/ 62 w 98"/>
                  <a:gd name="T41" fmla="*/ 96 h 98"/>
                  <a:gd name="T42" fmla="*/ 50 w 98"/>
                  <a:gd name="T43" fmla="*/ 98 h 98"/>
                  <a:gd name="T44" fmla="*/ 50 w 98"/>
                  <a:gd name="T45" fmla="*/ 98 h 98"/>
                  <a:gd name="T46" fmla="*/ 40 w 98"/>
                  <a:gd name="T47" fmla="*/ 98 h 98"/>
                  <a:gd name="T48" fmla="*/ 30 w 98"/>
                  <a:gd name="T49" fmla="*/ 94 h 98"/>
                  <a:gd name="T50" fmla="*/ 22 w 98"/>
                  <a:gd name="T51" fmla="*/ 90 h 98"/>
                  <a:gd name="T52" fmla="*/ 14 w 98"/>
                  <a:gd name="T53" fmla="*/ 84 h 98"/>
                  <a:gd name="T54" fmla="*/ 8 w 98"/>
                  <a:gd name="T55" fmla="*/ 76 h 98"/>
                  <a:gd name="T56" fmla="*/ 4 w 98"/>
                  <a:gd name="T57" fmla="*/ 68 h 98"/>
                  <a:gd name="T58" fmla="*/ 2 w 98"/>
                  <a:gd name="T59" fmla="*/ 58 h 98"/>
                  <a:gd name="T60" fmla="*/ 0 w 98"/>
                  <a:gd name="T61" fmla="*/ 48 h 98"/>
                  <a:gd name="T62" fmla="*/ 0 w 98"/>
                  <a:gd name="T63" fmla="*/ 48 h 98"/>
                  <a:gd name="T64" fmla="*/ 2 w 98"/>
                  <a:gd name="T65" fmla="*/ 36 h 98"/>
                  <a:gd name="T66" fmla="*/ 8 w 98"/>
                  <a:gd name="T67" fmla="*/ 24 h 98"/>
                  <a:gd name="T68" fmla="*/ 10 w 98"/>
                  <a:gd name="T69" fmla="*/ 28 h 98"/>
                  <a:gd name="T70" fmla="*/ 10 w 98"/>
                  <a:gd name="T71" fmla="*/ 28 h 98"/>
                  <a:gd name="T72" fmla="*/ 16 w 98"/>
                  <a:gd name="T73" fmla="*/ 34 h 98"/>
                  <a:gd name="T74" fmla="*/ 24 w 98"/>
                  <a:gd name="T75" fmla="*/ 36 h 98"/>
                  <a:gd name="T76" fmla="*/ 24 w 98"/>
                  <a:gd name="T77" fmla="*/ 36 h 98"/>
                  <a:gd name="T78" fmla="*/ 30 w 98"/>
                  <a:gd name="T79" fmla="*/ 34 h 98"/>
                  <a:gd name="T80" fmla="*/ 34 w 98"/>
                  <a:gd name="T81" fmla="*/ 32 h 98"/>
                  <a:gd name="T82" fmla="*/ 36 w 98"/>
                  <a:gd name="T83" fmla="*/ 30 h 98"/>
                  <a:gd name="T84" fmla="*/ 36 w 98"/>
                  <a:gd name="T85" fmla="*/ 30 h 98"/>
                  <a:gd name="T86" fmla="*/ 42 w 98"/>
                  <a:gd name="T87" fmla="*/ 26 h 98"/>
                  <a:gd name="T88" fmla="*/ 44 w 98"/>
                  <a:gd name="T89" fmla="*/ 18 h 98"/>
                  <a:gd name="T90" fmla="*/ 44 w 98"/>
                  <a:gd name="T91" fmla="*/ 18 h 98"/>
                  <a:gd name="T92" fmla="*/ 44 w 98"/>
                  <a:gd name="T93" fmla="*/ 12 h 98"/>
                  <a:gd name="T94" fmla="*/ 40 w 98"/>
                  <a:gd name="T95" fmla="*/ 6 h 98"/>
                  <a:gd name="T96" fmla="*/ 36 w 98"/>
                  <a:gd name="T97" fmla="*/ 2 h 98"/>
                  <a:gd name="T98" fmla="*/ 36 w 98"/>
                  <a:gd name="T99" fmla="*/ 2 h 98"/>
                  <a:gd name="T100" fmla="*/ 50 w 98"/>
                  <a:gd name="T101" fmla="*/ 0 h 98"/>
                  <a:gd name="T102" fmla="*/ 50 w 98"/>
                  <a:gd name="T103" fmla="*/ 0 h 98"/>
                  <a:gd name="T104" fmla="*/ 58 w 98"/>
                  <a:gd name="T105" fmla="*/ 0 h 98"/>
                  <a:gd name="T106" fmla="*/ 68 w 98"/>
                  <a:gd name="T107" fmla="*/ 2 h 98"/>
                  <a:gd name="T108" fmla="*/ 76 w 98"/>
                  <a:gd name="T109" fmla="*/ 6 h 98"/>
                  <a:gd name="T110" fmla="*/ 82 w 98"/>
                  <a:gd name="T111" fmla="*/ 12 h 98"/>
                  <a:gd name="T112" fmla="*/ 88 w 98"/>
                  <a:gd name="T113" fmla="*/ 18 h 98"/>
                  <a:gd name="T114" fmla="*/ 92 w 98"/>
                  <a:gd name="T115" fmla="*/ 24 h 98"/>
                  <a:gd name="T116" fmla="*/ 96 w 98"/>
                  <a:gd name="T117" fmla="*/ 32 h 98"/>
                  <a:gd name="T118" fmla="*/ 98 w 98"/>
                  <a:gd name="T119" fmla="*/ 40 h 98"/>
                  <a:gd name="T120" fmla="*/ 98 w 98"/>
                  <a:gd name="T121"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8">
                    <a:moveTo>
                      <a:pt x="98" y="40"/>
                    </a:moveTo>
                    <a:lnTo>
                      <a:pt x="94" y="40"/>
                    </a:lnTo>
                    <a:lnTo>
                      <a:pt x="94" y="40"/>
                    </a:lnTo>
                    <a:lnTo>
                      <a:pt x="92" y="40"/>
                    </a:lnTo>
                    <a:lnTo>
                      <a:pt x="92" y="40"/>
                    </a:lnTo>
                    <a:lnTo>
                      <a:pt x="86" y="40"/>
                    </a:lnTo>
                    <a:lnTo>
                      <a:pt x="80" y="44"/>
                    </a:lnTo>
                    <a:lnTo>
                      <a:pt x="76" y="48"/>
                    </a:lnTo>
                    <a:lnTo>
                      <a:pt x="74" y="54"/>
                    </a:lnTo>
                    <a:lnTo>
                      <a:pt x="74" y="58"/>
                    </a:lnTo>
                    <a:lnTo>
                      <a:pt x="74" y="58"/>
                    </a:lnTo>
                    <a:lnTo>
                      <a:pt x="74" y="64"/>
                    </a:lnTo>
                    <a:lnTo>
                      <a:pt x="78" y="70"/>
                    </a:lnTo>
                    <a:lnTo>
                      <a:pt x="78" y="70"/>
                    </a:lnTo>
                    <a:lnTo>
                      <a:pt x="82" y="74"/>
                    </a:lnTo>
                    <a:lnTo>
                      <a:pt x="88" y="78"/>
                    </a:lnTo>
                    <a:lnTo>
                      <a:pt x="90" y="78"/>
                    </a:lnTo>
                    <a:lnTo>
                      <a:pt x="90" y="78"/>
                    </a:lnTo>
                    <a:lnTo>
                      <a:pt x="82" y="86"/>
                    </a:lnTo>
                    <a:lnTo>
                      <a:pt x="72" y="92"/>
                    </a:lnTo>
                    <a:lnTo>
                      <a:pt x="62" y="96"/>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36"/>
                    </a:lnTo>
                    <a:lnTo>
                      <a:pt x="8" y="24"/>
                    </a:lnTo>
                    <a:lnTo>
                      <a:pt x="10" y="28"/>
                    </a:lnTo>
                    <a:lnTo>
                      <a:pt x="10" y="28"/>
                    </a:lnTo>
                    <a:lnTo>
                      <a:pt x="16" y="34"/>
                    </a:lnTo>
                    <a:lnTo>
                      <a:pt x="24" y="36"/>
                    </a:lnTo>
                    <a:lnTo>
                      <a:pt x="24" y="36"/>
                    </a:lnTo>
                    <a:lnTo>
                      <a:pt x="30" y="34"/>
                    </a:lnTo>
                    <a:lnTo>
                      <a:pt x="34" y="32"/>
                    </a:lnTo>
                    <a:lnTo>
                      <a:pt x="36" y="30"/>
                    </a:lnTo>
                    <a:lnTo>
                      <a:pt x="36" y="30"/>
                    </a:lnTo>
                    <a:lnTo>
                      <a:pt x="42" y="26"/>
                    </a:lnTo>
                    <a:lnTo>
                      <a:pt x="44" y="18"/>
                    </a:lnTo>
                    <a:lnTo>
                      <a:pt x="44" y="18"/>
                    </a:lnTo>
                    <a:lnTo>
                      <a:pt x="44" y="12"/>
                    </a:lnTo>
                    <a:lnTo>
                      <a:pt x="40" y="6"/>
                    </a:lnTo>
                    <a:lnTo>
                      <a:pt x="36" y="2"/>
                    </a:lnTo>
                    <a:lnTo>
                      <a:pt x="36" y="2"/>
                    </a:lnTo>
                    <a:lnTo>
                      <a:pt x="50" y="0"/>
                    </a:lnTo>
                    <a:lnTo>
                      <a:pt x="50" y="0"/>
                    </a:lnTo>
                    <a:lnTo>
                      <a:pt x="58" y="0"/>
                    </a:lnTo>
                    <a:lnTo>
                      <a:pt x="68" y="2"/>
                    </a:lnTo>
                    <a:lnTo>
                      <a:pt x="76" y="6"/>
                    </a:lnTo>
                    <a:lnTo>
                      <a:pt x="82" y="12"/>
                    </a:lnTo>
                    <a:lnTo>
                      <a:pt x="88" y="18"/>
                    </a:lnTo>
                    <a:lnTo>
                      <a:pt x="92" y="24"/>
                    </a:lnTo>
                    <a:lnTo>
                      <a:pt x="96" y="32"/>
                    </a:lnTo>
                    <a:lnTo>
                      <a:pt x="98" y="40"/>
                    </a:lnTo>
                    <a:lnTo>
                      <a:pt x="9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7" name="Freeform 26"/>
              <p:cNvSpPr>
                <a:spLocks/>
              </p:cNvSpPr>
              <p:nvPr/>
            </p:nvSpPr>
            <p:spPr bwMode="auto">
              <a:xfrm>
                <a:off x="4554538" y="1730375"/>
                <a:ext cx="60325" cy="66675"/>
              </a:xfrm>
              <a:custGeom>
                <a:avLst/>
                <a:gdLst>
                  <a:gd name="T0" fmla="*/ 20 w 38"/>
                  <a:gd name="T1" fmla="*/ 0 h 42"/>
                  <a:gd name="T2" fmla="*/ 20 w 38"/>
                  <a:gd name="T3" fmla="*/ 0 h 42"/>
                  <a:gd name="T4" fmla="*/ 28 w 38"/>
                  <a:gd name="T5" fmla="*/ 8 h 42"/>
                  <a:gd name="T6" fmla="*/ 38 w 38"/>
                  <a:gd name="T7" fmla="*/ 12 h 42"/>
                  <a:gd name="T8" fmla="*/ 20 w 38"/>
                  <a:gd name="T9" fmla="*/ 38 h 42"/>
                  <a:gd name="T10" fmla="*/ 20 w 38"/>
                  <a:gd name="T11" fmla="*/ 38 h 42"/>
                  <a:gd name="T12" fmla="*/ 18 w 38"/>
                  <a:gd name="T13" fmla="*/ 40 h 42"/>
                  <a:gd name="T14" fmla="*/ 14 w 38"/>
                  <a:gd name="T15" fmla="*/ 42 h 42"/>
                  <a:gd name="T16" fmla="*/ 10 w 38"/>
                  <a:gd name="T17" fmla="*/ 42 h 42"/>
                  <a:gd name="T18" fmla="*/ 6 w 38"/>
                  <a:gd name="T19" fmla="*/ 40 h 42"/>
                  <a:gd name="T20" fmla="*/ 4 w 38"/>
                  <a:gd name="T21" fmla="*/ 38 h 42"/>
                  <a:gd name="T22" fmla="*/ 4 w 38"/>
                  <a:gd name="T23" fmla="*/ 38 h 42"/>
                  <a:gd name="T24" fmla="*/ 0 w 38"/>
                  <a:gd name="T25" fmla="*/ 36 h 42"/>
                  <a:gd name="T26" fmla="*/ 0 w 38"/>
                  <a:gd name="T27" fmla="*/ 32 h 42"/>
                  <a:gd name="T28" fmla="*/ 0 w 38"/>
                  <a:gd name="T29" fmla="*/ 28 h 42"/>
                  <a:gd name="T30" fmla="*/ 2 w 38"/>
                  <a:gd name="T31" fmla="*/ 24 h 42"/>
                  <a:gd name="T32" fmla="*/ 20 w 38"/>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0" y="0"/>
                    </a:moveTo>
                    <a:lnTo>
                      <a:pt x="20" y="0"/>
                    </a:lnTo>
                    <a:lnTo>
                      <a:pt x="28" y="8"/>
                    </a:lnTo>
                    <a:lnTo>
                      <a:pt x="38" y="12"/>
                    </a:lnTo>
                    <a:lnTo>
                      <a:pt x="20" y="38"/>
                    </a:lnTo>
                    <a:lnTo>
                      <a:pt x="20" y="38"/>
                    </a:lnTo>
                    <a:lnTo>
                      <a:pt x="18" y="40"/>
                    </a:lnTo>
                    <a:lnTo>
                      <a:pt x="14" y="42"/>
                    </a:lnTo>
                    <a:lnTo>
                      <a:pt x="10" y="42"/>
                    </a:lnTo>
                    <a:lnTo>
                      <a:pt x="6" y="40"/>
                    </a:lnTo>
                    <a:lnTo>
                      <a:pt x="4" y="38"/>
                    </a:lnTo>
                    <a:lnTo>
                      <a:pt x="4" y="38"/>
                    </a:lnTo>
                    <a:lnTo>
                      <a:pt x="0" y="36"/>
                    </a:lnTo>
                    <a:lnTo>
                      <a:pt x="0" y="32"/>
                    </a:lnTo>
                    <a:lnTo>
                      <a:pt x="0" y="28"/>
                    </a:lnTo>
                    <a:lnTo>
                      <a:pt x="2" y="24"/>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8" name="Freeform 27"/>
              <p:cNvSpPr>
                <a:spLocks/>
              </p:cNvSpPr>
              <p:nvPr/>
            </p:nvSpPr>
            <p:spPr bwMode="auto">
              <a:xfrm>
                <a:off x="4548188" y="1543050"/>
                <a:ext cx="79375" cy="92075"/>
              </a:xfrm>
              <a:custGeom>
                <a:avLst/>
                <a:gdLst>
                  <a:gd name="T0" fmla="*/ 48 w 50"/>
                  <a:gd name="T1" fmla="*/ 40 h 58"/>
                  <a:gd name="T2" fmla="*/ 48 w 50"/>
                  <a:gd name="T3" fmla="*/ 40 h 58"/>
                  <a:gd name="T4" fmla="*/ 50 w 50"/>
                  <a:gd name="T5" fmla="*/ 44 h 58"/>
                  <a:gd name="T6" fmla="*/ 50 w 50"/>
                  <a:gd name="T7" fmla="*/ 48 h 58"/>
                  <a:gd name="T8" fmla="*/ 50 w 50"/>
                  <a:gd name="T9" fmla="*/ 52 h 58"/>
                  <a:gd name="T10" fmla="*/ 46 w 50"/>
                  <a:gd name="T11" fmla="*/ 54 h 58"/>
                  <a:gd name="T12" fmla="*/ 44 w 50"/>
                  <a:gd name="T13" fmla="*/ 56 h 58"/>
                  <a:gd name="T14" fmla="*/ 44 w 50"/>
                  <a:gd name="T15" fmla="*/ 56 h 58"/>
                  <a:gd name="T16" fmla="*/ 40 w 50"/>
                  <a:gd name="T17" fmla="*/ 58 h 58"/>
                  <a:gd name="T18" fmla="*/ 36 w 50"/>
                  <a:gd name="T19" fmla="*/ 58 h 58"/>
                  <a:gd name="T20" fmla="*/ 34 w 50"/>
                  <a:gd name="T21" fmla="*/ 56 h 58"/>
                  <a:gd name="T22" fmla="*/ 30 w 50"/>
                  <a:gd name="T23" fmla="*/ 54 h 58"/>
                  <a:gd name="T24" fmla="*/ 0 w 50"/>
                  <a:gd name="T25" fmla="*/ 14 h 58"/>
                  <a:gd name="T26" fmla="*/ 0 w 50"/>
                  <a:gd name="T27" fmla="*/ 14 h 58"/>
                  <a:gd name="T28" fmla="*/ 12 w 50"/>
                  <a:gd name="T29" fmla="*/ 8 h 58"/>
                  <a:gd name="T30" fmla="*/ 20 w 50"/>
                  <a:gd name="T31" fmla="*/ 0 h 58"/>
                  <a:gd name="T32" fmla="*/ 48 w 50"/>
                  <a:gd name="T3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8">
                    <a:moveTo>
                      <a:pt x="48" y="40"/>
                    </a:moveTo>
                    <a:lnTo>
                      <a:pt x="48" y="40"/>
                    </a:lnTo>
                    <a:lnTo>
                      <a:pt x="50" y="44"/>
                    </a:lnTo>
                    <a:lnTo>
                      <a:pt x="50" y="48"/>
                    </a:lnTo>
                    <a:lnTo>
                      <a:pt x="50" y="52"/>
                    </a:lnTo>
                    <a:lnTo>
                      <a:pt x="46" y="54"/>
                    </a:lnTo>
                    <a:lnTo>
                      <a:pt x="44" y="56"/>
                    </a:lnTo>
                    <a:lnTo>
                      <a:pt x="44" y="56"/>
                    </a:lnTo>
                    <a:lnTo>
                      <a:pt x="40" y="58"/>
                    </a:lnTo>
                    <a:lnTo>
                      <a:pt x="36" y="58"/>
                    </a:lnTo>
                    <a:lnTo>
                      <a:pt x="34" y="56"/>
                    </a:lnTo>
                    <a:lnTo>
                      <a:pt x="30" y="54"/>
                    </a:lnTo>
                    <a:lnTo>
                      <a:pt x="0" y="14"/>
                    </a:lnTo>
                    <a:lnTo>
                      <a:pt x="0" y="14"/>
                    </a:lnTo>
                    <a:lnTo>
                      <a:pt x="12" y="8"/>
                    </a:lnTo>
                    <a:lnTo>
                      <a:pt x="20" y="0"/>
                    </a:lnTo>
                    <a:lnTo>
                      <a:pt x="4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49" name="Freeform 28"/>
              <p:cNvSpPr>
                <a:spLocks/>
              </p:cNvSpPr>
              <p:nvPr/>
            </p:nvSpPr>
            <p:spPr bwMode="auto">
              <a:xfrm>
                <a:off x="4697413" y="1663700"/>
                <a:ext cx="101600" cy="50800"/>
              </a:xfrm>
              <a:custGeom>
                <a:avLst/>
                <a:gdLst>
                  <a:gd name="T0" fmla="*/ 64 w 64"/>
                  <a:gd name="T1" fmla="*/ 8 h 32"/>
                  <a:gd name="T2" fmla="*/ 64 w 64"/>
                  <a:gd name="T3" fmla="*/ 8 h 32"/>
                  <a:gd name="T4" fmla="*/ 60 w 64"/>
                  <a:gd name="T5" fmla="*/ 18 h 32"/>
                  <a:gd name="T6" fmla="*/ 60 w 64"/>
                  <a:gd name="T7" fmla="*/ 28 h 32"/>
                  <a:gd name="T8" fmla="*/ 60 w 64"/>
                  <a:gd name="T9" fmla="*/ 28 h 32"/>
                  <a:gd name="T10" fmla="*/ 60 w 64"/>
                  <a:gd name="T11" fmla="*/ 32 h 32"/>
                  <a:gd name="T12" fmla="*/ 10 w 64"/>
                  <a:gd name="T13" fmla="*/ 24 h 32"/>
                  <a:gd name="T14" fmla="*/ 10 w 64"/>
                  <a:gd name="T15" fmla="*/ 24 h 32"/>
                  <a:gd name="T16" fmla="*/ 6 w 64"/>
                  <a:gd name="T17" fmla="*/ 22 h 32"/>
                  <a:gd name="T18" fmla="*/ 2 w 64"/>
                  <a:gd name="T19" fmla="*/ 20 h 32"/>
                  <a:gd name="T20" fmla="*/ 2 w 64"/>
                  <a:gd name="T21" fmla="*/ 16 h 32"/>
                  <a:gd name="T22" fmla="*/ 0 w 64"/>
                  <a:gd name="T23" fmla="*/ 12 h 32"/>
                  <a:gd name="T24" fmla="*/ 2 w 64"/>
                  <a:gd name="T25" fmla="*/ 10 h 32"/>
                  <a:gd name="T26" fmla="*/ 2 w 64"/>
                  <a:gd name="T27" fmla="*/ 10 h 32"/>
                  <a:gd name="T28" fmla="*/ 2 w 64"/>
                  <a:gd name="T29" fmla="*/ 6 h 32"/>
                  <a:gd name="T30" fmla="*/ 6 w 64"/>
                  <a:gd name="T31" fmla="*/ 2 h 32"/>
                  <a:gd name="T32" fmla="*/ 8 w 64"/>
                  <a:gd name="T33" fmla="*/ 2 h 32"/>
                  <a:gd name="T34" fmla="*/ 14 w 64"/>
                  <a:gd name="T35" fmla="*/ 0 h 32"/>
                  <a:gd name="T36" fmla="*/ 64 w 64"/>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2">
                    <a:moveTo>
                      <a:pt x="64" y="8"/>
                    </a:moveTo>
                    <a:lnTo>
                      <a:pt x="64" y="8"/>
                    </a:lnTo>
                    <a:lnTo>
                      <a:pt x="60" y="18"/>
                    </a:lnTo>
                    <a:lnTo>
                      <a:pt x="60" y="28"/>
                    </a:lnTo>
                    <a:lnTo>
                      <a:pt x="60" y="28"/>
                    </a:lnTo>
                    <a:lnTo>
                      <a:pt x="60" y="32"/>
                    </a:lnTo>
                    <a:lnTo>
                      <a:pt x="10" y="24"/>
                    </a:lnTo>
                    <a:lnTo>
                      <a:pt x="10" y="24"/>
                    </a:lnTo>
                    <a:lnTo>
                      <a:pt x="6" y="22"/>
                    </a:lnTo>
                    <a:lnTo>
                      <a:pt x="2" y="20"/>
                    </a:lnTo>
                    <a:lnTo>
                      <a:pt x="2" y="16"/>
                    </a:lnTo>
                    <a:lnTo>
                      <a:pt x="0" y="12"/>
                    </a:lnTo>
                    <a:lnTo>
                      <a:pt x="2" y="10"/>
                    </a:lnTo>
                    <a:lnTo>
                      <a:pt x="2" y="10"/>
                    </a:lnTo>
                    <a:lnTo>
                      <a:pt x="2" y="6"/>
                    </a:lnTo>
                    <a:lnTo>
                      <a:pt x="6" y="2"/>
                    </a:lnTo>
                    <a:lnTo>
                      <a:pt x="8" y="2"/>
                    </a:lnTo>
                    <a:lnTo>
                      <a:pt x="14" y="0"/>
                    </a:lnTo>
                    <a:lnTo>
                      <a:pt x="6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0" name="Freeform 29"/>
              <p:cNvSpPr>
                <a:spLocks/>
              </p:cNvSpPr>
              <p:nvPr/>
            </p:nvSpPr>
            <p:spPr bwMode="auto">
              <a:xfrm>
                <a:off x="4481513" y="1758950"/>
                <a:ext cx="130175" cy="127000"/>
              </a:xfrm>
              <a:custGeom>
                <a:avLst/>
                <a:gdLst>
                  <a:gd name="T0" fmla="*/ 72 w 82"/>
                  <a:gd name="T1" fmla="*/ 24 h 80"/>
                  <a:gd name="T2" fmla="*/ 72 w 82"/>
                  <a:gd name="T3" fmla="*/ 24 h 80"/>
                  <a:gd name="T4" fmla="*/ 66 w 82"/>
                  <a:gd name="T5" fmla="*/ 30 h 80"/>
                  <a:gd name="T6" fmla="*/ 58 w 82"/>
                  <a:gd name="T7" fmla="*/ 32 h 80"/>
                  <a:gd name="T8" fmla="*/ 58 w 82"/>
                  <a:gd name="T9" fmla="*/ 32 h 80"/>
                  <a:gd name="T10" fmla="*/ 52 w 82"/>
                  <a:gd name="T11" fmla="*/ 30 h 80"/>
                  <a:gd name="T12" fmla="*/ 48 w 82"/>
                  <a:gd name="T13" fmla="*/ 28 h 80"/>
                  <a:gd name="T14" fmla="*/ 46 w 82"/>
                  <a:gd name="T15" fmla="*/ 26 h 80"/>
                  <a:gd name="T16" fmla="*/ 46 w 82"/>
                  <a:gd name="T17" fmla="*/ 26 h 80"/>
                  <a:gd name="T18" fmla="*/ 40 w 82"/>
                  <a:gd name="T19" fmla="*/ 22 h 80"/>
                  <a:gd name="T20" fmla="*/ 38 w 82"/>
                  <a:gd name="T21" fmla="*/ 14 h 80"/>
                  <a:gd name="T22" fmla="*/ 38 w 82"/>
                  <a:gd name="T23" fmla="*/ 8 h 80"/>
                  <a:gd name="T24" fmla="*/ 42 w 82"/>
                  <a:gd name="T25" fmla="*/ 2 h 80"/>
                  <a:gd name="T26" fmla="*/ 44 w 82"/>
                  <a:gd name="T27" fmla="*/ 0 h 80"/>
                  <a:gd name="T28" fmla="*/ 44 w 82"/>
                  <a:gd name="T29" fmla="*/ 0 h 80"/>
                  <a:gd name="T30" fmla="*/ 40 w 82"/>
                  <a:gd name="T31" fmla="*/ 0 h 80"/>
                  <a:gd name="T32" fmla="*/ 40 w 82"/>
                  <a:gd name="T33" fmla="*/ 0 h 80"/>
                  <a:gd name="T34" fmla="*/ 32 w 82"/>
                  <a:gd name="T35" fmla="*/ 0 h 80"/>
                  <a:gd name="T36" fmla="*/ 24 w 82"/>
                  <a:gd name="T37" fmla="*/ 2 h 80"/>
                  <a:gd name="T38" fmla="*/ 18 w 82"/>
                  <a:gd name="T39" fmla="*/ 6 h 80"/>
                  <a:gd name="T40" fmla="*/ 12 w 82"/>
                  <a:gd name="T41" fmla="*/ 12 h 80"/>
                  <a:gd name="T42" fmla="*/ 8 w 82"/>
                  <a:gd name="T43" fmla="*/ 18 h 80"/>
                  <a:gd name="T44" fmla="*/ 4 w 82"/>
                  <a:gd name="T45" fmla="*/ 24 h 80"/>
                  <a:gd name="T46" fmla="*/ 2 w 82"/>
                  <a:gd name="T47" fmla="*/ 32 h 80"/>
                  <a:gd name="T48" fmla="*/ 0 w 82"/>
                  <a:gd name="T49" fmla="*/ 40 h 80"/>
                  <a:gd name="T50" fmla="*/ 0 w 82"/>
                  <a:gd name="T51" fmla="*/ 40 h 80"/>
                  <a:gd name="T52" fmla="*/ 2 w 82"/>
                  <a:gd name="T53" fmla="*/ 48 h 80"/>
                  <a:gd name="T54" fmla="*/ 4 w 82"/>
                  <a:gd name="T55" fmla="*/ 56 h 80"/>
                  <a:gd name="T56" fmla="*/ 8 w 82"/>
                  <a:gd name="T57" fmla="*/ 62 h 80"/>
                  <a:gd name="T58" fmla="*/ 12 w 82"/>
                  <a:gd name="T59" fmla="*/ 68 h 80"/>
                  <a:gd name="T60" fmla="*/ 18 w 82"/>
                  <a:gd name="T61" fmla="*/ 74 h 80"/>
                  <a:gd name="T62" fmla="*/ 24 w 82"/>
                  <a:gd name="T63" fmla="*/ 76 h 80"/>
                  <a:gd name="T64" fmla="*/ 32 w 82"/>
                  <a:gd name="T65" fmla="*/ 80 h 80"/>
                  <a:gd name="T66" fmla="*/ 40 w 82"/>
                  <a:gd name="T67" fmla="*/ 80 h 80"/>
                  <a:gd name="T68" fmla="*/ 40 w 82"/>
                  <a:gd name="T69" fmla="*/ 80 h 80"/>
                  <a:gd name="T70" fmla="*/ 48 w 82"/>
                  <a:gd name="T71" fmla="*/ 80 h 80"/>
                  <a:gd name="T72" fmla="*/ 56 w 82"/>
                  <a:gd name="T73" fmla="*/ 76 h 80"/>
                  <a:gd name="T74" fmla="*/ 64 w 82"/>
                  <a:gd name="T75" fmla="*/ 74 h 80"/>
                  <a:gd name="T76" fmla="*/ 70 w 82"/>
                  <a:gd name="T77" fmla="*/ 68 h 80"/>
                  <a:gd name="T78" fmla="*/ 74 w 82"/>
                  <a:gd name="T79" fmla="*/ 62 h 80"/>
                  <a:gd name="T80" fmla="*/ 78 w 82"/>
                  <a:gd name="T81" fmla="*/ 56 h 80"/>
                  <a:gd name="T82" fmla="*/ 80 w 82"/>
                  <a:gd name="T83" fmla="*/ 48 h 80"/>
                  <a:gd name="T84" fmla="*/ 82 w 82"/>
                  <a:gd name="T85" fmla="*/ 40 h 80"/>
                  <a:gd name="T86" fmla="*/ 82 w 82"/>
                  <a:gd name="T87" fmla="*/ 40 h 80"/>
                  <a:gd name="T88" fmla="*/ 80 w 82"/>
                  <a:gd name="T89" fmla="*/ 28 h 80"/>
                  <a:gd name="T90" fmla="*/ 76 w 82"/>
                  <a:gd name="T91" fmla="*/ 20 h 80"/>
                  <a:gd name="T92" fmla="*/ 72 w 82"/>
                  <a:gd name="T93"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0">
                    <a:moveTo>
                      <a:pt x="72" y="24"/>
                    </a:moveTo>
                    <a:lnTo>
                      <a:pt x="72" y="24"/>
                    </a:lnTo>
                    <a:lnTo>
                      <a:pt x="66" y="30"/>
                    </a:lnTo>
                    <a:lnTo>
                      <a:pt x="58" y="32"/>
                    </a:lnTo>
                    <a:lnTo>
                      <a:pt x="58" y="32"/>
                    </a:lnTo>
                    <a:lnTo>
                      <a:pt x="52" y="30"/>
                    </a:lnTo>
                    <a:lnTo>
                      <a:pt x="48" y="28"/>
                    </a:lnTo>
                    <a:lnTo>
                      <a:pt x="46" y="26"/>
                    </a:lnTo>
                    <a:lnTo>
                      <a:pt x="46" y="26"/>
                    </a:lnTo>
                    <a:lnTo>
                      <a:pt x="40" y="22"/>
                    </a:lnTo>
                    <a:lnTo>
                      <a:pt x="38" y="14"/>
                    </a:lnTo>
                    <a:lnTo>
                      <a:pt x="38" y="8"/>
                    </a:lnTo>
                    <a:lnTo>
                      <a:pt x="42" y="2"/>
                    </a:lnTo>
                    <a:lnTo>
                      <a:pt x="44" y="0"/>
                    </a:lnTo>
                    <a:lnTo>
                      <a:pt x="44" y="0"/>
                    </a:lnTo>
                    <a:lnTo>
                      <a:pt x="40" y="0"/>
                    </a:lnTo>
                    <a:lnTo>
                      <a:pt x="40" y="0"/>
                    </a:lnTo>
                    <a:lnTo>
                      <a:pt x="32" y="0"/>
                    </a:lnTo>
                    <a:lnTo>
                      <a:pt x="24" y="2"/>
                    </a:lnTo>
                    <a:lnTo>
                      <a:pt x="18" y="6"/>
                    </a:lnTo>
                    <a:lnTo>
                      <a:pt x="12" y="12"/>
                    </a:lnTo>
                    <a:lnTo>
                      <a:pt x="8" y="18"/>
                    </a:lnTo>
                    <a:lnTo>
                      <a:pt x="4" y="24"/>
                    </a:lnTo>
                    <a:lnTo>
                      <a:pt x="2" y="32"/>
                    </a:lnTo>
                    <a:lnTo>
                      <a:pt x="0" y="40"/>
                    </a:lnTo>
                    <a:lnTo>
                      <a:pt x="0" y="40"/>
                    </a:lnTo>
                    <a:lnTo>
                      <a:pt x="2" y="48"/>
                    </a:lnTo>
                    <a:lnTo>
                      <a:pt x="4" y="56"/>
                    </a:lnTo>
                    <a:lnTo>
                      <a:pt x="8" y="62"/>
                    </a:lnTo>
                    <a:lnTo>
                      <a:pt x="12" y="68"/>
                    </a:lnTo>
                    <a:lnTo>
                      <a:pt x="18" y="74"/>
                    </a:lnTo>
                    <a:lnTo>
                      <a:pt x="24" y="76"/>
                    </a:lnTo>
                    <a:lnTo>
                      <a:pt x="32" y="80"/>
                    </a:lnTo>
                    <a:lnTo>
                      <a:pt x="40" y="80"/>
                    </a:lnTo>
                    <a:lnTo>
                      <a:pt x="40" y="80"/>
                    </a:lnTo>
                    <a:lnTo>
                      <a:pt x="48" y="80"/>
                    </a:lnTo>
                    <a:lnTo>
                      <a:pt x="56" y="76"/>
                    </a:lnTo>
                    <a:lnTo>
                      <a:pt x="64" y="74"/>
                    </a:lnTo>
                    <a:lnTo>
                      <a:pt x="70" y="68"/>
                    </a:lnTo>
                    <a:lnTo>
                      <a:pt x="74" y="62"/>
                    </a:lnTo>
                    <a:lnTo>
                      <a:pt x="78" y="56"/>
                    </a:lnTo>
                    <a:lnTo>
                      <a:pt x="80" y="48"/>
                    </a:lnTo>
                    <a:lnTo>
                      <a:pt x="82" y="40"/>
                    </a:lnTo>
                    <a:lnTo>
                      <a:pt x="82" y="40"/>
                    </a:lnTo>
                    <a:lnTo>
                      <a:pt x="80" y="28"/>
                    </a:lnTo>
                    <a:lnTo>
                      <a:pt x="76" y="20"/>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1" name="Freeform 30"/>
              <p:cNvSpPr>
                <a:spLocks/>
              </p:cNvSpPr>
              <p:nvPr/>
            </p:nvSpPr>
            <p:spPr bwMode="auto">
              <a:xfrm>
                <a:off x="4446588" y="1416050"/>
                <a:ext cx="142875" cy="146050"/>
              </a:xfrm>
              <a:custGeom>
                <a:avLst/>
                <a:gdLst>
                  <a:gd name="T0" fmla="*/ 44 w 90"/>
                  <a:gd name="T1" fmla="*/ 0 h 92"/>
                  <a:gd name="T2" fmla="*/ 44 w 90"/>
                  <a:gd name="T3" fmla="*/ 0 h 92"/>
                  <a:gd name="T4" fmla="*/ 36 w 90"/>
                  <a:gd name="T5" fmla="*/ 2 h 92"/>
                  <a:gd name="T6" fmla="*/ 26 w 90"/>
                  <a:gd name="T7" fmla="*/ 4 h 92"/>
                  <a:gd name="T8" fmla="*/ 20 w 90"/>
                  <a:gd name="T9" fmla="*/ 8 h 92"/>
                  <a:gd name="T10" fmla="*/ 12 w 90"/>
                  <a:gd name="T11" fmla="*/ 14 h 92"/>
                  <a:gd name="T12" fmla="*/ 6 w 90"/>
                  <a:gd name="T13" fmla="*/ 20 h 92"/>
                  <a:gd name="T14" fmla="*/ 2 w 90"/>
                  <a:gd name="T15" fmla="*/ 28 h 92"/>
                  <a:gd name="T16" fmla="*/ 0 w 90"/>
                  <a:gd name="T17" fmla="*/ 38 h 92"/>
                  <a:gd name="T18" fmla="*/ 0 w 90"/>
                  <a:gd name="T19" fmla="*/ 46 h 92"/>
                  <a:gd name="T20" fmla="*/ 0 w 90"/>
                  <a:gd name="T21" fmla="*/ 46 h 92"/>
                  <a:gd name="T22" fmla="*/ 0 w 90"/>
                  <a:gd name="T23" fmla="*/ 56 h 92"/>
                  <a:gd name="T24" fmla="*/ 2 w 90"/>
                  <a:gd name="T25" fmla="*/ 64 h 92"/>
                  <a:gd name="T26" fmla="*/ 6 w 90"/>
                  <a:gd name="T27" fmla="*/ 72 h 92"/>
                  <a:gd name="T28" fmla="*/ 12 w 90"/>
                  <a:gd name="T29" fmla="*/ 78 h 92"/>
                  <a:gd name="T30" fmla="*/ 20 w 90"/>
                  <a:gd name="T31" fmla="*/ 84 h 92"/>
                  <a:gd name="T32" fmla="*/ 26 w 90"/>
                  <a:gd name="T33" fmla="*/ 88 h 92"/>
                  <a:gd name="T34" fmla="*/ 36 w 90"/>
                  <a:gd name="T35" fmla="*/ 90 h 92"/>
                  <a:gd name="T36" fmla="*/ 44 w 90"/>
                  <a:gd name="T37" fmla="*/ 92 h 92"/>
                  <a:gd name="T38" fmla="*/ 44 w 90"/>
                  <a:gd name="T39" fmla="*/ 92 h 92"/>
                  <a:gd name="T40" fmla="*/ 54 w 90"/>
                  <a:gd name="T41" fmla="*/ 90 h 92"/>
                  <a:gd name="T42" fmla="*/ 62 w 90"/>
                  <a:gd name="T43" fmla="*/ 88 h 92"/>
                  <a:gd name="T44" fmla="*/ 70 w 90"/>
                  <a:gd name="T45" fmla="*/ 84 h 92"/>
                  <a:gd name="T46" fmla="*/ 76 w 90"/>
                  <a:gd name="T47" fmla="*/ 78 h 92"/>
                  <a:gd name="T48" fmla="*/ 82 w 90"/>
                  <a:gd name="T49" fmla="*/ 72 h 92"/>
                  <a:gd name="T50" fmla="*/ 86 w 90"/>
                  <a:gd name="T51" fmla="*/ 64 h 92"/>
                  <a:gd name="T52" fmla="*/ 90 w 90"/>
                  <a:gd name="T53" fmla="*/ 56 h 92"/>
                  <a:gd name="T54" fmla="*/ 90 w 90"/>
                  <a:gd name="T55" fmla="*/ 46 h 92"/>
                  <a:gd name="T56" fmla="*/ 90 w 90"/>
                  <a:gd name="T57" fmla="*/ 46 h 92"/>
                  <a:gd name="T58" fmla="*/ 90 w 90"/>
                  <a:gd name="T59" fmla="*/ 38 h 92"/>
                  <a:gd name="T60" fmla="*/ 86 w 90"/>
                  <a:gd name="T61" fmla="*/ 28 h 92"/>
                  <a:gd name="T62" fmla="*/ 82 w 90"/>
                  <a:gd name="T63" fmla="*/ 20 h 92"/>
                  <a:gd name="T64" fmla="*/ 76 w 90"/>
                  <a:gd name="T65" fmla="*/ 14 h 92"/>
                  <a:gd name="T66" fmla="*/ 70 w 90"/>
                  <a:gd name="T67" fmla="*/ 8 h 92"/>
                  <a:gd name="T68" fmla="*/ 62 w 90"/>
                  <a:gd name="T69" fmla="*/ 4 h 92"/>
                  <a:gd name="T70" fmla="*/ 54 w 90"/>
                  <a:gd name="T71" fmla="*/ 2 h 92"/>
                  <a:gd name="T72" fmla="*/ 44 w 90"/>
                  <a:gd name="T73" fmla="*/ 0 h 92"/>
                  <a:gd name="T74" fmla="*/ 44 w 90"/>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44" y="0"/>
                    </a:moveTo>
                    <a:lnTo>
                      <a:pt x="44" y="0"/>
                    </a:lnTo>
                    <a:lnTo>
                      <a:pt x="36" y="2"/>
                    </a:lnTo>
                    <a:lnTo>
                      <a:pt x="26" y="4"/>
                    </a:lnTo>
                    <a:lnTo>
                      <a:pt x="20" y="8"/>
                    </a:lnTo>
                    <a:lnTo>
                      <a:pt x="12" y="14"/>
                    </a:lnTo>
                    <a:lnTo>
                      <a:pt x="6" y="20"/>
                    </a:lnTo>
                    <a:lnTo>
                      <a:pt x="2" y="28"/>
                    </a:lnTo>
                    <a:lnTo>
                      <a:pt x="0" y="38"/>
                    </a:lnTo>
                    <a:lnTo>
                      <a:pt x="0" y="46"/>
                    </a:lnTo>
                    <a:lnTo>
                      <a:pt x="0" y="46"/>
                    </a:lnTo>
                    <a:lnTo>
                      <a:pt x="0" y="56"/>
                    </a:lnTo>
                    <a:lnTo>
                      <a:pt x="2" y="64"/>
                    </a:lnTo>
                    <a:lnTo>
                      <a:pt x="6" y="72"/>
                    </a:lnTo>
                    <a:lnTo>
                      <a:pt x="12" y="78"/>
                    </a:lnTo>
                    <a:lnTo>
                      <a:pt x="20" y="84"/>
                    </a:lnTo>
                    <a:lnTo>
                      <a:pt x="26" y="88"/>
                    </a:lnTo>
                    <a:lnTo>
                      <a:pt x="36" y="90"/>
                    </a:lnTo>
                    <a:lnTo>
                      <a:pt x="44" y="92"/>
                    </a:lnTo>
                    <a:lnTo>
                      <a:pt x="44" y="92"/>
                    </a:lnTo>
                    <a:lnTo>
                      <a:pt x="54" y="90"/>
                    </a:lnTo>
                    <a:lnTo>
                      <a:pt x="62" y="88"/>
                    </a:lnTo>
                    <a:lnTo>
                      <a:pt x="70" y="84"/>
                    </a:lnTo>
                    <a:lnTo>
                      <a:pt x="76" y="78"/>
                    </a:lnTo>
                    <a:lnTo>
                      <a:pt x="82" y="72"/>
                    </a:lnTo>
                    <a:lnTo>
                      <a:pt x="86" y="64"/>
                    </a:lnTo>
                    <a:lnTo>
                      <a:pt x="90" y="56"/>
                    </a:lnTo>
                    <a:lnTo>
                      <a:pt x="90" y="46"/>
                    </a:lnTo>
                    <a:lnTo>
                      <a:pt x="90" y="46"/>
                    </a:lnTo>
                    <a:lnTo>
                      <a:pt x="90" y="38"/>
                    </a:lnTo>
                    <a:lnTo>
                      <a:pt x="86" y="28"/>
                    </a:lnTo>
                    <a:lnTo>
                      <a:pt x="82" y="20"/>
                    </a:lnTo>
                    <a:lnTo>
                      <a:pt x="76" y="14"/>
                    </a:lnTo>
                    <a:lnTo>
                      <a:pt x="70" y="8"/>
                    </a:lnTo>
                    <a:lnTo>
                      <a:pt x="62" y="4"/>
                    </a:lnTo>
                    <a:lnTo>
                      <a:pt x="54"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2" name="Freeform 31"/>
              <p:cNvSpPr>
                <a:spLocks/>
              </p:cNvSpPr>
              <p:nvPr/>
            </p:nvSpPr>
            <p:spPr bwMode="auto">
              <a:xfrm>
                <a:off x="4802188" y="1631950"/>
                <a:ext cx="171450" cy="168275"/>
              </a:xfrm>
              <a:custGeom>
                <a:avLst/>
                <a:gdLst>
                  <a:gd name="T0" fmla="*/ 58 w 108"/>
                  <a:gd name="T1" fmla="*/ 0 h 106"/>
                  <a:gd name="T2" fmla="*/ 58 w 108"/>
                  <a:gd name="T3" fmla="*/ 0 h 106"/>
                  <a:gd name="T4" fmla="*/ 48 w 108"/>
                  <a:gd name="T5" fmla="*/ 0 h 106"/>
                  <a:gd name="T6" fmla="*/ 36 w 108"/>
                  <a:gd name="T7" fmla="*/ 2 h 106"/>
                  <a:gd name="T8" fmla="*/ 28 w 108"/>
                  <a:gd name="T9" fmla="*/ 6 h 106"/>
                  <a:gd name="T10" fmla="*/ 18 w 108"/>
                  <a:gd name="T11" fmla="*/ 12 h 106"/>
                  <a:gd name="T12" fmla="*/ 12 w 108"/>
                  <a:gd name="T13" fmla="*/ 20 h 106"/>
                  <a:gd name="T14" fmla="*/ 6 w 108"/>
                  <a:gd name="T15" fmla="*/ 28 h 106"/>
                  <a:gd name="T16" fmla="*/ 2 w 108"/>
                  <a:gd name="T17" fmla="*/ 38 h 106"/>
                  <a:gd name="T18" fmla="*/ 0 w 108"/>
                  <a:gd name="T19" fmla="*/ 48 h 106"/>
                  <a:gd name="T20" fmla="*/ 0 w 108"/>
                  <a:gd name="T21" fmla="*/ 48 h 106"/>
                  <a:gd name="T22" fmla="*/ 0 w 108"/>
                  <a:gd name="T23" fmla="*/ 60 h 106"/>
                  <a:gd name="T24" fmla="*/ 2 w 108"/>
                  <a:gd name="T25" fmla="*/ 70 h 106"/>
                  <a:gd name="T26" fmla="*/ 8 w 108"/>
                  <a:gd name="T27" fmla="*/ 80 h 106"/>
                  <a:gd name="T28" fmla="*/ 14 w 108"/>
                  <a:gd name="T29" fmla="*/ 88 h 106"/>
                  <a:gd name="T30" fmla="*/ 20 w 108"/>
                  <a:gd name="T31" fmla="*/ 96 h 106"/>
                  <a:gd name="T32" fmla="*/ 30 w 108"/>
                  <a:gd name="T33" fmla="*/ 102 h 106"/>
                  <a:gd name="T34" fmla="*/ 40 w 108"/>
                  <a:gd name="T35" fmla="*/ 104 h 106"/>
                  <a:gd name="T36" fmla="*/ 50 w 108"/>
                  <a:gd name="T37" fmla="*/ 106 h 106"/>
                  <a:gd name="T38" fmla="*/ 50 w 108"/>
                  <a:gd name="T39" fmla="*/ 106 h 106"/>
                  <a:gd name="T40" fmla="*/ 62 w 108"/>
                  <a:gd name="T41" fmla="*/ 106 h 106"/>
                  <a:gd name="T42" fmla="*/ 72 w 108"/>
                  <a:gd name="T43" fmla="*/ 104 h 106"/>
                  <a:gd name="T44" fmla="*/ 80 w 108"/>
                  <a:gd name="T45" fmla="*/ 100 h 106"/>
                  <a:gd name="T46" fmla="*/ 90 w 108"/>
                  <a:gd name="T47" fmla="*/ 94 h 106"/>
                  <a:gd name="T48" fmla="*/ 96 w 108"/>
                  <a:gd name="T49" fmla="*/ 86 h 106"/>
                  <a:gd name="T50" fmla="*/ 102 w 108"/>
                  <a:gd name="T51" fmla="*/ 78 h 106"/>
                  <a:gd name="T52" fmla="*/ 106 w 108"/>
                  <a:gd name="T53" fmla="*/ 68 h 106"/>
                  <a:gd name="T54" fmla="*/ 108 w 108"/>
                  <a:gd name="T55" fmla="*/ 56 h 106"/>
                  <a:gd name="T56" fmla="*/ 108 w 108"/>
                  <a:gd name="T57" fmla="*/ 56 h 106"/>
                  <a:gd name="T58" fmla="*/ 108 w 108"/>
                  <a:gd name="T59" fmla="*/ 46 h 106"/>
                  <a:gd name="T60" fmla="*/ 106 w 108"/>
                  <a:gd name="T61" fmla="*/ 36 h 106"/>
                  <a:gd name="T62" fmla="*/ 102 w 108"/>
                  <a:gd name="T63" fmla="*/ 26 h 106"/>
                  <a:gd name="T64" fmla="*/ 96 w 108"/>
                  <a:gd name="T65" fmla="*/ 18 h 106"/>
                  <a:gd name="T66" fmla="*/ 88 w 108"/>
                  <a:gd name="T67" fmla="*/ 10 h 106"/>
                  <a:gd name="T68" fmla="*/ 78 w 108"/>
                  <a:gd name="T69" fmla="*/ 4 h 106"/>
                  <a:gd name="T70" fmla="*/ 70 w 108"/>
                  <a:gd name="T71" fmla="*/ 0 h 106"/>
                  <a:gd name="T72" fmla="*/ 58 w 108"/>
                  <a:gd name="T73" fmla="*/ 0 h 106"/>
                  <a:gd name="T74" fmla="*/ 58 w 108"/>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8" y="0"/>
                    </a:moveTo>
                    <a:lnTo>
                      <a:pt x="58" y="0"/>
                    </a:lnTo>
                    <a:lnTo>
                      <a:pt x="48" y="0"/>
                    </a:lnTo>
                    <a:lnTo>
                      <a:pt x="36" y="2"/>
                    </a:lnTo>
                    <a:lnTo>
                      <a:pt x="28" y="6"/>
                    </a:lnTo>
                    <a:lnTo>
                      <a:pt x="18" y="12"/>
                    </a:lnTo>
                    <a:lnTo>
                      <a:pt x="12" y="20"/>
                    </a:lnTo>
                    <a:lnTo>
                      <a:pt x="6" y="28"/>
                    </a:lnTo>
                    <a:lnTo>
                      <a:pt x="2" y="38"/>
                    </a:lnTo>
                    <a:lnTo>
                      <a:pt x="0" y="48"/>
                    </a:lnTo>
                    <a:lnTo>
                      <a:pt x="0" y="48"/>
                    </a:lnTo>
                    <a:lnTo>
                      <a:pt x="0" y="60"/>
                    </a:lnTo>
                    <a:lnTo>
                      <a:pt x="2" y="70"/>
                    </a:lnTo>
                    <a:lnTo>
                      <a:pt x="8" y="80"/>
                    </a:lnTo>
                    <a:lnTo>
                      <a:pt x="14" y="88"/>
                    </a:lnTo>
                    <a:lnTo>
                      <a:pt x="20" y="96"/>
                    </a:lnTo>
                    <a:lnTo>
                      <a:pt x="30" y="102"/>
                    </a:lnTo>
                    <a:lnTo>
                      <a:pt x="40" y="104"/>
                    </a:lnTo>
                    <a:lnTo>
                      <a:pt x="50" y="106"/>
                    </a:lnTo>
                    <a:lnTo>
                      <a:pt x="50" y="106"/>
                    </a:lnTo>
                    <a:lnTo>
                      <a:pt x="62" y="106"/>
                    </a:lnTo>
                    <a:lnTo>
                      <a:pt x="72" y="104"/>
                    </a:lnTo>
                    <a:lnTo>
                      <a:pt x="80" y="100"/>
                    </a:lnTo>
                    <a:lnTo>
                      <a:pt x="90" y="94"/>
                    </a:lnTo>
                    <a:lnTo>
                      <a:pt x="96" y="86"/>
                    </a:lnTo>
                    <a:lnTo>
                      <a:pt x="102" y="78"/>
                    </a:lnTo>
                    <a:lnTo>
                      <a:pt x="106" y="68"/>
                    </a:lnTo>
                    <a:lnTo>
                      <a:pt x="108" y="56"/>
                    </a:lnTo>
                    <a:lnTo>
                      <a:pt x="108" y="56"/>
                    </a:lnTo>
                    <a:lnTo>
                      <a:pt x="108" y="46"/>
                    </a:lnTo>
                    <a:lnTo>
                      <a:pt x="106" y="36"/>
                    </a:lnTo>
                    <a:lnTo>
                      <a:pt x="102" y="26"/>
                    </a:lnTo>
                    <a:lnTo>
                      <a:pt x="96" y="18"/>
                    </a:lnTo>
                    <a:lnTo>
                      <a:pt x="88" y="10"/>
                    </a:lnTo>
                    <a:lnTo>
                      <a:pt x="78" y="4"/>
                    </a:lnTo>
                    <a:lnTo>
                      <a:pt x="70"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53" name="그룹 52"/>
          <p:cNvGrpSpPr/>
          <p:nvPr/>
        </p:nvGrpSpPr>
        <p:grpSpPr>
          <a:xfrm>
            <a:off x="5732671" y="1522109"/>
            <a:ext cx="412183" cy="412183"/>
            <a:chOff x="5280213" y="2474260"/>
            <a:chExt cx="582705" cy="582705"/>
          </a:xfrm>
        </p:grpSpPr>
        <p:sp>
          <p:nvSpPr>
            <p:cNvPr id="54" name="타원 53"/>
            <p:cNvSpPr/>
            <p:nvPr/>
          </p:nvSpPr>
          <p:spPr>
            <a:xfrm>
              <a:off x="5280213" y="2474260"/>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55" name="그룹 54"/>
            <p:cNvGrpSpPr/>
            <p:nvPr/>
          </p:nvGrpSpPr>
          <p:grpSpPr>
            <a:xfrm>
              <a:off x="5404701" y="2631542"/>
              <a:ext cx="333728" cy="268140"/>
              <a:chOff x="5386388" y="612775"/>
              <a:chExt cx="549275" cy="441325"/>
            </a:xfrm>
            <a:solidFill>
              <a:schemeClr val="tx1"/>
            </a:solidFill>
          </p:grpSpPr>
          <p:sp>
            <p:nvSpPr>
              <p:cNvPr id="56" name="Freeform 34"/>
              <p:cNvSpPr>
                <a:spLocks/>
              </p:cNvSpPr>
              <p:nvPr/>
            </p:nvSpPr>
            <p:spPr bwMode="auto">
              <a:xfrm>
                <a:off x="5659438" y="857250"/>
                <a:ext cx="238125" cy="161925"/>
              </a:xfrm>
              <a:custGeom>
                <a:avLst/>
                <a:gdLst>
                  <a:gd name="T0" fmla="*/ 150 w 150"/>
                  <a:gd name="T1" fmla="*/ 26 h 102"/>
                  <a:gd name="T2" fmla="*/ 150 w 150"/>
                  <a:gd name="T3" fmla="*/ 26 h 102"/>
                  <a:gd name="T4" fmla="*/ 150 w 150"/>
                  <a:gd name="T5" fmla="*/ 38 h 102"/>
                  <a:gd name="T6" fmla="*/ 148 w 150"/>
                  <a:gd name="T7" fmla="*/ 48 h 102"/>
                  <a:gd name="T8" fmla="*/ 144 w 150"/>
                  <a:gd name="T9" fmla="*/ 58 h 102"/>
                  <a:gd name="T10" fmla="*/ 140 w 150"/>
                  <a:gd name="T11" fmla="*/ 68 h 102"/>
                  <a:gd name="T12" fmla="*/ 134 w 150"/>
                  <a:gd name="T13" fmla="*/ 78 h 102"/>
                  <a:gd name="T14" fmla="*/ 128 w 150"/>
                  <a:gd name="T15" fmla="*/ 86 h 102"/>
                  <a:gd name="T16" fmla="*/ 120 w 150"/>
                  <a:gd name="T17" fmla="*/ 94 h 102"/>
                  <a:gd name="T18" fmla="*/ 112 w 150"/>
                  <a:gd name="T19" fmla="*/ 100 h 102"/>
                  <a:gd name="T20" fmla="*/ 112 w 150"/>
                  <a:gd name="T21" fmla="*/ 100 h 102"/>
                  <a:gd name="T22" fmla="*/ 110 w 150"/>
                  <a:gd name="T23" fmla="*/ 102 h 102"/>
                  <a:gd name="T24" fmla="*/ 110 w 150"/>
                  <a:gd name="T25" fmla="*/ 102 h 102"/>
                  <a:gd name="T26" fmla="*/ 58 w 150"/>
                  <a:gd name="T27" fmla="*/ 102 h 102"/>
                  <a:gd name="T28" fmla="*/ 58 w 150"/>
                  <a:gd name="T29" fmla="*/ 102 h 102"/>
                  <a:gd name="T30" fmla="*/ 56 w 150"/>
                  <a:gd name="T31" fmla="*/ 94 h 102"/>
                  <a:gd name="T32" fmla="*/ 52 w 150"/>
                  <a:gd name="T33" fmla="*/ 86 h 102"/>
                  <a:gd name="T34" fmla="*/ 0 w 150"/>
                  <a:gd name="T35" fmla="*/ 0 h 102"/>
                  <a:gd name="T36" fmla="*/ 146 w 150"/>
                  <a:gd name="T37" fmla="*/ 0 h 102"/>
                  <a:gd name="T38" fmla="*/ 146 w 150"/>
                  <a:gd name="T39" fmla="*/ 0 h 102"/>
                  <a:gd name="T40" fmla="*/ 150 w 150"/>
                  <a:gd name="T41" fmla="*/ 14 h 102"/>
                  <a:gd name="T42" fmla="*/ 150 w 150"/>
                  <a:gd name="T43" fmla="*/ 26 h 102"/>
                  <a:gd name="T44" fmla="*/ 150 w 150"/>
                  <a:gd name="T4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02">
                    <a:moveTo>
                      <a:pt x="150" y="26"/>
                    </a:moveTo>
                    <a:lnTo>
                      <a:pt x="150" y="26"/>
                    </a:lnTo>
                    <a:lnTo>
                      <a:pt x="150" y="38"/>
                    </a:lnTo>
                    <a:lnTo>
                      <a:pt x="148" y="48"/>
                    </a:lnTo>
                    <a:lnTo>
                      <a:pt x="144" y="58"/>
                    </a:lnTo>
                    <a:lnTo>
                      <a:pt x="140" y="68"/>
                    </a:lnTo>
                    <a:lnTo>
                      <a:pt x="134" y="78"/>
                    </a:lnTo>
                    <a:lnTo>
                      <a:pt x="128" y="86"/>
                    </a:lnTo>
                    <a:lnTo>
                      <a:pt x="120" y="94"/>
                    </a:lnTo>
                    <a:lnTo>
                      <a:pt x="112" y="100"/>
                    </a:lnTo>
                    <a:lnTo>
                      <a:pt x="112" y="100"/>
                    </a:lnTo>
                    <a:lnTo>
                      <a:pt x="110" y="102"/>
                    </a:lnTo>
                    <a:lnTo>
                      <a:pt x="110" y="102"/>
                    </a:lnTo>
                    <a:lnTo>
                      <a:pt x="58" y="102"/>
                    </a:lnTo>
                    <a:lnTo>
                      <a:pt x="58" y="102"/>
                    </a:lnTo>
                    <a:lnTo>
                      <a:pt x="56" y="94"/>
                    </a:lnTo>
                    <a:lnTo>
                      <a:pt x="52" y="86"/>
                    </a:lnTo>
                    <a:lnTo>
                      <a:pt x="0" y="0"/>
                    </a:lnTo>
                    <a:lnTo>
                      <a:pt x="146" y="0"/>
                    </a:lnTo>
                    <a:lnTo>
                      <a:pt x="146" y="0"/>
                    </a:lnTo>
                    <a:lnTo>
                      <a:pt x="150" y="14"/>
                    </a:lnTo>
                    <a:lnTo>
                      <a:pt x="150" y="26"/>
                    </a:lnTo>
                    <a:lnTo>
                      <a:pt x="1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7" name="Freeform 35"/>
              <p:cNvSpPr>
                <a:spLocks/>
              </p:cNvSpPr>
              <p:nvPr/>
            </p:nvSpPr>
            <p:spPr bwMode="auto">
              <a:xfrm>
                <a:off x="5786438" y="771525"/>
                <a:ext cx="76200" cy="57150"/>
              </a:xfrm>
              <a:custGeom>
                <a:avLst/>
                <a:gdLst>
                  <a:gd name="T0" fmla="*/ 2 w 48"/>
                  <a:gd name="T1" fmla="*/ 8 h 36"/>
                  <a:gd name="T2" fmla="*/ 2 w 48"/>
                  <a:gd name="T3" fmla="*/ 8 h 36"/>
                  <a:gd name="T4" fmla="*/ 0 w 48"/>
                  <a:gd name="T5" fmla="*/ 6 h 36"/>
                  <a:gd name="T6" fmla="*/ 0 w 48"/>
                  <a:gd name="T7" fmla="*/ 2 h 36"/>
                  <a:gd name="T8" fmla="*/ 0 w 48"/>
                  <a:gd name="T9" fmla="*/ 2 h 36"/>
                  <a:gd name="T10" fmla="*/ 2 w 48"/>
                  <a:gd name="T11" fmla="*/ 0 h 36"/>
                  <a:gd name="T12" fmla="*/ 6 w 48"/>
                  <a:gd name="T13" fmla="*/ 0 h 36"/>
                  <a:gd name="T14" fmla="*/ 6 w 48"/>
                  <a:gd name="T15" fmla="*/ 0 h 36"/>
                  <a:gd name="T16" fmla="*/ 18 w 48"/>
                  <a:gd name="T17" fmla="*/ 4 h 36"/>
                  <a:gd name="T18" fmla="*/ 28 w 48"/>
                  <a:gd name="T19" fmla="*/ 12 h 36"/>
                  <a:gd name="T20" fmla="*/ 38 w 48"/>
                  <a:gd name="T21" fmla="*/ 20 h 36"/>
                  <a:gd name="T22" fmla="*/ 48 w 48"/>
                  <a:gd name="T23" fmla="*/ 28 h 36"/>
                  <a:gd name="T24" fmla="*/ 48 w 48"/>
                  <a:gd name="T25" fmla="*/ 28 h 36"/>
                  <a:gd name="T26" fmla="*/ 48 w 48"/>
                  <a:gd name="T27" fmla="*/ 32 h 36"/>
                  <a:gd name="T28" fmla="*/ 46 w 48"/>
                  <a:gd name="T29" fmla="*/ 36 h 36"/>
                  <a:gd name="T30" fmla="*/ 46 w 48"/>
                  <a:gd name="T31" fmla="*/ 36 h 36"/>
                  <a:gd name="T32" fmla="*/ 44 w 48"/>
                  <a:gd name="T33" fmla="*/ 36 h 36"/>
                  <a:gd name="T34" fmla="*/ 44 w 48"/>
                  <a:gd name="T35" fmla="*/ 36 h 36"/>
                  <a:gd name="T36" fmla="*/ 40 w 48"/>
                  <a:gd name="T37" fmla="*/ 34 h 36"/>
                  <a:gd name="T38" fmla="*/ 40 w 48"/>
                  <a:gd name="T39" fmla="*/ 34 h 36"/>
                  <a:gd name="T40" fmla="*/ 32 w 48"/>
                  <a:gd name="T41" fmla="*/ 26 h 36"/>
                  <a:gd name="T42" fmla="*/ 24 w 48"/>
                  <a:gd name="T43" fmla="*/ 18 h 36"/>
                  <a:gd name="T44" fmla="*/ 14 w 48"/>
                  <a:gd name="T45" fmla="*/ 12 h 36"/>
                  <a:gd name="T46" fmla="*/ 2 w 48"/>
                  <a:gd name="T47" fmla="*/ 8 h 36"/>
                  <a:gd name="T48" fmla="*/ 2 w 48"/>
                  <a:gd name="T4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2" y="8"/>
                    </a:moveTo>
                    <a:lnTo>
                      <a:pt x="2" y="8"/>
                    </a:lnTo>
                    <a:lnTo>
                      <a:pt x="0" y="6"/>
                    </a:lnTo>
                    <a:lnTo>
                      <a:pt x="0" y="2"/>
                    </a:lnTo>
                    <a:lnTo>
                      <a:pt x="0" y="2"/>
                    </a:lnTo>
                    <a:lnTo>
                      <a:pt x="2" y="0"/>
                    </a:lnTo>
                    <a:lnTo>
                      <a:pt x="6" y="0"/>
                    </a:lnTo>
                    <a:lnTo>
                      <a:pt x="6" y="0"/>
                    </a:lnTo>
                    <a:lnTo>
                      <a:pt x="18" y="4"/>
                    </a:lnTo>
                    <a:lnTo>
                      <a:pt x="28" y="12"/>
                    </a:lnTo>
                    <a:lnTo>
                      <a:pt x="38" y="20"/>
                    </a:lnTo>
                    <a:lnTo>
                      <a:pt x="48" y="28"/>
                    </a:lnTo>
                    <a:lnTo>
                      <a:pt x="48" y="28"/>
                    </a:lnTo>
                    <a:lnTo>
                      <a:pt x="48" y="32"/>
                    </a:lnTo>
                    <a:lnTo>
                      <a:pt x="46" y="36"/>
                    </a:lnTo>
                    <a:lnTo>
                      <a:pt x="46" y="36"/>
                    </a:lnTo>
                    <a:lnTo>
                      <a:pt x="44" y="36"/>
                    </a:lnTo>
                    <a:lnTo>
                      <a:pt x="44" y="36"/>
                    </a:lnTo>
                    <a:lnTo>
                      <a:pt x="40" y="34"/>
                    </a:lnTo>
                    <a:lnTo>
                      <a:pt x="40" y="34"/>
                    </a:lnTo>
                    <a:lnTo>
                      <a:pt x="32" y="26"/>
                    </a:lnTo>
                    <a:lnTo>
                      <a:pt x="24" y="18"/>
                    </a:lnTo>
                    <a:lnTo>
                      <a:pt x="14"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8" name="Freeform 36"/>
              <p:cNvSpPr>
                <a:spLocks/>
              </p:cNvSpPr>
              <p:nvPr/>
            </p:nvSpPr>
            <p:spPr bwMode="auto">
              <a:xfrm>
                <a:off x="5608638" y="612775"/>
                <a:ext cx="327025" cy="441325"/>
              </a:xfrm>
              <a:custGeom>
                <a:avLst/>
                <a:gdLst>
                  <a:gd name="T0" fmla="*/ 206 w 206"/>
                  <a:gd name="T1" fmla="*/ 180 h 278"/>
                  <a:gd name="T2" fmla="*/ 202 w 206"/>
                  <a:gd name="T3" fmla="*/ 210 h 278"/>
                  <a:gd name="T4" fmla="*/ 190 w 206"/>
                  <a:gd name="T5" fmla="*/ 236 h 278"/>
                  <a:gd name="T6" fmla="*/ 174 w 206"/>
                  <a:gd name="T7" fmla="*/ 258 h 278"/>
                  <a:gd name="T8" fmla="*/ 150 w 206"/>
                  <a:gd name="T9" fmla="*/ 278 h 278"/>
                  <a:gd name="T10" fmla="*/ 64 w 206"/>
                  <a:gd name="T11" fmla="*/ 278 h 278"/>
                  <a:gd name="T12" fmla="*/ 74 w 206"/>
                  <a:gd name="T13" fmla="*/ 272 h 278"/>
                  <a:gd name="T14" fmla="*/ 78 w 206"/>
                  <a:gd name="T15" fmla="*/ 266 h 278"/>
                  <a:gd name="T16" fmla="*/ 148 w 206"/>
                  <a:gd name="T17" fmla="*/ 264 h 278"/>
                  <a:gd name="T18" fmla="*/ 158 w 206"/>
                  <a:gd name="T19" fmla="*/ 258 h 278"/>
                  <a:gd name="T20" fmla="*/ 174 w 206"/>
                  <a:gd name="T21" fmla="*/ 238 h 278"/>
                  <a:gd name="T22" fmla="*/ 186 w 206"/>
                  <a:gd name="T23" fmla="*/ 218 h 278"/>
                  <a:gd name="T24" fmla="*/ 192 w 206"/>
                  <a:gd name="T25" fmla="*/ 194 h 278"/>
                  <a:gd name="T26" fmla="*/ 194 w 206"/>
                  <a:gd name="T27" fmla="*/ 180 h 278"/>
                  <a:gd name="T28" fmla="*/ 188 w 206"/>
                  <a:gd name="T29" fmla="*/ 148 h 278"/>
                  <a:gd name="T30" fmla="*/ 174 w 206"/>
                  <a:gd name="T31" fmla="*/ 120 h 278"/>
                  <a:gd name="T32" fmla="*/ 152 w 206"/>
                  <a:gd name="T33" fmla="*/ 98 h 278"/>
                  <a:gd name="T34" fmla="*/ 122 w 206"/>
                  <a:gd name="T35" fmla="*/ 84 h 278"/>
                  <a:gd name="T36" fmla="*/ 112 w 206"/>
                  <a:gd name="T37" fmla="*/ 82 h 278"/>
                  <a:gd name="T38" fmla="*/ 64 w 206"/>
                  <a:gd name="T39" fmla="*/ 20 h 278"/>
                  <a:gd name="T40" fmla="*/ 64 w 206"/>
                  <a:gd name="T41" fmla="*/ 84 h 278"/>
                  <a:gd name="T42" fmla="*/ 56 w 206"/>
                  <a:gd name="T43" fmla="*/ 88 h 278"/>
                  <a:gd name="T44" fmla="*/ 26 w 206"/>
                  <a:gd name="T45" fmla="*/ 104 h 278"/>
                  <a:gd name="T46" fmla="*/ 4 w 206"/>
                  <a:gd name="T47" fmla="*/ 130 h 278"/>
                  <a:gd name="T48" fmla="*/ 0 w 206"/>
                  <a:gd name="T49" fmla="*/ 116 h 278"/>
                  <a:gd name="T50" fmla="*/ 10 w 206"/>
                  <a:gd name="T51" fmla="*/ 104 h 278"/>
                  <a:gd name="T52" fmla="*/ 36 w 206"/>
                  <a:gd name="T53" fmla="*/ 84 h 278"/>
                  <a:gd name="T54" fmla="*/ 52 w 206"/>
                  <a:gd name="T55" fmla="*/ 76 h 278"/>
                  <a:gd name="T56" fmla="*/ 48 w 206"/>
                  <a:gd name="T57" fmla="*/ 20 h 278"/>
                  <a:gd name="T58" fmla="*/ 44 w 206"/>
                  <a:gd name="T59" fmla="*/ 18 h 278"/>
                  <a:gd name="T60" fmla="*/ 38 w 206"/>
                  <a:gd name="T61" fmla="*/ 14 h 278"/>
                  <a:gd name="T62" fmla="*/ 38 w 206"/>
                  <a:gd name="T63" fmla="*/ 10 h 278"/>
                  <a:gd name="T64" fmla="*/ 42 w 206"/>
                  <a:gd name="T65" fmla="*/ 2 h 278"/>
                  <a:gd name="T66" fmla="*/ 48 w 206"/>
                  <a:gd name="T67" fmla="*/ 0 h 278"/>
                  <a:gd name="T68" fmla="*/ 128 w 206"/>
                  <a:gd name="T69" fmla="*/ 0 h 278"/>
                  <a:gd name="T70" fmla="*/ 136 w 206"/>
                  <a:gd name="T71" fmla="*/ 2 h 278"/>
                  <a:gd name="T72" fmla="*/ 140 w 206"/>
                  <a:gd name="T73" fmla="*/ 10 h 278"/>
                  <a:gd name="T74" fmla="*/ 138 w 206"/>
                  <a:gd name="T75" fmla="*/ 14 h 278"/>
                  <a:gd name="T76" fmla="*/ 132 w 206"/>
                  <a:gd name="T77" fmla="*/ 18 h 278"/>
                  <a:gd name="T78" fmla="*/ 124 w 206"/>
                  <a:gd name="T79" fmla="*/ 20 h 278"/>
                  <a:gd name="T80" fmla="*/ 126 w 206"/>
                  <a:gd name="T81" fmla="*/ 74 h 278"/>
                  <a:gd name="T82" fmla="*/ 142 w 206"/>
                  <a:gd name="T83" fmla="*/ 80 h 278"/>
                  <a:gd name="T84" fmla="*/ 172 w 206"/>
                  <a:gd name="T85" fmla="*/ 100 h 278"/>
                  <a:gd name="T86" fmla="*/ 192 w 206"/>
                  <a:gd name="T87" fmla="*/ 128 h 278"/>
                  <a:gd name="T88" fmla="*/ 204 w 206"/>
                  <a:gd name="T89" fmla="*/ 162 h 278"/>
                  <a:gd name="T90" fmla="*/ 206 w 206"/>
                  <a:gd name="T91" fmla="*/ 18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78">
                    <a:moveTo>
                      <a:pt x="206" y="180"/>
                    </a:moveTo>
                    <a:lnTo>
                      <a:pt x="206" y="180"/>
                    </a:lnTo>
                    <a:lnTo>
                      <a:pt x="204" y="196"/>
                    </a:lnTo>
                    <a:lnTo>
                      <a:pt x="202" y="210"/>
                    </a:lnTo>
                    <a:lnTo>
                      <a:pt x="196" y="224"/>
                    </a:lnTo>
                    <a:lnTo>
                      <a:pt x="190" y="236"/>
                    </a:lnTo>
                    <a:lnTo>
                      <a:pt x="184" y="248"/>
                    </a:lnTo>
                    <a:lnTo>
                      <a:pt x="174" y="258"/>
                    </a:lnTo>
                    <a:lnTo>
                      <a:pt x="164" y="268"/>
                    </a:lnTo>
                    <a:lnTo>
                      <a:pt x="150" y="278"/>
                    </a:lnTo>
                    <a:lnTo>
                      <a:pt x="64" y="278"/>
                    </a:lnTo>
                    <a:lnTo>
                      <a:pt x="64" y="278"/>
                    </a:lnTo>
                    <a:lnTo>
                      <a:pt x="70" y="276"/>
                    </a:lnTo>
                    <a:lnTo>
                      <a:pt x="74" y="272"/>
                    </a:lnTo>
                    <a:lnTo>
                      <a:pt x="76" y="270"/>
                    </a:lnTo>
                    <a:lnTo>
                      <a:pt x="78" y="266"/>
                    </a:lnTo>
                    <a:lnTo>
                      <a:pt x="148" y="266"/>
                    </a:lnTo>
                    <a:lnTo>
                      <a:pt x="148" y="264"/>
                    </a:lnTo>
                    <a:lnTo>
                      <a:pt x="148" y="264"/>
                    </a:lnTo>
                    <a:lnTo>
                      <a:pt x="158" y="258"/>
                    </a:lnTo>
                    <a:lnTo>
                      <a:pt x="166" y="248"/>
                    </a:lnTo>
                    <a:lnTo>
                      <a:pt x="174" y="238"/>
                    </a:lnTo>
                    <a:lnTo>
                      <a:pt x="182" y="228"/>
                    </a:lnTo>
                    <a:lnTo>
                      <a:pt x="186" y="218"/>
                    </a:lnTo>
                    <a:lnTo>
                      <a:pt x="190" y="206"/>
                    </a:lnTo>
                    <a:lnTo>
                      <a:pt x="192" y="194"/>
                    </a:lnTo>
                    <a:lnTo>
                      <a:pt x="194" y="180"/>
                    </a:lnTo>
                    <a:lnTo>
                      <a:pt x="194" y="180"/>
                    </a:lnTo>
                    <a:lnTo>
                      <a:pt x="192" y="164"/>
                    </a:lnTo>
                    <a:lnTo>
                      <a:pt x="188" y="148"/>
                    </a:lnTo>
                    <a:lnTo>
                      <a:pt x="182" y="134"/>
                    </a:lnTo>
                    <a:lnTo>
                      <a:pt x="174" y="120"/>
                    </a:lnTo>
                    <a:lnTo>
                      <a:pt x="164" y="108"/>
                    </a:lnTo>
                    <a:lnTo>
                      <a:pt x="152" y="98"/>
                    </a:lnTo>
                    <a:lnTo>
                      <a:pt x="138" y="90"/>
                    </a:lnTo>
                    <a:lnTo>
                      <a:pt x="122" y="84"/>
                    </a:lnTo>
                    <a:lnTo>
                      <a:pt x="112" y="82"/>
                    </a:lnTo>
                    <a:lnTo>
                      <a:pt x="112" y="82"/>
                    </a:lnTo>
                    <a:lnTo>
                      <a:pt x="112" y="20"/>
                    </a:lnTo>
                    <a:lnTo>
                      <a:pt x="64" y="20"/>
                    </a:lnTo>
                    <a:lnTo>
                      <a:pt x="64" y="84"/>
                    </a:lnTo>
                    <a:lnTo>
                      <a:pt x="64" y="84"/>
                    </a:lnTo>
                    <a:lnTo>
                      <a:pt x="56" y="88"/>
                    </a:lnTo>
                    <a:lnTo>
                      <a:pt x="56" y="88"/>
                    </a:lnTo>
                    <a:lnTo>
                      <a:pt x="40" y="94"/>
                    </a:lnTo>
                    <a:lnTo>
                      <a:pt x="26" y="104"/>
                    </a:lnTo>
                    <a:lnTo>
                      <a:pt x="14" y="116"/>
                    </a:lnTo>
                    <a:lnTo>
                      <a:pt x="4" y="130"/>
                    </a:lnTo>
                    <a:lnTo>
                      <a:pt x="0" y="122"/>
                    </a:lnTo>
                    <a:lnTo>
                      <a:pt x="0" y="116"/>
                    </a:lnTo>
                    <a:lnTo>
                      <a:pt x="0" y="116"/>
                    </a:lnTo>
                    <a:lnTo>
                      <a:pt x="10" y="104"/>
                    </a:lnTo>
                    <a:lnTo>
                      <a:pt x="22" y="92"/>
                    </a:lnTo>
                    <a:lnTo>
                      <a:pt x="36" y="84"/>
                    </a:lnTo>
                    <a:lnTo>
                      <a:pt x="52" y="76"/>
                    </a:lnTo>
                    <a:lnTo>
                      <a:pt x="52" y="76"/>
                    </a:lnTo>
                    <a:lnTo>
                      <a:pt x="52" y="20"/>
                    </a:lnTo>
                    <a:lnTo>
                      <a:pt x="48" y="20"/>
                    </a:lnTo>
                    <a:lnTo>
                      <a:pt x="48" y="20"/>
                    </a:lnTo>
                    <a:lnTo>
                      <a:pt x="44" y="18"/>
                    </a:lnTo>
                    <a:lnTo>
                      <a:pt x="42" y="16"/>
                    </a:lnTo>
                    <a:lnTo>
                      <a:pt x="38" y="14"/>
                    </a:lnTo>
                    <a:lnTo>
                      <a:pt x="38" y="10"/>
                    </a:lnTo>
                    <a:lnTo>
                      <a:pt x="38" y="10"/>
                    </a:lnTo>
                    <a:lnTo>
                      <a:pt x="38" y="6"/>
                    </a:lnTo>
                    <a:lnTo>
                      <a:pt x="42" y="2"/>
                    </a:lnTo>
                    <a:lnTo>
                      <a:pt x="44" y="0"/>
                    </a:lnTo>
                    <a:lnTo>
                      <a:pt x="48" y="0"/>
                    </a:lnTo>
                    <a:lnTo>
                      <a:pt x="128" y="0"/>
                    </a:lnTo>
                    <a:lnTo>
                      <a:pt x="128" y="0"/>
                    </a:lnTo>
                    <a:lnTo>
                      <a:pt x="132" y="0"/>
                    </a:lnTo>
                    <a:lnTo>
                      <a:pt x="136" y="2"/>
                    </a:lnTo>
                    <a:lnTo>
                      <a:pt x="138" y="6"/>
                    </a:lnTo>
                    <a:lnTo>
                      <a:pt x="140" y="10"/>
                    </a:lnTo>
                    <a:lnTo>
                      <a:pt x="140" y="10"/>
                    </a:lnTo>
                    <a:lnTo>
                      <a:pt x="138" y="14"/>
                    </a:lnTo>
                    <a:lnTo>
                      <a:pt x="136" y="16"/>
                    </a:lnTo>
                    <a:lnTo>
                      <a:pt x="132" y="18"/>
                    </a:lnTo>
                    <a:lnTo>
                      <a:pt x="128" y="20"/>
                    </a:lnTo>
                    <a:lnTo>
                      <a:pt x="124" y="20"/>
                    </a:lnTo>
                    <a:lnTo>
                      <a:pt x="124" y="72"/>
                    </a:lnTo>
                    <a:lnTo>
                      <a:pt x="126" y="74"/>
                    </a:lnTo>
                    <a:lnTo>
                      <a:pt x="126" y="74"/>
                    </a:lnTo>
                    <a:lnTo>
                      <a:pt x="142" y="80"/>
                    </a:lnTo>
                    <a:lnTo>
                      <a:pt x="158" y="90"/>
                    </a:lnTo>
                    <a:lnTo>
                      <a:pt x="172" y="100"/>
                    </a:lnTo>
                    <a:lnTo>
                      <a:pt x="184" y="114"/>
                    </a:lnTo>
                    <a:lnTo>
                      <a:pt x="192" y="128"/>
                    </a:lnTo>
                    <a:lnTo>
                      <a:pt x="200" y="146"/>
                    </a:lnTo>
                    <a:lnTo>
                      <a:pt x="204" y="162"/>
                    </a:lnTo>
                    <a:lnTo>
                      <a:pt x="206" y="180"/>
                    </a:lnTo>
                    <a:lnTo>
                      <a:pt x="20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59" name="Freeform 37"/>
              <p:cNvSpPr>
                <a:spLocks noEditPoints="1"/>
              </p:cNvSpPr>
              <p:nvPr/>
            </p:nvSpPr>
            <p:spPr bwMode="auto">
              <a:xfrm>
                <a:off x="5386388" y="666750"/>
                <a:ext cx="349250" cy="387350"/>
              </a:xfrm>
              <a:custGeom>
                <a:avLst/>
                <a:gdLst>
                  <a:gd name="T0" fmla="*/ 22 w 220"/>
                  <a:gd name="T1" fmla="*/ 244 h 244"/>
                  <a:gd name="T2" fmla="*/ 16 w 220"/>
                  <a:gd name="T3" fmla="*/ 242 h 244"/>
                  <a:gd name="T4" fmla="*/ 6 w 220"/>
                  <a:gd name="T5" fmla="*/ 238 h 244"/>
                  <a:gd name="T6" fmla="*/ 0 w 220"/>
                  <a:gd name="T7" fmla="*/ 230 h 244"/>
                  <a:gd name="T8" fmla="*/ 2 w 220"/>
                  <a:gd name="T9" fmla="*/ 218 h 244"/>
                  <a:gd name="T10" fmla="*/ 80 w 220"/>
                  <a:gd name="T11" fmla="*/ 88 h 244"/>
                  <a:gd name="T12" fmla="*/ 76 w 220"/>
                  <a:gd name="T13" fmla="*/ 18 h 244"/>
                  <a:gd name="T14" fmla="*/ 72 w 220"/>
                  <a:gd name="T15" fmla="*/ 16 h 244"/>
                  <a:gd name="T16" fmla="*/ 68 w 220"/>
                  <a:gd name="T17" fmla="*/ 12 h 244"/>
                  <a:gd name="T18" fmla="*/ 66 w 220"/>
                  <a:gd name="T19" fmla="*/ 8 h 244"/>
                  <a:gd name="T20" fmla="*/ 70 w 220"/>
                  <a:gd name="T21" fmla="*/ 2 h 244"/>
                  <a:gd name="T22" fmla="*/ 76 w 220"/>
                  <a:gd name="T23" fmla="*/ 0 h 244"/>
                  <a:gd name="T24" fmla="*/ 144 w 220"/>
                  <a:gd name="T25" fmla="*/ 0 h 244"/>
                  <a:gd name="T26" fmla="*/ 150 w 220"/>
                  <a:gd name="T27" fmla="*/ 2 h 244"/>
                  <a:gd name="T28" fmla="*/ 152 w 220"/>
                  <a:gd name="T29" fmla="*/ 8 h 244"/>
                  <a:gd name="T30" fmla="*/ 152 w 220"/>
                  <a:gd name="T31" fmla="*/ 12 h 244"/>
                  <a:gd name="T32" fmla="*/ 146 w 220"/>
                  <a:gd name="T33" fmla="*/ 16 h 244"/>
                  <a:gd name="T34" fmla="*/ 140 w 220"/>
                  <a:gd name="T35" fmla="*/ 18 h 244"/>
                  <a:gd name="T36" fmla="*/ 214 w 220"/>
                  <a:gd name="T37" fmla="*/ 212 h 244"/>
                  <a:gd name="T38" fmla="*/ 218 w 220"/>
                  <a:gd name="T39" fmla="*/ 218 h 244"/>
                  <a:gd name="T40" fmla="*/ 220 w 220"/>
                  <a:gd name="T41" fmla="*/ 230 h 244"/>
                  <a:gd name="T42" fmla="*/ 214 w 220"/>
                  <a:gd name="T43" fmla="*/ 238 h 244"/>
                  <a:gd name="T44" fmla="*/ 204 w 220"/>
                  <a:gd name="T45" fmla="*/ 242 h 244"/>
                  <a:gd name="T46" fmla="*/ 198 w 220"/>
                  <a:gd name="T47" fmla="*/ 244 h 244"/>
                  <a:gd name="T48" fmla="*/ 130 w 220"/>
                  <a:gd name="T49" fmla="*/ 94 h 244"/>
                  <a:gd name="T50" fmla="*/ 128 w 220"/>
                  <a:gd name="T51" fmla="*/ 18 h 244"/>
                  <a:gd name="T52" fmla="*/ 90 w 220"/>
                  <a:gd name="T53" fmla="*/ 92 h 244"/>
                  <a:gd name="T54" fmla="*/ 14 w 220"/>
                  <a:gd name="T55" fmla="*/ 218 h 244"/>
                  <a:gd name="T56" fmla="*/ 12 w 220"/>
                  <a:gd name="T57" fmla="*/ 226 h 244"/>
                  <a:gd name="T58" fmla="*/ 12 w 220"/>
                  <a:gd name="T59" fmla="*/ 230 h 244"/>
                  <a:gd name="T60" fmla="*/ 22 w 220"/>
                  <a:gd name="T61" fmla="*/ 232 h 244"/>
                  <a:gd name="T62" fmla="*/ 198 w 220"/>
                  <a:gd name="T63" fmla="*/ 232 h 244"/>
                  <a:gd name="T64" fmla="*/ 208 w 220"/>
                  <a:gd name="T65" fmla="*/ 230 h 244"/>
                  <a:gd name="T66" fmla="*/ 208 w 220"/>
                  <a:gd name="T67" fmla="*/ 226 h 244"/>
                  <a:gd name="T68" fmla="*/ 206 w 220"/>
                  <a:gd name="T6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44">
                    <a:moveTo>
                      <a:pt x="198" y="244"/>
                    </a:moveTo>
                    <a:lnTo>
                      <a:pt x="22" y="244"/>
                    </a:lnTo>
                    <a:lnTo>
                      <a:pt x="22" y="244"/>
                    </a:lnTo>
                    <a:lnTo>
                      <a:pt x="16" y="242"/>
                    </a:lnTo>
                    <a:lnTo>
                      <a:pt x="10" y="242"/>
                    </a:lnTo>
                    <a:lnTo>
                      <a:pt x="6" y="238"/>
                    </a:lnTo>
                    <a:lnTo>
                      <a:pt x="2" y="234"/>
                    </a:lnTo>
                    <a:lnTo>
                      <a:pt x="0" y="230"/>
                    </a:lnTo>
                    <a:lnTo>
                      <a:pt x="0" y="224"/>
                    </a:lnTo>
                    <a:lnTo>
                      <a:pt x="2" y="218"/>
                    </a:lnTo>
                    <a:lnTo>
                      <a:pt x="4" y="212"/>
                    </a:lnTo>
                    <a:lnTo>
                      <a:pt x="80" y="88"/>
                    </a:lnTo>
                    <a:lnTo>
                      <a:pt x="80" y="18"/>
                    </a:lnTo>
                    <a:lnTo>
                      <a:pt x="76" y="18"/>
                    </a:lnTo>
                    <a:lnTo>
                      <a:pt x="76" y="18"/>
                    </a:lnTo>
                    <a:lnTo>
                      <a:pt x="72" y="16"/>
                    </a:lnTo>
                    <a:lnTo>
                      <a:pt x="70" y="16"/>
                    </a:lnTo>
                    <a:lnTo>
                      <a:pt x="68" y="12"/>
                    </a:lnTo>
                    <a:lnTo>
                      <a:pt x="66" y="8"/>
                    </a:lnTo>
                    <a:lnTo>
                      <a:pt x="66" y="8"/>
                    </a:lnTo>
                    <a:lnTo>
                      <a:pt x="68" y="6"/>
                    </a:lnTo>
                    <a:lnTo>
                      <a:pt x="70" y="2"/>
                    </a:lnTo>
                    <a:lnTo>
                      <a:pt x="72" y="0"/>
                    </a:lnTo>
                    <a:lnTo>
                      <a:pt x="76" y="0"/>
                    </a:lnTo>
                    <a:lnTo>
                      <a:pt x="144" y="0"/>
                    </a:lnTo>
                    <a:lnTo>
                      <a:pt x="144" y="0"/>
                    </a:lnTo>
                    <a:lnTo>
                      <a:pt x="146" y="0"/>
                    </a:lnTo>
                    <a:lnTo>
                      <a:pt x="150" y="2"/>
                    </a:lnTo>
                    <a:lnTo>
                      <a:pt x="152" y="6"/>
                    </a:lnTo>
                    <a:lnTo>
                      <a:pt x="152" y="8"/>
                    </a:lnTo>
                    <a:lnTo>
                      <a:pt x="152" y="8"/>
                    </a:lnTo>
                    <a:lnTo>
                      <a:pt x="152" y="12"/>
                    </a:lnTo>
                    <a:lnTo>
                      <a:pt x="150" y="16"/>
                    </a:lnTo>
                    <a:lnTo>
                      <a:pt x="146" y="16"/>
                    </a:lnTo>
                    <a:lnTo>
                      <a:pt x="144" y="18"/>
                    </a:lnTo>
                    <a:lnTo>
                      <a:pt x="140" y="18"/>
                    </a:lnTo>
                    <a:lnTo>
                      <a:pt x="140" y="88"/>
                    </a:lnTo>
                    <a:lnTo>
                      <a:pt x="214" y="212"/>
                    </a:lnTo>
                    <a:lnTo>
                      <a:pt x="214" y="212"/>
                    </a:lnTo>
                    <a:lnTo>
                      <a:pt x="218" y="218"/>
                    </a:lnTo>
                    <a:lnTo>
                      <a:pt x="220" y="224"/>
                    </a:lnTo>
                    <a:lnTo>
                      <a:pt x="220" y="230"/>
                    </a:lnTo>
                    <a:lnTo>
                      <a:pt x="218" y="234"/>
                    </a:lnTo>
                    <a:lnTo>
                      <a:pt x="214" y="238"/>
                    </a:lnTo>
                    <a:lnTo>
                      <a:pt x="210" y="242"/>
                    </a:lnTo>
                    <a:lnTo>
                      <a:pt x="204" y="242"/>
                    </a:lnTo>
                    <a:lnTo>
                      <a:pt x="198" y="244"/>
                    </a:lnTo>
                    <a:lnTo>
                      <a:pt x="198" y="244"/>
                    </a:lnTo>
                    <a:close/>
                    <a:moveTo>
                      <a:pt x="206" y="218"/>
                    </a:moveTo>
                    <a:lnTo>
                      <a:pt x="130" y="94"/>
                    </a:lnTo>
                    <a:lnTo>
                      <a:pt x="128" y="92"/>
                    </a:lnTo>
                    <a:lnTo>
                      <a:pt x="128" y="18"/>
                    </a:lnTo>
                    <a:lnTo>
                      <a:pt x="90" y="18"/>
                    </a:lnTo>
                    <a:lnTo>
                      <a:pt x="90" y="92"/>
                    </a:lnTo>
                    <a:lnTo>
                      <a:pt x="90" y="94"/>
                    </a:lnTo>
                    <a:lnTo>
                      <a:pt x="14" y="218"/>
                    </a:lnTo>
                    <a:lnTo>
                      <a:pt x="14" y="218"/>
                    </a:lnTo>
                    <a:lnTo>
                      <a:pt x="12" y="226"/>
                    </a:lnTo>
                    <a:lnTo>
                      <a:pt x="12" y="230"/>
                    </a:lnTo>
                    <a:lnTo>
                      <a:pt x="12" y="230"/>
                    </a:lnTo>
                    <a:lnTo>
                      <a:pt x="14" y="232"/>
                    </a:lnTo>
                    <a:lnTo>
                      <a:pt x="22" y="232"/>
                    </a:lnTo>
                    <a:lnTo>
                      <a:pt x="198" y="232"/>
                    </a:lnTo>
                    <a:lnTo>
                      <a:pt x="198" y="232"/>
                    </a:lnTo>
                    <a:lnTo>
                      <a:pt x="204" y="232"/>
                    </a:lnTo>
                    <a:lnTo>
                      <a:pt x="208" y="230"/>
                    </a:lnTo>
                    <a:lnTo>
                      <a:pt x="208" y="230"/>
                    </a:lnTo>
                    <a:lnTo>
                      <a:pt x="208" y="226"/>
                    </a:lnTo>
                    <a:lnTo>
                      <a:pt x="206" y="218"/>
                    </a:lnTo>
                    <a:lnTo>
                      <a:pt x="206"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60" name="Freeform 38"/>
              <p:cNvSpPr>
                <a:spLocks noEditPoints="1"/>
              </p:cNvSpPr>
              <p:nvPr/>
            </p:nvSpPr>
            <p:spPr bwMode="auto">
              <a:xfrm>
                <a:off x="5427663" y="850900"/>
                <a:ext cx="266700" cy="168275"/>
              </a:xfrm>
              <a:custGeom>
                <a:avLst/>
                <a:gdLst>
                  <a:gd name="T0" fmla="*/ 54 w 168"/>
                  <a:gd name="T1" fmla="*/ 16 h 106"/>
                  <a:gd name="T2" fmla="*/ 0 w 168"/>
                  <a:gd name="T3" fmla="*/ 106 h 106"/>
                  <a:gd name="T4" fmla="*/ 168 w 168"/>
                  <a:gd name="T5" fmla="*/ 106 h 106"/>
                  <a:gd name="T6" fmla="*/ 114 w 168"/>
                  <a:gd name="T7" fmla="*/ 16 h 106"/>
                  <a:gd name="T8" fmla="*/ 54 w 168"/>
                  <a:gd name="T9" fmla="*/ 16 h 106"/>
                  <a:gd name="T10" fmla="*/ 72 w 168"/>
                  <a:gd name="T11" fmla="*/ 34 h 106"/>
                  <a:gd name="T12" fmla="*/ 72 w 168"/>
                  <a:gd name="T13" fmla="*/ 34 h 106"/>
                  <a:gd name="T14" fmla="*/ 66 w 168"/>
                  <a:gd name="T15" fmla="*/ 30 h 106"/>
                  <a:gd name="T16" fmla="*/ 62 w 168"/>
                  <a:gd name="T17" fmla="*/ 26 h 106"/>
                  <a:gd name="T18" fmla="*/ 60 w 168"/>
                  <a:gd name="T19" fmla="*/ 20 h 106"/>
                  <a:gd name="T20" fmla="*/ 60 w 168"/>
                  <a:gd name="T21" fmla="*/ 12 h 106"/>
                  <a:gd name="T22" fmla="*/ 60 w 168"/>
                  <a:gd name="T23" fmla="*/ 12 h 106"/>
                  <a:gd name="T24" fmla="*/ 64 w 168"/>
                  <a:gd name="T25" fmla="*/ 6 h 106"/>
                  <a:gd name="T26" fmla="*/ 70 w 168"/>
                  <a:gd name="T27" fmla="*/ 2 h 106"/>
                  <a:gd name="T28" fmla="*/ 76 w 168"/>
                  <a:gd name="T29" fmla="*/ 0 h 106"/>
                  <a:gd name="T30" fmla="*/ 82 w 168"/>
                  <a:gd name="T31" fmla="*/ 2 h 106"/>
                  <a:gd name="T32" fmla="*/ 82 w 168"/>
                  <a:gd name="T33" fmla="*/ 2 h 106"/>
                  <a:gd name="T34" fmla="*/ 88 w 168"/>
                  <a:gd name="T35" fmla="*/ 4 h 106"/>
                  <a:gd name="T36" fmla="*/ 92 w 168"/>
                  <a:gd name="T37" fmla="*/ 10 h 106"/>
                  <a:gd name="T38" fmla="*/ 94 w 168"/>
                  <a:gd name="T39" fmla="*/ 16 h 106"/>
                  <a:gd name="T40" fmla="*/ 94 w 168"/>
                  <a:gd name="T41" fmla="*/ 22 h 106"/>
                  <a:gd name="T42" fmla="*/ 94 w 168"/>
                  <a:gd name="T43" fmla="*/ 22 h 106"/>
                  <a:gd name="T44" fmla="*/ 90 w 168"/>
                  <a:gd name="T45" fmla="*/ 28 h 106"/>
                  <a:gd name="T46" fmla="*/ 84 w 168"/>
                  <a:gd name="T47" fmla="*/ 32 h 106"/>
                  <a:gd name="T48" fmla="*/ 78 w 168"/>
                  <a:gd name="T49" fmla="*/ 34 h 106"/>
                  <a:gd name="T50" fmla="*/ 72 w 168"/>
                  <a:gd name="T51" fmla="*/ 34 h 106"/>
                  <a:gd name="T52" fmla="*/ 72 w 168"/>
                  <a:gd name="T53" fmla="*/ 34 h 106"/>
                  <a:gd name="T54" fmla="*/ 98 w 168"/>
                  <a:gd name="T55" fmla="*/ 52 h 106"/>
                  <a:gd name="T56" fmla="*/ 98 w 168"/>
                  <a:gd name="T57" fmla="*/ 52 h 106"/>
                  <a:gd name="T58" fmla="*/ 94 w 168"/>
                  <a:gd name="T59" fmla="*/ 50 h 106"/>
                  <a:gd name="T60" fmla="*/ 92 w 168"/>
                  <a:gd name="T61" fmla="*/ 48 h 106"/>
                  <a:gd name="T62" fmla="*/ 92 w 168"/>
                  <a:gd name="T63" fmla="*/ 44 h 106"/>
                  <a:gd name="T64" fmla="*/ 92 w 168"/>
                  <a:gd name="T65" fmla="*/ 40 h 106"/>
                  <a:gd name="T66" fmla="*/ 92 w 168"/>
                  <a:gd name="T67" fmla="*/ 40 h 106"/>
                  <a:gd name="T68" fmla="*/ 94 w 168"/>
                  <a:gd name="T69" fmla="*/ 38 h 106"/>
                  <a:gd name="T70" fmla="*/ 96 w 168"/>
                  <a:gd name="T71" fmla="*/ 36 h 106"/>
                  <a:gd name="T72" fmla="*/ 100 w 168"/>
                  <a:gd name="T73" fmla="*/ 34 h 106"/>
                  <a:gd name="T74" fmla="*/ 104 w 168"/>
                  <a:gd name="T75" fmla="*/ 34 h 106"/>
                  <a:gd name="T76" fmla="*/ 104 w 168"/>
                  <a:gd name="T77" fmla="*/ 34 h 106"/>
                  <a:gd name="T78" fmla="*/ 108 w 168"/>
                  <a:gd name="T79" fmla="*/ 36 h 106"/>
                  <a:gd name="T80" fmla="*/ 110 w 168"/>
                  <a:gd name="T81" fmla="*/ 40 h 106"/>
                  <a:gd name="T82" fmla="*/ 110 w 168"/>
                  <a:gd name="T83" fmla="*/ 42 h 106"/>
                  <a:gd name="T84" fmla="*/ 110 w 168"/>
                  <a:gd name="T85" fmla="*/ 46 h 106"/>
                  <a:gd name="T86" fmla="*/ 110 w 168"/>
                  <a:gd name="T87" fmla="*/ 46 h 106"/>
                  <a:gd name="T88" fmla="*/ 108 w 168"/>
                  <a:gd name="T89" fmla="*/ 50 h 106"/>
                  <a:gd name="T90" fmla="*/ 106 w 168"/>
                  <a:gd name="T91" fmla="*/ 52 h 106"/>
                  <a:gd name="T92" fmla="*/ 102 w 168"/>
                  <a:gd name="T93" fmla="*/ 54 h 106"/>
                  <a:gd name="T94" fmla="*/ 98 w 168"/>
                  <a:gd name="T95" fmla="*/ 52 h 106"/>
                  <a:gd name="T96" fmla="*/ 98 w 168"/>
                  <a:gd name="T9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06">
                    <a:moveTo>
                      <a:pt x="54" y="16"/>
                    </a:moveTo>
                    <a:lnTo>
                      <a:pt x="0" y="106"/>
                    </a:lnTo>
                    <a:lnTo>
                      <a:pt x="168" y="106"/>
                    </a:lnTo>
                    <a:lnTo>
                      <a:pt x="114" y="16"/>
                    </a:lnTo>
                    <a:lnTo>
                      <a:pt x="54" y="16"/>
                    </a:lnTo>
                    <a:close/>
                    <a:moveTo>
                      <a:pt x="72" y="34"/>
                    </a:moveTo>
                    <a:lnTo>
                      <a:pt x="72" y="34"/>
                    </a:lnTo>
                    <a:lnTo>
                      <a:pt x="66" y="30"/>
                    </a:lnTo>
                    <a:lnTo>
                      <a:pt x="62" y="26"/>
                    </a:lnTo>
                    <a:lnTo>
                      <a:pt x="60" y="20"/>
                    </a:lnTo>
                    <a:lnTo>
                      <a:pt x="60" y="12"/>
                    </a:lnTo>
                    <a:lnTo>
                      <a:pt x="60" y="12"/>
                    </a:lnTo>
                    <a:lnTo>
                      <a:pt x="64" y="6"/>
                    </a:lnTo>
                    <a:lnTo>
                      <a:pt x="70" y="2"/>
                    </a:lnTo>
                    <a:lnTo>
                      <a:pt x="76" y="0"/>
                    </a:lnTo>
                    <a:lnTo>
                      <a:pt x="82" y="2"/>
                    </a:lnTo>
                    <a:lnTo>
                      <a:pt x="82" y="2"/>
                    </a:lnTo>
                    <a:lnTo>
                      <a:pt x="88" y="4"/>
                    </a:lnTo>
                    <a:lnTo>
                      <a:pt x="92" y="10"/>
                    </a:lnTo>
                    <a:lnTo>
                      <a:pt x="94" y="16"/>
                    </a:lnTo>
                    <a:lnTo>
                      <a:pt x="94" y="22"/>
                    </a:lnTo>
                    <a:lnTo>
                      <a:pt x="94" y="22"/>
                    </a:lnTo>
                    <a:lnTo>
                      <a:pt x="90" y="28"/>
                    </a:lnTo>
                    <a:lnTo>
                      <a:pt x="84" y="32"/>
                    </a:lnTo>
                    <a:lnTo>
                      <a:pt x="78" y="34"/>
                    </a:lnTo>
                    <a:lnTo>
                      <a:pt x="72" y="34"/>
                    </a:lnTo>
                    <a:lnTo>
                      <a:pt x="72" y="34"/>
                    </a:lnTo>
                    <a:close/>
                    <a:moveTo>
                      <a:pt x="98" y="52"/>
                    </a:moveTo>
                    <a:lnTo>
                      <a:pt x="98" y="52"/>
                    </a:lnTo>
                    <a:lnTo>
                      <a:pt x="94" y="50"/>
                    </a:lnTo>
                    <a:lnTo>
                      <a:pt x="92" y="48"/>
                    </a:lnTo>
                    <a:lnTo>
                      <a:pt x="92" y="44"/>
                    </a:lnTo>
                    <a:lnTo>
                      <a:pt x="92" y="40"/>
                    </a:lnTo>
                    <a:lnTo>
                      <a:pt x="92" y="40"/>
                    </a:lnTo>
                    <a:lnTo>
                      <a:pt x="94" y="38"/>
                    </a:lnTo>
                    <a:lnTo>
                      <a:pt x="96" y="36"/>
                    </a:lnTo>
                    <a:lnTo>
                      <a:pt x="100" y="34"/>
                    </a:lnTo>
                    <a:lnTo>
                      <a:pt x="104" y="34"/>
                    </a:lnTo>
                    <a:lnTo>
                      <a:pt x="104" y="34"/>
                    </a:lnTo>
                    <a:lnTo>
                      <a:pt x="108" y="36"/>
                    </a:lnTo>
                    <a:lnTo>
                      <a:pt x="110" y="40"/>
                    </a:lnTo>
                    <a:lnTo>
                      <a:pt x="110" y="42"/>
                    </a:lnTo>
                    <a:lnTo>
                      <a:pt x="110" y="46"/>
                    </a:lnTo>
                    <a:lnTo>
                      <a:pt x="110" y="46"/>
                    </a:lnTo>
                    <a:lnTo>
                      <a:pt x="108" y="50"/>
                    </a:lnTo>
                    <a:lnTo>
                      <a:pt x="106" y="52"/>
                    </a:lnTo>
                    <a:lnTo>
                      <a:pt x="102" y="54"/>
                    </a:lnTo>
                    <a:lnTo>
                      <a:pt x="98" y="52"/>
                    </a:lnTo>
                    <a:lnTo>
                      <a:pt x="9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nvGrpSpPr>
          <p:cNvPr id="61" name="그룹 60"/>
          <p:cNvGrpSpPr/>
          <p:nvPr/>
        </p:nvGrpSpPr>
        <p:grpSpPr>
          <a:xfrm>
            <a:off x="2170588" y="3274234"/>
            <a:ext cx="412183" cy="412183"/>
            <a:chOff x="2501154" y="3989295"/>
            <a:chExt cx="582705" cy="582705"/>
          </a:xfrm>
        </p:grpSpPr>
        <p:sp>
          <p:nvSpPr>
            <p:cNvPr id="62" name="타원 61"/>
            <p:cNvSpPr/>
            <p:nvPr/>
          </p:nvSpPr>
          <p:spPr>
            <a:xfrm>
              <a:off x="2501154" y="3989295"/>
              <a:ext cx="582705" cy="582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63" name="그룹 62"/>
            <p:cNvGrpSpPr/>
            <p:nvPr/>
          </p:nvGrpSpPr>
          <p:grpSpPr>
            <a:xfrm>
              <a:off x="2641075" y="4170690"/>
              <a:ext cx="302863" cy="219913"/>
              <a:chOff x="4364038" y="673100"/>
              <a:chExt cx="498475" cy="361950"/>
            </a:xfrm>
            <a:solidFill>
              <a:schemeClr val="tx1"/>
            </a:solidFill>
          </p:grpSpPr>
          <p:sp>
            <p:nvSpPr>
              <p:cNvPr id="64" name="Freeform 32"/>
              <p:cNvSpPr>
                <a:spLocks/>
              </p:cNvSpPr>
              <p:nvPr/>
            </p:nvSpPr>
            <p:spPr bwMode="auto">
              <a:xfrm>
                <a:off x="4732338" y="673100"/>
                <a:ext cx="130175" cy="92075"/>
              </a:xfrm>
              <a:custGeom>
                <a:avLst/>
                <a:gdLst>
                  <a:gd name="T0" fmla="*/ 46 w 82"/>
                  <a:gd name="T1" fmla="*/ 58 h 58"/>
                  <a:gd name="T2" fmla="*/ 0 w 82"/>
                  <a:gd name="T3" fmla="*/ 58 h 58"/>
                  <a:gd name="T4" fmla="*/ 58 w 82"/>
                  <a:gd name="T5" fmla="*/ 4 h 58"/>
                  <a:gd name="T6" fmla="*/ 58 w 82"/>
                  <a:gd name="T7" fmla="*/ 4 h 58"/>
                  <a:gd name="T8" fmla="*/ 62 w 82"/>
                  <a:gd name="T9" fmla="*/ 0 h 58"/>
                  <a:gd name="T10" fmla="*/ 68 w 82"/>
                  <a:gd name="T11" fmla="*/ 0 h 58"/>
                  <a:gd name="T12" fmla="*/ 72 w 82"/>
                  <a:gd name="T13" fmla="*/ 0 h 58"/>
                  <a:gd name="T14" fmla="*/ 78 w 82"/>
                  <a:gd name="T15" fmla="*/ 4 h 58"/>
                  <a:gd name="T16" fmla="*/ 78 w 82"/>
                  <a:gd name="T17" fmla="*/ 4 h 58"/>
                  <a:gd name="T18" fmla="*/ 80 w 82"/>
                  <a:gd name="T19" fmla="*/ 8 h 58"/>
                  <a:gd name="T20" fmla="*/ 82 w 82"/>
                  <a:gd name="T21" fmla="*/ 14 h 58"/>
                  <a:gd name="T22" fmla="*/ 80 w 82"/>
                  <a:gd name="T23" fmla="*/ 18 h 58"/>
                  <a:gd name="T24" fmla="*/ 78 w 82"/>
                  <a:gd name="T25" fmla="*/ 22 h 58"/>
                  <a:gd name="T26" fmla="*/ 46 w 82"/>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58">
                    <a:moveTo>
                      <a:pt x="46" y="58"/>
                    </a:moveTo>
                    <a:lnTo>
                      <a:pt x="0" y="58"/>
                    </a:lnTo>
                    <a:lnTo>
                      <a:pt x="58" y="4"/>
                    </a:lnTo>
                    <a:lnTo>
                      <a:pt x="58" y="4"/>
                    </a:lnTo>
                    <a:lnTo>
                      <a:pt x="62" y="0"/>
                    </a:lnTo>
                    <a:lnTo>
                      <a:pt x="68" y="0"/>
                    </a:lnTo>
                    <a:lnTo>
                      <a:pt x="72" y="0"/>
                    </a:lnTo>
                    <a:lnTo>
                      <a:pt x="78" y="4"/>
                    </a:lnTo>
                    <a:lnTo>
                      <a:pt x="78" y="4"/>
                    </a:lnTo>
                    <a:lnTo>
                      <a:pt x="80" y="8"/>
                    </a:lnTo>
                    <a:lnTo>
                      <a:pt x="82" y="14"/>
                    </a:lnTo>
                    <a:lnTo>
                      <a:pt x="80" y="18"/>
                    </a:lnTo>
                    <a:lnTo>
                      <a:pt x="78" y="22"/>
                    </a:lnTo>
                    <a:lnTo>
                      <a:pt x="4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65" name="Freeform 33"/>
              <p:cNvSpPr>
                <a:spLocks noEditPoints="1"/>
              </p:cNvSpPr>
              <p:nvPr/>
            </p:nvSpPr>
            <p:spPr bwMode="auto">
              <a:xfrm>
                <a:off x="4364038" y="784225"/>
                <a:ext cx="476250" cy="250825"/>
              </a:xfrm>
              <a:custGeom>
                <a:avLst/>
                <a:gdLst>
                  <a:gd name="T0" fmla="*/ 300 w 300"/>
                  <a:gd name="T1" fmla="*/ 14 h 158"/>
                  <a:gd name="T2" fmla="*/ 296 w 300"/>
                  <a:gd name="T3" fmla="*/ 22 h 158"/>
                  <a:gd name="T4" fmla="*/ 286 w 300"/>
                  <a:gd name="T5" fmla="*/ 26 h 158"/>
                  <a:gd name="T6" fmla="*/ 286 w 300"/>
                  <a:gd name="T7" fmla="*/ 26 h 158"/>
                  <a:gd name="T8" fmla="*/ 280 w 300"/>
                  <a:gd name="T9" fmla="*/ 58 h 158"/>
                  <a:gd name="T10" fmla="*/ 266 w 300"/>
                  <a:gd name="T11" fmla="*/ 86 h 158"/>
                  <a:gd name="T12" fmla="*/ 248 w 300"/>
                  <a:gd name="T13" fmla="*/ 112 h 158"/>
                  <a:gd name="T14" fmla="*/ 224 w 300"/>
                  <a:gd name="T15" fmla="*/ 130 h 158"/>
                  <a:gd name="T16" fmla="*/ 226 w 300"/>
                  <a:gd name="T17" fmla="*/ 130 h 158"/>
                  <a:gd name="T18" fmla="*/ 234 w 300"/>
                  <a:gd name="T19" fmla="*/ 134 h 158"/>
                  <a:gd name="T20" fmla="*/ 238 w 300"/>
                  <a:gd name="T21" fmla="*/ 144 h 158"/>
                  <a:gd name="T22" fmla="*/ 238 w 300"/>
                  <a:gd name="T23" fmla="*/ 150 h 158"/>
                  <a:gd name="T24" fmla="*/ 230 w 300"/>
                  <a:gd name="T25" fmla="*/ 156 h 158"/>
                  <a:gd name="T26" fmla="*/ 74 w 300"/>
                  <a:gd name="T27" fmla="*/ 158 h 158"/>
                  <a:gd name="T28" fmla="*/ 68 w 300"/>
                  <a:gd name="T29" fmla="*/ 156 h 158"/>
                  <a:gd name="T30" fmla="*/ 62 w 300"/>
                  <a:gd name="T31" fmla="*/ 150 h 158"/>
                  <a:gd name="T32" fmla="*/ 60 w 300"/>
                  <a:gd name="T33" fmla="*/ 144 h 158"/>
                  <a:gd name="T34" fmla="*/ 64 w 300"/>
                  <a:gd name="T35" fmla="*/ 134 h 158"/>
                  <a:gd name="T36" fmla="*/ 74 w 300"/>
                  <a:gd name="T37" fmla="*/ 130 h 158"/>
                  <a:gd name="T38" fmla="*/ 76 w 300"/>
                  <a:gd name="T39" fmla="*/ 130 h 158"/>
                  <a:gd name="T40" fmla="*/ 52 w 300"/>
                  <a:gd name="T41" fmla="*/ 112 h 158"/>
                  <a:gd name="T42" fmla="*/ 34 w 300"/>
                  <a:gd name="T43" fmla="*/ 86 h 158"/>
                  <a:gd name="T44" fmla="*/ 20 w 300"/>
                  <a:gd name="T45" fmla="*/ 58 h 158"/>
                  <a:gd name="T46" fmla="*/ 14 w 300"/>
                  <a:gd name="T47" fmla="*/ 26 h 158"/>
                  <a:gd name="T48" fmla="*/ 12 w 300"/>
                  <a:gd name="T49" fmla="*/ 26 h 158"/>
                  <a:gd name="T50" fmla="*/ 4 w 300"/>
                  <a:gd name="T51" fmla="*/ 22 h 158"/>
                  <a:gd name="T52" fmla="*/ 0 w 300"/>
                  <a:gd name="T53" fmla="*/ 14 h 158"/>
                  <a:gd name="T54" fmla="*/ 0 w 300"/>
                  <a:gd name="T55" fmla="*/ 8 h 158"/>
                  <a:gd name="T56" fmla="*/ 8 w 300"/>
                  <a:gd name="T57" fmla="*/ 2 h 158"/>
                  <a:gd name="T58" fmla="*/ 286 w 300"/>
                  <a:gd name="T59" fmla="*/ 0 h 158"/>
                  <a:gd name="T60" fmla="*/ 292 w 300"/>
                  <a:gd name="T61" fmla="*/ 2 h 158"/>
                  <a:gd name="T62" fmla="*/ 298 w 300"/>
                  <a:gd name="T63" fmla="*/ 8 h 158"/>
                  <a:gd name="T64" fmla="*/ 300 w 300"/>
                  <a:gd name="T65" fmla="*/ 14 h 158"/>
                  <a:gd name="T66" fmla="*/ 94 w 300"/>
                  <a:gd name="T67" fmla="*/ 104 h 158"/>
                  <a:gd name="T68" fmla="*/ 78 w 300"/>
                  <a:gd name="T69" fmla="*/ 92 h 158"/>
                  <a:gd name="T70" fmla="*/ 54 w 300"/>
                  <a:gd name="T71" fmla="*/ 56 h 158"/>
                  <a:gd name="T72" fmla="*/ 48 w 300"/>
                  <a:gd name="T73" fmla="*/ 36 h 158"/>
                  <a:gd name="T74" fmla="*/ 40 w 300"/>
                  <a:gd name="T75" fmla="*/ 30 h 158"/>
                  <a:gd name="T76" fmla="*/ 36 w 300"/>
                  <a:gd name="T77" fmla="*/ 34 h 158"/>
                  <a:gd name="T78" fmla="*/ 36 w 300"/>
                  <a:gd name="T79" fmla="*/ 38 h 158"/>
                  <a:gd name="T80" fmla="*/ 54 w 300"/>
                  <a:gd name="T81" fmla="*/ 82 h 158"/>
                  <a:gd name="T82" fmla="*/ 78 w 300"/>
                  <a:gd name="T83" fmla="*/ 108 h 158"/>
                  <a:gd name="T84" fmla="*/ 88 w 300"/>
                  <a:gd name="T85" fmla="*/ 114 h 158"/>
                  <a:gd name="T86" fmla="*/ 90 w 300"/>
                  <a:gd name="T87" fmla="*/ 116 h 158"/>
                  <a:gd name="T88" fmla="*/ 96 w 300"/>
                  <a:gd name="T89" fmla="*/ 112 h 158"/>
                  <a:gd name="T90" fmla="*/ 98 w 300"/>
                  <a:gd name="T91" fmla="*/ 108 h 158"/>
                  <a:gd name="T92" fmla="*/ 94 w 300"/>
                  <a:gd name="T93"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158">
                    <a:moveTo>
                      <a:pt x="300" y="14"/>
                    </a:moveTo>
                    <a:lnTo>
                      <a:pt x="300" y="14"/>
                    </a:lnTo>
                    <a:lnTo>
                      <a:pt x="298" y="18"/>
                    </a:lnTo>
                    <a:lnTo>
                      <a:pt x="296" y="22"/>
                    </a:lnTo>
                    <a:lnTo>
                      <a:pt x="292" y="26"/>
                    </a:lnTo>
                    <a:lnTo>
                      <a:pt x="286" y="26"/>
                    </a:lnTo>
                    <a:lnTo>
                      <a:pt x="286" y="26"/>
                    </a:lnTo>
                    <a:lnTo>
                      <a:pt x="286" y="26"/>
                    </a:lnTo>
                    <a:lnTo>
                      <a:pt x="284" y="42"/>
                    </a:lnTo>
                    <a:lnTo>
                      <a:pt x="280" y="58"/>
                    </a:lnTo>
                    <a:lnTo>
                      <a:pt x="274" y="74"/>
                    </a:lnTo>
                    <a:lnTo>
                      <a:pt x="266" y="86"/>
                    </a:lnTo>
                    <a:lnTo>
                      <a:pt x="258" y="100"/>
                    </a:lnTo>
                    <a:lnTo>
                      <a:pt x="248" y="112"/>
                    </a:lnTo>
                    <a:lnTo>
                      <a:pt x="236" y="122"/>
                    </a:lnTo>
                    <a:lnTo>
                      <a:pt x="224" y="130"/>
                    </a:lnTo>
                    <a:lnTo>
                      <a:pt x="226" y="130"/>
                    </a:lnTo>
                    <a:lnTo>
                      <a:pt x="226" y="130"/>
                    </a:lnTo>
                    <a:lnTo>
                      <a:pt x="230" y="132"/>
                    </a:lnTo>
                    <a:lnTo>
                      <a:pt x="234" y="134"/>
                    </a:lnTo>
                    <a:lnTo>
                      <a:pt x="238" y="140"/>
                    </a:lnTo>
                    <a:lnTo>
                      <a:pt x="238" y="144"/>
                    </a:lnTo>
                    <a:lnTo>
                      <a:pt x="238" y="144"/>
                    </a:lnTo>
                    <a:lnTo>
                      <a:pt x="238" y="150"/>
                    </a:lnTo>
                    <a:lnTo>
                      <a:pt x="234" y="154"/>
                    </a:lnTo>
                    <a:lnTo>
                      <a:pt x="230" y="156"/>
                    </a:lnTo>
                    <a:lnTo>
                      <a:pt x="226" y="158"/>
                    </a:lnTo>
                    <a:lnTo>
                      <a:pt x="74" y="158"/>
                    </a:lnTo>
                    <a:lnTo>
                      <a:pt x="74" y="158"/>
                    </a:lnTo>
                    <a:lnTo>
                      <a:pt x="68" y="156"/>
                    </a:lnTo>
                    <a:lnTo>
                      <a:pt x="64" y="154"/>
                    </a:lnTo>
                    <a:lnTo>
                      <a:pt x="62" y="150"/>
                    </a:lnTo>
                    <a:lnTo>
                      <a:pt x="60" y="144"/>
                    </a:lnTo>
                    <a:lnTo>
                      <a:pt x="60" y="144"/>
                    </a:lnTo>
                    <a:lnTo>
                      <a:pt x="62" y="140"/>
                    </a:lnTo>
                    <a:lnTo>
                      <a:pt x="64" y="134"/>
                    </a:lnTo>
                    <a:lnTo>
                      <a:pt x="68" y="132"/>
                    </a:lnTo>
                    <a:lnTo>
                      <a:pt x="74" y="130"/>
                    </a:lnTo>
                    <a:lnTo>
                      <a:pt x="76" y="130"/>
                    </a:lnTo>
                    <a:lnTo>
                      <a:pt x="76" y="130"/>
                    </a:lnTo>
                    <a:lnTo>
                      <a:pt x="64" y="122"/>
                    </a:lnTo>
                    <a:lnTo>
                      <a:pt x="52" y="112"/>
                    </a:lnTo>
                    <a:lnTo>
                      <a:pt x="42" y="100"/>
                    </a:lnTo>
                    <a:lnTo>
                      <a:pt x="34" y="86"/>
                    </a:lnTo>
                    <a:lnTo>
                      <a:pt x="26" y="74"/>
                    </a:lnTo>
                    <a:lnTo>
                      <a:pt x="20" y="58"/>
                    </a:lnTo>
                    <a:lnTo>
                      <a:pt x="16" y="42"/>
                    </a:lnTo>
                    <a:lnTo>
                      <a:pt x="14" y="26"/>
                    </a:lnTo>
                    <a:lnTo>
                      <a:pt x="12" y="26"/>
                    </a:lnTo>
                    <a:lnTo>
                      <a:pt x="12" y="26"/>
                    </a:lnTo>
                    <a:lnTo>
                      <a:pt x="8" y="26"/>
                    </a:lnTo>
                    <a:lnTo>
                      <a:pt x="4" y="22"/>
                    </a:lnTo>
                    <a:lnTo>
                      <a:pt x="0" y="18"/>
                    </a:lnTo>
                    <a:lnTo>
                      <a:pt x="0" y="14"/>
                    </a:lnTo>
                    <a:lnTo>
                      <a:pt x="0" y="14"/>
                    </a:lnTo>
                    <a:lnTo>
                      <a:pt x="0" y="8"/>
                    </a:lnTo>
                    <a:lnTo>
                      <a:pt x="4" y="4"/>
                    </a:lnTo>
                    <a:lnTo>
                      <a:pt x="8" y="2"/>
                    </a:lnTo>
                    <a:lnTo>
                      <a:pt x="12" y="0"/>
                    </a:lnTo>
                    <a:lnTo>
                      <a:pt x="286" y="0"/>
                    </a:lnTo>
                    <a:lnTo>
                      <a:pt x="286" y="0"/>
                    </a:lnTo>
                    <a:lnTo>
                      <a:pt x="292" y="2"/>
                    </a:lnTo>
                    <a:lnTo>
                      <a:pt x="296" y="4"/>
                    </a:lnTo>
                    <a:lnTo>
                      <a:pt x="298" y="8"/>
                    </a:lnTo>
                    <a:lnTo>
                      <a:pt x="300" y="14"/>
                    </a:lnTo>
                    <a:lnTo>
                      <a:pt x="300" y="14"/>
                    </a:lnTo>
                    <a:close/>
                    <a:moveTo>
                      <a:pt x="94" y="104"/>
                    </a:moveTo>
                    <a:lnTo>
                      <a:pt x="94" y="104"/>
                    </a:lnTo>
                    <a:lnTo>
                      <a:pt x="94" y="104"/>
                    </a:lnTo>
                    <a:lnTo>
                      <a:pt x="78" y="92"/>
                    </a:lnTo>
                    <a:lnTo>
                      <a:pt x="66" y="76"/>
                    </a:lnTo>
                    <a:lnTo>
                      <a:pt x="54" y="56"/>
                    </a:lnTo>
                    <a:lnTo>
                      <a:pt x="48" y="36"/>
                    </a:lnTo>
                    <a:lnTo>
                      <a:pt x="48" y="36"/>
                    </a:lnTo>
                    <a:lnTo>
                      <a:pt x="44" y="32"/>
                    </a:lnTo>
                    <a:lnTo>
                      <a:pt x="40" y="30"/>
                    </a:lnTo>
                    <a:lnTo>
                      <a:pt x="40" y="30"/>
                    </a:lnTo>
                    <a:lnTo>
                      <a:pt x="36" y="34"/>
                    </a:lnTo>
                    <a:lnTo>
                      <a:pt x="36" y="38"/>
                    </a:lnTo>
                    <a:lnTo>
                      <a:pt x="36" y="38"/>
                    </a:lnTo>
                    <a:lnTo>
                      <a:pt x="44" y="62"/>
                    </a:lnTo>
                    <a:lnTo>
                      <a:pt x="54" y="82"/>
                    </a:lnTo>
                    <a:lnTo>
                      <a:pt x="70" y="100"/>
                    </a:lnTo>
                    <a:lnTo>
                      <a:pt x="78" y="108"/>
                    </a:lnTo>
                    <a:lnTo>
                      <a:pt x="88" y="114"/>
                    </a:lnTo>
                    <a:lnTo>
                      <a:pt x="88" y="114"/>
                    </a:lnTo>
                    <a:lnTo>
                      <a:pt x="90" y="116"/>
                    </a:lnTo>
                    <a:lnTo>
                      <a:pt x="90" y="116"/>
                    </a:lnTo>
                    <a:lnTo>
                      <a:pt x="94" y="114"/>
                    </a:lnTo>
                    <a:lnTo>
                      <a:pt x="96" y="112"/>
                    </a:lnTo>
                    <a:lnTo>
                      <a:pt x="96" y="112"/>
                    </a:lnTo>
                    <a:lnTo>
                      <a:pt x="98" y="108"/>
                    </a:lnTo>
                    <a:lnTo>
                      <a:pt x="94" y="104"/>
                    </a:lnTo>
                    <a:lnTo>
                      <a:pt x="9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pic>
        <p:nvPicPr>
          <p:cNvPr id="66" name="그림 6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63000" contrast="40000"/>
                    </a14:imgEffect>
                  </a14:imgLayer>
                </a14:imgProps>
              </a:ext>
              <a:ext uri="{28A0092B-C50C-407E-A947-70E740481C1C}">
                <a14:useLocalDpi xmlns:a14="http://schemas.microsoft.com/office/drawing/2010/main" val="0"/>
              </a:ext>
            </a:extLst>
          </a:blip>
          <a:srcRect l="39921" t="38774" r="52608" b="48590"/>
          <a:stretch/>
        </p:blipFill>
        <p:spPr>
          <a:xfrm>
            <a:off x="286976" y="1490840"/>
            <a:ext cx="591739" cy="750580"/>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Global map</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13</a:t>
            </a:fld>
            <a:endParaRPr lang="ko-KR" altLang="en-US"/>
          </a:p>
        </p:txBody>
      </p:sp>
      <p:pic>
        <p:nvPicPr>
          <p:cNvPr id="6" name="Picture 2" descr="C:\Users\pello 05\Desktop\primary school mathematics\map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550" y="1290239"/>
            <a:ext cx="6714544" cy="32452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p:cNvSpPr txBox="1"/>
          <p:nvPr/>
        </p:nvSpPr>
        <p:spPr>
          <a:xfrm>
            <a:off x="1444800" y="3159796"/>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Africa</a:t>
            </a:r>
          </a:p>
        </p:txBody>
      </p:sp>
      <p:pic>
        <p:nvPicPr>
          <p:cNvPr id="8" name="Picture 3" descr="C:\Users\pello 05\Desktop\primary school mathematics\dot000.png"/>
          <p:cNvPicPr>
            <a:picLocks noChangeAspect="1" noChangeArrowheads="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99000"/>
                    </a14:imgEffect>
                  </a14:imgLayer>
                </a14:imgProps>
              </a:ext>
              <a:ext uri="{28A0092B-C50C-407E-A947-70E740481C1C}">
                <a14:useLocalDpi xmlns:a14="http://schemas.microsoft.com/office/drawing/2010/main" val="0"/>
              </a:ext>
            </a:extLst>
          </a:blip>
          <a:srcRect l="12101" t="42696" r="62194" b="29082"/>
          <a:stretch/>
        </p:blipFill>
        <p:spPr bwMode="auto">
          <a:xfrm>
            <a:off x="1276982" y="3145334"/>
            <a:ext cx="191373" cy="213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ello 05\Desktop\primary school mathematics\dot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784" t="42696" r="2511" b="29082"/>
          <a:stretch/>
        </p:blipFill>
        <p:spPr bwMode="auto">
          <a:xfrm>
            <a:off x="3808653" y="2584935"/>
            <a:ext cx="167602" cy="166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ello 05\Desktop\primary school mathematics\dot00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784" t="42696" r="2511" b="29082"/>
          <a:stretch/>
        </p:blipFill>
        <p:spPr bwMode="auto">
          <a:xfrm>
            <a:off x="1603870" y="2403975"/>
            <a:ext cx="138264" cy="1372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그룹 10"/>
          <p:cNvGrpSpPr/>
          <p:nvPr/>
        </p:nvGrpSpPr>
        <p:grpSpPr>
          <a:xfrm>
            <a:off x="5934795" y="2344765"/>
            <a:ext cx="875157" cy="196414"/>
            <a:chOff x="6088945" y="3426094"/>
            <a:chExt cx="1024521" cy="229936"/>
          </a:xfrm>
        </p:grpSpPr>
        <p:sp>
          <p:nvSpPr>
            <p:cNvPr id="12" name="TextBox 11"/>
            <p:cNvSpPr txBox="1"/>
            <p:nvPr/>
          </p:nvSpPr>
          <p:spPr>
            <a:xfrm>
              <a:off x="6230772" y="3426094"/>
              <a:ext cx="882694" cy="229936"/>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America</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3" descr="C:\Users\pello 05\Desktop\primary school mathematics\dot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784" t="42696" r="2511" b="29082"/>
            <a:stretch/>
          </p:blipFill>
          <p:spPr bwMode="auto">
            <a:xfrm>
              <a:off x="6088945" y="3426094"/>
              <a:ext cx="196206" cy="19470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pello 05\Desktop\primary school mathematics\dot000.png"/>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l="12101" t="42696" r="62194" b="29082"/>
          <a:stretch/>
        </p:blipFill>
        <p:spPr bwMode="auto">
          <a:xfrm>
            <a:off x="3672586" y="3854229"/>
            <a:ext cx="191373" cy="213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2697891" y="2212344"/>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Russia</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Box 11"/>
          <p:cNvSpPr txBox="1"/>
          <p:nvPr/>
        </p:nvSpPr>
        <p:spPr>
          <a:xfrm>
            <a:off x="3950642" y="2585959"/>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Korea</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TextBox 11"/>
          <p:cNvSpPr txBox="1"/>
          <p:nvPr/>
        </p:nvSpPr>
        <p:spPr>
          <a:xfrm>
            <a:off x="2596762" y="2804774"/>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India</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1"/>
          <p:cNvSpPr txBox="1"/>
          <p:nvPr/>
        </p:nvSpPr>
        <p:spPr>
          <a:xfrm>
            <a:off x="1583371" y="2387065"/>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Europe</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Box 11"/>
          <p:cNvSpPr txBox="1"/>
          <p:nvPr/>
        </p:nvSpPr>
        <p:spPr>
          <a:xfrm>
            <a:off x="3815804" y="3862970"/>
            <a:ext cx="754007" cy="196414"/>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Australia</a:t>
            </a:r>
          </a:p>
        </p:txBody>
      </p:sp>
      <p:pic>
        <p:nvPicPr>
          <p:cNvPr id="20" name="Picture 3" descr="C:\Users\pello 05\Desktop\primary school mathematics\dot000.png"/>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l="12101" t="42696" r="62194" b="29082"/>
          <a:stretch/>
        </p:blipFill>
        <p:spPr bwMode="auto">
          <a:xfrm>
            <a:off x="2530927" y="2181483"/>
            <a:ext cx="191373" cy="2138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pello 05\Desktop\primary school mathematics\dot000.png"/>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l="12101" t="42696" r="62194" b="29082"/>
          <a:stretch/>
        </p:blipFill>
        <p:spPr bwMode="auto">
          <a:xfrm>
            <a:off x="2416525" y="2795611"/>
            <a:ext cx="191373" cy="21389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그룹 21"/>
          <p:cNvGrpSpPr/>
          <p:nvPr/>
        </p:nvGrpSpPr>
        <p:grpSpPr>
          <a:xfrm>
            <a:off x="6781962" y="3573173"/>
            <a:ext cx="864862" cy="196414"/>
            <a:chOff x="7227539" y="4864156"/>
            <a:chExt cx="1012468" cy="229936"/>
          </a:xfrm>
        </p:grpSpPr>
        <p:sp>
          <p:nvSpPr>
            <p:cNvPr id="23" name="TextBox 11"/>
            <p:cNvSpPr txBox="1"/>
            <p:nvPr/>
          </p:nvSpPr>
          <p:spPr>
            <a:xfrm>
              <a:off x="7357313" y="4864156"/>
              <a:ext cx="882694" cy="229936"/>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America</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4" name="Picture 3" descr="C:\Users\pello 05\Desktop\primary school mathematics\dot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784" t="42696" r="2511" b="29082"/>
            <a:stretch/>
          </p:blipFill>
          <p:spPr bwMode="auto">
            <a:xfrm>
              <a:off x="7227539" y="4880340"/>
              <a:ext cx="196206" cy="194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그룹 24"/>
          <p:cNvGrpSpPr/>
          <p:nvPr/>
        </p:nvGrpSpPr>
        <p:grpSpPr>
          <a:xfrm>
            <a:off x="913874" y="4310781"/>
            <a:ext cx="1572661" cy="261941"/>
            <a:chOff x="397087" y="5772995"/>
            <a:chExt cx="1772797" cy="295275"/>
          </a:xfrm>
        </p:grpSpPr>
        <p:pic>
          <p:nvPicPr>
            <p:cNvPr id="26" name="Picture 4" descr="C:\Users\pello 05\Desktop\primary school mathematics\2lin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99" t="50410" r="49638" b="40622"/>
            <a:stretch/>
          </p:blipFill>
          <p:spPr bwMode="auto">
            <a:xfrm>
              <a:off x="397087" y="5772995"/>
              <a:ext cx="832357" cy="29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1"/>
            <p:cNvSpPr txBox="1"/>
            <p:nvPr/>
          </p:nvSpPr>
          <p:spPr>
            <a:xfrm>
              <a:off x="1287190" y="5806660"/>
              <a:ext cx="882694" cy="229936"/>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Value 01</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28" name="그룹 27"/>
          <p:cNvGrpSpPr/>
          <p:nvPr/>
        </p:nvGrpSpPr>
        <p:grpSpPr>
          <a:xfrm>
            <a:off x="913874" y="4547372"/>
            <a:ext cx="1572661" cy="261941"/>
            <a:chOff x="397087" y="6039695"/>
            <a:chExt cx="1772797" cy="295275"/>
          </a:xfrm>
        </p:grpSpPr>
        <p:pic>
          <p:nvPicPr>
            <p:cNvPr id="29" name="Picture 4" descr="C:\Users\pello 05\Desktop\primary school mathematics\2line.png"/>
            <p:cNvPicPr>
              <a:picLocks noChangeAspect="1" noChangeArrowheads="1"/>
            </p:cNvPicPr>
            <p:nvPr/>
          </p:nvPicPr>
          <p:blipFill rotWithShape="1">
            <a:blip r:embed="rId9" cstate="print">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31453" t="41032" r="49584" b="50000"/>
            <a:stretch/>
          </p:blipFill>
          <p:spPr bwMode="auto">
            <a:xfrm>
              <a:off x="397087" y="6039695"/>
              <a:ext cx="832357" cy="29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11"/>
            <p:cNvSpPr txBox="1"/>
            <p:nvPr/>
          </p:nvSpPr>
          <p:spPr>
            <a:xfrm>
              <a:off x="1287190" y="6055155"/>
              <a:ext cx="882694" cy="229936"/>
            </a:xfrm>
            <a:prstGeom prst="rect">
              <a:avLst/>
            </a:prstGeom>
            <a:noFill/>
            <a:ln w="9525">
              <a:noFill/>
              <a:miter lim="800000"/>
              <a:headEnd/>
              <a:tailEnd/>
            </a:ln>
          </p:spPr>
          <p:txBody>
            <a:bodyPr wrap="square" lIns="90000" tIns="46800" rIns="90000" bIns="46800">
              <a:spAutoFit/>
              <a:scene3d>
                <a:camera prst="orthographicFront"/>
                <a:lightRig rig="soft" dir="tl">
                  <a:rot lat="0" lon="0" rev="0"/>
                </a:lightRig>
              </a:scene3d>
              <a:sp3d prstMaterial="matte">
                <a:bevelT w="1270" h="1270"/>
                <a:bevelB w="1270" h="1270"/>
                <a:contourClr>
                  <a:schemeClr val="accent2">
                    <a:tint val="2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80000"/>
                </a:lnSpc>
                <a:defRPr/>
              </a:pPr>
              <a:r>
                <a:rPr lang="en-US" altLang="ko-KR" sz="1100" b="1" spc="-100" dirty="0">
                  <a:ln w="11430">
                    <a:noFill/>
                  </a:ln>
                  <a:solidFill>
                    <a:schemeClr val="bg1"/>
                  </a:solidFill>
                  <a:latin typeface="Tahoma" panose="020B0604030504040204" pitchFamily="34" charset="0"/>
                  <a:ea typeface="Tahoma" panose="020B0604030504040204" pitchFamily="34" charset="0"/>
                  <a:cs typeface="Tahoma" panose="020B0604030504040204" pitchFamily="34" charset="0"/>
                </a:rPr>
                <a:t>Value 02</a:t>
              </a:r>
              <a:endParaRPr lang="en-US" altLang="ko-KR" sz="1100" b="1" spc="-100" dirty="0">
                <a:ln w="11430">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3958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Table diagram</a:t>
            </a: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14</a:t>
            </a:fld>
            <a:endParaRPr lang="ko-KR" altLang="en-US"/>
          </a:p>
        </p:txBody>
      </p:sp>
      <p:pic>
        <p:nvPicPr>
          <p:cNvPr id="6" name="그림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7578055" y="3653238"/>
            <a:ext cx="1101968" cy="1084476"/>
          </a:xfrm>
          <a:prstGeom prst="rect">
            <a:avLst/>
          </a:prstGeom>
        </p:spPr>
      </p:pic>
      <p:sp>
        <p:nvSpPr>
          <p:cNvPr id="7" name="모서리가 둥근 직사각형 6"/>
          <p:cNvSpPr/>
          <p:nvPr/>
        </p:nvSpPr>
        <p:spPr>
          <a:xfrm>
            <a:off x="1188928" y="2909245"/>
            <a:ext cx="2090568" cy="428712"/>
          </a:xfrm>
          <a:prstGeom prst="roundRect">
            <a:avLst/>
          </a:prstGeom>
          <a:solidFill>
            <a:schemeClr val="tx1">
              <a:alpha val="55000"/>
            </a:schemeClr>
          </a:solidFill>
          <a:ln w="3175">
            <a:solidFill>
              <a:srgbClr val="048D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8" name="모서리가 둥근 직사각형 7"/>
          <p:cNvSpPr/>
          <p:nvPr/>
        </p:nvSpPr>
        <p:spPr>
          <a:xfrm>
            <a:off x="3531181" y="2909245"/>
            <a:ext cx="2090568" cy="428712"/>
          </a:xfrm>
          <a:prstGeom prst="roundRect">
            <a:avLst/>
          </a:prstGeom>
          <a:solidFill>
            <a:schemeClr val="tx1">
              <a:alpha val="55000"/>
            </a:schemeClr>
          </a:solidFill>
          <a:ln w="3175">
            <a:solidFill>
              <a:srgbClr val="FCAE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9" name="모서리가 둥근 직사각형 8"/>
          <p:cNvSpPr/>
          <p:nvPr/>
        </p:nvSpPr>
        <p:spPr>
          <a:xfrm>
            <a:off x="5873434" y="2909245"/>
            <a:ext cx="2090568" cy="428712"/>
          </a:xfrm>
          <a:prstGeom prst="roundRect">
            <a:avLst/>
          </a:prstGeom>
          <a:solidFill>
            <a:schemeClr val="tx1">
              <a:alpha val="55000"/>
            </a:schemeClr>
          </a:solid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모서리가 둥근 직사각형 9"/>
          <p:cNvSpPr/>
          <p:nvPr/>
        </p:nvSpPr>
        <p:spPr>
          <a:xfrm>
            <a:off x="1188928" y="3416119"/>
            <a:ext cx="2090568" cy="1155579"/>
          </a:xfrm>
          <a:prstGeom prst="roundRect">
            <a:avLst>
              <a:gd name="adj" fmla="val 5918"/>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1" name="모서리가 둥근 직사각형 10"/>
          <p:cNvSpPr/>
          <p:nvPr/>
        </p:nvSpPr>
        <p:spPr>
          <a:xfrm>
            <a:off x="3531181" y="3416119"/>
            <a:ext cx="2090568" cy="1155579"/>
          </a:xfrm>
          <a:prstGeom prst="roundRect">
            <a:avLst>
              <a:gd name="adj" fmla="val 5918"/>
            </a:avLst>
          </a:prstGeom>
          <a:blipFill>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2" name="모서리가 둥근 직사각형 11"/>
          <p:cNvSpPr/>
          <p:nvPr/>
        </p:nvSpPr>
        <p:spPr>
          <a:xfrm>
            <a:off x="5873434" y="3416119"/>
            <a:ext cx="2090568" cy="1155579"/>
          </a:xfrm>
          <a:prstGeom prst="roundRect">
            <a:avLst>
              <a:gd name="adj" fmla="val 5918"/>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3" name="Rectangle 3"/>
          <p:cNvSpPr txBox="1">
            <a:spLocks noChangeArrowheads="1"/>
          </p:cNvSpPr>
          <p:nvPr/>
        </p:nvSpPr>
        <p:spPr bwMode="auto">
          <a:xfrm>
            <a:off x="1432516" y="3677457"/>
            <a:ext cx="1603391" cy="455689"/>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4" name="speed"/>
          <p:cNvSpPr txBox="1">
            <a:spLocks noChangeArrowheads="1"/>
          </p:cNvSpPr>
          <p:nvPr/>
        </p:nvSpPr>
        <p:spPr bwMode="auto">
          <a:xfrm>
            <a:off x="1432516" y="3043855"/>
            <a:ext cx="1603391" cy="136706"/>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solidFill>
                  <a:srgbClr val="048DB9"/>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15" name="모서리가 둥근 직사각형 14"/>
          <p:cNvSpPr/>
          <p:nvPr/>
        </p:nvSpPr>
        <p:spPr>
          <a:xfrm>
            <a:off x="1188928" y="1609356"/>
            <a:ext cx="2090568" cy="1155579"/>
          </a:xfrm>
          <a:prstGeom prst="roundRect">
            <a:avLst>
              <a:gd name="adj" fmla="val 5918"/>
            </a:avLst>
          </a:prstGeom>
          <a:blipFill>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6" name="모서리가 둥근 직사각형 15"/>
          <p:cNvSpPr/>
          <p:nvPr/>
        </p:nvSpPr>
        <p:spPr>
          <a:xfrm>
            <a:off x="3531181" y="1609356"/>
            <a:ext cx="2090568" cy="1155579"/>
          </a:xfrm>
          <a:prstGeom prst="roundRect">
            <a:avLst>
              <a:gd name="adj" fmla="val 5918"/>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7" name="모서리가 둥근 직사각형 16"/>
          <p:cNvSpPr/>
          <p:nvPr/>
        </p:nvSpPr>
        <p:spPr>
          <a:xfrm>
            <a:off x="5873434" y="1609356"/>
            <a:ext cx="2090568" cy="1155579"/>
          </a:xfrm>
          <a:prstGeom prst="roundRect">
            <a:avLst>
              <a:gd name="adj" fmla="val 5918"/>
            </a:avLst>
          </a:prstGeom>
          <a:blipFill>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8" name="Rectangle 3"/>
          <p:cNvSpPr txBox="1">
            <a:spLocks noChangeArrowheads="1"/>
          </p:cNvSpPr>
          <p:nvPr/>
        </p:nvSpPr>
        <p:spPr bwMode="auto">
          <a:xfrm>
            <a:off x="3774769" y="1813506"/>
            <a:ext cx="1603391" cy="455689"/>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19" name="speed"/>
          <p:cNvSpPr txBox="1">
            <a:spLocks noChangeArrowheads="1"/>
          </p:cNvSpPr>
          <p:nvPr/>
        </p:nvSpPr>
        <p:spPr bwMode="auto">
          <a:xfrm>
            <a:off x="3774769" y="3043855"/>
            <a:ext cx="1603391"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20" name="Rectangle 3"/>
          <p:cNvSpPr txBox="1">
            <a:spLocks noChangeArrowheads="1"/>
          </p:cNvSpPr>
          <p:nvPr/>
        </p:nvSpPr>
        <p:spPr bwMode="auto">
          <a:xfrm>
            <a:off x="6117022" y="3677457"/>
            <a:ext cx="1603391" cy="455689"/>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dirty="0" err="1">
                <a:solidFill>
                  <a:schemeClr val="bg1"/>
                </a:solidFill>
                <a:latin typeface="Tahoma" panose="020B0604030504040204" pitchFamily="34" charset="0"/>
                <a:ea typeface="Tahoma" panose="020B0604030504040204" pitchFamily="34" charset="0"/>
                <a:cs typeface="Tahoma" panose="020B0604030504040204" pitchFamily="34" charset="0"/>
              </a:rPr>
              <a:t>Powerpoint</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 offers word processing, outlining, drawing, graphing, and presentation management tools- all designed to be easy to use and learn</a:t>
            </a:r>
          </a:p>
        </p:txBody>
      </p:sp>
      <p:sp>
        <p:nvSpPr>
          <p:cNvPr id="21" name="speed"/>
          <p:cNvSpPr txBox="1">
            <a:spLocks noChangeArrowheads="1"/>
          </p:cNvSpPr>
          <p:nvPr/>
        </p:nvSpPr>
        <p:spPr bwMode="auto">
          <a:xfrm>
            <a:off x="6117022" y="3043855"/>
            <a:ext cx="1603391" cy="1661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2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Stylish design</a:t>
            </a:r>
          </a:p>
        </p:txBody>
      </p:sp>
      <p:pic>
        <p:nvPicPr>
          <p:cNvPr id="22" name="그림 21"/>
          <p:cNvPicPr>
            <a:picLocks noChangeAspect="1"/>
          </p:cNvPicPr>
          <p:nvPr/>
        </p:nvPicPr>
        <p:blipFill rotWithShape="1">
          <a:blip r:embed="rId7" cstate="print">
            <a:extLst>
              <a:ext uri="{28A0092B-C50C-407E-A947-70E740481C1C}">
                <a14:useLocalDpi xmlns:a14="http://schemas.microsoft.com/office/drawing/2010/main" val="0"/>
              </a:ext>
            </a:extLst>
          </a:blip>
          <a:srcRect l="5094" t="27587" r="79509" b="51649"/>
          <a:stretch/>
        </p:blipFill>
        <p:spPr>
          <a:xfrm rot="17880873">
            <a:off x="491049" y="3933955"/>
            <a:ext cx="796980" cy="806063"/>
          </a:xfrm>
          <a:prstGeom prst="rect">
            <a:avLst/>
          </a:prstGeom>
        </p:spPr>
      </p:pic>
      <p:pic>
        <p:nvPicPr>
          <p:cNvPr id="23" name="그림 22"/>
          <p:cNvPicPr>
            <a:picLocks noChangeAspect="1"/>
          </p:cNvPicPr>
          <p:nvPr/>
        </p:nvPicPr>
        <p:blipFill rotWithShape="1">
          <a:blip r:embed="rId7" cstate="print">
            <a:extLst>
              <a:ext uri="{28A0092B-C50C-407E-A947-70E740481C1C}">
                <a14:useLocalDpi xmlns:a14="http://schemas.microsoft.com/office/drawing/2010/main" val="0"/>
              </a:ext>
            </a:extLst>
          </a:blip>
          <a:srcRect l="31134" t="14455" r="34665" b="77592"/>
          <a:stretch/>
        </p:blipFill>
        <p:spPr>
          <a:xfrm rot="463896">
            <a:off x="7024180" y="1491341"/>
            <a:ext cx="1502636" cy="262059"/>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Column chart</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15</a:t>
            </a:fld>
            <a:endParaRPr lang="ko-KR" altLang="en-US"/>
          </a:p>
        </p:txBody>
      </p:sp>
      <p:graphicFrame>
        <p:nvGraphicFramePr>
          <p:cNvPr id="6" name="차트 5"/>
          <p:cNvGraphicFramePr/>
          <p:nvPr>
            <p:extLst>
              <p:ext uri="{D42A27DB-BD31-4B8C-83A1-F6EECF244321}">
                <p14:modId xmlns:p14="http://schemas.microsoft.com/office/powerpoint/2010/main" val="2430356737"/>
              </p:ext>
            </p:extLst>
          </p:nvPr>
        </p:nvGraphicFramePr>
        <p:xfrm>
          <a:off x="777772" y="1355075"/>
          <a:ext cx="7328036" cy="2800852"/>
        </p:xfrm>
        <a:graphic>
          <a:graphicData uri="http://schemas.openxmlformats.org/drawingml/2006/chart">
            <c:chart xmlns:c="http://schemas.openxmlformats.org/drawingml/2006/chart" xmlns:r="http://schemas.openxmlformats.org/officeDocument/2006/relationships" r:id="rId2"/>
          </a:graphicData>
        </a:graphic>
      </p:graphicFrame>
      <p:sp>
        <p:nvSpPr>
          <p:cNvPr id="7" name="모서리가 둥근 직사각형 6"/>
          <p:cNvSpPr/>
          <p:nvPr/>
        </p:nvSpPr>
        <p:spPr>
          <a:xfrm>
            <a:off x="1034465" y="4065225"/>
            <a:ext cx="7062934" cy="804230"/>
          </a:xfrm>
          <a:prstGeom prst="roundRect">
            <a:avLst>
              <a:gd name="adj" fmla="val 13314"/>
            </a:avLst>
          </a:prstGeom>
          <a:solidFill>
            <a:schemeClr val="tx1">
              <a:alpha val="55000"/>
            </a:schemeClr>
          </a:solidFill>
          <a:ln w="3175">
            <a:solidFill>
              <a:srgbClr val="FCAE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8" name="speed"/>
          <p:cNvSpPr txBox="1">
            <a:spLocks noChangeArrowheads="1"/>
          </p:cNvSpPr>
          <p:nvPr/>
        </p:nvSpPr>
        <p:spPr bwMode="auto">
          <a:xfrm>
            <a:off x="2337837" y="4170849"/>
            <a:ext cx="2773710" cy="193899"/>
          </a:xfrm>
          <a:prstGeom prst="rect">
            <a:avLst/>
          </a:prstGeom>
          <a:noFill/>
          <a:sp3d prstMaterial="matte">
            <a:bevelT w="1270" h="1270"/>
          </a:sp3d>
        </p:spPr>
        <p:txBody>
          <a:bodyPr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nSpc>
                <a:spcPct val="90000"/>
              </a:lnSpc>
              <a:buClr>
                <a:prstClr val="white"/>
              </a:buClr>
              <a:defRPr/>
            </a:pPr>
            <a:r>
              <a:rPr lang="en-US" altLang="ko-KR" sz="1400" b="1">
                <a:solidFill>
                  <a:srgbClr val="FCAE16"/>
                </a:solidFill>
                <a:latin typeface="Tahoma" pitchFamily="34" charset="0"/>
                <a:ea typeface="Tahoma" pitchFamily="34" charset="0"/>
                <a:cs typeface="Tahoma" pitchFamily="34" charset="0"/>
              </a:rPr>
              <a:t>Eye-catching visual</a:t>
            </a:r>
          </a:p>
        </p:txBody>
      </p:sp>
      <p:sp>
        <p:nvSpPr>
          <p:cNvPr id="9" name="Rectangle 3"/>
          <p:cNvSpPr txBox="1">
            <a:spLocks noChangeArrowheads="1"/>
          </p:cNvSpPr>
          <p:nvPr/>
        </p:nvSpPr>
        <p:spPr bwMode="auto">
          <a:xfrm>
            <a:off x="2337836" y="4388084"/>
            <a:ext cx="4388539" cy="322616"/>
          </a:xfrm>
          <a:prstGeom prst="rect">
            <a:avLst/>
          </a:prstGeom>
        </p:spPr>
        <p:txBody>
          <a:bodyPr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fontAlgn="auto">
              <a:spcAft>
                <a:spcPts val="0"/>
              </a:spcAft>
              <a:defRPr/>
            </a:pPr>
            <a:r>
              <a:rPr kumimoji="0" sz="1100">
                <a:solidFill>
                  <a:schemeClr val="bg1"/>
                </a:solidFill>
                <a:latin typeface="Tahoma" pitchFamily="34" charset="0"/>
                <a:ea typeface="Tahoma" pitchFamily="34" charset="0"/>
                <a:cs typeface="Tahoma" pitchFamily="34" charset="0"/>
              </a:rPr>
              <a:t>We create power point templates based on new visual trends that’s fresh, relevant and always on the cutting edge </a:t>
            </a:r>
          </a:p>
        </p:txBody>
      </p:sp>
      <p:pic>
        <p:nvPicPr>
          <p:cNvPr id="10" name="그림 9"/>
          <p:cNvPicPr>
            <a:picLocks noChangeAspect="1"/>
          </p:cNvPicPr>
          <p:nvPr/>
        </p:nvPicPr>
        <p:blipFill rotWithShape="1">
          <a:blip r:embed="rId3" cstate="print">
            <a:extLst>
              <a:ext uri="{28A0092B-C50C-407E-A947-70E740481C1C}">
                <a14:useLocalDpi xmlns:a14="http://schemas.microsoft.com/office/drawing/2010/main" val="0"/>
              </a:ext>
            </a:extLst>
          </a:blip>
          <a:srcRect l="53487" t="23566" r="3373" b="15504"/>
          <a:stretch/>
        </p:blipFill>
        <p:spPr>
          <a:xfrm>
            <a:off x="1450828" y="4126524"/>
            <a:ext cx="576276" cy="610448"/>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Column text</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16</a:t>
            </a:fld>
            <a:endParaRPr lang="ko-KR" altLang="en-US"/>
          </a:p>
        </p:txBody>
      </p:sp>
      <p:sp>
        <p:nvSpPr>
          <p:cNvPr id="6" name="speed"/>
          <p:cNvSpPr txBox="1">
            <a:spLocks noChangeArrowheads="1"/>
          </p:cNvSpPr>
          <p:nvPr/>
        </p:nvSpPr>
        <p:spPr bwMode="auto">
          <a:xfrm>
            <a:off x="4490774" y="1611312"/>
            <a:ext cx="2864075" cy="812530"/>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spcBef>
                <a:spcPct val="20000"/>
              </a:spcBef>
              <a:defRPr/>
            </a:pPr>
            <a:r>
              <a:rPr lang="en-US" altLang="ko-KR" sz="2400" b="1">
                <a:ln>
                  <a:solidFill>
                    <a:srgbClr val="FCAE16"/>
                  </a:solidFill>
                </a:ln>
                <a:blipFill>
                  <a:blip r:embed="rId2"/>
                  <a:stretch>
                    <a:fillRect/>
                  </a:stretch>
                </a:blipFill>
                <a:latin typeface="Tahoma" panose="020B0604030504040204" pitchFamily="34" charset="0"/>
                <a:ea typeface="+mn-ea"/>
                <a:cs typeface="Tahoma" panose="020B0604030504040204" pitchFamily="34" charset="0"/>
              </a:rPr>
              <a:t>More choices and</a:t>
            </a:r>
          </a:p>
          <a:p>
            <a:pPr>
              <a:spcBef>
                <a:spcPct val="20000"/>
              </a:spcBef>
              <a:defRPr/>
            </a:pPr>
            <a:r>
              <a:rPr lang="en-US" altLang="ko-KR" sz="2400" b="1">
                <a:ln>
                  <a:solidFill>
                    <a:srgbClr val="FCAE16"/>
                  </a:solidFill>
                </a:ln>
                <a:blipFill>
                  <a:blip r:embed="rId2"/>
                  <a:stretch>
                    <a:fillRect/>
                  </a:stretch>
                </a:blipFill>
                <a:latin typeface="Tahoma" panose="020B0604030504040204" pitchFamily="34" charset="0"/>
                <a:ea typeface="+mn-ea"/>
                <a:cs typeface="Tahoma" panose="020B0604030504040204" pitchFamily="34" charset="0"/>
              </a:rPr>
              <a:t>Visual trends</a:t>
            </a:r>
            <a:endParaRPr lang="en-US" altLang="ko-KR" sz="2400" b="1" dirty="0">
              <a:ln>
                <a:solidFill>
                  <a:srgbClr val="FCAE16"/>
                </a:solidFill>
              </a:ln>
              <a:blipFill>
                <a:blip r:embed="rId2"/>
                <a:stretch>
                  <a:fillRect/>
                </a:stretch>
              </a:blipFill>
              <a:latin typeface="Tahoma" panose="020B0604030504040204" pitchFamily="34" charset="0"/>
              <a:ea typeface="+mn-ea"/>
              <a:cs typeface="Tahoma" panose="020B0604030504040204" pitchFamily="34" charset="0"/>
            </a:endParaRPr>
          </a:p>
        </p:txBody>
      </p:sp>
      <p:sp>
        <p:nvSpPr>
          <p:cNvPr id="7" name="Rectangle 3"/>
          <p:cNvSpPr txBox="1">
            <a:spLocks noChangeArrowheads="1"/>
          </p:cNvSpPr>
          <p:nvPr/>
        </p:nvSpPr>
        <p:spPr bwMode="auto">
          <a:xfrm>
            <a:off x="4490774" y="3641191"/>
            <a:ext cx="3379240" cy="707886"/>
          </a:xfrm>
          <a:prstGeom prst="rect">
            <a:avLst/>
          </a:prstGeom>
        </p:spPr>
        <p:txBody>
          <a:bodyPr wrap="square" lIns="0" tIns="0" rIns="0" bIns="0" anchor="ctr">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nSpc>
                <a:spcPct val="110000"/>
              </a:lnSpc>
              <a:defRPr/>
            </a:pPr>
            <a:r>
              <a:rPr lang="en-US" sz="1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Lorem ipsum dolor sit amet, consectetur adipisicing elit, sed do eiusmod tempor incididunt ut labore et dolore magna</a:t>
            </a:r>
            <a:r>
              <a:rPr lang="zh-CN" altLang="en-US" sz="1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亮亮图文旗舰店</a:t>
            </a:r>
            <a:r>
              <a:rPr lang="en-US" sz="10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https://liangliangtuwen.tmall.com</a:t>
            </a:r>
          </a:p>
          <a:p>
            <a:pPr marL="0" indent="0">
              <a:lnSpc>
                <a:spcPct val="110000"/>
              </a:lnSpc>
              <a:defRPr/>
            </a:pPr>
            <a:r>
              <a:rPr lang="en-US" sz="10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in </a:t>
            </a:r>
            <a:r>
              <a:rPr lang="en-US" sz="1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voluptate velit esse cillum dolore eu fugiat nulla pariatur. </a:t>
            </a:r>
          </a:p>
        </p:txBody>
      </p:sp>
      <p:grpSp>
        <p:nvGrpSpPr>
          <p:cNvPr id="8" name="그룹 7"/>
          <p:cNvGrpSpPr/>
          <p:nvPr/>
        </p:nvGrpSpPr>
        <p:grpSpPr>
          <a:xfrm>
            <a:off x="4490773" y="2764338"/>
            <a:ext cx="1602708" cy="451466"/>
            <a:chOff x="3676493" y="3607497"/>
            <a:chExt cx="1778696" cy="501040"/>
          </a:xfrm>
        </p:grpSpPr>
        <p:sp>
          <p:nvSpPr>
            <p:cNvPr id="9" name="모서리가 둥근 직사각형 8"/>
            <p:cNvSpPr/>
            <p:nvPr/>
          </p:nvSpPr>
          <p:spPr>
            <a:xfrm>
              <a:off x="3676493" y="3607497"/>
              <a:ext cx="1778696" cy="501040"/>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lumMod val="95000"/>
                  </a:schemeClr>
                </a:solidFill>
                <a:latin typeface="Tahoma" panose="020B0604030504040204" pitchFamily="34" charset="0"/>
                <a:cs typeface="Tahoma" panose="020B0604030504040204" pitchFamily="34" charset="0"/>
              </a:endParaRPr>
            </a:p>
          </p:txBody>
        </p:sp>
        <p:sp>
          <p:nvSpPr>
            <p:cNvPr id="10" name="speed"/>
            <p:cNvSpPr txBox="1">
              <a:spLocks noChangeArrowheads="1"/>
            </p:cNvSpPr>
            <p:nvPr/>
          </p:nvSpPr>
          <p:spPr bwMode="auto">
            <a:xfrm>
              <a:off x="3766630" y="3761068"/>
              <a:ext cx="1610740" cy="15234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Visual trends</a:t>
              </a:r>
            </a:p>
          </p:txBody>
        </p:sp>
      </p:grpSp>
      <p:pic>
        <p:nvPicPr>
          <p:cNvPr id="11" name="그림 10"/>
          <p:cNvPicPr>
            <a:picLocks noChangeAspect="1"/>
          </p:cNvPicPr>
          <p:nvPr/>
        </p:nvPicPr>
        <p:blipFill rotWithShape="1">
          <a:blip r:embed="rId3" cstate="print">
            <a:extLst>
              <a:ext uri="{28A0092B-C50C-407E-A947-70E740481C1C}">
                <a14:useLocalDpi xmlns:a14="http://schemas.microsoft.com/office/drawing/2010/main" val="0"/>
              </a:ext>
            </a:extLst>
          </a:blip>
          <a:srcRect t="54545" r="69221"/>
          <a:stretch/>
        </p:blipFill>
        <p:spPr>
          <a:xfrm flipH="1">
            <a:off x="1279094" y="1673992"/>
            <a:ext cx="2590380" cy="2869089"/>
          </a:xfrm>
          <a:prstGeom prst="rect">
            <a:avLst/>
          </a:prstGeom>
        </p:spPr>
      </p:pic>
      <p:pic>
        <p:nvPicPr>
          <p:cNvPr id="12" name="그림 1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7492585" y="1426600"/>
            <a:ext cx="1207149" cy="1187987"/>
          </a:xfrm>
          <a:prstGeom prst="rect">
            <a:avLst/>
          </a:prstGeom>
        </p:spPr>
      </p:pic>
      <p:pic>
        <p:nvPicPr>
          <p:cNvPr id="13" name="그림 12"/>
          <p:cNvPicPr>
            <a:picLocks noChangeAspect="1"/>
          </p:cNvPicPr>
          <p:nvPr/>
        </p:nvPicPr>
        <p:blipFill rotWithShape="1">
          <a:blip r:embed="rId6" cstate="print">
            <a:grayscl/>
            <a:extLst>
              <a:ext uri="{BEBA8EAE-BF5A-486C-A8C5-ECC9F3942E4B}">
                <a14:imgProps xmlns:a14="http://schemas.microsoft.com/office/drawing/2010/main">
                  <a14:imgLayer r:embed="rId7">
                    <a14:imgEffect>
                      <a14:brightnessContrast bright="-60000" contrast="40000"/>
                    </a14:imgEffect>
                  </a14:imgLayer>
                </a14:imgProps>
              </a:ext>
              <a:ext uri="{28A0092B-C50C-407E-A947-70E740481C1C}">
                <a14:useLocalDpi xmlns:a14="http://schemas.microsoft.com/office/drawing/2010/main" val="0"/>
              </a:ext>
            </a:extLst>
          </a:blip>
          <a:srcRect r="76897" b="78935"/>
          <a:stretch/>
        </p:blipFill>
        <p:spPr>
          <a:xfrm>
            <a:off x="2561549" y="1887962"/>
            <a:ext cx="1244055" cy="850710"/>
          </a:xfrm>
          <a:prstGeom prst="rect">
            <a:avLst/>
          </a:prstGeom>
        </p:spPr>
      </p:pic>
      <p:pic>
        <p:nvPicPr>
          <p:cNvPr id="14" name="그림 13"/>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63000" contrast="40000"/>
                    </a14:imgEffect>
                  </a14:imgLayer>
                </a14:imgProps>
              </a:ext>
              <a:ext uri="{28A0092B-C50C-407E-A947-70E740481C1C}">
                <a14:useLocalDpi xmlns:a14="http://schemas.microsoft.com/office/drawing/2010/main" val="0"/>
              </a:ext>
            </a:extLst>
          </a:blip>
          <a:srcRect l="39921" t="38774" r="52608" b="48590"/>
          <a:stretch/>
        </p:blipFill>
        <p:spPr>
          <a:xfrm>
            <a:off x="663517" y="3514670"/>
            <a:ext cx="615577" cy="780817"/>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Circle diagram</a:t>
            </a: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17</a:t>
            </a:fld>
            <a:endParaRPr lang="ko-KR" altLang="en-US"/>
          </a:p>
        </p:txBody>
      </p:sp>
      <p:sp>
        <p:nvSpPr>
          <p:cNvPr id="6" name="Freeform 5"/>
          <p:cNvSpPr>
            <a:spLocks/>
          </p:cNvSpPr>
          <p:nvPr/>
        </p:nvSpPr>
        <p:spPr bwMode="auto">
          <a:xfrm flipH="1">
            <a:off x="6636179" y="859316"/>
            <a:ext cx="2095159" cy="4230477"/>
          </a:xfrm>
          <a:custGeom>
            <a:avLst/>
            <a:gdLst>
              <a:gd name="T0" fmla="*/ 3348 w 4278"/>
              <a:gd name="T1" fmla="*/ 220 h 8638"/>
              <a:gd name="T2" fmla="*/ 3208 w 4278"/>
              <a:gd name="T3" fmla="*/ 637 h 8638"/>
              <a:gd name="T4" fmla="*/ 2985 w 4278"/>
              <a:gd name="T5" fmla="*/ 1092 h 8638"/>
              <a:gd name="T6" fmla="*/ 2816 w 4278"/>
              <a:gd name="T7" fmla="*/ 1343 h 8638"/>
              <a:gd name="T8" fmla="*/ 2609 w 4278"/>
              <a:gd name="T9" fmla="*/ 1572 h 8638"/>
              <a:gd name="T10" fmla="*/ 2363 w 4278"/>
              <a:gd name="T11" fmla="*/ 1766 h 8638"/>
              <a:gd name="T12" fmla="*/ 2077 w 4278"/>
              <a:gd name="T13" fmla="*/ 1910 h 8638"/>
              <a:gd name="T14" fmla="*/ 1744 w 4278"/>
              <a:gd name="T15" fmla="*/ 1987 h 8638"/>
              <a:gd name="T16" fmla="*/ 1363 w 4278"/>
              <a:gd name="T17" fmla="*/ 1985 h 8638"/>
              <a:gd name="T18" fmla="*/ 1092 w 4278"/>
              <a:gd name="T19" fmla="*/ 1930 h 8638"/>
              <a:gd name="T20" fmla="*/ 985 w 4278"/>
              <a:gd name="T21" fmla="*/ 1843 h 8638"/>
              <a:gd name="T22" fmla="*/ 937 w 4278"/>
              <a:gd name="T23" fmla="*/ 1752 h 8638"/>
              <a:gd name="T24" fmla="*/ 937 w 4278"/>
              <a:gd name="T25" fmla="*/ 1631 h 8638"/>
              <a:gd name="T26" fmla="*/ 1019 w 4278"/>
              <a:gd name="T27" fmla="*/ 1481 h 8638"/>
              <a:gd name="T28" fmla="*/ 1161 w 4278"/>
              <a:gd name="T29" fmla="*/ 1337 h 8638"/>
              <a:gd name="T30" fmla="*/ 1297 w 4278"/>
              <a:gd name="T31" fmla="*/ 1252 h 8638"/>
              <a:gd name="T32" fmla="*/ 1469 w 4278"/>
              <a:gd name="T33" fmla="*/ 1187 h 8638"/>
              <a:gd name="T34" fmla="*/ 1871 w 4278"/>
              <a:gd name="T35" fmla="*/ 1133 h 8638"/>
              <a:gd name="T36" fmla="*/ 2116 w 4278"/>
              <a:gd name="T37" fmla="*/ 1155 h 8638"/>
              <a:gd name="T38" fmla="*/ 2304 w 4278"/>
              <a:gd name="T39" fmla="*/ 1204 h 8638"/>
              <a:gd name="T40" fmla="*/ 2462 w 4278"/>
              <a:gd name="T41" fmla="*/ 1287 h 8638"/>
              <a:gd name="T42" fmla="*/ 2579 w 4278"/>
              <a:gd name="T43" fmla="*/ 1402 h 8638"/>
              <a:gd name="T44" fmla="*/ 2644 w 4278"/>
              <a:gd name="T45" fmla="*/ 1554 h 8638"/>
              <a:gd name="T46" fmla="*/ 2642 w 4278"/>
              <a:gd name="T47" fmla="*/ 1744 h 8638"/>
              <a:gd name="T48" fmla="*/ 2563 w 4278"/>
              <a:gd name="T49" fmla="*/ 1974 h 8638"/>
              <a:gd name="T50" fmla="*/ 2395 w 4278"/>
              <a:gd name="T51" fmla="*/ 2245 h 8638"/>
              <a:gd name="T52" fmla="*/ 2207 w 4278"/>
              <a:gd name="T53" fmla="*/ 2464 h 8638"/>
              <a:gd name="T54" fmla="*/ 1495 w 4278"/>
              <a:gd name="T55" fmla="*/ 3121 h 8638"/>
              <a:gd name="T56" fmla="*/ 799 w 4278"/>
              <a:gd name="T57" fmla="*/ 3690 h 8638"/>
              <a:gd name="T58" fmla="*/ 550 w 4278"/>
              <a:gd name="T59" fmla="*/ 3880 h 8638"/>
              <a:gd name="T60" fmla="*/ 390 w 4278"/>
              <a:gd name="T61" fmla="*/ 4038 h 8638"/>
              <a:gd name="T62" fmla="*/ 249 w 4278"/>
              <a:gd name="T63" fmla="*/ 4218 h 8638"/>
              <a:gd name="T64" fmla="*/ 136 w 4278"/>
              <a:gd name="T65" fmla="*/ 4416 h 8638"/>
              <a:gd name="T66" fmla="*/ 55 w 4278"/>
              <a:gd name="T67" fmla="*/ 4628 h 8638"/>
              <a:gd name="T68" fmla="*/ 10 w 4278"/>
              <a:gd name="T69" fmla="*/ 4851 h 8638"/>
              <a:gd name="T70" fmla="*/ 2 w 4278"/>
              <a:gd name="T71" fmla="*/ 5078 h 8638"/>
              <a:gd name="T72" fmla="*/ 40 w 4278"/>
              <a:gd name="T73" fmla="*/ 5310 h 8638"/>
              <a:gd name="T74" fmla="*/ 125 w 4278"/>
              <a:gd name="T75" fmla="*/ 5539 h 8638"/>
              <a:gd name="T76" fmla="*/ 263 w 4278"/>
              <a:gd name="T77" fmla="*/ 5763 h 8638"/>
              <a:gd name="T78" fmla="*/ 459 w 4278"/>
              <a:gd name="T79" fmla="*/ 5978 h 8638"/>
              <a:gd name="T80" fmla="*/ 716 w 4278"/>
              <a:gd name="T81" fmla="*/ 6180 h 8638"/>
              <a:gd name="T82" fmla="*/ 1040 w 4278"/>
              <a:gd name="T83" fmla="*/ 6366 h 8638"/>
              <a:gd name="T84" fmla="*/ 1438 w 4278"/>
              <a:gd name="T85" fmla="*/ 6528 h 8638"/>
              <a:gd name="T86" fmla="*/ 2045 w 4278"/>
              <a:gd name="T87" fmla="*/ 6738 h 8638"/>
              <a:gd name="T88" fmla="*/ 2682 w 4278"/>
              <a:gd name="T89" fmla="*/ 6902 h 8638"/>
              <a:gd name="T90" fmla="*/ 2969 w 4278"/>
              <a:gd name="T91" fmla="*/ 6963 h 8638"/>
              <a:gd name="T92" fmla="*/ 3354 w 4278"/>
              <a:gd name="T93" fmla="*/ 7105 h 8638"/>
              <a:gd name="T94" fmla="*/ 3728 w 4278"/>
              <a:gd name="T95" fmla="*/ 7317 h 8638"/>
              <a:gd name="T96" fmla="*/ 4011 w 4278"/>
              <a:gd name="T97" fmla="*/ 7560 h 8638"/>
              <a:gd name="T98" fmla="*/ 4134 w 4278"/>
              <a:gd name="T99" fmla="*/ 7716 h 8638"/>
              <a:gd name="T100" fmla="*/ 4223 w 4278"/>
              <a:gd name="T101" fmla="*/ 7885 h 8638"/>
              <a:gd name="T102" fmla="*/ 4270 w 4278"/>
              <a:gd name="T103" fmla="*/ 8067 h 8638"/>
              <a:gd name="T104" fmla="*/ 4274 w 4278"/>
              <a:gd name="T105" fmla="*/ 8260 h 8638"/>
              <a:gd name="T106" fmla="*/ 4225 w 4278"/>
              <a:gd name="T107" fmla="*/ 8466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78" h="8638">
                <a:moveTo>
                  <a:pt x="3400" y="0"/>
                </a:moveTo>
                <a:lnTo>
                  <a:pt x="3400" y="0"/>
                </a:lnTo>
                <a:lnTo>
                  <a:pt x="3396" y="28"/>
                </a:lnTo>
                <a:lnTo>
                  <a:pt x="3378" y="103"/>
                </a:lnTo>
                <a:lnTo>
                  <a:pt x="3348" y="220"/>
                </a:lnTo>
                <a:lnTo>
                  <a:pt x="3329" y="289"/>
                </a:lnTo>
                <a:lnTo>
                  <a:pt x="3305" y="368"/>
                </a:lnTo>
                <a:lnTo>
                  <a:pt x="3277" y="453"/>
                </a:lnTo>
                <a:lnTo>
                  <a:pt x="3246" y="544"/>
                </a:lnTo>
                <a:lnTo>
                  <a:pt x="3208" y="637"/>
                </a:lnTo>
                <a:lnTo>
                  <a:pt x="3166" y="736"/>
                </a:lnTo>
                <a:lnTo>
                  <a:pt x="3121" y="837"/>
                </a:lnTo>
                <a:lnTo>
                  <a:pt x="3072" y="937"/>
                </a:lnTo>
                <a:lnTo>
                  <a:pt x="3016" y="1040"/>
                </a:lnTo>
                <a:lnTo>
                  <a:pt x="2985" y="1092"/>
                </a:lnTo>
                <a:lnTo>
                  <a:pt x="2955" y="1143"/>
                </a:lnTo>
                <a:lnTo>
                  <a:pt x="2921" y="1194"/>
                </a:lnTo>
                <a:lnTo>
                  <a:pt x="2888" y="1244"/>
                </a:lnTo>
                <a:lnTo>
                  <a:pt x="2852" y="1293"/>
                </a:lnTo>
                <a:lnTo>
                  <a:pt x="2816" y="1343"/>
                </a:lnTo>
                <a:lnTo>
                  <a:pt x="2777" y="1390"/>
                </a:lnTo>
                <a:lnTo>
                  <a:pt x="2737" y="1438"/>
                </a:lnTo>
                <a:lnTo>
                  <a:pt x="2696" y="1483"/>
                </a:lnTo>
                <a:lnTo>
                  <a:pt x="2654" y="1529"/>
                </a:lnTo>
                <a:lnTo>
                  <a:pt x="2609" y="1572"/>
                </a:lnTo>
                <a:lnTo>
                  <a:pt x="2563" y="1614"/>
                </a:lnTo>
                <a:lnTo>
                  <a:pt x="2516" y="1655"/>
                </a:lnTo>
                <a:lnTo>
                  <a:pt x="2466" y="1695"/>
                </a:lnTo>
                <a:lnTo>
                  <a:pt x="2417" y="1732"/>
                </a:lnTo>
                <a:lnTo>
                  <a:pt x="2363" y="1766"/>
                </a:lnTo>
                <a:lnTo>
                  <a:pt x="2310" y="1800"/>
                </a:lnTo>
                <a:lnTo>
                  <a:pt x="2255" y="1831"/>
                </a:lnTo>
                <a:lnTo>
                  <a:pt x="2197" y="1861"/>
                </a:lnTo>
                <a:lnTo>
                  <a:pt x="2138" y="1887"/>
                </a:lnTo>
                <a:lnTo>
                  <a:pt x="2077" y="1910"/>
                </a:lnTo>
                <a:lnTo>
                  <a:pt x="2013" y="1932"/>
                </a:lnTo>
                <a:lnTo>
                  <a:pt x="1948" y="1950"/>
                </a:lnTo>
                <a:lnTo>
                  <a:pt x="1883" y="1966"/>
                </a:lnTo>
                <a:lnTo>
                  <a:pt x="1814" y="1980"/>
                </a:lnTo>
                <a:lnTo>
                  <a:pt x="1744" y="1987"/>
                </a:lnTo>
                <a:lnTo>
                  <a:pt x="1671" y="1995"/>
                </a:lnTo>
                <a:lnTo>
                  <a:pt x="1598" y="1997"/>
                </a:lnTo>
                <a:lnTo>
                  <a:pt x="1521" y="1997"/>
                </a:lnTo>
                <a:lnTo>
                  <a:pt x="1444" y="1993"/>
                </a:lnTo>
                <a:lnTo>
                  <a:pt x="1363" y="1985"/>
                </a:lnTo>
                <a:lnTo>
                  <a:pt x="1282" y="1974"/>
                </a:lnTo>
                <a:lnTo>
                  <a:pt x="1197" y="1958"/>
                </a:lnTo>
                <a:lnTo>
                  <a:pt x="1110" y="1938"/>
                </a:lnTo>
                <a:lnTo>
                  <a:pt x="1110" y="1938"/>
                </a:lnTo>
                <a:lnTo>
                  <a:pt x="1092" y="1930"/>
                </a:lnTo>
                <a:lnTo>
                  <a:pt x="1074" y="1918"/>
                </a:lnTo>
                <a:lnTo>
                  <a:pt x="1050" y="1902"/>
                </a:lnTo>
                <a:lnTo>
                  <a:pt x="1023" y="1883"/>
                </a:lnTo>
                <a:lnTo>
                  <a:pt x="997" y="1857"/>
                </a:lnTo>
                <a:lnTo>
                  <a:pt x="985" y="1843"/>
                </a:lnTo>
                <a:lnTo>
                  <a:pt x="973" y="1827"/>
                </a:lnTo>
                <a:lnTo>
                  <a:pt x="961" y="1809"/>
                </a:lnTo>
                <a:lnTo>
                  <a:pt x="951" y="1792"/>
                </a:lnTo>
                <a:lnTo>
                  <a:pt x="943" y="1774"/>
                </a:lnTo>
                <a:lnTo>
                  <a:pt x="937" y="1752"/>
                </a:lnTo>
                <a:lnTo>
                  <a:pt x="932" y="1730"/>
                </a:lnTo>
                <a:lnTo>
                  <a:pt x="930" y="1709"/>
                </a:lnTo>
                <a:lnTo>
                  <a:pt x="930" y="1685"/>
                </a:lnTo>
                <a:lnTo>
                  <a:pt x="932" y="1659"/>
                </a:lnTo>
                <a:lnTo>
                  <a:pt x="937" y="1631"/>
                </a:lnTo>
                <a:lnTo>
                  <a:pt x="945" y="1604"/>
                </a:lnTo>
                <a:lnTo>
                  <a:pt x="959" y="1576"/>
                </a:lnTo>
                <a:lnTo>
                  <a:pt x="975" y="1544"/>
                </a:lnTo>
                <a:lnTo>
                  <a:pt x="995" y="1513"/>
                </a:lnTo>
                <a:lnTo>
                  <a:pt x="1019" y="1481"/>
                </a:lnTo>
                <a:lnTo>
                  <a:pt x="1046" y="1448"/>
                </a:lnTo>
                <a:lnTo>
                  <a:pt x="1080" y="1412"/>
                </a:lnTo>
                <a:lnTo>
                  <a:pt x="1117" y="1374"/>
                </a:lnTo>
                <a:lnTo>
                  <a:pt x="1161" y="1337"/>
                </a:lnTo>
                <a:lnTo>
                  <a:pt x="1161" y="1337"/>
                </a:lnTo>
                <a:lnTo>
                  <a:pt x="1185" y="1317"/>
                </a:lnTo>
                <a:lnTo>
                  <a:pt x="1210" y="1299"/>
                </a:lnTo>
                <a:lnTo>
                  <a:pt x="1238" y="1283"/>
                </a:lnTo>
                <a:lnTo>
                  <a:pt x="1268" y="1266"/>
                </a:lnTo>
                <a:lnTo>
                  <a:pt x="1297" y="1252"/>
                </a:lnTo>
                <a:lnTo>
                  <a:pt x="1329" y="1236"/>
                </a:lnTo>
                <a:lnTo>
                  <a:pt x="1363" y="1222"/>
                </a:lnTo>
                <a:lnTo>
                  <a:pt x="1398" y="1210"/>
                </a:lnTo>
                <a:lnTo>
                  <a:pt x="1434" y="1198"/>
                </a:lnTo>
                <a:lnTo>
                  <a:pt x="1469" y="1187"/>
                </a:lnTo>
                <a:lnTo>
                  <a:pt x="1547" y="1169"/>
                </a:lnTo>
                <a:lnTo>
                  <a:pt x="1626" y="1153"/>
                </a:lnTo>
                <a:lnTo>
                  <a:pt x="1707" y="1143"/>
                </a:lnTo>
                <a:lnTo>
                  <a:pt x="1788" y="1135"/>
                </a:lnTo>
                <a:lnTo>
                  <a:pt x="1871" y="1133"/>
                </a:lnTo>
                <a:lnTo>
                  <a:pt x="1954" y="1135"/>
                </a:lnTo>
                <a:lnTo>
                  <a:pt x="1996" y="1139"/>
                </a:lnTo>
                <a:lnTo>
                  <a:pt x="2037" y="1143"/>
                </a:lnTo>
                <a:lnTo>
                  <a:pt x="2077" y="1147"/>
                </a:lnTo>
                <a:lnTo>
                  <a:pt x="2116" y="1155"/>
                </a:lnTo>
                <a:lnTo>
                  <a:pt x="2156" y="1161"/>
                </a:lnTo>
                <a:lnTo>
                  <a:pt x="2193" y="1171"/>
                </a:lnTo>
                <a:lnTo>
                  <a:pt x="2231" y="1181"/>
                </a:lnTo>
                <a:lnTo>
                  <a:pt x="2269" y="1192"/>
                </a:lnTo>
                <a:lnTo>
                  <a:pt x="2304" y="1204"/>
                </a:lnTo>
                <a:lnTo>
                  <a:pt x="2338" y="1218"/>
                </a:lnTo>
                <a:lnTo>
                  <a:pt x="2371" y="1234"/>
                </a:lnTo>
                <a:lnTo>
                  <a:pt x="2403" y="1250"/>
                </a:lnTo>
                <a:lnTo>
                  <a:pt x="2433" y="1268"/>
                </a:lnTo>
                <a:lnTo>
                  <a:pt x="2462" y="1287"/>
                </a:lnTo>
                <a:lnTo>
                  <a:pt x="2488" y="1307"/>
                </a:lnTo>
                <a:lnTo>
                  <a:pt x="2514" y="1329"/>
                </a:lnTo>
                <a:lnTo>
                  <a:pt x="2538" y="1353"/>
                </a:lnTo>
                <a:lnTo>
                  <a:pt x="2559" y="1376"/>
                </a:lnTo>
                <a:lnTo>
                  <a:pt x="2579" y="1402"/>
                </a:lnTo>
                <a:lnTo>
                  <a:pt x="2597" y="1430"/>
                </a:lnTo>
                <a:lnTo>
                  <a:pt x="2613" y="1459"/>
                </a:lnTo>
                <a:lnTo>
                  <a:pt x="2625" y="1489"/>
                </a:lnTo>
                <a:lnTo>
                  <a:pt x="2636" y="1521"/>
                </a:lnTo>
                <a:lnTo>
                  <a:pt x="2644" y="1554"/>
                </a:lnTo>
                <a:lnTo>
                  <a:pt x="2648" y="1590"/>
                </a:lnTo>
                <a:lnTo>
                  <a:pt x="2652" y="1626"/>
                </a:lnTo>
                <a:lnTo>
                  <a:pt x="2652" y="1663"/>
                </a:lnTo>
                <a:lnTo>
                  <a:pt x="2648" y="1703"/>
                </a:lnTo>
                <a:lnTo>
                  <a:pt x="2642" y="1744"/>
                </a:lnTo>
                <a:lnTo>
                  <a:pt x="2632" y="1788"/>
                </a:lnTo>
                <a:lnTo>
                  <a:pt x="2621" y="1831"/>
                </a:lnTo>
                <a:lnTo>
                  <a:pt x="2605" y="1877"/>
                </a:lnTo>
                <a:lnTo>
                  <a:pt x="2587" y="1924"/>
                </a:lnTo>
                <a:lnTo>
                  <a:pt x="2563" y="1974"/>
                </a:lnTo>
                <a:lnTo>
                  <a:pt x="2538" y="2025"/>
                </a:lnTo>
                <a:lnTo>
                  <a:pt x="2508" y="2076"/>
                </a:lnTo>
                <a:lnTo>
                  <a:pt x="2474" y="2132"/>
                </a:lnTo>
                <a:lnTo>
                  <a:pt x="2437" y="2187"/>
                </a:lnTo>
                <a:lnTo>
                  <a:pt x="2395" y="2245"/>
                </a:lnTo>
                <a:lnTo>
                  <a:pt x="2350" y="2304"/>
                </a:lnTo>
                <a:lnTo>
                  <a:pt x="2298" y="2365"/>
                </a:lnTo>
                <a:lnTo>
                  <a:pt x="2245" y="2428"/>
                </a:lnTo>
                <a:lnTo>
                  <a:pt x="2245" y="2428"/>
                </a:lnTo>
                <a:lnTo>
                  <a:pt x="2207" y="2464"/>
                </a:lnTo>
                <a:lnTo>
                  <a:pt x="2104" y="2565"/>
                </a:lnTo>
                <a:lnTo>
                  <a:pt x="1944" y="2715"/>
                </a:lnTo>
                <a:lnTo>
                  <a:pt x="1738" y="2905"/>
                </a:lnTo>
                <a:lnTo>
                  <a:pt x="1620" y="3010"/>
                </a:lnTo>
                <a:lnTo>
                  <a:pt x="1495" y="3121"/>
                </a:lnTo>
                <a:lnTo>
                  <a:pt x="1363" y="3233"/>
                </a:lnTo>
                <a:lnTo>
                  <a:pt x="1226" y="3350"/>
                </a:lnTo>
                <a:lnTo>
                  <a:pt x="1086" y="3465"/>
                </a:lnTo>
                <a:lnTo>
                  <a:pt x="943" y="3579"/>
                </a:lnTo>
                <a:lnTo>
                  <a:pt x="799" y="3690"/>
                </a:lnTo>
                <a:lnTo>
                  <a:pt x="655" y="3797"/>
                </a:lnTo>
                <a:lnTo>
                  <a:pt x="655" y="3797"/>
                </a:lnTo>
                <a:lnTo>
                  <a:pt x="619" y="3823"/>
                </a:lnTo>
                <a:lnTo>
                  <a:pt x="583" y="3850"/>
                </a:lnTo>
                <a:lnTo>
                  <a:pt x="550" y="3880"/>
                </a:lnTo>
                <a:lnTo>
                  <a:pt x="516" y="3910"/>
                </a:lnTo>
                <a:lnTo>
                  <a:pt x="483" y="3939"/>
                </a:lnTo>
                <a:lnTo>
                  <a:pt x="451" y="3971"/>
                </a:lnTo>
                <a:lnTo>
                  <a:pt x="419" y="4005"/>
                </a:lnTo>
                <a:lnTo>
                  <a:pt x="390" y="4038"/>
                </a:lnTo>
                <a:lnTo>
                  <a:pt x="360" y="4072"/>
                </a:lnTo>
                <a:lnTo>
                  <a:pt x="330" y="4107"/>
                </a:lnTo>
                <a:lnTo>
                  <a:pt x="303" y="4143"/>
                </a:lnTo>
                <a:lnTo>
                  <a:pt x="275" y="4181"/>
                </a:lnTo>
                <a:lnTo>
                  <a:pt x="249" y="4218"/>
                </a:lnTo>
                <a:lnTo>
                  <a:pt x="225" y="4256"/>
                </a:lnTo>
                <a:lnTo>
                  <a:pt x="202" y="4295"/>
                </a:lnTo>
                <a:lnTo>
                  <a:pt x="180" y="4335"/>
                </a:lnTo>
                <a:lnTo>
                  <a:pt x="158" y="4374"/>
                </a:lnTo>
                <a:lnTo>
                  <a:pt x="136" y="4416"/>
                </a:lnTo>
                <a:lnTo>
                  <a:pt x="119" y="4457"/>
                </a:lnTo>
                <a:lnTo>
                  <a:pt x="101" y="4499"/>
                </a:lnTo>
                <a:lnTo>
                  <a:pt x="85" y="4542"/>
                </a:lnTo>
                <a:lnTo>
                  <a:pt x="69" y="4584"/>
                </a:lnTo>
                <a:lnTo>
                  <a:pt x="55" y="4628"/>
                </a:lnTo>
                <a:lnTo>
                  <a:pt x="43" y="4671"/>
                </a:lnTo>
                <a:lnTo>
                  <a:pt x="32" y="4717"/>
                </a:lnTo>
                <a:lnTo>
                  <a:pt x="24" y="4760"/>
                </a:lnTo>
                <a:lnTo>
                  <a:pt x="16" y="4805"/>
                </a:lnTo>
                <a:lnTo>
                  <a:pt x="10" y="4851"/>
                </a:lnTo>
                <a:lnTo>
                  <a:pt x="4" y="4896"/>
                </a:lnTo>
                <a:lnTo>
                  <a:pt x="2" y="4942"/>
                </a:lnTo>
                <a:lnTo>
                  <a:pt x="0" y="4987"/>
                </a:lnTo>
                <a:lnTo>
                  <a:pt x="0" y="5033"/>
                </a:lnTo>
                <a:lnTo>
                  <a:pt x="2" y="5078"/>
                </a:lnTo>
                <a:lnTo>
                  <a:pt x="6" y="5126"/>
                </a:lnTo>
                <a:lnTo>
                  <a:pt x="12" y="5171"/>
                </a:lnTo>
                <a:lnTo>
                  <a:pt x="18" y="5217"/>
                </a:lnTo>
                <a:lnTo>
                  <a:pt x="28" y="5264"/>
                </a:lnTo>
                <a:lnTo>
                  <a:pt x="40" y="5310"/>
                </a:lnTo>
                <a:lnTo>
                  <a:pt x="51" y="5355"/>
                </a:lnTo>
                <a:lnTo>
                  <a:pt x="67" y="5403"/>
                </a:lnTo>
                <a:lnTo>
                  <a:pt x="85" y="5448"/>
                </a:lnTo>
                <a:lnTo>
                  <a:pt x="103" y="5494"/>
                </a:lnTo>
                <a:lnTo>
                  <a:pt x="125" y="5539"/>
                </a:lnTo>
                <a:lnTo>
                  <a:pt x="148" y="5585"/>
                </a:lnTo>
                <a:lnTo>
                  <a:pt x="174" y="5630"/>
                </a:lnTo>
                <a:lnTo>
                  <a:pt x="202" y="5676"/>
                </a:lnTo>
                <a:lnTo>
                  <a:pt x="231" y="5719"/>
                </a:lnTo>
                <a:lnTo>
                  <a:pt x="263" y="5763"/>
                </a:lnTo>
                <a:lnTo>
                  <a:pt x="297" y="5808"/>
                </a:lnTo>
                <a:lnTo>
                  <a:pt x="334" y="5852"/>
                </a:lnTo>
                <a:lnTo>
                  <a:pt x="374" y="5893"/>
                </a:lnTo>
                <a:lnTo>
                  <a:pt x="415" y="5937"/>
                </a:lnTo>
                <a:lnTo>
                  <a:pt x="459" y="5978"/>
                </a:lnTo>
                <a:lnTo>
                  <a:pt x="504" y="6020"/>
                </a:lnTo>
                <a:lnTo>
                  <a:pt x="554" y="6061"/>
                </a:lnTo>
                <a:lnTo>
                  <a:pt x="605" y="6101"/>
                </a:lnTo>
                <a:lnTo>
                  <a:pt x="661" y="6140"/>
                </a:lnTo>
                <a:lnTo>
                  <a:pt x="716" y="6180"/>
                </a:lnTo>
                <a:lnTo>
                  <a:pt x="775" y="6219"/>
                </a:lnTo>
                <a:lnTo>
                  <a:pt x="839" y="6257"/>
                </a:lnTo>
                <a:lnTo>
                  <a:pt x="902" y="6293"/>
                </a:lnTo>
                <a:lnTo>
                  <a:pt x="969" y="6330"/>
                </a:lnTo>
                <a:lnTo>
                  <a:pt x="1040" y="6366"/>
                </a:lnTo>
                <a:lnTo>
                  <a:pt x="1113" y="6399"/>
                </a:lnTo>
                <a:lnTo>
                  <a:pt x="1113" y="6399"/>
                </a:lnTo>
                <a:lnTo>
                  <a:pt x="1153" y="6417"/>
                </a:lnTo>
                <a:lnTo>
                  <a:pt x="1266" y="6463"/>
                </a:lnTo>
                <a:lnTo>
                  <a:pt x="1438" y="6528"/>
                </a:lnTo>
                <a:lnTo>
                  <a:pt x="1543" y="6568"/>
                </a:lnTo>
                <a:lnTo>
                  <a:pt x="1657" y="6609"/>
                </a:lnTo>
                <a:lnTo>
                  <a:pt x="1780" y="6653"/>
                </a:lnTo>
                <a:lnTo>
                  <a:pt x="1911" y="6696"/>
                </a:lnTo>
                <a:lnTo>
                  <a:pt x="2045" y="6738"/>
                </a:lnTo>
                <a:lnTo>
                  <a:pt x="2185" y="6779"/>
                </a:lnTo>
                <a:lnTo>
                  <a:pt x="2326" y="6819"/>
                </a:lnTo>
                <a:lnTo>
                  <a:pt x="2470" y="6854"/>
                </a:lnTo>
                <a:lnTo>
                  <a:pt x="2611" y="6888"/>
                </a:lnTo>
                <a:lnTo>
                  <a:pt x="2682" y="6902"/>
                </a:lnTo>
                <a:lnTo>
                  <a:pt x="2751" y="6914"/>
                </a:lnTo>
                <a:lnTo>
                  <a:pt x="2751" y="6914"/>
                </a:lnTo>
                <a:lnTo>
                  <a:pt x="2822" y="6927"/>
                </a:lnTo>
                <a:lnTo>
                  <a:pt x="2894" y="6943"/>
                </a:lnTo>
                <a:lnTo>
                  <a:pt x="2969" y="6963"/>
                </a:lnTo>
                <a:lnTo>
                  <a:pt x="3044" y="6985"/>
                </a:lnTo>
                <a:lnTo>
                  <a:pt x="3121" y="7010"/>
                </a:lnTo>
                <a:lnTo>
                  <a:pt x="3198" y="7040"/>
                </a:lnTo>
                <a:lnTo>
                  <a:pt x="3277" y="7072"/>
                </a:lnTo>
                <a:lnTo>
                  <a:pt x="3354" y="7105"/>
                </a:lnTo>
                <a:lnTo>
                  <a:pt x="3432" y="7143"/>
                </a:lnTo>
                <a:lnTo>
                  <a:pt x="3509" y="7183"/>
                </a:lnTo>
                <a:lnTo>
                  <a:pt x="3584" y="7224"/>
                </a:lnTo>
                <a:lnTo>
                  <a:pt x="3657" y="7270"/>
                </a:lnTo>
                <a:lnTo>
                  <a:pt x="3728" y="7317"/>
                </a:lnTo>
                <a:lnTo>
                  <a:pt x="3797" y="7366"/>
                </a:lnTo>
                <a:lnTo>
                  <a:pt x="3863" y="7418"/>
                </a:lnTo>
                <a:lnTo>
                  <a:pt x="3926" y="7473"/>
                </a:lnTo>
                <a:lnTo>
                  <a:pt x="3983" y="7531"/>
                </a:lnTo>
                <a:lnTo>
                  <a:pt x="4011" y="7560"/>
                </a:lnTo>
                <a:lnTo>
                  <a:pt x="4039" y="7590"/>
                </a:lnTo>
                <a:lnTo>
                  <a:pt x="4064" y="7620"/>
                </a:lnTo>
                <a:lnTo>
                  <a:pt x="4088" y="7651"/>
                </a:lnTo>
                <a:lnTo>
                  <a:pt x="4112" y="7683"/>
                </a:lnTo>
                <a:lnTo>
                  <a:pt x="4134" y="7716"/>
                </a:lnTo>
                <a:lnTo>
                  <a:pt x="4153" y="7748"/>
                </a:lnTo>
                <a:lnTo>
                  <a:pt x="4173" y="7782"/>
                </a:lnTo>
                <a:lnTo>
                  <a:pt x="4191" y="7815"/>
                </a:lnTo>
                <a:lnTo>
                  <a:pt x="4207" y="7849"/>
                </a:lnTo>
                <a:lnTo>
                  <a:pt x="4223" y="7885"/>
                </a:lnTo>
                <a:lnTo>
                  <a:pt x="4235" y="7920"/>
                </a:lnTo>
                <a:lnTo>
                  <a:pt x="4246" y="7956"/>
                </a:lnTo>
                <a:lnTo>
                  <a:pt x="4256" y="7993"/>
                </a:lnTo>
                <a:lnTo>
                  <a:pt x="4264" y="8029"/>
                </a:lnTo>
                <a:lnTo>
                  <a:pt x="4270" y="8067"/>
                </a:lnTo>
                <a:lnTo>
                  <a:pt x="4276" y="8104"/>
                </a:lnTo>
                <a:lnTo>
                  <a:pt x="4278" y="8144"/>
                </a:lnTo>
                <a:lnTo>
                  <a:pt x="4278" y="8181"/>
                </a:lnTo>
                <a:lnTo>
                  <a:pt x="4278" y="8221"/>
                </a:lnTo>
                <a:lnTo>
                  <a:pt x="4274" y="8260"/>
                </a:lnTo>
                <a:lnTo>
                  <a:pt x="4268" y="8302"/>
                </a:lnTo>
                <a:lnTo>
                  <a:pt x="4260" y="8341"/>
                </a:lnTo>
                <a:lnTo>
                  <a:pt x="4250" y="8383"/>
                </a:lnTo>
                <a:lnTo>
                  <a:pt x="4238" y="8424"/>
                </a:lnTo>
                <a:lnTo>
                  <a:pt x="4225" y="8466"/>
                </a:lnTo>
                <a:lnTo>
                  <a:pt x="4209" y="8509"/>
                </a:lnTo>
                <a:lnTo>
                  <a:pt x="4189" y="8551"/>
                </a:lnTo>
                <a:lnTo>
                  <a:pt x="4167" y="8595"/>
                </a:lnTo>
                <a:lnTo>
                  <a:pt x="4144" y="8638"/>
                </a:lnTo>
              </a:path>
            </a:pathLst>
          </a:cu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ko-KR" altLang="en-US"/>
          </a:p>
        </p:txBody>
      </p:sp>
      <p:grpSp>
        <p:nvGrpSpPr>
          <p:cNvPr id="8" name="그룹 7"/>
          <p:cNvGrpSpPr/>
          <p:nvPr/>
        </p:nvGrpSpPr>
        <p:grpSpPr>
          <a:xfrm>
            <a:off x="3676421" y="2880370"/>
            <a:ext cx="1775831" cy="1775830"/>
            <a:chOff x="3836276" y="3212976"/>
            <a:chExt cx="1471448" cy="1471448"/>
          </a:xfrm>
        </p:grpSpPr>
        <p:sp>
          <p:nvSpPr>
            <p:cNvPr id="9" name="타원 8"/>
            <p:cNvSpPr/>
            <p:nvPr/>
          </p:nvSpPr>
          <p:spPr>
            <a:xfrm>
              <a:off x="3935577" y="3321100"/>
              <a:ext cx="1272846" cy="1272846"/>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도넛 9"/>
            <p:cNvSpPr/>
            <p:nvPr/>
          </p:nvSpPr>
          <p:spPr>
            <a:xfrm>
              <a:off x="3836276" y="3212976"/>
              <a:ext cx="1471448" cy="1471448"/>
            </a:xfrm>
            <a:prstGeom prst="donut">
              <a:avLst>
                <a:gd name="adj" fmla="val 6077"/>
              </a:avLst>
            </a:prstGeom>
            <a:blipFill>
              <a:blip r:embed="rId2"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n>
                  <a:solidFill>
                    <a:srgbClr val="FCAE16"/>
                  </a:solidFill>
                </a:ln>
              </a:endParaRPr>
            </a:p>
          </p:txBody>
        </p:sp>
      </p:grpSp>
      <p:sp>
        <p:nvSpPr>
          <p:cNvPr id="11" name="도넛 10"/>
          <p:cNvSpPr/>
          <p:nvPr/>
        </p:nvSpPr>
        <p:spPr>
          <a:xfrm>
            <a:off x="1907704" y="3150973"/>
            <a:ext cx="1234625" cy="1234625"/>
          </a:xfrm>
          <a:prstGeom prst="donut">
            <a:avLst>
              <a:gd name="adj" fmla="val 0"/>
            </a:avLst>
          </a:prstGeom>
          <a:blipFill>
            <a:blip r:embed="rId3" cstate="prin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2" name="도넛 11"/>
          <p:cNvSpPr/>
          <p:nvPr/>
        </p:nvSpPr>
        <p:spPr>
          <a:xfrm>
            <a:off x="5986344" y="3150973"/>
            <a:ext cx="1234625" cy="1234625"/>
          </a:xfrm>
          <a:prstGeom prst="donut">
            <a:avLst>
              <a:gd name="adj" fmla="val 0"/>
            </a:avLst>
          </a:prstGeom>
          <a:blipFill>
            <a:blip r:embed="rId3" cstate="prin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cxnSp>
        <p:nvCxnSpPr>
          <p:cNvPr id="13" name="직선 연결선 12"/>
          <p:cNvCxnSpPr/>
          <p:nvPr/>
        </p:nvCxnSpPr>
        <p:spPr>
          <a:xfrm>
            <a:off x="4564337" y="2622015"/>
            <a:ext cx="0" cy="260051"/>
          </a:xfrm>
          <a:prstGeom prst="line">
            <a:avLst/>
          </a:prstGeom>
          <a:ln>
            <a:solidFill>
              <a:srgbClr val="FCAE16"/>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3142328" y="3801050"/>
            <a:ext cx="52564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5442451" y="3801050"/>
            <a:ext cx="52564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6" name="그룹 15"/>
          <p:cNvGrpSpPr/>
          <p:nvPr/>
        </p:nvGrpSpPr>
        <p:grpSpPr>
          <a:xfrm>
            <a:off x="2396995" y="3335977"/>
            <a:ext cx="256043" cy="334157"/>
            <a:chOff x="3379788" y="593725"/>
            <a:chExt cx="374650" cy="488950"/>
          </a:xfrm>
          <a:solidFill>
            <a:schemeClr val="bg1"/>
          </a:solidFill>
        </p:grpSpPr>
        <p:sp>
          <p:nvSpPr>
            <p:cNvPr id="17" name="Freeform 5"/>
            <p:cNvSpPr>
              <a:spLocks/>
            </p:cNvSpPr>
            <p:nvPr/>
          </p:nvSpPr>
          <p:spPr bwMode="auto">
            <a:xfrm>
              <a:off x="3446463" y="742950"/>
              <a:ext cx="244475" cy="215900"/>
            </a:xfrm>
            <a:custGeom>
              <a:avLst/>
              <a:gdLst>
                <a:gd name="T0" fmla="*/ 78 w 154"/>
                <a:gd name="T1" fmla="*/ 136 h 136"/>
                <a:gd name="T2" fmla="*/ 74 w 154"/>
                <a:gd name="T3" fmla="*/ 132 h 136"/>
                <a:gd name="T4" fmla="*/ 62 w 154"/>
                <a:gd name="T5" fmla="*/ 36 h 136"/>
                <a:gd name="T6" fmla="*/ 52 w 154"/>
                <a:gd name="T7" fmla="*/ 88 h 136"/>
                <a:gd name="T8" fmla="*/ 46 w 154"/>
                <a:gd name="T9" fmla="*/ 92 h 136"/>
                <a:gd name="T10" fmla="*/ 46 w 154"/>
                <a:gd name="T11" fmla="*/ 92 h 136"/>
                <a:gd name="T12" fmla="*/ 42 w 154"/>
                <a:gd name="T13" fmla="*/ 88 h 136"/>
                <a:gd name="T14" fmla="*/ 36 w 154"/>
                <a:gd name="T15" fmla="*/ 68 h 136"/>
                <a:gd name="T16" fmla="*/ 30 w 154"/>
                <a:gd name="T17" fmla="*/ 78 h 136"/>
                <a:gd name="T18" fmla="*/ 26 w 154"/>
                <a:gd name="T19" fmla="*/ 80 h 136"/>
                <a:gd name="T20" fmla="*/ 4 w 154"/>
                <a:gd name="T21" fmla="*/ 80 h 136"/>
                <a:gd name="T22" fmla="*/ 2 w 154"/>
                <a:gd name="T23" fmla="*/ 78 h 136"/>
                <a:gd name="T24" fmla="*/ 0 w 154"/>
                <a:gd name="T25" fmla="*/ 76 h 136"/>
                <a:gd name="T26" fmla="*/ 2 w 154"/>
                <a:gd name="T27" fmla="*/ 72 h 136"/>
                <a:gd name="T28" fmla="*/ 4 w 154"/>
                <a:gd name="T29" fmla="*/ 70 h 136"/>
                <a:gd name="T30" fmla="*/ 34 w 154"/>
                <a:gd name="T31" fmla="*/ 52 h 136"/>
                <a:gd name="T32" fmla="*/ 36 w 154"/>
                <a:gd name="T33" fmla="*/ 52 h 136"/>
                <a:gd name="T34" fmla="*/ 40 w 154"/>
                <a:gd name="T35" fmla="*/ 50 h 136"/>
                <a:gd name="T36" fmla="*/ 42 w 154"/>
                <a:gd name="T37" fmla="*/ 52 h 136"/>
                <a:gd name="T38" fmla="*/ 44 w 154"/>
                <a:gd name="T39" fmla="*/ 54 h 136"/>
                <a:gd name="T40" fmla="*/ 60 w 154"/>
                <a:gd name="T41" fmla="*/ 4 h 136"/>
                <a:gd name="T42" fmla="*/ 62 w 154"/>
                <a:gd name="T43" fmla="*/ 0 h 136"/>
                <a:gd name="T44" fmla="*/ 64 w 154"/>
                <a:gd name="T45" fmla="*/ 0 h 136"/>
                <a:gd name="T46" fmla="*/ 68 w 154"/>
                <a:gd name="T47" fmla="*/ 0 h 136"/>
                <a:gd name="T48" fmla="*/ 70 w 154"/>
                <a:gd name="T49" fmla="*/ 4 h 136"/>
                <a:gd name="T50" fmla="*/ 86 w 154"/>
                <a:gd name="T51" fmla="*/ 76 h 136"/>
                <a:gd name="T52" fmla="*/ 88 w 154"/>
                <a:gd name="T53" fmla="*/ 74 h 136"/>
                <a:gd name="T54" fmla="*/ 90 w 154"/>
                <a:gd name="T55" fmla="*/ 72 h 136"/>
                <a:gd name="T56" fmla="*/ 104 w 154"/>
                <a:gd name="T57" fmla="*/ 72 h 136"/>
                <a:gd name="T58" fmla="*/ 108 w 154"/>
                <a:gd name="T59" fmla="*/ 74 h 136"/>
                <a:gd name="T60" fmla="*/ 122 w 154"/>
                <a:gd name="T61" fmla="*/ 44 h 136"/>
                <a:gd name="T62" fmla="*/ 124 w 154"/>
                <a:gd name="T63" fmla="*/ 42 h 136"/>
                <a:gd name="T64" fmla="*/ 126 w 154"/>
                <a:gd name="T65" fmla="*/ 42 h 136"/>
                <a:gd name="T66" fmla="*/ 130 w 154"/>
                <a:gd name="T67" fmla="*/ 42 h 136"/>
                <a:gd name="T68" fmla="*/ 132 w 154"/>
                <a:gd name="T69" fmla="*/ 44 h 136"/>
                <a:gd name="T70" fmla="*/ 150 w 154"/>
                <a:gd name="T71" fmla="*/ 68 h 136"/>
                <a:gd name="T72" fmla="*/ 154 w 154"/>
                <a:gd name="T73" fmla="*/ 68 h 136"/>
                <a:gd name="T74" fmla="*/ 154 w 154"/>
                <a:gd name="T75" fmla="*/ 72 h 136"/>
                <a:gd name="T76" fmla="*/ 154 w 154"/>
                <a:gd name="T77" fmla="*/ 76 h 136"/>
                <a:gd name="T78" fmla="*/ 150 w 154"/>
                <a:gd name="T79" fmla="*/ 76 h 136"/>
                <a:gd name="T80" fmla="*/ 136 w 154"/>
                <a:gd name="T81" fmla="*/ 76 h 136"/>
                <a:gd name="T82" fmla="*/ 130 w 154"/>
                <a:gd name="T83" fmla="*/ 74 h 136"/>
                <a:gd name="T84" fmla="*/ 126 w 154"/>
                <a:gd name="T85" fmla="*/ 62 h 136"/>
                <a:gd name="T86" fmla="*/ 118 w 154"/>
                <a:gd name="T87" fmla="*/ 92 h 136"/>
                <a:gd name="T88" fmla="*/ 114 w 154"/>
                <a:gd name="T89" fmla="*/ 94 h 136"/>
                <a:gd name="T90" fmla="*/ 114 w 154"/>
                <a:gd name="T91" fmla="*/ 94 h 136"/>
                <a:gd name="T92" fmla="*/ 108 w 154"/>
                <a:gd name="T93" fmla="*/ 92 h 136"/>
                <a:gd name="T94" fmla="*/ 102 w 154"/>
                <a:gd name="T95" fmla="*/ 82 h 136"/>
                <a:gd name="T96" fmla="*/ 82 w 154"/>
                <a:gd name="T97" fmla="*/ 132 h 136"/>
                <a:gd name="T98" fmla="*/ 82 w 154"/>
                <a:gd name="T99" fmla="*/ 134 h 136"/>
                <a:gd name="T100" fmla="*/ 78 w 154"/>
                <a:gd name="T101" fmla="*/ 136 h 136"/>
                <a:gd name="T102" fmla="*/ 78 w 154"/>
                <a:gd name="T10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136">
                  <a:moveTo>
                    <a:pt x="78" y="136"/>
                  </a:moveTo>
                  <a:lnTo>
                    <a:pt x="78" y="136"/>
                  </a:lnTo>
                  <a:lnTo>
                    <a:pt x="74" y="134"/>
                  </a:lnTo>
                  <a:lnTo>
                    <a:pt x="74" y="132"/>
                  </a:lnTo>
                  <a:lnTo>
                    <a:pt x="74" y="132"/>
                  </a:lnTo>
                  <a:lnTo>
                    <a:pt x="62" y="36"/>
                  </a:lnTo>
                  <a:lnTo>
                    <a:pt x="52" y="88"/>
                  </a:lnTo>
                  <a:lnTo>
                    <a:pt x="52" y="88"/>
                  </a:lnTo>
                  <a:lnTo>
                    <a:pt x="50" y="92"/>
                  </a:lnTo>
                  <a:lnTo>
                    <a:pt x="46" y="92"/>
                  </a:lnTo>
                  <a:lnTo>
                    <a:pt x="46" y="92"/>
                  </a:lnTo>
                  <a:lnTo>
                    <a:pt x="46" y="92"/>
                  </a:lnTo>
                  <a:lnTo>
                    <a:pt x="44" y="92"/>
                  </a:lnTo>
                  <a:lnTo>
                    <a:pt x="42" y="88"/>
                  </a:lnTo>
                  <a:lnTo>
                    <a:pt x="42" y="88"/>
                  </a:lnTo>
                  <a:lnTo>
                    <a:pt x="36" y="68"/>
                  </a:lnTo>
                  <a:lnTo>
                    <a:pt x="30" y="78"/>
                  </a:lnTo>
                  <a:lnTo>
                    <a:pt x="30" y="78"/>
                  </a:lnTo>
                  <a:lnTo>
                    <a:pt x="28" y="80"/>
                  </a:lnTo>
                  <a:lnTo>
                    <a:pt x="26" y="80"/>
                  </a:lnTo>
                  <a:lnTo>
                    <a:pt x="26" y="80"/>
                  </a:lnTo>
                  <a:lnTo>
                    <a:pt x="4" y="80"/>
                  </a:lnTo>
                  <a:lnTo>
                    <a:pt x="4" y="80"/>
                  </a:lnTo>
                  <a:lnTo>
                    <a:pt x="2" y="78"/>
                  </a:lnTo>
                  <a:lnTo>
                    <a:pt x="0" y="76"/>
                  </a:lnTo>
                  <a:lnTo>
                    <a:pt x="0" y="76"/>
                  </a:lnTo>
                  <a:lnTo>
                    <a:pt x="0" y="76"/>
                  </a:lnTo>
                  <a:lnTo>
                    <a:pt x="2" y="72"/>
                  </a:lnTo>
                  <a:lnTo>
                    <a:pt x="4" y="70"/>
                  </a:lnTo>
                  <a:lnTo>
                    <a:pt x="4" y="70"/>
                  </a:lnTo>
                  <a:lnTo>
                    <a:pt x="24" y="70"/>
                  </a:lnTo>
                  <a:lnTo>
                    <a:pt x="34" y="52"/>
                  </a:lnTo>
                  <a:lnTo>
                    <a:pt x="34" y="52"/>
                  </a:lnTo>
                  <a:lnTo>
                    <a:pt x="36" y="52"/>
                  </a:lnTo>
                  <a:lnTo>
                    <a:pt x="40" y="50"/>
                  </a:lnTo>
                  <a:lnTo>
                    <a:pt x="40" y="50"/>
                  </a:lnTo>
                  <a:lnTo>
                    <a:pt x="40" y="50"/>
                  </a:lnTo>
                  <a:lnTo>
                    <a:pt x="42" y="52"/>
                  </a:lnTo>
                  <a:lnTo>
                    <a:pt x="44" y="54"/>
                  </a:lnTo>
                  <a:lnTo>
                    <a:pt x="44" y="54"/>
                  </a:lnTo>
                  <a:lnTo>
                    <a:pt x="46" y="66"/>
                  </a:lnTo>
                  <a:lnTo>
                    <a:pt x="60" y="4"/>
                  </a:lnTo>
                  <a:lnTo>
                    <a:pt x="60" y="4"/>
                  </a:lnTo>
                  <a:lnTo>
                    <a:pt x="62" y="0"/>
                  </a:lnTo>
                  <a:lnTo>
                    <a:pt x="64" y="0"/>
                  </a:lnTo>
                  <a:lnTo>
                    <a:pt x="64" y="0"/>
                  </a:lnTo>
                  <a:lnTo>
                    <a:pt x="64" y="0"/>
                  </a:lnTo>
                  <a:lnTo>
                    <a:pt x="68" y="0"/>
                  </a:lnTo>
                  <a:lnTo>
                    <a:pt x="70" y="4"/>
                  </a:lnTo>
                  <a:lnTo>
                    <a:pt x="70" y="4"/>
                  </a:lnTo>
                  <a:lnTo>
                    <a:pt x="80" y="102"/>
                  </a:lnTo>
                  <a:lnTo>
                    <a:pt x="86" y="76"/>
                  </a:lnTo>
                  <a:lnTo>
                    <a:pt x="86" y="76"/>
                  </a:lnTo>
                  <a:lnTo>
                    <a:pt x="88" y="74"/>
                  </a:lnTo>
                  <a:lnTo>
                    <a:pt x="90" y="72"/>
                  </a:lnTo>
                  <a:lnTo>
                    <a:pt x="90" y="72"/>
                  </a:lnTo>
                  <a:lnTo>
                    <a:pt x="104" y="72"/>
                  </a:lnTo>
                  <a:lnTo>
                    <a:pt x="104" y="72"/>
                  </a:lnTo>
                  <a:lnTo>
                    <a:pt x="108" y="74"/>
                  </a:lnTo>
                  <a:lnTo>
                    <a:pt x="108" y="74"/>
                  </a:lnTo>
                  <a:lnTo>
                    <a:pt x="112" y="78"/>
                  </a:lnTo>
                  <a:lnTo>
                    <a:pt x="122" y="44"/>
                  </a:lnTo>
                  <a:lnTo>
                    <a:pt x="122" y="44"/>
                  </a:lnTo>
                  <a:lnTo>
                    <a:pt x="124" y="42"/>
                  </a:lnTo>
                  <a:lnTo>
                    <a:pt x="126" y="42"/>
                  </a:lnTo>
                  <a:lnTo>
                    <a:pt x="126" y="42"/>
                  </a:lnTo>
                  <a:lnTo>
                    <a:pt x="126" y="42"/>
                  </a:lnTo>
                  <a:lnTo>
                    <a:pt x="130" y="42"/>
                  </a:lnTo>
                  <a:lnTo>
                    <a:pt x="132" y="44"/>
                  </a:lnTo>
                  <a:lnTo>
                    <a:pt x="132" y="44"/>
                  </a:lnTo>
                  <a:lnTo>
                    <a:pt x="140" y="68"/>
                  </a:lnTo>
                  <a:lnTo>
                    <a:pt x="150" y="68"/>
                  </a:lnTo>
                  <a:lnTo>
                    <a:pt x="150" y="68"/>
                  </a:lnTo>
                  <a:lnTo>
                    <a:pt x="154" y="68"/>
                  </a:lnTo>
                  <a:lnTo>
                    <a:pt x="154" y="72"/>
                  </a:lnTo>
                  <a:lnTo>
                    <a:pt x="154" y="72"/>
                  </a:lnTo>
                  <a:lnTo>
                    <a:pt x="154" y="72"/>
                  </a:lnTo>
                  <a:lnTo>
                    <a:pt x="154" y="76"/>
                  </a:lnTo>
                  <a:lnTo>
                    <a:pt x="150" y="76"/>
                  </a:lnTo>
                  <a:lnTo>
                    <a:pt x="150" y="76"/>
                  </a:lnTo>
                  <a:lnTo>
                    <a:pt x="136" y="76"/>
                  </a:lnTo>
                  <a:lnTo>
                    <a:pt x="136" y="76"/>
                  </a:lnTo>
                  <a:lnTo>
                    <a:pt x="132" y="76"/>
                  </a:lnTo>
                  <a:lnTo>
                    <a:pt x="130" y="74"/>
                  </a:lnTo>
                  <a:lnTo>
                    <a:pt x="130" y="74"/>
                  </a:lnTo>
                  <a:lnTo>
                    <a:pt x="126" y="62"/>
                  </a:lnTo>
                  <a:lnTo>
                    <a:pt x="118" y="92"/>
                  </a:lnTo>
                  <a:lnTo>
                    <a:pt x="118" y="92"/>
                  </a:lnTo>
                  <a:lnTo>
                    <a:pt x="116" y="94"/>
                  </a:lnTo>
                  <a:lnTo>
                    <a:pt x="114" y="94"/>
                  </a:lnTo>
                  <a:lnTo>
                    <a:pt x="114" y="94"/>
                  </a:lnTo>
                  <a:lnTo>
                    <a:pt x="114" y="94"/>
                  </a:lnTo>
                  <a:lnTo>
                    <a:pt x="110" y="94"/>
                  </a:lnTo>
                  <a:lnTo>
                    <a:pt x="108" y="92"/>
                  </a:lnTo>
                  <a:lnTo>
                    <a:pt x="108" y="92"/>
                  </a:lnTo>
                  <a:lnTo>
                    <a:pt x="102" y="82"/>
                  </a:lnTo>
                  <a:lnTo>
                    <a:pt x="94" y="82"/>
                  </a:lnTo>
                  <a:lnTo>
                    <a:pt x="82" y="132"/>
                  </a:lnTo>
                  <a:lnTo>
                    <a:pt x="82" y="132"/>
                  </a:lnTo>
                  <a:lnTo>
                    <a:pt x="82" y="134"/>
                  </a:lnTo>
                  <a:lnTo>
                    <a:pt x="78" y="136"/>
                  </a:lnTo>
                  <a:lnTo>
                    <a:pt x="78" y="136"/>
                  </a:lnTo>
                  <a:lnTo>
                    <a:pt x="78" y="136"/>
                  </a:lnTo>
                  <a:lnTo>
                    <a:pt x="78" y="136"/>
                  </a:lnTo>
                  <a:lnTo>
                    <a:pt x="7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18" name="Freeform 6"/>
            <p:cNvSpPr>
              <a:spLocks/>
            </p:cNvSpPr>
            <p:nvPr/>
          </p:nvSpPr>
          <p:spPr bwMode="auto">
            <a:xfrm>
              <a:off x="3379788" y="628650"/>
              <a:ext cx="374650" cy="454025"/>
            </a:xfrm>
            <a:custGeom>
              <a:avLst/>
              <a:gdLst>
                <a:gd name="T0" fmla="*/ 236 w 236"/>
                <a:gd name="T1" fmla="*/ 22 h 286"/>
                <a:gd name="T2" fmla="*/ 236 w 236"/>
                <a:gd name="T3" fmla="*/ 264 h 286"/>
                <a:gd name="T4" fmla="*/ 236 w 236"/>
                <a:gd name="T5" fmla="*/ 264 h 286"/>
                <a:gd name="T6" fmla="*/ 234 w 236"/>
                <a:gd name="T7" fmla="*/ 272 h 286"/>
                <a:gd name="T8" fmla="*/ 230 w 236"/>
                <a:gd name="T9" fmla="*/ 280 h 286"/>
                <a:gd name="T10" fmla="*/ 222 w 236"/>
                <a:gd name="T11" fmla="*/ 284 h 286"/>
                <a:gd name="T12" fmla="*/ 214 w 236"/>
                <a:gd name="T13" fmla="*/ 286 h 286"/>
                <a:gd name="T14" fmla="*/ 22 w 236"/>
                <a:gd name="T15" fmla="*/ 286 h 286"/>
                <a:gd name="T16" fmla="*/ 22 w 236"/>
                <a:gd name="T17" fmla="*/ 286 h 286"/>
                <a:gd name="T18" fmla="*/ 14 w 236"/>
                <a:gd name="T19" fmla="*/ 284 h 286"/>
                <a:gd name="T20" fmla="*/ 6 w 236"/>
                <a:gd name="T21" fmla="*/ 280 h 286"/>
                <a:gd name="T22" fmla="*/ 2 w 236"/>
                <a:gd name="T23" fmla="*/ 272 h 286"/>
                <a:gd name="T24" fmla="*/ 0 w 236"/>
                <a:gd name="T25" fmla="*/ 264 h 286"/>
                <a:gd name="T26" fmla="*/ 0 w 236"/>
                <a:gd name="T27" fmla="*/ 22 h 286"/>
                <a:gd name="T28" fmla="*/ 0 w 236"/>
                <a:gd name="T29" fmla="*/ 22 h 286"/>
                <a:gd name="T30" fmla="*/ 2 w 236"/>
                <a:gd name="T31" fmla="*/ 14 h 286"/>
                <a:gd name="T32" fmla="*/ 6 w 236"/>
                <a:gd name="T33" fmla="*/ 6 h 286"/>
                <a:gd name="T34" fmla="*/ 14 w 236"/>
                <a:gd name="T35" fmla="*/ 2 h 286"/>
                <a:gd name="T36" fmla="*/ 22 w 236"/>
                <a:gd name="T37" fmla="*/ 0 h 286"/>
                <a:gd name="T38" fmla="*/ 50 w 236"/>
                <a:gd name="T39" fmla="*/ 0 h 286"/>
                <a:gd name="T40" fmla="*/ 50 w 236"/>
                <a:gd name="T41" fmla="*/ 0 h 286"/>
                <a:gd name="T42" fmla="*/ 50 w 236"/>
                <a:gd name="T43" fmla="*/ 26 h 286"/>
                <a:gd name="T44" fmla="*/ 42 w 236"/>
                <a:gd name="T45" fmla="*/ 26 h 286"/>
                <a:gd name="T46" fmla="*/ 42 w 236"/>
                <a:gd name="T47" fmla="*/ 26 h 286"/>
                <a:gd name="T48" fmla="*/ 36 w 236"/>
                <a:gd name="T49" fmla="*/ 28 h 286"/>
                <a:gd name="T50" fmla="*/ 32 w 236"/>
                <a:gd name="T51" fmla="*/ 32 h 286"/>
                <a:gd name="T52" fmla="*/ 28 w 236"/>
                <a:gd name="T53" fmla="*/ 38 h 286"/>
                <a:gd name="T54" fmla="*/ 26 w 236"/>
                <a:gd name="T55" fmla="*/ 44 h 286"/>
                <a:gd name="T56" fmla="*/ 26 w 236"/>
                <a:gd name="T57" fmla="*/ 210 h 286"/>
                <a:gd name="T58" fmla="*/ 26 w 236"/>
                <a:gd name="T59" fmla="*/ 210 h 286"/>
                <a:gd name="T60" fmla="*/ 28 w 236"/>
                <a:gd name="T61" fmla="*/ 220 h 286"/>
                <a:gd name="T62" fmla="*/ 30 w 236"/>
                <a:gd name="T63" fmla="*/ 228 h 286"/>
                <a:gd name="T64" fmla="*/ 34 w 236"/>
                <a:gd name="T65" fmla="*/ 232 h 286"/>
                <a:gd name="T66" fmla="*/ 40 w 236"/>
                <a:gd name="T67" fmla="*/ 234 h 286"/>
                <a:gd name="T68" fmla="*/ 40 w 236"/>
                <a:gd name="T69" fmla="*/ 234 h 286"/>
                <a:gd name="T70" fmla="*/ 46 w 236"/>
                <a:gd name="T71" fmla="*/ 234 h 286"/>
                <a:gd name="T72" fmla="*/ 54 w 236"/>
                <a:gd name="T73" fmla="*/ 230 h 286"/>
                <a:gd name="T74" fmla="*/ 62 w 236"/>
                <a:gd name="T75" fmla="*/ 220 h 286"/>
                <a:gd name="T76" fmla="*/ 70 w 236"/>
                <a:gd name="T77" fmla="*/ 206 h 286"/>
                <a:gd name="T78" fmla="*/ 70 w 236"/>
                <a:gd name="T79" fmla="*/ 206 h 286"/>
                <a:gd name="T80" fmla="*/ 194 w 236"/>
                <a:gd name="T81" fmla="*/ 262 h 286"/>
                <a:gd name="T82" fmla="*/ 194 w 236"/>
                <a:gd name="T83" fmla="*/ 262 h 286"/>
                <a:gd name="T84" fmla="*/ 200 w 236"/>
                <a:gd name="T85" fmla="*/ 262 h 286"/>
                <a:gd name="T86" fmla="*/ 204 w 236"/>
                <a:gd name="T87" fmla="*/ 260 h 286"/>
                <a:gd name="T88" fmla="*/ 208 w 236"/>
                <a:gd name="T89" fmla="*/ 256 h 286"/>
                <a:gd name="T90" fmla="*/ 210 w 236"/>
                <a:gd name="T91" fmla="*/ 248 h 286"/>
                <a:gd name="T92" fmla="*/ 210 w 236"/>
                <a:gd name="T93" fmla="*/ 44 h 286"/>
                <a:gd name="T94" fmla="*/ 210 w 236"/>
                <a:gd name="T95" fmla="*/ 44 h 286"/>
                <a:gd name="T96" fmla="*/ 208 w 236"/>
                <a:gd name="T97" fmla="*/ 38 h 286"/>
                <a:gd name="T98" fmla="*/ 204 w 236"/>
                <a:gd name="T99" fmla="*/ 32 h 286"/>
                <a:gd name="T100" fmla="*/ 200 w 236"/>
                <a:gd name="T101" fmla="*/ 28 h 286"/>
                <a:gd name="T102" fmla="*/ 194 w 236"/>
                <a:gd name="T103" fmla="*/ 26 h 286"/>
                <a:gd name="T104" fmla="*/ 182 w 236"/>
                <a:gd name="T105" fmla="*/ 26 h 286"/>
                <a:gd name="T106" fmla="*/ 182 w 236"/>
                <a:gd name="T107" fmla="*/ 26 h 286"/>
                <a:gd name="T108" fmla="*/ 182 w 236"/>
                <a:gd name="T109" fmla="*/ 0 h 286"/>
                <a:gd name="T110" fmla="*/ 214 w 236"/>
                <a:gd name="T111" fmla="*/ 0 h 286"/>
                <a:gd name="T112" fmla="*/ 214 w 236"/>
                <a:gd name="T113" fmla="*/ 0 h 286"/>
                <a:gd name="T114" fmla="*/ 222 w 236"/>
                <a:gd name="T115" fmla="*/ 2 h 286"/>
                <a:gd name="T116" fmla="*/ 230 w 236"/>
                <a:gd name="T117" fmla="*/ 6 h 286"/>
                <a:gd name="T118" fmla="*/ 234 w 236"/>
                <a:gd name="T119" fmla="*/ 14 h 286"/>
                <a:gd name="T120" fmla="*/ 236 w 236"/>
                <a:gd name="T121" fmla="*/ 22 h 286"/>
                <a:gd name="T122" fmla="*/ 236 w 236"/>
                <a:gd name="T123"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86">
                  <a:moveTo>
                    <a:pt x="236" y="22"/>
                  </a:moveTo>
                  <a:lnTo>
                    <a:pt x="236" y="264"/>
                  </a:lnTo>
                  <a:lnTo>
                    <a:pt x="236" y="264"/>
                  </a:lnTo>
                  <a:lnTo>
                    <a:pt x="234" y="272"/>
                  </a:lnTo>
                  <a:lnTo>
                    <a:pt x="230" y="280"/>
                  </a:lnTo>
                  <a:lnTo>
                    <a:pt x="222" y="284"/>
                  </a:lnTo>
                  <a:lnTo>
                    <a:pt x="214" y="286"/>
                  </a:lnTo>
                  <a:lnTo>
                    <a:pt x="22" y="286"/>
                  </a:lnTo>
                  <a:lnTo>
                    <a:pt x="22" y="286"/>
                  </a:lnTo>
                  <a:lnTo>
                    <a:pt x="14" y="284"/>
                  </a:lnTo>
                  <a:lnTo>
                    <a:pt x="6" y="280"/>
                  </a:lnTo>
                  <a:lnTo>
                    <a:pt x="2" y="272"/>
                  </a:lnTo>
                  <a:lnTo>
                    <a:pt x="0" y="264"/>
                  </a:lnTo>
                  <a:lnTo>
                    <a:pt x="0" y="22"/>
                  </a:lnTo>
                  <a:lnTo>
                    <a:pt x="0" y="22"/>
                  </a:lnTo>
                  <a:lnTo>
                    <a:pt x="2" y="14"/>
                  </a:lnTo>
                  <a:lnTo>
                    <a:pt x="6" y="6"/>
                  </a:lnTo>
                  <a:lnTo>
                    <a:pt x="14" y="2"/>
                  </a:lnTo>
                  <a:lnTo>
                    <a:pt x="22" y="0"/>
                  </a:lnTo>
                  <a:lnTo>
                    <a:pt x="50" y="0"/>
                  </a:lnTo>
                  <a:lnTo>
                    <a:pt x="50" y="0"/>
                  </a:lnTo>
                  <a:lnTo>
                    <a:pt x="50" y="26"/>
                  </a:lnTo>
                  <a:lnTo>
                    <a:pt x="42" y="26"/>
                  </a:lnTo>
                  <a:lnTo>
                    <a:pt x="42" y="26"/>
                  </a:lnTo>
                  <a:lnTo>
                    <a:pt x="36" y="28"/>
                  </a:lnTo>
                  <a:lnTo>
                    <a:pt x="32" y="32"/>
                  </a:lnTo>
                  <a:lnTo>
                    <a:pt x="28" y="38"/>
                  </a:lnTo>
                  <a:lnTo>
                    <a:pt x="26" y="44"/>
                  </a:lnTo>
                  <a:lnTo>
                    <a:pt x="26" y="210"/>
                  </a:lnTo>
                  <a:lnTo>
                    <a:pt x="26" y="210"/>
                  </a:lnTo>
                  <a:lnTo>
                    <a:pt x="28" y="220"/>
                  </a:lnTo>
                  <a:lnTo>
                    <a:pt x="30" y="228"/>
                  </a:lnTo>
                  <a:lnTo>
                    <a:pt x="34" y="232"/>
                  </a:lnTo>
                  <a:lnTo>
                    <a:pt x="40" y="234"/>
                  </a:lnTo>
                  <a:lnTo>
                    <a:pt x="40" y="234"/>
                  </a:lnTo>
                  <a:lnTo>
                    <a:pt x="46" y="234"/>
                  </a:lnTo>
                  <a:lnTo>
                    <a:pt x="54" y="230"/>
                  </a:lnTo>
                  <a:lnTo>
                    <a:pt x="62" y="220"/>
                  </a:lnTo>
                  <a:lnTo>
                    <a:pt x="70" y="206"/>
                  </a:lnTo>
                  <a:lnTo>
                    <a:pt x="70" y="206"/>
                  </a:lnTo>
                  <a:lnTo>
                    <a:pt x="194" y="262"/>
                  </a:lnTo>
                  <a:lnTo>
                    <a:pt x="194" y="262"/>
                  </a:lnTo>
                  <a:lnTo>
                    <a:pt x="200" y="262"/>
                  </a:lnTo>
                  <a:lnTo>
                    <a:pt x="204" y="260"/>
                  </a:lnTo>
                  <a:lnTo>
                    <a:pt x="208" y="256"/>
                  </a:lnTo>
                  <a:lnTo>
                    <a:pt x="210" y="248"/>
                  </a:lnTo>
                  <a:lnTo>
                    <a:pt x="210" y="44"/>
                  </a:lnTo>
                  <a:lnTo>
                    <a:pt x="210" y="44"/>
                  </a:lnTo>
                  <a:lnTo>
                    <a:pt x="208" y="38"/>
                  </a:lnTo>
                  <a:lnTo>
                    <a:pt x="204" y="32"/>
                  </a:lnTo>
                  <a:lnTo>
                    <a:pt x="200" y="28"/>
                  </a:lnTo>
                  <a:lnTo>
                    <a:pt x="194" y="26"/>
                  </a:lnTo>
                  <a:lnTo>
                    <a:pt x="182" y="26"/>
                  </a:lnTo>
                  <a:lnTo>
                    <a:pt x="182" y="26"/>
                  </a:lnTo>
                  <a:lnTo>
                    <a:pt x="182" y="0"/>
                  </a:lnTo>
                  <a:lnTo>
                    <a:pt x="214" y="0"/>
                  </a:lnTo>
                  <a:lnTo>
                    <a:pt x="214" y="0"/>
                  </a:lnTo>
                  <a:lnTo>
                    <a:pt x="222" y="2"/>
                  </a:lnTo>
                  <a:lnTo>
                    <a:pt x="230" y="6"/>
                  </a:lnTo>
                  <a:lnTo>
                    <a:pt x="234" y="14"/>
                  </a:lnTo>
                  <a:lnTo>
                    <a:pt x="236" y="22"/>
                  </a:lnTo>
                  <a:lnTo>
                    <a:pt x="2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19" name="Freeform 7"/>
            <p:cNvSpPr>
              <a:spLocks noEditPoints="1"/>
            </p:cNvSpPr>
            <p:nvPr/>
          </p:nvSpPr>
          <p:spPr bwMode="auto">
            <a:xfrm>
              <a:off x="3478213" y="593725"/>
              <a:ext cx="171450" cy="98425"/>
            </a:xfrm>
            <a:custGeom>
              <a:avLst/>
              <a:gdLst>
                <a:gd name="T0" fmla="*/ 0 w 108"/>
                <a:gd name="T1" fmla="*/ 62 h 62"/>
                <a:gd name="T2" fmla="*/ 0 w 108"/>
                <a:gd name="T3" fmla="*/ 62 h 62"/>
                <a:gd name="T4" fmla="*/ 0 w 108"/>
                <a:gd name="T5" fmla="*/ 20 h 62"/>
                <a:gd name="T6" fmla="*/ 34 w 108"/>
                <a:gd name="T7" fmla="*/ 20 h 62"/>
                <a:gd name="T8" fmla="*/ 34 w 108"/>
                <a:gd name="T9" fmla="*/ 20 h 62"/>
                <a:gd name="T10" fmla="*/ 36 w 108"/>
                <a:gd name="T11" fmla="*/ 12 h 62"/>
                <a:gd name="T12" fmla="*/ 40 w 108"/>
                <a:gd name="T13" fmla="*/ 6 h 62"/>
                <a:gd name="T14" fmla="*/ 46 w 108"/>
                <a:gd name="T15" fmla="*/ 2 h 62"/>
                <a:gd name="T16" fmla="*/ 54 w 108"/>
                <a:gd name="T17" fmla="*/ 0 h 62"/>
                <a:gd name="T18" fmla="*/ 54 w 108"/>
                <a:gd name="T19" fmla="*/ 0 h 62"/>
                <a:gd name="T20" fmla="*/ 62 w 108"/>
                <a:gd name="T21" fmla="*/ 2 h 62"/>
                <a:gd name="T22" fmla="*/ 68 w 108"/>
                <a:gd name="T23" fmla="*/ 6 h 62"/>
                <a:gd name="T24" fmla="*/ 72 w 108"/>
                <a:gd name="T25" fmla="*/ 12 h 62"/>
                <a:gd name="T26" fmla="*/ 74 w 108"/>
                <a:gd name="T27" fmla="*/ 20 h 62"/>
                <a:gd name="T28" fmla="*/ 108 w 108"/>
                <a:gd name="T29" fmla="*/ 20 h 62"/>
                <a:gd name="T30" fmla="*/ 108 w 108"/>
                <a:gd name="T31" fmla="*/ 20 h 62"/>
                <a:gd name="T32" fmla="*/ 108 w 108"/>
                <a:gd name="T33" fmla="*/ 62 h 62"/>
                <a:gd name="T34" fmla="*/ 0 w 108"/>
                <a:gd name="T35" fmla="*/ 62 h 62"/>
                <a:gd name="T36" fmla="*/ 46 w 108"/>
                <a:gd name="T37" fmla="*/ 20 h 62"/>
                <a:gd name="T38" fmla="*/ 46 w 108"/>
                <a:gd name="T39" fmla="*/ 20 h 62"/>
                <a:gd name="T40" fmla="*/ 46 w 108"/>
                <a:gd name="T41" fmla="*/ 22 h 62"/>
                <a:gd name="T42" fmla="*/ 48 w 108"/>
                <a:gd name="T43" fmla="*/ 24 h 62"/>
                <a:gd name="T44" fmla="*/ 52 w 108"/>
                <a:gd name="T45" fmla="*/ 26 h 62"/>
                <a:gd name="T46" fmla="*/ 54 w 108"/>
                <a:gd name="T47" fmla="*/ 28 h 62"/>
                <a:gd name="T48" fmla="*/ 54 w 108"/>
                <a:gd name="T49" fmla="*/ 28 h 62"/>
                <a:gd name="T50" fmla="*/ 58 w 108"/>
                <a:gd name="T51" fmla="*/ 26 h 62"/>
                <a:gd name="T52" fmla="*/ 60 w 108"/>
                <a:gd name="T53" fmla="*/ 24 h 62"/>
                <a:gd name="T54" fmla="*/ 62 w 108"/>
                <a:gd name="T55" fmla="*/ 22 h 62"/>
                <a:gd name="T56" fmla="*/ 64 w 108"/>
                <a:gd name="T57" fmla="*/ 20 h 62"/>
                <a:gd name="T58" fmla="*/ 64 w 108"/>
                <a:gd name="T59" fmla="*/ 20 h 62"/>
                <a:gd name="T60" fmla="*/ 62 w 108"/>
                <a:gd name="T61" fmla="*/ 16 h 62"/>
                <a:gd name="T62" fmla="*/ 60 w 108"/>
                <a:gd name="T63" fmla="*/ 14 h 62"/>
                <a:gd name="T64" fmla="*/ 58 w 108"/>
                <a:gd name="T65" fmla="*/ 12 h 62"/>
                <a:gd name="T66" fmla="*/ 54 w 108"/>
                <a:gd name="T67" fmla="*/ 10 h 62"/>
                <a:gd name="T68" fmla="*/ 54 w 108"/>
                <a:gd name="T69" fmla="*/ 10 h 62"/>
                <a:gd name="T70" fmla="*/ 52 w 108"/>
                <a:gd name="T71" fmla="*/ 12 h 62"/>
                <a:gd name="T72" fmla="*/ 48 w 108"/>
                <a:gd name="T73" fmla="*/ 14 h 62"/>
                <a:gd name="T74" fmla="*/ 46 w 108"/>
                <a:gd name="T75" fmla="*/ 16 h 62"/>
                <a:gd name="T76" fmla="*/ 46 w 108"/>
                <a:gd name="T77" fmla="*/ 20 h 62"/>
                <a:gd name="T78" fmla="*/ 46 w 108"/>
                <a:gd name="T7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62">
                  <a:moveTo>
                    <a:pt x="0" y="62"/>
                  </a:moveTo>
                  <a:lnTo>
                    <a:pt x="0" y="62"/>
                  </a:lnTo>
                  <a:lnTo>
                    <a:pt x="0" y="20"/>
                  </a:lnTo>
                  <a:lnTo>
                    <a:pt x="34" y="20"/>
                  </a:lnTo>
                  <a:lnTo>
                    <a:pt x="34" y="20"/>
                  </a:lnTo>
                  <a:lnTo>
                    <a:pt x="36" y="12"/>
                  </a:lnTo>
                  <a:lnTo>
                    <a:pt x="40" y="6"/>
                  </a:lnTo>
                  <a:lnTo>
                    <a:pt x="46" y="2"/>
                  </a:lnTo>
                  <a:lnTo>
                    <a:pt x="54" y="0"/>
                  </a:lnTo>
                  <a:lnTo>
                    <a:pt x="54" y="0"/>
                  </a:lnTo>
                  <a:lnTo>
                    <a:pt x="62" y="2"/>
                  </a:lnTo>
                  <a:lnTo>
                    <a:pt x="68" y="6"/>
                  </a:lnTo>
                  <a:lnTo>
                    <a:pt x="72" y="12"/>
                  </a:lnTo>
                  <a:lnTo>
                    <a:pt x="74" y="20"/>
                  </a:lnTo>
                  <a:lnTo>
                    <a:pt x="108" y="20"/>
                  </a:lnTo>
                  <a:lnTo>
                    <a:pt x="108" y="20"/>
                  </a:lnTo>
                  <a:lnTo>
                    <a:pt x="108" y="62"/>
                  </a:lnTo>
                  <a:lnTo>
                    <a:pt x="0" y="62"/>
                  </a:lnTo>
                  <a:close/>
                  <a:moveTo>
                    <a:pt x="46" y="20"/>
                  </a:moveTo>
                  <a:lnTo>
                    <a:pt x="46" y="20"/>
                  </a:lnTo>
                  <a:lnTo>
                    <a:pt x="46" y="22"/>
                  </a:lnTo>
                  <a:lnTo>
                    <a:pt x="48" y="24"/>
                  </a:lnTo>
                  <a:lnTo>
                    <a:pt x="52" y="26"/>
                  </a:lnTo>
                  <a:lnTo>
                    <a:pt x="54" y="28"/>
                  </a:lnTo>
                  <a:lnTo>
                    <a:pt x="54" y="28"/>
                  </a:lnTo>
                  <a:lnTo>
                    <a:pt x="58" y="26"/>
                  </a:lnTo>
                  <a:lnTo>
                    <a:pt x="60" y="24"/>
                  </a:lnTo>
                  <a:lnTo>
                    <a:pt x="62" y="22"/>
                  </a:lnTo>
                  <a:lnTo>
                    <a:pt x="64" y="20"/>
                  </a:lnTo>
                  <a:lnTo>
                    <a:pt x="64" y="20"/>
                  </a:lnTo>
                  <a:lnTo>
                    <a:pt x="62" y="16"/>
                  </a:lnTo>
                  <a:lnTo>
                    <a:pt x="60" y="14"/>
                  </a:lnTo>
                  <a:lnTo>
                    <a:pt x="58" y="12"/>
                  </a:lnTo>
                  <a:lnTo>
                    <a:pt x="54" y="10"/>
                  </a:lnTo>
                  <a:lnTo>
                    <a:pt x="54" y="10"/>
                  </a:lnTo>
                  <a:lnTo>
                    <a:pt x="52" y="12"/>
                  </a:lnTo>
                  <a:lnTo>
                    <a:pt x="48" y="14"/>
                  </a:lnTo>
                  <a:lnTo>
                    <a:pt x="46" y="16"/>
                  </a:lnTo>
                  <a:lnTo>
                    <a:pt x="46" y="20"/>
                  </a:lnTo>
                  <a:lnTo>
                    <a:pt x="4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nvGrpSpPr>
          <p:cNvPr id="20" name="그룹 19"/>
          <p:cNvGrpSpPr/>
          <p:nvPr/>
        </p:nvGrpSpPr>
        <p:grpSpPr>
          <a:xfrm>
            <a:off x="6405612" y="3340179"/>
            <a:ext cx="396090" cy="349621"/>
            <a:chOff x="3341688" y="1412875"/>
            <a:chExt cx="568325" cy="501650"/>
          </a:xfrm>
          <a:solidFill>
            <a:schemeClr val="bg1"/>
          </a:solidFill>
        </p:grpSpPr>
        <p:sp>
          <p:nvSpPr>
            <p:cNvPr id="21" name="Freeform 14"/>
            <p:cNvSpPr>
              <a:spLocks/>
            </p:cNvSpPr>
            <p:nvPr/>
          </p:nvSpPr>
          <p:spPr bwMode="auto">
            <a:xfrm>
              <a:off x="3579813" y="1609725"/>
              <a:ext cx="101600" cy="101600"/>
            </a:xfrm>
            <a:custGeom>
              <a:avLst/>
              <a:gdLst>
                <a:gd name="T0" fmla="*/ 64 w 64"/>
                <a:gd name="T1" fmla="*/ 32 h 64"/>
                <a:gd name="T2" fmla="*/ 64 w 64"/>
                <a:gd name="T3" fmla="*/ 32 h 64"/>
                <a:gd name="T4" fmla="*/ 64 w 64"/>
                <a:gd name="T5" fmla="*/ 38 h 64"/>
                <a:gd name="T6" fmla="*/ 62 w 64"/>
                <a:gd name="T7" fmla="*/ 44 h 64"/>
                <a:gd name="T8" fmla="*/ 60 w 64"/>
                <a:gd name="T9" fmla="*/ 50 h 64"/>
                <a:gd name="T10" fmla="*/ 56 w 64"/>
                <a:gd name="T11" fmla="*/ 56 h 64"/>
                <a:gd name="T12" fmla="*/ 50 w 64"/>
                <a:gd name="T13" fmla="*/ 60 h 64"/>
                <a:gd name="T14" fmla="*/ 44 w 64"/>
                <a:gd name="T15" fmla="*/ 62 h 64"/>
                <a:gd name="T16" fmla="*/ 38 w 64"/>
                <a:gd name="T17" fmla="*/ 64 h 64"/>
                <a:gd name="T18" fmla="*/ 32 w 64"/>
                <a:gd name="T19" fmla="*/ 64 h 64"/>
                <a:gd name="T20" fmla="*/ 32 w 64"/>
                <a:gd name="T21" fmla="*/ 64 h 64"/>
                <a:gd name="T22" fmla="*/ 26 w 64"/>
                <a:gd name="T23" fmla="*/ 64 h 64"/>
                <a:gd name="T24" fmla="*/ 20 w 64"/>
                <a:gd name="T25" fmla="*/ 62 h 64"/>
                <a:gd name="T26" fmla="*/ 14 w 64"/>
                <a:gd name="T27" fmla="*/ 60 h 64"/>
                <a:gd name="T28" fmla="*/ 10 w 64"/>
                <a:gd name="T29" fmla="*/ 56 h 64"/>
                <a:gd name="T30" fmla="*/ 6 w 64"/>
                <a:gd name="T31" fmla="*/ 50 h 64"/>
                <a:gd name="T32" fmla="*/ 2 w 64"/>
                <a:gd name="T33" fmla="*/ 44 h 64"/>
                <a:gd name="T34" fmla="*/ 0 w 64"/>
                <a:gd name="T35" fmla="*/ 38 h 64"/>
                <a:gd name="T36" fmla="*/ 0 w 64"/>
                <a:gd name="T37" fmla="*/ 32 h 64"/>
                <a:gd name="T38" fmla="*/ 0 w 64"/>
                <a:gd name="T39" fmla="*/ 32 h 64"/>
                <a:gd name="T40" fmla="*/ 0 w 64"/>
                <a:gd name="T41" fmla="*/ 26 h 64"/>
                <a:gd name="T42" fmla="*/ 2 w 64"/>
                <a:gd name="T43" fmla="*/ 20 h 64"/>
                <a:gd name="T44" fmla="*/ 6 w 64"/>
                <a:gd name="T45" fmla="*/ 14 h 64"/>
                <a:gd name="T46" fmla="*/ 10 w 64"/>
                <a:gd name="T47" fmla="*/ 10 h 64"/>
                <a:gd name="T48" fmla="*/ 14 w 64"/>
                <a:gd name="T49" fmla="*/ 6 h 64"/>
                <a:gd name="T50" fmla="*/ 20 w 64"/>
                <a:gd name="T51" fmla="*/ 2 h 64"/>
                <a:gd name="T52" fmla="*/ 26 w 64"/>
                <a:gd name="T53" fmla="*/ 0 h 64"/>
                <a:gd name="T54" fmla="*/ 32 w 64"/>
                <a:gd name="T55" fmla="*/ 0 h 64"/>
                <a:gd name="T56" fmla="*/ 32 w 64"/>
                <a:gd name="T57" fmla="*/ 0 h 64"/>
                <a:gd name="T58" fmla="*/ 38 w 64"/>
                <a:gd name="T59" fmla="*/ 0 h 64"/>
                <a:gd name="T60" fmla="*/ 44 w 64"/>
                <a:gd name="T61" fmla="*/ 2 h 64"/>
                <a:gd name="T62" fmla="*/ 50 w 64"/>
                <a:gd name="T63" fmla="*/ 6 h 64"/>
                <a:gd name="T64" fmla="*/ 56 w 64"/>
                <a:gd name="T65" fmla="*/ 10 h 64"/>
                <a:gd name="T66" fmla="*/ 60 w 64"/>
                <a:gd name="T67" fmla="*/ 14 h 64"/>
                <a:gd name="T68" fmla="*/ 62 w 64"/>
                <a:gd name="T69" fmla="*/ 20 h 64"/>
                <a:gd name="T70" fmla="*/ 64 w 64"/>
                <a:gd name="T71" fmla="*/ 26 h 64"/>
                <a:gd name="T72" fmla="*/ 64 w 64"/>
                <a:gd name="T73" fmla="*/ 32 h 64"/>
                <a:gd name="T74" fmla="*/ 64 w 6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64" y="32"/>
                  </a:moveTo>
                  <a:lnTo>
                    <a:pt x="64" y="32"/>
                  </a:lnTo>
                  <a:lnTo>
                    <a:pt x="64" y="38"/>
                  </a:lnTo>
                  <a:lnTo>
                    <a:pt x="62" y="44"/>
                  </a:lnTo>
                  <a:lnTo>
                    <a:pt x="60" y="50"/>
                  </a:lnTo>
                  <a:lnTo>
                    <a:pt x="56" y="56"/>
                  </a:lnTo>
                  <a:lnTo>
                    <a:pt x="50" y="60"/>
                  </a:lnTo>
                  <a:lnTo>
                    <a:pt x="44" y="62"/>
                  </a:lnTo>
                  <a:lnTo>
                    <a:pt x="38"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38" y="0"/>
                  </a:lnTo>
                  <a:lnTo>
                    <a:pt x="44" y="2"/>
                  </a:lnTo>
                  <a:lnTo>
                    <a:pt x="50" y="6"/>
                  </a:lnTo>
                  <a:lnTo>
                    <a:pt x="56" y="10"/>
                  </a:lnTo>
                  <a:lnTo>
                    <a:pt x="60" y="14"/>
                  </a:lnTo>
                  <a:lnTo>
                    <a:pt x="62" y="20"/>
                  </a:lnTo>
                  <a:lnTo>
                    <a:pt x="64" y="26"/>
                  </a:lnTo>
                  <a:lnTo>
                    <a:pt x="64" y="32"/>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2" name="Freeform 15"/>
            <p:cNvSpPr>
              <a:spLocks/>
            </p:cNvSpPr>
            <p:nvPr/>
          </p:nvSpPr>
          <p:spPr bwMode="auto">
            <a:xfrm>
              <a:off x="3722688" y="1412875"/>
              <a:ext cx="63500" cy="63500"/>
            </a:xfrm>
            <a:custGeom>
              <a:avLst/>
              <a:gdLst>
                <a:gd name="T0" fmla="*/ 20 w 40"/>
                <a:gd name="T1" fmla="*/ 0 h 40"/>
                <a:gd name="T2" fmla="*/ 20 w 40"/>
                <a:gd name="T3" fmla="*/ 0 h 40"/>
                <a:gd name="T4" fmla="*/ 12 w 40"/>
                <a:gd name="T5" fmla="*/ 2 h 40"/>
                <a:gd name="T6" fmla="*/ 6 w 40"/>
                <a:gd name="T7" fmla="*/ 6 h 40"/>
                <a:gd name="T8" fmla="*/ 2 w 40"/>
                <a:gd name="T9" fmla="*/ 14 h 40"/>
                <a:gd name="T10" fmla="*/ 0 w 40"/>
                <a:gd name="T11" fmla="*/ 20 h 40"/>
                <a:gd name="T12" fmla="*/ 0 w 40"/>
                <a:gd name="T13" fmla="*/ 20 h 40"/>
                <a:gd name="T14" fmla="*/ 2 w 40"/>
                <a:gd name="T15" fmla="*/ 28 h 40"/>
                <a:gd name="T16" fmla="*/ 6 w 40"/>
                <a:gd name="T17" fmla="*/ 34 h 40"/>
                <a:gd name="T18" fmla="*/ 12 w 40"/>
                <a:gd name="T19" fmla="*/ 40 h 40"/>
                <a:gd name="T20" fmla="*/ 20 w 40"/>
                <a:gd name="T21" fmla="*/ 40 h 40"/>
                <a:gd name="T22" fmla="*/ 20 w 40"/>
                <a:gd name="T23" fmla="*/ 40 h 40"/>
                <a:gd name="T24" fmla="*/ 28 w 40"/>
                <a:gd name="T25" fmla="*/ 40 h 40"/>
                <a:gd name="T26" fmla="*/ 34 w 40"/>
                <a:gd name="T27" fmla="*/ 34 h 40"/>
                <a:gd name="T28" fmla="*/ 38 w 40"/>
                <a:gd name="T29" fmla="*/ 28 h 40"/>
                <a:gd name="T30" fmla="*/ 40 w 40"/>
                <a:gd name="T31" fmla="*/ 20 h 40"/>
                <a:gd name="T32" fmla="*/ 40 w 40"/>
                <a:gd name="T33" fmla="*/ 20 h 40"/>
                <a:gd name="T34" fmla="*/ 38 w 40"/>
                <a:gd name="T35" fmla="*/ 14 h 40"/>
                <a:gd name="T36" fmla="*/ 34 w 40"/>
                <a:gd name="T37" fmla="*/ 6 h 40"/>
                <a:gd name="T38" fmla="*/ 28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2"/>
                  </a:lnTo>
                  <a:lnTo>
                    <a:pt x="6" y="6"/>
                  </a:lnTo>
                  <a:lnTo>
                    <a:pt x="2" y="14"/>
                  </a:lnTo>
                  <a:lnTo>
                    <a:pt x="0" y="20"/>
                  </a:lnTo>
                  <a:lnTo>
                    <a:pt x="0" y="20"/>
                  </a:lnTo>
                  <a:lnTo>
                    <a:pt x="2" y="28"/>
                  </a:lnTo>
                  <a:lnTo>
                    <a:pt x="6" y="34"/>
                  </a:lnTo>
                  <a:lnTo>
                    <a:pt x="12" y="40"/>
                  </a:lnTo>
                  <a:lnTo>
                    <a:pt x="20" y="40"/>
                  </a:lnTo>
                  <a:lnTo>
                    <a:pt x="20" y="40"/>
                  </a:lnTo>
                  <a:lnTo>
                    <a:pt x="28" y="40"/>
                  </a:lnTo>
                  <a:lnTo>
                    <a:pt x="34" y="34"/>
                  </a:lnTo>
                  <a:lnTo>
                    <a:pt x="38" y="28"/>
                  </a:lnTo>
                  <a:lnTo>
                    <a:pt x="40" y="20"/>
                  </a:lnTo>
                  <a:lnTo>
                    <a:pt x="40" y="20"/>
                  </a:lnTo>
                  <a:lnTo>
                    <a:pt x="38" y="14"/>
                  </a:lnTo>
                  <a:lnTo>
                    <a:pt x="34" y="6"/>
                  </a:lnTo>
                  <a:lnTo>
                    <a:pt x="28"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3" name="Freeform 16"/>
            <p:cNvSpPr>
              <a:spLocks/>
            </p:cNvSpPr>
            <p:nvPr/>
          </p:nvSpPr>
          <p:spPr bwMode="auto">
            <a:xfrm>
              <a:off x="3408363" y="1689100"/>
              <a:ext cx="63500" cy="63500"/>
            </a:xfrm>
            <a:custGeom>
              <a:avLst/>
              <a:gdLst>
                <a:gd name="T0" fmla="*/ 20 w 40"/>
                <a:gd name="T1" fmla="*/ 0 h 40"/>
                <a:gd name="T2" fmla="*/ 20 w 40"/>
                <a:gd name="T3" fmla="*/ 0 h 40"/>
                <a:gd name="T4" fmla="*/ 12 w 40"/>
                <a:gd name="T5" fmla="*/ 2 h 40"/>
                <a:gd name="T6" fmla="*/ 6 w 40"/>
                <a:gd name="T7" fmla="*/ 6 h 40"/>
                <a:gd name="T8" fmla="*/ 2 w 40"/>
                <a:gd name="T9" fmla="*/ 12 h 40"/>
                <a:gd name="T10" fmla="*/ 0 w 40"/>
                <a:gd name="T11" fmla="*/ 20 h 40"/>
                <a:gd name="T12" fmla="*/ 0 w 40"/>
                <a:gd name="T13" fmla="*/ 20 h 40"/>
                <a:gd name="T14" fmla="*/ 2 w 40"/>
                <a:gd name="T15" fmla="*/ 28 h 40"/>
                <a:gd name="T16" fmla="*/ 6 w 40"/>
                <a:gd name="T17" fmla="*/ 34 h 40"/>
                <a:gd name="T18" fmla="*/ 12 w 40"/>
                <a:gd name="T19" fmla="*/ 38 h 40"/>
                <a:gd name="T20" fmla="*/ 20 w 40"/>
                <a:gd name="T21" fmla="*/ 40 h 40"/>
                <a:gd name="T22" fmla="*/ 20 w 40"/>
                <a:gd name="T23" fmla="*/ 40 h 40"/>
                <a:gd name="T24" fmla="*/ 28 w 40"/>
                <a:gd name="T25" fmla="*/ 38 h 40"/>
                <a:gd name="T26" fmla="*/ 34 w 40"/>
                <a:gd name="T27" fmla="*/ 34 h 40"/>
                <a:gd name="T28" fmla="*/ 38 w 40"/>
                <a:gd name="T29" fmla="*/ 28 h 40"/>
                <a:gd name="T30" fmla="*/ 40 w 40"/>
                <a:gd name="T31" fmla="*/ 20 h 40"/>
                <a:gd name="T32" fmla="*/ 40 w 40"/>
                <a:gd name="T33" fmla="*/ 20 h 40"/>
                <a:gd name="T34" fmla="*/ 38 w 40"/>
                <a:gd name="T35" fmla="*/ 12 h 40"/>
                <a:gd name="T36" fmla="*/ 34 w 40"/>
                <a:gd name="T37" fmla="*/ 6 h 40"/>
                <a:gd name="T38" fmla="*/ 28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4" name="Freeform 17"/>
            <p:cNvSpPr>
              <a:spLocks/>
            </p:cNvSpPr>
            <p:nvPr/>
          </p:nvSpPr>
          <p:spPr bwMode="auto">
            <a:xfrm>
              <a:off x="3741738" y="1768475"/>
              <a:ext cx="63500" cy="63500"/>
            </a:xfrm>
            <a:custGeom>
              <a:avLst/>
              <a:gdLst>
                <a:gd name="T0" fmla="*/ 20 w 40"/>
                <a:gd name="T1" fmla="*/ 0 h 40"/>
                <a:gd name="T2" fmla="*/ 20 w 40"/>
                <a:gd name="T3" fmla="*/ 0 h 40"/>
                <a:gd name="T4" fmla="*/ 12 w 40"/>
                <a:gd name="T5" fmla="*/ 0 h 40"/>
                <a:gd name="T6" fmla="*/ 6 w 40"/>
                <a:gd name="T7" fmla="*/ 6 h 40"/>
                <a:gd name="T8" fmla="*/ 0 w 40"/>
                <a:gd name="T9" fmla="*/ 12 h 40"/>
                <a:gd name="T10" fmla="*/ 0 w 40"/>
                <a:gd name="T11" fmla="*/ 20 h 40"/>
                <a:gd name="T12" fmla="*/ 0 w 40"/>
                <a:gd name="T13" fmla="*/ 20 h 40"/>
                <a:gd name="T14" fmla="*/ 0 w 40"/>
                <a:gd name="T15" fmla="*/ 28 h 40"/>
                <a:gd name="T16" fmla="*/ 6 w 40"/>
                <a:gd name="T17" fmla="*/ 34 h 40"/>
                <a:gd name="T18" fmla="*/ 12 w 40"/>
                <a:gd name="T19" fmla="*/ 38 h 40"/>
                <a:gd name="T20" fmla="*/ 20 w 40"/>
                <a:gd name="T21" fmla="*/ 40 h 40"/>
                <a:gd name="T22" fmla="*/ 20 w 40"/>
                <a:gd name="T23" fmla="*/ 40 h 40"/>
                <a:gd name="T24" fmla="*/ 26 w 40"/>
                <a:gd name="T25" fmla="*/ 38 h 40"/>
                <a:gd name="T26" fmla="*/ 34 w 40"/>
                <a:gd name="T27" fmla="*/ 34 h 40"/>
                <a:gd name="T28" fmla="*/ 38 w 40"/>
                <a:gd name="T29" fmla="*/ 28 h 40"/>
                <a:gd name="T30" fmla="*/ 40 w 40"/>
                <a:gd name="T31" fmla="*/ 20 h 40"/>
                <a:gd name="T32" fmla="*/ 40 w 40"/>
                <a:gd name="T33" fmla="*/ 20 h 40"/>
                <a:gd name="T34" fmla="*/ 38 w 40"/>
                <a:gd name="T35" fmla="*/ 12 h 40"/>
                <a:gd name="T36" fmla="*/ 34 w 40"/>
                <a:gd name="T37" fmla="*/ 6 h 40"/>
                <a:gd name="T38" fmla="*/ 26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0"/>
                  </a:lnTo>
                  <a:lnTo>
                    <a:pt x="6" y="6"/>
                  </a:lnTo>
                  <a:lnTo>
                    <a:pt x="0" y="12"/>
                  </a:lnTo>
                  <a:lnTo>
                    <a:pt x="0" y="20"/>
                  </a:lnTo>
                  <a:lnTo>
                    <a:pt x="0" y="20"/>
                  </a:lnTo>
                  <a:lnTo>
                    <a:pt x="0" y="28"/>
                  </a:lnTo>
                  <a:lnTo>
                    <a:pt x="6" y="34"/>
                  </a:lnTo>
                  <a:lnTo>
                    <a:pt x="12" y="38"/>
                  </a:lnTo>
                  <a:lnTo>
                    <a:pt x="20" y="40"/>
                  </a:lnTo>
                  <a:lnTo>
                    <a:pt x="20" y="40"/>
                  </a:lnTo>
                  <a:lnTo>
                    <a:pt x="26" y="38"/>
                  </a:lnTo>
                  <a:lnTo>
                    <a:pt x="34" y="34"/>
                  </a:lnTo>
                  <a:lnTo>
                    <a:pt x="38" y="28"/>
                  </a:lnTo>
                  <a:lnTo>
                    <a:pt x="40" y="20"/>
                  </a:lnTo>
                  <a:lnTo>
                    <a:pt x="40" y="20"/>
                  </a:lnTo>
                  <a:lnTo>
                    <a:pt x="38" y="12"/>
                  </a:lnTo>
                  <a:lnTo>
                    <a:pt x="34" y="6"/>
                  </a:lnTo>
                  <a:lnTo>
                    <a:pt x="26" y="0"/>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5" name="Freeform 18"/>
            <p:cNvSpPr>
              <a:spLocks noEditPoints="1"/>
            </p:cNvSpPr>
            <p:nvPr/>
          </p:nvSpPr>
          <p:spPr bwMode="auto">
            <a:xfrm>
              <a:off x="3341688" y="1416050"/>
              <a:ext cx="568325" cy="498475"/>
            </a:xfrm>
            <a:custGeom>
              <a:avLst/>
              <a:gdLst>
                <a:gd name="T0" fmla="*/ 244 w 358"/>
                <a:gd name="T1" fmla="*/ 164 h 314"/>
                <a:gd name="T2" fmla="*/ 222 w 358"/>
                <a:gd name="T3" fmla="*/ 204 h 314"/>
                <a:gd name="T4" fmla="*/ 240 w 358"/>
                <a:gd name="T5" fmla="*/ 144 h 314"/>
                <a:gd name="T6" fmla="*/ 218 w 358"/>
                <a:gd name="T7" fmla="*/ 104 h 314"/>
                <a:gd name="T8" fmla="*/ 180 w 358"/>
                <a:gd name="T9" fmla="*/ 64 h 314"/>
                <a:gd name="T10" fmla="*/ 180 w 358"/>
                <a:gd name="T11" fmla="*/ 96 h 314"/>
                <a:gd name="T12" fmla="*/ 146 w 358"/>
                <a:gd name="T13" fmla="*/ 98 h 314"/>
                <a:gd name="T14" fmla="*/ 156 w 358"/>
                <a:gd name="T15" fmla="*/ 42 h 314"/>
                <a:gd name="T16" fmla="*/ 110 w 358"/>
                <a:gd name="T17" fmla="*/ 30 h 314"/>
                <a:gd name="T18" fmla="*/ 98 w 358"/>
                <a:gd name="T19" fmla="*/ 56 h 314"/>
                <a:gd name="T20" fmla="*/ 214 w 358"/>
                <a:gd name="T21" fmla="*/ 216 h 314"/>
                <a:gd name="T22" fmla="*/ 234 w 358"/>
                <a:gd name="T23" fmla="*/ 282 h 314"/>
                <a:gd name="T24" fmla="*/ 260 w 358"/>
                <a:gd name="T25" fmla="*/ 278 h 314"/>
                <a:gd name="T26" fmla="*/ 282 w 358"/>
                <a:gd name="T27" fmla="*/ 270 h 314"/>
                <a:gd name="T28" fmla="*/ 268 w 358"/>
                <a:gd name="T29" fmla="*/ 312 h 314"/>
                <a:gd name="T30" fmla="*/ 230 w 358"/>
                <a:gd name="T31" fmla="*/ 306 h 314"/>
                <a:gd name="T32" fmla="*/ 180 w 358"/>
                <a:gd name="T33" fmla="*/ 262 h 314"/>
                <a:gd name="T34" fmla="*/ 118 w 358"/>
                <a:gd name="T35" fmla="*/ 312 h 314"/>
                <a:gd name="T36" fmla="*/ 86 w 358"/>
                <a:gd name="T37" fmla="*/ 308 h 314"/>
                <a:gd name="T38" fmla="*/ 82 w 358"/>
                <a:gd name="T39" fmla="*/ 234 h 314"/>
                <a:gd name="T40" fmla="*/ 100 w 358"/>
                <a:gd name="T41" fmla="*/ 134 h 314"/>
                <a:gd name="T42" fmla="*/ 44 w 358"/>
                <a:gd name="T43" fmla="*/ 136 h 314"/>
                <a:gd name="T44" fmla="*/ 36 w 358"/>
                <a:gd name="T45" fmla="*/ 162 h 314"/>
                <a:gd name="T46" fmla="*/ 30 w 358"/>
                <a:gd name="T47" fmla="*/ 190 h 314"/>
                <a:gd name="T48" fmla="*/ 0 w 358"/>
                <a:gd name="T49" fmla="*/ 158 h 314"/>
                <a:gd name="T50" fmla="*/ 24 w 358"/>
                <a:gd name="T51" fmla="*/ 126 h 314"/>
                <a:gd name="T52" fmla="*/ 90 w 358"/>
                <a:gd name="T53" fmla="*/ 106 h 314"/>
                <a:gd name="T54" fmla="*/ 76 w 358"/>
                <a:gd name="T55" fmla="*/ 26 h 314"/>
                <a:gd name="T56" fmla="*/ 98 w 358"/>
                <a:gd name="T57" fmla="*/ 0 h 314"/>
                <a:gd name="T58" fmla="*/ 154 w 358"/>
                <a:gd name="T59" fmla="*/ 26 h 314"/>
                <a:gd name="T60" fmla="*/ 218 w 358"/>
                <a:gd name="T61" fmla="*/ 16 h 314"/>
                <a:gd name="T62" fmla="*/ 230 w 358"/>
                <a:gd name="T63" fmla="*/ 28 h 314"/>
                <a:gd name="T64" fmla="*/ 184 w 358"/>
                <a:gd name="T65" fmla="*/ 60 h 314"/>
                <a:gd name="T66" fmla="*/ 256 w 358"/>
                <a:gd name="T67" fmla="*/ 102 h 314"/>
                <a:gd name="T68" fmla="*/ 260 w 358"/>
                <a:gd name="T69" fmla="*/ 50 h 314"/>
                <a:gd name="T70" fmla="*/ 282 w 358"/>
                <a:gd name="T71" fmla="*/ 40 h 314"/>
                <a:gd name="T72" fmla="*/ 288 w 358"/>
                <a:gd name="T73" fmla="*/ 110 h 314"/>
                <a:gd name="T74" fmla="*/ 352 w 358"/>
                <a:gd name="T75" fmla="*/ 142 h 314"/>
                <a:gd name="T76" fmla="*/ 356 w 358"/>
                <a:gd name="T77" fmla="*/ 168 h 314"/>
                <a:gd name="T78" fmla="*/ 270 w 358"/>
                <a:gd name="T79" fmla="*/ 210 h 314"/>
                <a:gd name="T80" fmla="*/ 152 w 358"/>
                <a:gd name="T81" fmla="*/ 204 h 314"/>
                <a:gd name="T82" fmla="*/ 222 w 358"/>
                <a:gd name="T83" fmla="*/ 180 h 314"/>
                <a:gd name="T84" fmla="*/ 228 w 358"/>
                <a:gd name="T85" fmla="*/ 130 h 314"/>
                <a:gd name="T86" fmla="*/ 148 w 358"/>
                <a:gd name="T87" fmla="*/ 104 h 314"/>
                <a:gd name="T88" fmla="*/ 122 w 358"/>
                <a:gd name="T89" fmla="*/ 150 h 314"/>
                <a:gd name="T90" fmla="*/ 266 w 358"/>
                <a:gd name="T91" fmla="*/ 112 h 314"/>
                <a:gd name="T92" fmla="*/ 264 w 358"/>
                <a:gd name="T93" fmla="*/ 196 h 314"/>
                <a:gd name="T94" fmla="*/ 320 w 358"/>
                <a:gd name="T95" fmla="*/ 166 h 314"/>
                <a:gd name="T96" fmla="*/ 320 w 358"/>
                <a:gd name="T97" fmla="*/ 142 h 314"/>
                <a:gd name="T98" fmla="*/ 266 w 358"/>
                <a:gd name="T99" fmla="*/ 112 h 314"/>
                <a:gd name="T100" fmla="*/ 140 w 358"/>
                <a:gd name="T101" fmla="*/ 104 h 314"/>
                <a:gd name="T102" fmla="*/ 118 w 358"/>
                <a:gd name="T103" fmla="*/ 144 h 314"/>
                <a:gd name="T104" fmla="*/ 136 w 358"/>
                <a:gd name="T105" fmla="*/ 204 h 314"/>
                <a:gd name="T106" fmla="*/ 114 w 358"/>
                <a:gd name="T107" fmla="*/ 164 h 314"/>
                <a:gd name="T108" fmla="*/ 120 w 358"/>
                <a:gd name="T109" fmla="*/ 214 h 314"/>
                <a:gd name="T110" fmla="*/ 94 w 358"/>
                <a:gd name="T111" fmla="*/ 264 h 314"/>
                <a:gd name="T112" fmla="*/ 110 w 358"/>
                <a:gd name="T113" fmla="*/ 282 h 314"/>
                <a:gd name="T114" fmla="*/ 170 w 358"/>
                <a:gd name="T115" fmla="*/ 250 h 314"/>
                <a:gd name="T116" fmla="*/ 180 w 358"/>
                <a:gd name="T117" fmla="*/ 218 h 314"/>
                <a:gd name="T118" fmla="*/ 198 w 358"/>
                <a:gd name="T11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314">
                  <a:moveTo>
                    <a:pt x="222" y="204"/>
                  </a:moveTo>
                  <a:lnTo>
                    <a:pt x="222" y="204"/>
                  </a:lnTo>
                  <a:lnTo>
                    <a:pt x="258" y="198"/>
                  </a:lnTo>
                  <a:lnTo>
                    <a:pt x="258" y="198"/>
                  </a:lnTo>
                  <a:lnTo>
                    <a:pt x="244" y="164"/>
                  </a:lnTo>
                  <a:lnTo>
                    <a:pt x="244" y="164"/>
                  </a:lnTo>
                  <a:lnTo>
                    <a:pt x="232" y="188"/>
                  </a:lnTo>
                  <a:lnTo>
                    <a:pt x="232" y="188"/>
                  </a:lnTo>
                  <a:lnTo>
                    <a:pt x="222" y="204"/>
                  </a:lnTo>
                  <a:lnTo>
                    <a:pt x="222" y="204"/>
                  </a:lnTo>
                  <a:close/>
                  <a:moveTo>
                    <a:pt x="218" y="104"/>
                  </a:moveTo>
                  <a:lnTo>
                    <a:pt x="218" y="104"/>
                  </a:lnTo>
                  <a:lnTo>
                    <a:pt x="232" y="126"/>
                  </a:lnTo>
                  <a:lnTo>
                    <a:pt x="232" y="126"/>
                  </a:lnTo>
                  <a:lnTo>
                    <a:pt x="240" y="144"/>
                  </a:lnTo>
                  <a:lnTo>
                    <a:pt x="240" y="144"/>
                  </a:lnTo>
                  <a:lnTo>
                    <a:pt x="254" y="110"/>
                  </a:lnTo>
                  <a:lnTo>
                    <a:pt x="254" y="110"/>
                  </a:lnTo>
                  <a:lnTo>
                    <a:pt x="218" y="104"/>
                  </a:lnTo>
                  <a:lnTo>
                    <a:pt x="218" y="104"/>
                  </a:lnTo>
                  <a:close/>
                  <a:moveTo>
                    <a:pt x="206" y="98"/>
                  </a:moveTo>
                  <a:lnTo>
                    <a:pt x="206" y="98"/>
                  </a:lnTo>
                  <a:lnTo>
                    <a:pt x="192" y="80"/>
                  </a:lnTo>
                  <a:lnTo>
                    <a:pt x="180" y="64"/>
                  </a:lnTo>
                  <a:lnTo>
                    <a:pt x="180" y="64"/>
                  </a:lnTo>
                  <a:lnTo>
                    <a:pt x="166" y="80"/>
                  </a:lnTo>
                  <a:lnTo>
                    <a:pt x="152" y="98"/>
                  </a:lnTo>
                  <a:lnTo>
                    <a:pt x="152" y="98"/>
                  </a:lnTo>
                  <a:lnTo>
                    <a:pt x="180" y="96"/>
                  </a:lnTo>
                  <a:lnTo>
                    <a:pt x="180" y="96"/>
                  </a:lnTo>
                  <a:lnTo>
                    <a:pt x="206" y="98"/>
                  </a:lnTo>
                  <a:lnTo>
                    <a:pt x="206" y="98"/>
                  </a:lnTo>
                  <a:close/>
                  <a:moveTo>
                    <a:pt x="104" y="102"/>
                  </a:moveTo>
                  <a:lnTo>
                    <a:pt x="104" y="102"/>
                  </a:lnTo>
                  <a:lnTo>
                    <a:pt x="146" y="98"/>
                  </a:lnTo>
                  <a:lnTo>
                    <a:pt x="146" y="98"/>
                  </a:lnTo>
                  <a:lnTo>
                    <a:pt x="160" y="78"/>
                  </a:lnTo>
                  <a:lnTo>
                    <a:pt x="174" y="60"/>
                  </a:lnTo>
                  <a:lnTo>
                    <a:pt x="174" y="60"/>
                  </a:lnTo>
                  <a:lnTo>
                    <a:pt x="156" y="42"/>
                  </a:lnTo>
                  <a:lnTo>
                    <a:pt x="138" y="32"/>
                  </a:lnTo>
                  <a:lnTo>
                    <a:pt x="130" y="30"/>
                  </a:lnTo>
                  <a:lnTo>
                    <a:pt x="122" y="28"/>
                  </a:lnTo>
                  <a:lnTo>
                    <a:pt x="116" y="28"/>
                  </a:lnTo>
                  <a:lnTo>
                    <a:pt x="110" y="30"/>
                  </a:lnTo>
                  <a:lnTo>
                    <a:pt x="110" y="30"/>
                  </a:lnTo>
                  <a:lnTo>
                    <a:pt x="104" y="34"/>
                  </a:lnTo>
                  <a:lnTo>
                    <a:pt x="102" y="40"/>
                  </a:lnTo>
                  <a:lnTo>
                    <a:pt x="98" y="48"/>
                  </a:lnTo>
                  <a:lnTo>
                    <a:pt x="98" y="56"/>
                  </a:lnTo>
                  <a:lnTo>
                    <a:pt x="98" y="78"/>
                  </a:lnTo>
                  <a:lnTo>
                    <a:pt x="104" y="102"/>
                  </a:lnTo>
                  <a:lnTo>
                    <a:pt x="104" y="102"/>
                  </a:lnTo>
                  <a:close/>
                  <a:moveTo>
                    <a:pt x="214" y="216"/>
                  </a:moveTo>
                  <a:lnTo>
                    <a:pt x="214" y="216"/>
                  </a:lnTo>
                  <a:lnTo>
                    <a:pt x="188" y="250"/>
                  </a:lnTo>
                  <a:lnTo>
                    <a:pt x="188" y="250"/>
                  </a:lnTo>
                  <a:lnTo>
                    <a:pt x="208" y="268"/>
                  </a:lnTo>
                  <a:lnTo>
                    <a:pt x="226" y="280"/>
                  </a:lnTo>
                  <a:lnTo>
                    <a:pt x="234" y="282"/>
                  </a:lnTo>
                  <a:lnTo>
                    <a:pt x="242" y="284"/>
                  </a:lnTo>
                  <a:lnTo>
                    <a:pt x="248" y="284"/>
                  </a:lnTo>
                  <a:lnTo>
                    <a:pt x="254" y="280"/>
                  </a:lnTo>
                  <a:lnTo>
                    <a:pt x="254" y="280"/>
                  </a:lnTo>
                  <a:lnTo>
                    <a:pt x="260" y="278"/>
                  </a:lnTo>
                  <a:lnTo>
                    <a:pt x="262" y="272"/>
                  </a:lnTo>
                  <a:lnTo>
                    <a:pt x="262" y="272"/>
                  </a:lnTo>
                  <a:lnTo>
                    <a:pt x="272" y="274"/>
                  </a:lnTo>
                  <a:lnTo>
                    <a:pt x="272" y="274"/>
                  </a:lnTo>
                  <a:lnTo>
                    <a:pt x="282" y="270"/>
                  </a:lnTo>
                  <a:lnTo>
                    <a:pt x="282" y="270"/>
                  </a:lnTo>
                  <a:lnTo>
                    <a:pt x="282" y="286"/>
                  </a:lnTo>
                  <a:lnTo>
                    <a:pt x="280" y="296"/>
                  </a:lnTo>
                  <a:lnTo>
                    <a:pt x="276" y="306"/>
                  </a:lnTo>
                  <a:lnTo>
                    <a:pt x="268" y="312"/>
                  </a:lnTo>
                  <a:lnTo>
                    <a:pt x="268" y="312"/>
                  </a:lnTo>
                  <a:lnTo>
                    <a:pt x="260" y="314"/>
                  </a:lnTo>
                  <a:lnTo>
                    <a:pt x="252" y="314"/>
                  </a:lnTo>
                  <a:lnTo>
                    <a:pt x="242" y="312"/>
                  </a:lnTo>
                  <a:lnTo>
                    <a:pt x="230" y="306"/>
                  </a:lnTo>
                  <a:lnTo>
                    <a:pt x="218" y="298"/>
                  </a:lnTo>
                  <a:lnTo>
                    <a:pt x="206" y="288"/>
                  </a:lnTo>
                  <a:lnTo>
                    <a:pt x="192" y="276"/>
                  </a:lnTo>
                  <a:lnTo>
                    <a:pt x="180" y="262"/>
                  </a:lnTo>
                  <a:lnTo>
                    <a:pt x="180" y="262"/>
                  </a:lnTo>
                  <a:lnTo>
                    <a:pt x="166" y="276"/>
                  </a:lnTo>
                  <a:lnTo>
                    <a:pt x="154" y="288"/>
                  </a:lnTo>
                  <a:lnTo>
                    <a:pt x="140" y="298"/>
                  </a:lnTo>
                  <a:lnTo>
                    <a:pt x="128" y="306"/>
                  </a:lnTo>
                  <a:lnTo>
                    <a:pt x="118" y="312"/>
                  </a:lnTo>
                  <a:lnTo>
                    <a:pt x="108" y="314"/>
                  </a:lnTo>
                  <a:lnTo>
                    <a:pt x="98" y="314"/>
                  </a:lnTo>
                  <a:lnTo>
                    <a:pt x="90" y="312"/>
                  </a:lnTo>
                  <a:lnTo>
                    <a:pt x="90" y="312"/>
                  </a:lnTo>
                  <a:lnTo>
                    <a:pt x="86" y="308"/>
                  </a:lnTo>
                  <a:lnTo>
                    <a:pt x="82" y="304"/>
                  </a:lnTo>
                  <a:lnTo>
                    <a:pt x="78" y="292"/>
                  </a:lnTo>
                  <a:lnTo>
                    <a:pt x="76" y="276"/>
                  </a:lnTo>
                  <a:lnTo>
                    <a:pt x="78" y="256"/>
                  </a:lnTo>
                  <a:lnTo>
                    <a:pt x="82" y="234"/>
                  </a:lnTo>
                  <a:lnTo>
                    <a:pt x="88" y="210"/>
                  </a:lnTo>
                  <a:lnTo>
                    <a:pt x="98" y="184"/>
                  </a:lnTo>
                  <a:lnTo>
                    <a:pt x="110" y="158"/>
                  </a:lnTo>
                  <a:lnTo>
                    <a:pt x="110" y="158"/>
                  </a:lnTo>
                  <a:lnTo>
                    <a:pt x="100" y="134"/>
                  </a:lnTo>
                  <a:lnTo>
                    <a:pt x="92" y="112"/>
                  </a:lnTo>
                  <a:lnTo>
                    <a:pt x="92" y="112"/>
                  </a:lnTo>
                  <a:lnTo>
                    <a:pt x="68" y="122"/>
                  </a:lnTo>
                  <a:lnTo>
                    <a:pt x="50" y="130"/>
                  </a:lnTo>
                  <a:lnTo>
                    <a:pt x="44" y="136"/>
                  </a:lnTo>
                  <a:lnTo>
                    <a:pt x="38" y="142"/>
                  </a:lnTo>
                  <a:lnTo>
                    <a:pt x="36" y="148"/>
                  </a:lnTo>
                  <a:lnTo>
                    <a:pt x="34" y="154"/>
                  </a:lnTo>
                  <a:lnTo>
                    <a:pt x="34" y="154"/>
                  </a:lnTo>
                  <a:lnTo>
                    <a:pt x="36" y="162"/>
                  </a:lnTo>
                  <a:lnTo>
                    <a:pt x="40" y="168"/>
                  </a:lnTo>
                  <a:lnTo>
                    <a:pt x="40" y="168"/>
                  </a:lnTo>
                  <a:lnTo>
                    <a:pt x="34" y="178"/>
                  </a:lnTo>
                  <a:lnTo>
                    <a:pt x="32" y="184"/>
                  </a:lnTo>
                  <a:lnTo>
                    <a:pt x="30" y="190"/>
                  </a:lnTo>
                  <a:lnTo>
                    <a:pt x="30" y="190"/>
                  </a:lnTo>
                  <a:lnTo>
                    <a:pt x="18" y="182"/>
                  </a:lnTo>
                  <a:lnTo>
                    <a:pt x="8" y="174"/>
                  </a:lnTo>
                  <a:lnTo>
                    <a:pt x="2" y="166"/>
                  </a:lnTo>
                  <a:lnTo>
                    <a:pt x="0" y="158"/>
                  </a:lnTo>
                  <a:lnTo>
                    <a:pt x="0" y="158"/>
                  </a:lnTo>
                  <a:lnTo>
                    <a:pt x="2" y="148"/>
                  </a:lnTo>
                  <a:lnTo>
                    <a:pt x="6" y="142"/>
                  </a:lnTo>
                  <a:lnTo>
                    <a:pt x="14" y="134"/>
                  </a:lnTo>
                  <a:lnTo>
                    <a:pt x="24" y="126"/>
                  </a:lnTo>
                  <a:lnTo>
                    <a:pt x="38" y="120"/>
                  </a:lnTo>
                  <a:lnTo>
                    <a:pt x="52" y="114"/>
                  </a:lnTo>
                  <a:lnTo>
                    <a:pt x="70" y="110"/>
                  </a:lnTo>
                  <a:lnTo>
                    <a:pt x="90" y="106"/>
                  </a:lnTo>
                  <a:lnTo>
                    <a:pt x="90" y="106"/>
                  </a:lnTo>
                  <a:lnTo>
                    <a:pt x="84" y="86"/>
                  </a:lnTo>
                  <a:lnTo>
                    <a:pt x="80" y="70"/>
                  </a:lnTo>
                  <a:lnTo>
                    <a:pt x="76" y="54"/>
                  </a:lnTo>
                  <a:lnTo>
                    <a:pt x="76" y="38"/>
                  </a:lnTo>
                  <a:lnTo>
                    <a:pt x="76" y="26"/>
                  </a:lnTo>
                  <a:lnTo>
                    <a:pt x="80" y="16"/>
                  </a:lnTo>
                  <a:lnTo>
                    <a:pt x="84" y="8"/>
                  </a:lnTo>
                  <a:lnTo>
                    <a:pt x="90" y="2"/>
                  </a:lnTo>
                  <a:lnTo>
                    <a:pt x="90" y="2"/>
                  </a:lnTo>
                  <a:lnTo>
                    <a:pt x="98" y="0"/>
                  </a:lnTo>
                  <a:lnTo>
                    <a:pt x="108" y="0"/>
                  </a:lnTo>
                  <a:lnTo>
                    <a:pt x="118" y="2"/>
                  </a:lnTo>
                  <a:lnTo>
                    <a:pt x="128" y="8"/>
                  </a:lnTo>
                  <a:lnTo>
                    <a:pt x="140" y="16"/>
                  </a:lnTo>
                  <a:lnTo>
                    <a:pt x="154" y="26"/>
                  </a:lnTo>
                  <a:lnTo>
                    <a:pt x="166" y="38"/>
                  </a:lnTo>
                  <a:lnTo>
                    <a:pt x="180" y="52"/>
                  </a:lnTo>
                  <a:lnTo>
                    <a:pt x="180" y="52"/>
                  </a:lnTo>
                  <a:lnTo>
                    <a:pt x="206" y="26"/>
                  </a:lnTo>
                  <a:lnTo>
                    <a:pt x="218" y="16"/>
                  </a:lnTo>
                  <a:lnTo>
                    <a:pt x="230" y="8"/>
                  </a:lnTo>
                  <a:lnTo>
                    <a:pt x="230" y="8"/>
                  </a:lnTo>
                  <a:lnTo>
                    <a:pt x="228" y="18"/>
                  </a:lnTo>
                  <a:lnTo>
                    <a:pt x="228" y="18"/>
                  </a:lnTo>
                  <a:lnTo>
                    <a:pt x="230" y="28"/>
                  </a:lnTo>
                  <a:lnTo>
                    <a:pt x="230" y="28"/>
                  </a:lnTo>
                  <a:lnTo>
                    <a:pt x="220" y="32"/>
                  </a:lnTo>
                  <a:lnTo>
                    <a:pt x="208" y="40"/>
                  </a:lnTo>
                  <a:lnTo>
                    <a:pt x="196" y="48"/>
                  </a:lnTo>
                  <a:lnTo>
                    <a:pt x="184" y="60"/>
                  </a:lnTo>
                  <a:lnTo>
                    <a:pt x="184" y="60"/>
                  </a:lnTo>
                  <a:lnTo>
                    <a:pt x="200" y="78"/>
                  </a:lnTo>
                  <a:lnTo>
                    <a:pt x="214" y="98"/>
                  </a:lnTo>
                  <a:lnTo>
                    <a:pt x="214" y="98"/>
                  </a:lnTo>
                  <a:lnTo>
                    <a:pt x="256" y="102"/>
                  </a:lnTo>
                  <a:lnTo>
                    <a:pt x="256" y="102"/>
                  </a:lnTo>
                  <a:lnTo>
                    <a:pt x="260" y="88"/>
                  </a:lnTo>
                  <a:lnTo>
                    <a:pt x="262" y="74"/>
                  </a:lnTo>
                  <a:lnTo>
                    <a:pt x="262" y="62"/>
                  </a:lnTo>
                  <a:lnTo>
                    <a:pt x="260" y="50"/>
                  </a:lnTo>
                  <a:lnTo>
                    <a:pt x="260" y="50"/>
                  </a:lnTo>
                  <a:lnTo>
                    <a:pt x="268" y="50"/>
                  </a:lnTo>
                  <a:lnTo>
                    <a:pt x="274" y="48"/>
                  </a:lnTo>
                  <a:lnTo>
                    <a:pt x="282" y="40"/>
                  </a:lnTo>
                  <a:lnTo>
                    <a:pt x="282" y="40"/>
                  </a:lnTo>
                  <a:lnTo>
                    <a:pt x="282" y="54"/>
                  </a:lnTo>
                  <a:lnTo>
                    <a:pt x="280" y="70"/>
                  </a:lnTo>
                  <a:lnTo>
                    <a:pt x="270" y="106"/>
                  </a:lnTo>
                  <a:lnTo>
                    <a:pt x="270" y="106"/>
                  </a:lnTo>
                  <a:lnTo>
                    <a:pt x="288" y="110"/>
                  </a:lnTo>
                  <a:lnTo>
                    <a:pt x="306" y="114"/>
                  </a:lnTo>
                  <a:lnTo>
                    <a:pt x="320" y="120"/>
                  </a:lnTo>
                  <a:lnTo>
                    <a:pt x="334" y="126"/>
                  </a:lnTo>
                  <a:lnTo>
                    <a:pt x="344" y="134"/>
                  </a:lnTo>
                  <a:lnTo>
                    <a:pt x="352" y="142"/>
                  </a:lnTo>
                  <a:lnTo>
                    <a:pt x="356" y="148"/>
                  </a:lnTo>
                  <a:lnTo>
                    <a:pt x="358" y="158"/>
                  </a:lnTo>
                  <a:lnTo>
                    <a:pt x="358" y="158"/>
                  </a:lnTo>
                  <a:lnTo>
                    <a:pt x="358" y="162"/>
                  </a:lnTo>
                  <a:lnTo>
                    <a:pt x="356" y="168"/>
                  </a:lnTo>
                  <a:lnTo>
                    <a:pt x="348" y="178"/>
                  </a:lnTo>
                  <a:lnTo>
                    <a:pt x="334" y="188"/>
                  </a:lnTo>
                  <a:lnTo>
                    <a:pt x="316" y="196"/>
                  </a:lnTo>
                  <a:lnTo>
                    <a:pt x="296" y="204"/>
                  </a:lnTo>
                  <a:lnTo>
                    <a:pt x="270" y="210"/>
                  </a:lnTo>
                  <a:lnTo>
                    <a:pt x="244" y="214"/>
                  </a:lnTo>
                  <a:lnTo>
                    <a:pt x="214" y="216"/>
                  </a:lnTo>
                  <a:lnTo>
                    <a:pt x="214" y="216"/>
                  </a:lnTo>
                  <a:close/>
                  <a:moveTo>
                    <a:pt x="152" y="204"/>
                  </a:moveTo>
                  <a:lnTo>
                    <a:pt x="152" y="204"/>
                  </a:lnTo>
                  <a:lnTo>
                    <a:pt x="180" y="206"/>
                  </a:lnTo>
                  <a:lnTo>
                    <a:pt x="180" y="206"/>
                  </a:lnTo>
                  <a:lnTo>
                    <a:pt x="206" y="204"/>
                  </a:lnTo>
                  <a:lnTo>
                    <a:pt x="206" y="204"/>
                  </a:lnTo>
                  <a:lnTo>
                    <a:pt x="222" y="180"/>
                  </a:lnTo>
                  <a:lnTo>
                    <a:pt x="222" y="180"/>
                  </a:lnTo>
                  <a:lnTo>
                    <a:pt x="238" y="150"/>
                  </a:lnTo>
                  <a:lnTo>
                    <a:pt x="238" y="150"/>
                  </a:lnTo>
                  <a:lnTo>
                    <a:pt x="228" y="130"/>
                  </a:lnTo>
                  <a:lnTo>
                    <a:pt x="228" y="130"/>
                  </a:lnTo>
                  <a:lnTo>
                    <a:pt x="210" y="104"/>
                  </a:lnTo>
                  <a:lnTo>
                    <a:pt x="210" y="104"/>
                  </a:lnTo>
                  <a:lnTo>
                    <a:pt x="180" y="102"/>
                  </a:lnTo>
                  <a:lnTo>
                    <a:pt x="180" y="102"/>
                  </a:lnTo>
                  <a:lnTo>
                    <a:pt x="148" y="104"/>
                  </a:lnTo>
                  <a:lnTo>
                    <a:pt x="148" y="104"/>
                  </a:lnTo>
                  <a:lnTo>
                    <a:pt x="132" y="130"/>
                  </a:lnTo>
                  <a:lnTo>
                    <a:pt x="132" y="130"/>
                  </a:lnTo>
                  <a:lnTo>
                    <a:pt x="122" y="150"/>
                  </a:lnTo>
                  <a:lnTo>
                    <a:pt x="122" y="150"/>
                  </a:lnTo>
                  <a:lnTo>
                    <a:pt x="138" y="182"/>
                  </a:lnTo>
                  <a:lnTo>
                    <a:pt x="138" y="182"/>
                  </a:lnTo>
                  <a:lnTo>
                    <a:pt x="152" y="204"/>
                  </a:lnTo>
                  <a:lnTo>
                    <a:pt x="152" y="204"/>
                  </a:lnTo>
                  <a:close/>
                  <a:moveTo>
                    <a:pt x="266" y="112"/>
                  </a:moveTo>
                  <a:lnTo>
                    <a:pt x="266" y="112"/>
                  </a:lnTo>
                  <a:lnTo>
                    <a:pt x="258" y="134"/>
                  </a:lnTo>
                  <a:lnTo>
                    <a:pt x="248" y="158"/>
                  </a:lnTo>
                  <a:lnTo>
                    <a:pt x="248" y="158"/>
                  </a:lnTo>
                  <a:lnTo>
                    <a:pt x="264" y="196"/>
                  </a:lnTo>
                  <a:lnTo>
                    <a:pt x="264" y="196"/>
                  </a:lnTo>
                  <a:lnTo>
                    <a:pt x="290" y="188"/>
                  </a:lnTo>
                  <a:lnTo>
                    <a:pt x="308" y="178"/>
                  </a:lnTo>
                  <a:lnTo>
                    <a:pt x="314" y="172"/>
                  </a:lnTo>
                  <a:lnTo>
                    <a:pt x="320" y="166"/>
                  </a:lnTo>
                  <a:lnTo>
                    <a:pt x="322" y="160"/>
                  </a:lnTo>
                  <a:lnTo>
                    <a:pt x="324" y="154"/>
                  </a:lnTo>
                  <a:lnTo>
                    <a:pt x="324" y="154"/>
                  </a:lnTo>
                  <a:lnTo>
                    <a:pt x="322" y="148"/>
                  </a:lnTo>
                  <a:lnTo>
                    <a:pt x="320" y="142"/>
                  </a:lnTo>
                  <a:lnTo>
                    <a:pt x="316" y="136"/>
                  </a:lnTo>
                  <a:lnTo>
                    <a:pt x="308" y="130"/>
                  </a:lnTo>
                  <a:lnTo>
                    <a:pt x="290" y="120"/>
                  </a:lnTo>
                  <a:lnTo>
                    <a:pt x="266" y="112"/>
                  </a:lnTo>
                  <a:lnTo>
                    <a:pt x="266" y="112"/>
                  </a:lnTo>
                  <a:close/>
                  <a:moveTo>
                    <a:pt x="118" y="144"/>
                  </a:moveTo>
                  <a:lnTo>
                    <a:pt x="118" y="144"/>
                  </a:lnTo>
                  <a:lnTo>
                    <a:pt x="128" y="126"/>
                  </a:lnTo>
                  <a:lnTo>
                    <a:pt x="128" y="126"/>
                  </a:lnTo>
                  <a:lnTo>
                    <a:pt x="140" y="104"/>
                  </a:lnTo>
                  <a:lnTo>
                    <a:pt x="140" y="104"/>
                  </a:lnTo>
                  <a:lnTo>
                    <a:pt x="106" y="110"/>
                  </a:lnTo>
                  <a:lnTo>
                    <a:pt x="106" y="110"/>
                  </a:lnTo>
                  <a:lnTo>
                    <a:pt x="118" y="144"/>
                  </a:lnTo>
                  <a:lnTo>
                    <a:pt x="118" y="144"/>
                  </a:lnTo>
                  <a:close/>
                  <a:moveTo>
                    <a:pt x="114" y="164"/>
                  </a:moveTo>
                  <a:lnTo>
                    <a:pt x="114" y="164"/>
                  </a:lnTo>
                  <a:lnTo>
                    <a:pt x="102" y="198"/>
                  </a:lnTo>
                  <a:lnTo>
                    <a:pt x="102" y="198"/>
                  </a:lnTo>
                  <a:lnTo>
                    <a:pt x="136" y="204"/>
                  </a:lnTo>
                  <a:lnTo>
                    <a:pt x="136" y="204"/>
                  </a:lnTo>
                  <a:lnTo>
                    <a:pt x="128" y="188"/>
                  </a:lnTo>
                  <a:lnTo>
                    <a:pt x="128" y="188"/>
                  </a:lnTo>
                  <a:lnTo>
                    <a:pt x="114" y="164"/>
                  </a:lnTo>
                  <a:lnTo>
                    <a:pt x="114" y="164"/>
                  </a:lnTo>
                  <a:close/>
                  <a:moveTo>
                    <a:pt x="170" y="250"/>
                  </a:moveTo>
                  <a:lnTo>
                    <a:pt x="170" y="250"/>
                  </a:lnTo>
                  <a:lnTo>
                    <a:pt x="146" y="216"/>
                  </a:lnTo>
                  <a:lnTo>
                    <a:pt x="146" y="216"/>
                  </a:lnTo>
                  <a:lnTo>
                    <a:pt x="120" y="214"/>
                  </a:lnTo>
                  <a:lnTo>
                    <a:pt x="98" y="210"/>
                  </a:lnTo>
                  <a:lnTo>
                    <a:pt x="98" y="210"/>
                  </a:lnTo>
                  <a:lnTo>
                    <a:pt x="92" y="236"/>
                  </a:lnTo>
                  <a:lnTo>
                    <a:pt x="92" y="256"/>
                  </a:lnTo>
                  <a:lnTo>
                    <a:pt x="94" y="264"/>
                  </a:lnTo>
                  <a:lnTo>
                    <a:pt x="96" y="272"/>
                  </a:lnTo>
                  <a:lnTo>
                    <a:pt x="100" y="276"/>
                  </a:lnTo>
                  <a:lnTo>
                    <a:pt x="104" y="280"/>
                  </a:lnTo>
                  <a:lnTo>
                    <a:pt x="104" y="280"/>
                  </a:lnTo>
                  <a:lnTo>
                    <a:pt x="110" y="282"/>
                  </a:lnTo>
                  <a:lnTo>
                    <a:pt x="118" y="284"/>
                  </a:lnTo>
                  <a:lnTo>
                    <a:pt x="124" y="282"/>
                  </a:lnTo>
                  <a:lnTo>
                    <a:pt x="134" y="278"/>
                  </a:lnTo>
                  <a:lnTo>
                    <a:pt x="150" y="268"/>
                  </a:lnTo>
                  <a:lnTo>
                    <a:pt x="170" y="250"/>
                  </a:lnTo>
                  <a:lnTo>
                    <a:pt x="170" y="250"/>
                  </a:lnTo>
                  <a:close/>
                  <a:moveTo>
                    <a:pt x="198" y="218"/>
                  </a:moveTo>
                  <a:lnTo>
                    <a:pt x="198" y="218"/>
                  </a:lnTo>
                  <a:lnTo>
                    <a:pt x="180" y="218"/>
                  </a:lnTo>
                  <a:lnTo>
                    <a:pt x="180" y="218"/>
                  </a:lnTo>
                  <a:lnTo>
                    <a:pt x="160" y="218"/>
                  </a:lnTo>
                  <a:lnTo>
                    <a:pt x="160" y="218"/>
                  </a:lnTo>
                  <a:lnTo>
                    <a:pt x="180" y="240"/>
                  </a:lnTo>
                  <a:lnTo>
                    <a:pt x="180" y="240"/>
                  </a:lnTo>
                  <a:lnTo>
                    <a:pt x="198" y="218"/>
                  </a:lnTo>
                  <a:lnTo>
                    <a:pt x="19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sp>
        <p:nvSpPr>
          <p:cNvPr id="32" name="speed"/>
          <p:cNvSpPr txBox="1">
            <a:spLocks noChangeArrowheads="1"/>
          </p:cNvSpPr>
          <p:nvPr/>
        </p:nvSpPr>
        <p:spPr bwMode="auto">
          <a:xfrm>
            <a:off x="2111481" y="3835936"/>
            <a:ext cx="829239" cy="3046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solidFill>
                  <a:schemeClr val="bg1"/>
                </a:solidFill>
                <a:latin typeface="Tahoma" panose="020B0604030504040204" pitchFamily="34" charset="0"/>
                <a:ea typeface="Tahoma" panose="020B0604030504040204" pitchFamily="34" charset="0"/>
                <a:cs typeface="Tahoma" panose="020B0604030504040204" pitchFamily="34" charset="0"/>
              </a:rPr>
              <a:t>Visual trends</a:t>
            </a:r>
          </a:p>
        </p:txBody>
      </p:sp>
      <p:sp>
        <p:nvSpPr>
          <p:cNvPr id="33" name="speed"/>
          <p:cNvSpPr txBox="1">
            <a:spLocks noChangeArrowheads="1"/>
          </p:cNvSpPr>
          <p:nvPr/>
        </p:nvSpPr>
        <p:spPr bwMode="auto">
          <a:xfrm>
            <a:off x="6189037" y="3835936"/>
            <a:ext cx="829239" cy="3046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solidFill>
                  <a:schemeClr val="bg1"/>
                </a:solidFill>
                <a:latin typeface="Tahoma" panose="020B0604030504040204" pitchFamily="34" charset="0"/>
                <a:ea typeface="Tahoma" panose="020B0604030504040204" pitchFamily="34" charset="0"/>
                <a:cs typeface="Tahoma" panose="020B0604030504040204" pitchFamily="34" charset="0"/>
              </a:rPr>
              <a:t>Visual trends</a:t>
            </a:r>
          </a:p>
        </p:txBody>
      </p:sp>
      <p:sp>
        <p:nvSpPr>
          <p:cNvPr id="7" name="도넛 6"/>
          <p:cNvSpPr/>
          <p:nvPr/>
        </p:nvSpPr>
        <p:spPr>
          <a:xfrm>
            <a:off x="3947024" y="1387897"/>
            <a:ext cx="1234625" cy="1234625"/>
          </a:xfrm>
          <a:prstGeom prst="donut">
            <a:avLst>
              <a:gd name="adj" fmla="val 0"/>
            </a:avLst>
          </a:prstGeom>
          <a:blipFill>
            <a:blip r:embed="rId3"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26" name="그룹 25"/>
          <p:cNvGrpSpPr/>
          <p:nvPr/>
        </p:nvGrpSpPr>
        <p:grpSpPr>
          <a:xfrm>
            <a:off x="4376643" y="1623606"/>
            <a:ext cx="375384" cy="301609"/>
            <a:chOff x="5386388" y="612775"/>
            <a:chExt cx="549275" cy="441325"/>
          </a:xfrm>
          <a:solidFill>
            <a:srgbClr val="FCAE16"/>
          </a:solidFill>
        </p:grpSpPr>
        <p:sp>
          <p:nvSpPr>
            <p:cNvPr id="27" name="Freeform 34"/>
            <p:cNvSpPr>
              <a:spLocks/>
            </p:cNvSpPr>
            <p:nvPr/>
          </p:nvSpPr>
          <p:spPr bwMode="auto">
            <a:xfrm>
              <a:off x="5659438" y="857250"/>
              <a:ext cx="238125" cy="161925"/>
            </a:xfrm>
            <a:custGeom>
              <a:avLst/>
              <a:gdLst>
                <a:gd name="T0" fmla="*/ 150 w 150"/>
                <a:gd name="T1" fmla="*/ 26 h 102"/>
                <a:gd name="T2" fmla="*/ 150 w 150"/>
                <a:gd name="T3" fmla="*/ 26 h 102"/>
                <a:gd name="T4" fmla="*/ 150 w 150"/>
                <a:gd name="T5" fmla="*/ 38 h 102"/>
                <a:gd name="T6" fmla="*/ 148 w 150"/>
                <a:gd name="T7" fmla="*/ 48 h 102"/>
                <a:gd name="T8" fmla="*/ 144 w 150"/>
                <a:gd name="T9" fmla="*/ 58 h 102"/>
                <a:gd name="T10" fmla="*/ 140 w 150"/>
                <a:gd name="T11" fmla="*/ 68 h 102"/>
                <a:gd name="T12" fmla="*/ 134 w 150"/>
                <a:gd name="T13" fmla="*/ 78 h 102"/>
                <a:gd name="T14" fmla="*/ 128 w 150"/>
                <a:gd name="T15" fmla="*/ 86 h 102"/>
                <a:gd name="T16" fmla="*/ 120 w 150"/>
                <a:gd name="T17" fmla="*/ 94 h 102"/>
                <a:gd name="T18" fmla="*/ 112 w 150"/>
                <a:gd name="T19" fmla="*/ 100 h 102"/>
                <a:gd name="T20" fmla="*/ 112 w 150"/>
                <a:gd name="T21" fmla="*/ 100 h 102"/>
                <a:gd name="T22" fmla="*/ 110 w 150"/>
                <a:gd name="T23" fmla="*/ 102 h 102"/>
                <a:gd name="T24" fmla="*/ 110 w 150"/>
                <a:gd name="T25" fmla="*/ 102 h 102"/>
                <a:gd name="T26" fmla="*/ 58 w 150"/>
                <a:gd name="T27" fmla="*/ 102 h 102"/>
                <a:gd name="T28" fmla="*/ 58 w 150"/>
                <a:gd name="T29" fmla="*/ 102 h 102"/>
                <a:gd name="T30" fmla="*/ 56 w 150"/>
                <a:gd name="T31" fmla="*/ 94 h 102"/>
                <a:gd name="T32" fmla="*/ 52 w 150"/>
                <a:gd name="T33" fmla="*/ 86 h 102"/>
                <a:gd name="T34" fmla="*/ 0 w 150"/>
                <a:gd name="T35" fmla="*/ 0 h 102"/>
                <a:gd name="T36" fmla="*/ 146 w 150"/>
                <a:gd name="T37" fmla="*/ 0 h 102"/>
                <a:gd name="T38" fmla="*/ 146 w 150"/>
                <a:gd name="T39" fmla="*/ 0 h 102"/>
                <a:gd name="T40" fmla="*/ 150 w 150"/>
                <a:gd name="T41" fmla="*/ 14 h 102"/>
                <a:gd name="T42" fmla="*/ 150 w 150"/>
                <a:gd name="T43" fmla="*/ 26 h 102"/>
                <a:gd name="T44" fmla="*/ 150 w 150"/>
                <a:gd name="T4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02">
                  <a:moveTo>
                    <a:pt x="150" y="26"/>
                  </a:moveTo>
                  <a:lnTo>
                    <a:pt x="150" y="26"/>
                  </a:lnTo>
                  <a:lnTo>
                    <a:pt x="150" y="38"/>
                  </a:lnTo>
                  <a:lnTo>
                    <a:pt x="148" y="48"/>
                  </a:lnTo>
                  <a:lnTo>
                    <a:pt x="144" y="58"/>
                  </a:lnTo>
                  <a:lnTo>
                    <a:pt x="140" y="68"/>
                  </a:lnTo>
                  <a:lnTo>
                    <a:pt x="134" y="78"/>
                  </a:lnTo>
                  <a:lnTo>
                    <a:pt x="128" y="86"/>
                  </a:lnTo>
                  <a:lnTo>
                    <a:pt x="120" y="94"/>
                  </a:lnTo>
                  <a:lnTo>
                    <a:pt x="112" y="100"/>
                  </a:lnTo>
                  <a:lnTo>
                    <a:pt x="112" y="100"/>
                  </a:lnTo>
                  <a:lnTo>
                    <a:pt x="110" y="102"/>
                  </a:lnTo>
                  <a:lnTo>
                    <a:pt x="110" y="102"/>
                  </a:lnTo>
                  <a:lnTo>
                    <a:pt x="58" y="102"/>
                  </a:lnTo>
                  <a:lnTo>
                    <a:pt x="58" y="102"/>
                  </a:lnTo>
                  <a:lnTo>
                    <a:pt x="56" y="94"/>
                  </a:lnTo>
                  <a:lnTo>
                    <a:pt x="52" y="86"/>
                  </a:lnTo>
                  <a:lnTo>
                    <a:pt x="0" y="0"/>
                  </a:lnTo>
                  <a:lnTo>
                    <a:pt x="146" y="0"/>
                  </a:lnTo>
                  <a:lnTo>
                    <a:pt x="146" y="0"/>
                  </a:lnTo>
                  <a:lnTo>
                    <a:pt x="150" y="14"/>
                  </a:lnTo>
                  <a:lnTo>
                    <a:pt x="150" y="26"/>
                  </a:lnTo>
                  <a:lnTo>
                    <a:pt x="1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8" name="Freeform 35"/>
            <p:cNvSpPr>
              <a:spLocks/>
            </p:cNvSpPr>
            <p:nvPr/>
          </p:nvSpPr>
          <p:spPr bwMode="auto">
            <a:xfrm>
              <a:off x="5786438" y="771525"/>
              <a:ext cx="76200" cy="57150"/>
            </a:xfrm>
            <a:custGeom>
              <a:avLst/>
              <a:gdLst>
                <a:gd name="T0" fmla="*/ 2 w 48"/>
                <a:gd name="T1" fmla="*/ 8 h 36"/>
                <a:gd name="T2" fmla="*/ 2 w 48"/>
                <a:gd name="T3" fmla="*/ 8 h 36"/>
                <a:gd name="T4" fmla="*/ 0 w 48"/>
                <a:gd name="T5" fmla="*/ 6 h 36"/>
                <a:gd name="T6" fmla="*/ 0 w 48"/>
                <a:gd name="T7" fmla="*/ 2 h 36"/>
                <a:gd name="T8" fmla="*/ 0 w 48"/>
                <a:gd name="T9" fmla="*/ 2 h 36"/>
                <a:gd name="T10" fmla="*/ 2 w 48"/>
                <a:gd name="T11" fmla="*/ 0 h 36"/>
                <a:gd name="T12" fmla="*/ 6 w 48"/>
                <a:gd name="T13" fmla="*/ 0 h 36"/>
                <a:gd name="T14" fmla="*/ 6 w 48"/>
                <a:gd name="T15" fmla="*/ 0 h 36"/>
                <a:gd name="T16" fmla="*/ 18 w 48"/>
                <a:gd name="T17" fmla="*/ 4 h 36"/>
                <a:gd name="T18" fmla="*/ 28 w 48"/>
                <a:gd name="T19" fmla="*/ 12 h 36"/>
                <a:gd name="T20" fmla="*/ 38 w 48"/>
                <a:gd name="T21" fmla="*/ 20 h 36"/>
                <a:gd name="T22" fmla="*/ 48 w 48"/>
                <a:gd name="T23" fmla="*/ 28 h 36"/>
                <a:gd name="T24" fmla="*/ 48 w 48"/>
                <a:gd name="T25" fmla="*/ 28 h 36"/>
                <a:gd name="T26" fmla="*/ 48 w 48"/>
                <a:gd name="T27" fmla="*/ 32 h 36"/>
                <a:gd name="T28" fmla="*/ 46 w 48"/>
                <a:gd name="T29" fmla="*/ 36 h 36"/>
                <a:gd name="T30" fmla="*/ 46 w 48"/>
                <a:gd name="T31" fmla="*/ 36 h 36"/>
                <a:gd name="T32" fmla="*/ 44 w 48"/>
                <a:gd name="T33" fmla="*/ 36 h 36"/>
                <a:gd name="T34" fmla="*/ 44 w 48"/>
                <a:gd name="T35" fmla="*/ 36 h 36"/>
                <a:gd name="T36" fmla="*/ 40 w 48"/>
                <a:gd name="T37" fmla="*/ 34 h 36"/>
                <a:gd name="T38" fmla="*/ 40 w 48"/>
                <a:gd name="T39" fmla="*/ 34 h 36"/>
                <a:gd name="T40" fmla="*/ 32 w 48"/>
                <a:gd name="T41" fmla="*/ 26 h 36"/>
                <a:gd name="T42" fmla="*/ 24 w 48"/>
                <a:gd name="T43" fmla="*/ 18 h 36"/>
                <a:gd name="T44" fmla="*/ 14 w 48"/>
                <a:gd name="T45" fmla="*/ 12 h 36"/>
                <a:gd name="T46" fmla="*/ 2 w 48"/>
                <a:gd name="T47" fmla="*/ 8 h 36"/>
                <a:gd name="T48" fmla="*/ 2 w 48"/>
                <a:gd name="T4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2" y="8"/>
                  </a:moveTo>
                  <a:lnTo>
                    <a:pt x="2" y="8"/>
                  </a:lnTo>
                  <a:lnTo>
                    <a:pt x="0" y="6"/>
                  </a:lnTo>
                  <a:lnTo>
                    <a:pt x="0" y="2"/>
                  </a:lnTo>
                  <a:lnTo>
                    <a:pt x="0" y="2"/>
                  </a:lnTo>
                  <a:lnTo>
                    <a:pt x="2" y="0"/>
                  </a:lnTo>
                  <a:lnTo>
                    <a:pt x="6" y="0"/>
                  </a:lnTo>
                  <a:lnTo>
                    <a:pt x="6" y="0"/>
                  </a:lnTo>
                  <a:lnTo>
                    <a:pt x="18" y="4"/>
                  </a:lnTo>
                  <a:lnTo>
                    <a:pt x="28" y="12"/>
                  </a:lnTo>
                  <a:lnTo>
                    <a:pt x="38" y="20"/>
                  </a:lnTo>
                  <a:lnTo>
                    <a:pt x="48" y="28"/>
                  </a:lnTo>
                  <a:lnTo>
                    <a:pt x="48" y="28"/>
                  </a:lnTo>
                  <a:lnTo>
                    <a:pt x="48" y="32"/>
                  </a:lnTo>
                  <a:lnTo>
                    <a:pt x="46" y="36"/>
                  </a:lnTo>
                  <a:lnTo>
                    <a:pt x="46" y="36"/>
                  </a:lnTo>
                  <a:lnTo>
                    <a:pt x="44" y="36"/>
                  </a:lnTo>
                  <a:lnTo>
                    <a:pt x="44" y="36"/>
                  </a:lnTo>
                  <a:lnTo>
                    <a:pt x="40" y="34"/>
                  </a:lnTo>
                  <a:lnTo>
                    <a:pt x="40" y="34"/>
                  </a:lnTo>
                  <a:lnTo>
                    <a:pt x="32" y="26"/>
                  </a:lnTo>
                  <a:lnTo>
                    <a:pt x="24" y="18"/>
                  </a:lnTo>
                  <a:lnTo>
                    <a:pt x="14"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9" name="Freeform 36"/>
            <p:cNvSpPr>
              <a:spLocks/>
            </p:cNvSpPr>
            <p:nvPr/>
          </p:nvSpPr>
          <p:spPr bwMode="auto">
            <a:xfrm>
              <a:off x="5608638" y="612775"/>
              <a:ext cx="327025" cy="441325"/>
            </a:xfrm>
            <a:custGeom>
              <a:avLst/>
              <a:gdLst>
                <a:gd name="T0" fmla="*/ 206 w 206"/>
                <a:gd name="T1" fmla="*/ 180 h 278"/>
                <a:gd name="T2" fmla="*/ 202 w 206"/>
                <a:gd name="T3" fmla="*/ 210 h 278"/>
                <a:gd name="T4" fmla="*/ 190 w 206"/>
                <a:gd name="T5" fmla="*/ 236 h 278"/>
                <a:gd name="T6" fmla="*/ 174 w 206"/>
                <a:gd name="T7" fmla="*/ 258 h 278"/>
                <a:gd name="T8" fmla="*/ 150 w 206"/>
                <a:gd name="T9" fmla="*/ 278 h 278"/>
                <a:gd name="T10" fmla="*/ 64 w 206"/>
                <a:gd name="T11" fmla="*/ 278 h 278"/>
                <a:gd name="T12" fmla="*/ 74 w 206"/>
                <a:gd name="T13" fmla="*/ 272 h 278"/>
                <a:gd name="T14" fmla="*/ 78 w 206"/>
                <a:gd name="T15" fmla="*/ 266 h 278"/>
                <a:gd name="T16" fmla="*/ 148 w 206"/>
                <a:gd name="T17" fmla="*/ 264 h 278"/>
                <a:gd name="T18" fmla="*/ 158 w 206"/>
                <a:gd name="T19" fmla="*/ 258 h 278"/>
                <a:gd name="T20" fmla="*/ 174 w 206"/>
                <a:gd name="T21" fmla="*/ 238 h 278"/>
                <a:gd name="T22" fmla="*/ 186 w 206"/>
                <a:gd name="T23" fmla="*/ 218 h 278"/>
                <a:gd name="T24" fmla="*/ 192 w 206"/>
                <a:gd name="T25" fmla="*/ 194 h 278"/>
                <a:gd name="T26" fmla="*/ 194 w 206"/>
                <a:gd name="T27" fmla="*/ 180 h 278"/>
                <a:gd name="T28" fmla="*/ 188 w 206"/>
                <a:gd name="T29" fmla="*/ 148 h 278"/>
                <a:gd name="T30" fmla="*/ 174 w 206"/>
                <a:gd name="T31" fmla="*/ 120 h 278"/>
                <a:gd name="T32" fmla="*/ 152 w 206"/>
                <a:gd name="T33" fmla="*/ 98 h 278"/>
                <a:gd name="T34" fmla="*/ 122 w 206"/>
                <a:gd name="T35" fmla="*/ 84 h 278"/>
                <a:gd name="T36" fmla="*/ 112 w 206"/>
                <a:gd name="T37" fmla="*/ 82 h 278"/>
                <a:gd name="T38" fmla="*/ 64 w 206"/>
                <a:gd name="T39" fmla="*/ 20 h 278"/>
                <a:gd name="T40" fmla="*/ 64 w 206"/>
                <a:gd name="T41" fmla="*/ 84 h 278"/>
                <a:gd name="T42" fmla="*/ 56 w 206"/>
                <a:gd name="T43" fmla="*/ 88 h 278"/>
                <a:gd name="T44" fmla="*/ 26 w 206"/>
                <a:gd name="T45" fmla="*/ 104 h 278"/>
                <a:gd name="T46" fmla="*/ 4 w 206"/>
                <a:gd name="T47" fmla="*/ 130 h 278"/>
                <a:gd name="T48" fmla="*/ 0 w 206"/>
                <a:gd name="T49" fmla="*/ 116 h 278"/>
                <a:gd name="T50" fmla="*/ 10 w 206"/>
                <a:gd name="T51" fmla="*/ 104 h 278"/>
                <a:gd name="T52" fmla="*/ 36 w 206"/>
                <a:gd name="T53" fmla="*/ 84 h 278"/>
                <a:gd name="T54" fmla="*/ 52 w 206"/>
                <a:gd name="T55" fmla="*/ 76 h 278"/>
                <a:gd name="T56" fmla="*/ 48 w 206"/>
                <a:gd name="T57" fmla="*/ 20 h 278"/>
                <a:gd name="T58" fmla="*/ 44 w 206"/>
                <a:gd name="T59" fmla="*/ 18 h 278"/>
                <a:gd name="T60" fmla="*/ 38 w 206"/>
                <a:gd name="T61" fmla="*/ 14 h 278"/>
                <a:gd name="T62" fmla="*/ 38 w 206"/>
                <a:gd name="T63" fmla="*/ 10 h 278"/>
                <a:gd name="T64" fmla="*/ 42 w 206"/>
                <a:gd name="T65" fmla="*/ 2 h 278"/>
                <a:gd name="T66" fmla="*/ 48 w 206"/>
                <a:gd name="T67" fmla="*/ 0 h 278"/>
                <a:gd name="T68" fmla="*/ 128 w 206"/>
                <a:gd name="T69" fmla="*/ 0 h 278"/>
                <a:gd name="T70" fmla="*/ 136 w 206"/>
                <a:gd name="T71" fmla="*/ 2 h 278"/>
                <a:gd name="T72" fmla="*/ 140 w 206"/>
                <a:gd name="T73" fmla="*/ 10 h 278"/>
                <a:gd name="T74" fmla="*/ 138 w 206"/>
                <a:gd name="T75" fmla="*/ 14 h 278"/>
                <a:gd name="T76" fmla="*/ 132 w 206"/>
                <a:gd name="T77" fmla="*/ 18 h 278"/>
                <a:gd name="T78" fmla="*/ 124 w 206"/>
                <a:gd name="T79" fmla="*/ 20 h 278"/>
                <a:gd name="T80" fmla="*/ 126 w 206"/>
                <a:gd name="T81" fmla="*/ 74 h 278"/>
                <a:gd name="T82" fmla="*/ 142 w 206"/>
                <a:gd name="T83" fmla="*/ 80 h 278"/>
                <a:gd name="T84" fmla="*/ 172 w 206"/>
                <a:gd name="T85" fmla="*/ 100 h 278"/>
                <a:gd name="T86" fmla="*/ 192 w 206"/>
                <a:gd name="T87" fmla="*/ 128 h 278"/>
                <a:gd name="T88" fmla="*/ 204 w 206"/>
                <a:gd name="T89" fmla="*/ 162 h 278"/>
                <a:gd name="T90" fmla="*/ 206 w 206"/>
                <a:gd name="T91" fmla="*/ 18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78">
                  <a:moveTo>
                    <a:pt x="206" y="180"/>
                  </a:moveTo>
                  <a:lnTo>
                    <a:pt x="206" y="180"/>
                  </a:lnTo>
                  <a:lnTo>
                    <a:pt x="204" y="196"/>
                  </a:lnTo>
                  <a:lnTo>
                    <a:pt x="202" y="210"/>
                  </a:lnTo>
                  <a:lnTo>
                    <a:pt x="196" y="224"/>
                  </a:lnTo>
                  <a:lnTo>
                    <a:pt x="190" y="236"/>
                  </a:lnTo>
                  <a:lnTo>
                    <a:pt x="184" y="248"/>
                  </a:lnTo>
                  <a:lnTo>
                    <a:pt x="174" y="258"/>
                  </a:lnTo>
                  <a:lnTo>
                    <a:pt x="164" y="268"/>
                  </a:lnTo>
                  <a:lnTo>
                    <a:pt x="150" y="278"/>
                  </a:lnTo>
                  <a:lnTo>
                    <a:pt x="64" y="278"/>
                  </a:lnTo>
                  <a:lnTo>
                    <a:pt x="64" y="278"/>
                  </a:lnTo>
                  <a:lnTo>
                    <a:pt x="70" y="276"/>
                  </a:lnTo>
                  <a:lnTo>
                    <a:pt x="74" y="272"/>
                  </a:lnTo>
                  <a:lnTo>
                    <a:pt x="76" y="270"/>
                  </a:lnTo>
                  <a:lnTo>
                    <a:pt x="78" y="266"/>
                  </a:lnTo>
                  <a:lnTo>
                    <a:pt x="148" y="266"/>
                  </a:lnTo>
                  <a:lnTo>
                    <a:pt x="148" y="264"/>
                  </a:lnTo>
                  <a:lnTo>
                    <a:pt x="148" y="264"/>
                  </a:lnTo>
                  <a:lnTo>
                    <a:pt x="158" y="258"/>
                  </a:lnTo>
                  <a:lnTo>
                    <a:pt x="166" y="248"/>
                  </a:lnTo>
                  <a:lnTo>
                    <a:pt x="174" y="238"/>
                  </a:lnTo>
                  <a:lnTo>
                    <a:pt x="182" y="228"/>
                  </a:lnTo>
                  <a:lnTo>
                    <a:pt x="186" y="218"/>
                  </a:lnTo>
                  <a:lnTo>
                    <a:pt x="190" y="206"/>
                  </a:lnTo>
                  <a:lnTo>
                    <a:pt x="192" y="194"/>
                  </a:lnTo>
                  <a:lnTo>
                    <a:pt x="194" y="180"/>
                  </a:lnTo>
                  <a:lnTo>
                    <a:pt x="194" y="180"/>
                  </a:lnTo>
                  <a:lnTo>
                    <a:pt x="192" y="164"/>
                  </a:lnTo>
                  <a:lnTo>
                    <a:pt x="188" y="148"/>
                  </a:lnTo>
                  <a:lnTo>
                    <a:pt x="182" y="134"/>
                  </a:lnTo>
                  <a:lnTo>
                    <a:pt x="174" y="120"/>
                  </a:lnTo>
                  <a:lnTo>
                    <a:pt x="164" y="108"/>
                  </a:lnTo>
                  <a:lnTo>
                    <a:pt x="152" y="98"/>
                  </a:lnTo>
                  <a:lnTo>
                    <a:pt x="138" y="90"/>
                  </a:lnTo>
                  <a:lnTo>
                    <a:pt x="122" y="84"/>
                  </a:lnTo>
                  <a:lnTo>
                    <a:pt x="112" y="82"/>
                  </a:lnTo>
                  <a:lnTo>
                    <a:pt x="112" y="82"/>
                  </a:lnTo>
                  <a:lnTo>
                    <a:pt x="112" y="20"/>
                  </a:lnTo>
                  <a:lnTo>
                    <a:pt x="64" y="20"/>
                  </a:lnTo>
                  <a:lnTo>
                    <a:pt x="64" y="84"/>
                  </a:lnTo>
                  <a:lnTo>
                    <a:pt x="64" y="84"/>
                  </a:lnTo>
                  <a:lnTo>
                    <a:pt x="56" y="88"/>
                  </a:lnTo>
                  <a:lnTo>
                    <a:pt x="56" y="88"/>
                  </a:lnTo>
                  <a:lnTo>
                    <a:pt x="40" y="94"/>
                  </a:lnTo>
                  <a:lnTo>
                    <a:pt x="26" y="104"/>
                  </a:lnTo>
                  <a:lnTo>
                    <a:pt x="14" y="116"/>
                  </a:lnTo>
                  <a:lnTo>
                    <a:pt x="4" y="130"/>
                  </a:lnTo>
                  <a:lnTo>
                    <a:pt x="0" y="122"/>
                  </a:lnTo>
                  <a:lnTo>
                    <a:pt x="0" y="116"/>
                  </a:lnTo>
                  <a:lnTo>
                    <a:pt x="0" y="116"/>
                  </a:lnTo>
                  <a:lnTo>
                    <a:pt x="10" y="104"/>
                  </a:lnTo>
                  <a:lnTo>
                    <a:pt x="22" y="92"/>
                  </a:lnTo>
                  <a:lnTo>
                    <a:pt x="36" y="84"/>
                  </a:lnTo>
                  <a:lnTo>
                    <a:pt x="52" y="76"/>
                  </a:lnTo>
                  <a:lnTo>
                    <a:pt x="52" y="76"/>
                  </a:lnTo>
                  <a:lnTo>
                    <a:pt x="52" y="20"/>
                  </a:lnTo>
                  <a:lnTo>
                    <a:pt x="48" y="20"/>
                  </a:lnTo>
                  <a:lnTo>
                    <a:pt x="48" y="20"/>
                  </a:lnTo>
                  <a:lnTo>
                    <a:pt x="44" y="18"/>
                  </a:lnTo>
                  <a:lnTo>
                    <a:pt x="42" y="16"/>
                  </a:lnTo>
                  <a:lnTo>
                    <a:pt x="38" y="14"/>
                  </a:lnTo>
                  <a:lnTo>
                    <a:pt x="38" y="10"/>
                  </a:lnTo>
                  <a:lnTo>
                    <a:pt x="38" y="10"/>
                  </a:lnTo>
                  <a:lnTo>
                    <a:pt x="38" y="6"/>
                  </a:lnTo>
                  <a:lnTo>
                    <a:pt x="42" y="2"/>
                  </a:lnTo>
                  <a:lnTo>
                    <a:pt x="44" y="0"/>
                  </a:lnTo>
                  <a:lnTo>
                    <a:pt x="48" y="0"/>
                  </a:lnTo>
                  <a:lnTo>
                    <a:pt x="128" y="0"/>
                  </a:lnTo>
                  <a:lnTo>
                    <a:pt x="128" y="0"/>
                  </a:lnTo>
                  <a:lnTo>
                    <a:pt x="132" y="0"/>
                  </a:lnTo>
                  <a:lnTo>
                    <a:pt x="136" y="2"/>
                  </a:lnTo>
                  <a:lnTo>
                    <a:pt x="138" y="6"/>
                  </a:lnTo>
                  <a:lnTo>
                    <a:pt x="140" y="10"/>
                  </a:lnTo>
                  <a:lnTo>
                    <a:pt x="140" y="10"/>
                  </a:lnTo>
                  <a:lnTo>
                    <a:pt x="138" y="14"/>
                  </a:lnTo>
                  <a:lnTo>
                    <a:pt x="136" y="16"/>
                  </a:lnTo>
                  <a:lnTo>
                    <a:pt x="132" y="18"/>
                  </a:lnTo>
                  <a:lnTo>
                    <a:pt x="128" y="20"/>
                  </a:lnTo>
                  <a:lnTo>
                    <a:pt x="124" y="20"/>
                  </a:lnTo>
                  <a:lnTo>
                    <a:pt x="124" y="72"/>
                  </a:lnTo>
                  <a:lnTo>
                    <a:pt x="126" y="74"/>
                  </a:lnTo>
                  <a:lnTo>
                    <a:pt x="126" y="74"/>
                  </a:lnTo>
                  <a:lnTo>
                    <a:pt x="142" y="80"/>
                  </a:lnTo>
                  <a:lnTo>
                    <a:pt x="158" y="90"/>
                  </a:lnTo>
                  <a:lnTo>
                    <a:pt x="172" y="100"/>
                  </a:lnTo>
                  <a:lnTo>
                    <a:pt x="184" y="114"/>
                  </a:lnTo>
                  <a:lnTo>
                    <a:pt x="192" y="128"/>
                  </a:lnTo>
                  <a:lnTo>
                    <a:pt x="200" y="146"/>
                  </a:lnTo>
                  <a:lnTo>
                    <a:pt x="204" y="162"/>
                  </a:lnTo>
                  <a:lnTo>
                    <a:pt x="206" y="180"/>
                  </a:lnTo>
                  <a:lnTo>
                    <a:pt x="20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0" name="Freeform 37"/>
            <p:cNvSpPr>
              <a:spLocks noEditPoints="1"/>
            </p:cNvSpPr>
            <p:nvPr/>
          </p:nvSpPr>
          <p:spPr bwMode="auto">
            <a:xfrm>
              <a:off x="5386388" y="666750"/>
              <a:ext cx="349250" cy="387350"/>
            </a:xfrm>
            <a:custGeom>
              <a:avLst/>
              <a:gdLst>
                <a:gd name="T0" fmla="*/ 22 w 220"/>
                <a:gd name="T1" fmla="*/ 244 h 244"/>
                <a:gd name="T2" fmla="*/ 16 w 220"/>
                <a:gd name="T3" fmla="*/ 242 h 244"/>
                <a:gd name="T4" fmla="*/ 6 w 220"/>
                <a:gd name="T5" fmla="*/ 238 h 244"/>
                <a:gd name="T6" fmla="*/ 0 w 220"/>
                <a:gd name="T7" fmla="*/ 230 h 244"/>
                <a:gd name="T8" fmla="*/ 2 w 220"/>
                <a:gd name="T9" fmla="*/ 218 h 244"/>
                <a:gd name="T10" fmla="*/ 80 w 220"/>
                <a:gd name="T11" fmla="*/ 88 h 244"/>
                <a:gd name="T12" fmla="*/ 76 w 220"/>
                <a:gd name="T13" fmla="*/ 18 h 244"/>
                <a:gd name="T14" fmla="*/ 72 w 220"/>
                <a:gd name="T15" fmla="*/ 16 h 244"/>
                <a:gd name="T16" fmla="*/ 68 w 220"/>
                <a:gd name="T17" fmla="*/ 12 h 244"/>
                <a:gd name="T18" fmla="*/ 66 w 220"/>
                <a:gd name="T19" fmla="*/ 8 h 244"/>
                <a:gd name="T20" fmla="*/ 70 w 220"/>
                <a:gd name="T21" fmla="*/ 2 h 244"/>
                <a:gd name="T22" fmla="*/ 76 w 220"/>
                <a:gd name="T23" fmla="*/ 0 h 244"/>
                <a:gd name="T24" fmla="*/ 144 w 220"/>
                <a:gd name="T25" fmla="*/ 0 h 244"/>
                <a:gd name="T26" fmla="*/ 150 w 220"/>
                <a:gd name="T27" fmla="*/ 2 h 244"/>
                <a:gd name="T28" fmla="*/ 152 w 220"/>
                <a:gd name="T29" fmla="*/ 8 h 244"/>
                <a:gd name="T30" fmla="*/ 152 w 220"/>
                <a:gd name="T31" fmla="*/ 12 h 244"/>
                <a:gd name="T32" fmla="*/ 146 w 220"/>
                <a:gd name="T33" fmla="*/ 16 h 244"/>
                <a:gd name="T34" fmla="*/ 140 w 220"/>
                <a:gd name="T35" fmla="*/ 18 h 244"/>
                <a:gd name="T36" fmla="*/ 214 w 220"/>
                <a:gd name="T37" fmla="*/ 212 h 244"/>
                <a:gd name="T38" fmla="*/ 218 w 220"/>
                <a:gd name="T39" fmla="*/ 218 h 244"/>
                <a:gd name="T40" fmla="*/ 220 w 220"/>
                <a:gd name="T41" fmla="*/ 230 h 244"/>
                <a:gd name="T42" fmla="*/ 214 w 220"/>
                <a:gd name="T43" fmla="*/ 238 h 244"/>
                <a:gd name="T44" fmla="*/ 204 w 220"/>
                <a:gd name="T45" fmla="*/ 242 h 244"/>
                <a:gd name="T46" fmla="*/ 198 w 220"/>
                <a:gd name="T47" fmla="*/ 244 h 244"/>
                <a:gd name="T48" fmla="*/ 130 w 220"/>
                <a:gd name="T49" fmla="*/ 94 h 244"/>
                <a:gd name="T50" fmla="*/ 128 w 220"/>
                <a:gd name="T51" fmla="*/ 18 h 244"/>
                <a:gd name="T52" fmla="*/ 90 w 220"/>
                <a:gd name="T53" fmla="*/ 92 h 244"/>
                <a:gd name="T54" fmla="*/ 14 w 220"/>
                <a:gd name="T55" fmla="*/ 218 h 244"/>
                <a:gd name="T56" fmla="*/ 12 w 220"/>
                <a:gd name="T57" fmla="*/ 226 h 244"/>
                <a:gd name="T58" fmla="*/ 12 w 220"/>
                <a:gd name="T59" fmla="*/ 230 h 244"/>
                <a:gd name="T60" fmla="*/ 22 w 220"/>
                <a:gd name="T61" fmla="*/ 232 h 244"/>
                <a:gd name="T62" fmla="*/ 198 w 220"/>
                <a:gd name="T63" fmla="*/ 232 h 244"/>
                <a:gd name="T64" fmla="*/ 208 w 220"/>
                <a:gd name="T65" fmla="*/ 230 h 244"/>
                <a:gd name="T66" fmla="*/ 208 w 220"/>
                <a:gd name="T67" fmla="*/ 226 h 244"/>
                <a:gd name="T68" fmla="*/ 206 w 220"/>
                <a:gd name="T6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44">
                  <a:moveTo>
                    <a:pt x="198" y="244"/>
                  </a:moveTo>
                  <a:lnTo>
                    <a:pt x="22" y="244"/>
                  </a:lnTo>
                  <a:lnTo>
                    <a:pt x="22" y="244"/>
                  </a:lnTo>
                  <a:lnTo>
                    <a:pt x="16" y="242"/>
                  </a:lnTo>
                  <a:lnTo>
                    <a:pt x="10" y="242"/>
                  </a:lnTo>
                  <a:lnTo>
                    <a:pt x="6" y="238"/>
                  </a:lnTo>
                  <a:lnTo>
                    <a:pt x="2" y="234"/>
                  </a:lnTo>
                  <a:lnTo>
                    <a:pt x="0" y="230"/>
                  </a:lnTo>
                  <a:lnTo>
                    <a:pt x="0" y="224"/>
                  </a:lnTo>
                  <a:lnTo>
                    <a:pt x="2" y="218"/>
                  </a:lnTo>
                  <a:lnTo>
                    <a:pt x="4" y="212"/>
                  </a:lnTo>
                  <a:lnTo>
                    <a:pt x="80" y="88"/>
                  </a:lnTo>
                  <a:lnTo>
                    <a:pt x="80" y="18"/>
                  </a:lnTo>
                  <a:lnTo>
                    <a:pt x="76" y="18"/>
                  </a:lnTo>
                  <a:lnTo>
                    <a:pt x="76" y="18"/>
                  </a:lnTo>
                  <a:lnTo>
                    <a:pt x="72" y="16"/>
                  </a:lnTo>
                  <a:lnTo>
                    <a:pt x="70" y="16"/>
                  </a:lnTo>
                  <a:lnTo>
                    <a:pt x="68" y="12"/>
                  </a:lnTo>
                  <a:lnTo>
                    <a:pt x="66" y="8"/>
                  </a:lnTo>
                  <a:lnTo>
                    <a:pt x="66" y="8"/>
                  </a:lnTo>
                  <a:lnTo>
                    <a:pt x="68" y="6"/>
                  </a:lnTo>
                  <a:lnTo>
                    <a:pt x="70" y="2"/>
                  </a:lnTo>
                  <a:lnTo>
                    <a:pt x="72" y="0"/>
                  </a:lnTo>
                  <a:lnTo>
                    <a:pt x="76" y="0"/>
                  </a:lnTo>
                  <a:lnTo>
                    <a:pt x="144" y="0"/>
                  </a:lnTo>
                  <a:lnTo>
                    <a:pt x="144" y="0"/>
                  </a:lnTo>
                  <a:lnTo>
                    <a:pt x="146" y="0"/>
                  </a:lnTo>
                  <a:lnTo>
                    <a:pt x="150" y="2"/>
                  </a:lnTo>
                  <a:lnTo>
                    <a:pt x="152" y="6"/>
                  </a:lnTo>
                  <a:lnTo>
                    <a:pt x="152" y="8"/>
                  </a:lnTo>
                  <a:lnTo>
                    <a:pt x="152" y="8"/>
                  </a:lnTo>
                  <a:lnTo>
                    <a:pt x="152" y="12"/>
                  </a:lnTo>
                  <a:lnTo>
                    <a:pt x="150" y="16"/>
                  </a:lnTo>
                  <a:lnTo>
                    <a:pt x="146" y="16"/>
                  </a:lnTo>
                  <a:lnTo>
                    <a:pt x="144" y="18"/>
                  </a:lnTo>
                  <a:lnTo>
                    <a:pt x="140" y="18"/>
                  </a:lnTo>
                  <a:lnTo>
                    <a:pt x="140" y="88"/>
                  </a:lnTo>
                  <a:lnTo>
                    <a:pt x="214" y="212"/>
                  </a:lnTo>
                  <a:lnTo>
                    <a:pt x="214" y="212"/>
                  </a:lnTo>
                  <a:lnTo>
                    <a:pt x="218" y="218"/>
                  </a:lnTo>
                  <a:lnTo>
                    <a:pt x="220" y="224"/>
                  </a:lnTo>
                  <a:lnTo>
                    <a:pt x="220" y="230"/>
                  </a:lnTo>
                  <a:lnTo>
                    <a:pt x="218" y="234"/>
                  </a:lnTo>
                  <a:lnTo>
                    <a:pt x="214" y="238"/>
                  </a:lnTo>
                  <a:lnTo>
                    <a:pt x="210" y="242"/>
                  </a:lnTo>
                  <a:lnTo>
                    <a:pt x="204" y="242"/>
                  </a:lnTo>
                  <a:lnTo>
                    <a:pt x="198" y="244"/>
                  </a:lnTo>
                  <a:lnTo>
                    <a:pt x="198" y="244"/>
                  </a:lnTo>
                  <a:close/>
                  <a:moveTo>
                    <a:pt x="206" y="218"/>
                  </a:moveTo>
                  <a:lnTo>
                    <a:pt x="130" y="94"/>
                  </a:lnTo>
                  <a:lnTo>
                    <a:pt x="128" y="92"/>
                  </a:lnTo>
                  <a:lnTo>
                    <a:pt x="128" y="18"/>
                  </a:lnTo>
                  <a:lnTo>
                    <a:pt x="90" y="18"/>
                  </a:lnTo>
                  <a:lnTo>
                    <a:pt x="90" y="92"/>
                  </a:lnTo>
                  <a:lnTo>
                    <a:pt x="90" y="94"/>
                  </a:lnTo>
                  <a:lnTo>
                    <a:pt x="14" y="218"/>
                  </a:lnTo>
                  <a:lnTo>
                    <a:pt x="14" y="218"/>
                  </a:lnTo>
                  <a:lnTo>
                    <a:pt x="12" y="226"/>
                  </a:lnTo>
                  <a:lnTo>
                    <a:pt x="12" y="230"/>
                  </a:lnTo>
                  <a:lnTo>
                    <a:pt x="12" y="230"/>
                  </a:lnTo>
                  <a:lnTo>
                    <a:pt x="14" y="232"/>
                  </a:lnTo>
                  <a:lnTo>
                    <a:pt x="22" y="232"/>
                  </a:lnTo>
                  <a:lnTo>
                    <a:pt x="198" y="232"/>
                  </a:lnTo>
                  <a:lnTo>
                    <a:pt x="198" y="232"/>
                  </a:lnTo>
                  <a:lnTo>
                    <a:pt x="204" y="232"/>
                  </a:lnTo>
                  <a:lnTo>
                    <a:pt x="208" y="230"/>
                  </a:lnTo>
                  <a:lnTo>
                    <a:pt x="208" y="230"/>
                  </a:lnTo>
                  <a:lnTo>
                    <a:pt x="208" y="226"/>
                  </a:lnTo>
                  <a:lnTo>
                    <a:pt x="206" y="218"/>
                  </a:lnTo>
                  <a:lnTo>
                    <a:pt x="206"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1" name="Freeform 38"/>
            <p:cNvSpPr>
              <a:spLocks noEditPoints="1"/>
            </p:cNvSpPr>
            <p:nvPr/>
          </p:nvSpPr>
          <p:spPr bwMode="auto">
            <a:xfrm>
              <a:off x="5427663" y="850900"/>
              <a:ext cx="266700" cy="168275"/>
            </a:xfrm>
            <a:custGeom>
              <a:avLst/>
              <a:gdLst>
                <a:gd name="T0" fmla="*/ 54 w 168"/>
                <a:gd name="T1" fmla="*/ 16 h 106"/>
                <a:gd name="T2" fmla="*/ 0 w 168"/>
                <a:gd name="T3" fmla="*/ 106 h 106"/>
                <a:gd name="T4" fmla="*/ 168 w 168"/>
                <a:gd name="T5" fmla="*/ 106 h 106"/>
                <a:gd name="T6" fmla="*/ 114 w 168"/>
                <a:gd name="T7" fmla="*/ 16 h 106"/>
                <a:gd name="T8" fmla="*/ 54 w 168"/>
                <a:gd name="T9" fmla="*/ 16 h 106"/>
                <a:gd name="T10" fmla="*/ 72 w 168"/>
                <a:gd name="T11" fmla="*/ 34 h 106"/>
                <a:gd name="T12" fmla="*/ 72 w 168"/>
                <a:gd name="T13" fmla="*/ 34 h 106"/>
                <a:gd name="T14" fmla="*/ 66 w 168"/>
                <a:gd name="T15" fmla="*/ 30 h 106"/>
                <a:gd name="T16" fmla="*/ 62 w 168"/>
                <a:gd name="T17" fmla="*/ 26 h 106"/>
                <a:gd name="T18" fmla="*/ 60 w 168"/>
                <a:gd name="T19" fmla="*/ 20 h 106"/>
                <a:gd name="T20" fmla="*/ 60 w 168"/>
                <a:gd name="T21" fmla="*/ 12 h 106"/>
                <a:gd name="T22" fmla="*/ 60 w 168"/>
                <a:gd name="T23" fmla="*/ 12 h 106"/>
                <a:gd name="T24" fmla="*/ 64 w 168"/>
                <a:gd name="T25" fmla="*/ 6 h 106"/>
                <a:gd name="T26" fmla="*/ 70 w 168"/>
                <a:gd name="T27" fmla="*/ 2 h 106"/>
                <a:gd name="T28" fmla="*/ 76 w 168"/>
                <a:gd name="T29" fmla="*/ 0 h 106"/>
                <a:gd name="T30" fmla="*/ 82 w 168"/>
                <a:gd name="T31" fmla="*/ 2 h 106"/>
                <a:gd name="T32" fmla="*/ 82 w 168"/>
                <a:gd name="T33" fmla="*/ 2 h 106"/>
                <a:gd name="T34" fmla="*/ 88 w 168"/>
                <a:gd name="T35" fmla="*/ 4 h 106"/>
                <a:gd name="T36" fmla="*/ 92 w 168"/>
                <a:gd name="T37" fmla="*/ 10 h 106"/>
                <a:gd name="T38" fmla="*/ 94 w 168"/>
                <a:gd name="T39" fmla="*/ 16 h 106"/>
                <a:gd name="T40" fmla="*/ 94 w 168"/>
                <a:gd name="T41" fmla="*/ 22 h 106"/>
                <a:gd name="T42" fmla="*/ 94 w 168"/>
                <a:gd name="T43" fmla="*/ 22 h 106"/>
                <a:gd name="T44" fmla="*/ 90 w 168"/>
                <a:gd name="T45" fmla="*/ 28 h 106"/>
                <a:gd name="T46" fmla="*/ 84 w 168"/>
                <a:gd name="T47" fmla="*/ 32 h 106"/>
                <a:gd name="T48" fmla="*/ 78 w 168"/>
                <a:gd name="T49" fmla="*/ 34 h 106"/>
                <a:gd name="T50" fmla="*/ 72 w 168"/>
                <a:gd name="T51" fmla="*/ 34 h 106"/>
                <a:gd name="T52" fmla="*/ 72 w 168"/>
                <a:gd name="T53" fmla="*/ 34 h 106"/>
                <a:gd name="T54" fmla="*/ 98 w 168"/>
                <a:gd name="T55" fmla="*/ 52 h 106"/>
                <a:gd name="T56" fmla="*/ 98 w 168"/>
                <a:gd name="T57" fmla="*/ 52 h 106"/>
                <a:gd name="T58" fmla="*/ 94 w 168"/>
                <a:gd name="T59" fmla="*/ 50 h 106"/>
                <a:gd name="T60" fmla="*/ 92 w 168"/>
                <a:gd name="T61" fmla="*/ 48 h 106"/>
                <a:gd name="T62" fmla="*/ 92 w 168"/>
                <a:gd name="T63" fmla="*/ 44 h 106"/>
                <a:gd name="T64" fmla="*/ 92 w 168"/>
                <a:gd name="T65" fmla="*/ 40 h 106"/>
                <a:gd name="T66" fmla="*/ 92 w 168"/>
                <a:gd name="T67" fmla="*/ 40 h 106"/>
                <a:gd name="T68" fmla="*/ 94 w 168"/>
                <a:gd name="T69" fmla="*/ 38 h 106"/>
                <a:gd name="T70" fmla="*/ 96 w 168"/>
                <a:gd name="T71" fmla="*/ 36 h 106"/>
                <a:gd name="T72" fmla="*/ 100 w 168"/>
                <a:gd name="T73" fmla="*/ 34 h 106"/>
                <a:gd name="T74" fmla="*/ 104 w 168"/>
                <a:gd name="T75" fmla="*/ 34 h 106"/>
                <a:gd name="T76" fmla="*/ 104 w 168"/>
                <a:gd name="T77" fmla="*/ 34 h 106"/>
                <a:gd name="T78" fmla="*/ 108 w 168"/>
                <a:gd name="T79" fmla="*/ 36 h 106"/>
                <a:gd name="T80" fmla="*/ 110 w 168"/>
                <a:gd name="T81" fmla="*/ 40 h 106"/>
                <a:gd name="T82" fmla="*/ 110 w 168"/>
                <a:gd name="T83" fmla="*/ 42 h 106"/>
                <a:gd name="T84" fmla="*/ 110 w 168"/>
                <a:gd name="T85" fmla="*/ 46 h 106"/>
                <a:gd name="T86" fmla="*/ 110 w 168"/>
                <a:gd name="T87" fmla="*/ 46 h 106"/>
                <a:gd name="T88" fmla="*/ 108 w 168"/>
                <a:gd name="T89" fmla="*/ 50 h 106"/>
                <a:gd name="T90" fmla="*/ 106 w 168"/>
                <a:gd name="T91" fmla="*/ 52 h 106"/>
                <a:gd name="T92" fmla="*/ 102 w 168"/>
                <a:gd name="T93" fmla="*/ 54 h 106"/>
                <a:gd name="T94" fmla="*/ 98 w 168"/>
                <a:gd name="T95" fmla="*/ 52 h 106"/>
                <a:gd name="T96" fmla="*/ 98 w 168"/>
                <a:gd name="T9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06">
                  <a:moveTo>
                    <a:pt x="54" y="16"/>
                  </a:moveTo>
                  <a:lnTo>
                    <a:pt x="0" y="106"/>
                  </a:lnTo>
                  <a:lnTo>
                    <a:pt x="168" y="106"/>
                  </a:lnTo>
                  <a:lnTo>
                    <a:pt x="114" y="16"/>
                  </a:lnTo>
                  <a:lnTo>
                    <a:pt x="54" y="16"/>
                  </a:lnTo>
                  <a:close/>
                  <a:moveTo>
                    <a:pt x="72" y="34"/>
                  </a:moveTo>
                  <a:lnTo>
                    <a:pt x="72" y="34"/>
                  </a:lnTo>
                  <a:lnTo>
                    <a:pt x="66" y="30"/>
                  </a:lnTo>
                  <a:lnTo>
                    <a:pt x="62" y="26"/>
                  </a:lnTo>
                  <a:lnTo>
                    <a:pt x="60" y="20"/>
                  </a:lnTo>
                  <a:lnTo>
                    <a:pt x="60" y="12"/>
                  </a:lnTo>
                  <a:lnTo>
                    <a:pt x="60" y="12"/>
                  </a:lnTo>
                  <a:lnTo>
                    <a:pt x="64" y="6"/>
                  </a:lnTo>
                  <a:lnTo>
                    <a:pt x="70" y="2"/>
                  </a:lnTo>
                  <a:lnTo>
                    <a:pt x="76" y="0"/>
                  </a:lnTo>
                  <a:lnTo>
                    <a:pt x="82" y="2"/>
                  </a:lnTo>
                  <a:lnTo>
                    <a:pt x="82" y="2"/>
                  </a:lnTo>
                  <a:lnTo>
                    <a:pt x="88" y="4"/>
                  </a:lnTo>
                  <a:lnTo>
                    <a:pt x="92" y="10"/>
                  </a:lnTo>
                  <a:lnTo>
                    <a:pt x="94" y="16"/>
                  </a:lnTo>
                  <a:lnTo>
                    <a:pt x="94" y="22"/>
                  </a:lnTo>
                  <a:lnTo>
                    <a:pt x="94" y="22"/>
                  </a:lnTo>
                  <a:lnTo>
                    <a:pt x="90" y="28"/>
                  </a:lnTo>
                  <a:lnTo>
                    <a:pt x="84" y="32"/>
                  </a:lnTo>
                  <a:lnTo>
                    <a:pt x="78" y="34"/>
                  </a:lnTo>
                  <a:lnTo>
                    <a:pt x="72" y="34"/>
                  </a:lnTo>
                  <a:lnTo>
                    <a:pt x="72" y="34"/>
                  </a:lnTo>
                  <a:close/>
                  <a:moveTo>
                    <a:pt x="98" y="52"/>
                  </a:moveTo>
                  <a:lnTo>
                    <a:pt x="98" y="52"/>
                  </a:lnTo>
                  <a:lnTo>
                    <a:pt x="94" y="50"/>
                  </a:lnTo>
                  <a:lnTo>
                    <a:pt x="92" y="48"/>
                  </a:lnTo>
                  <a:lnTo>
                    <a:pt x="92" y="44"/>
                  </a:lnTo>
                  <a:lnTo>
                    <a:pt x="92" y="40"/>
                  </a:lnTo>
                  <a:lnTo>
                    <a:pt x="92" y="40"/>
                  </a:lnTo>
                  <a:lnTo>
                    <a:pt x="94" y="38"/>
                  </a:lnTo>
                  <a:lnTo>
                    <a:pt x="96" y="36"/>
                  </a:lnTo>
                  <a:lnTo>
                    <a:pt x="100" y="34"/>
                  </a:lnTo>
                  <a:lnTo>
                    <a:pt x="104" y="34"/>
                  </a:lnTo>
                  <a:lnTo>
                    <a:pt x="104" y="34"/>
                  </a:lnTo>
                  <a:lnTo>
                    <a:pt x="108" y="36"/>
                  </a:lnTo>
                  <a:lnTo>
                    <a:pt x="110" y="40"/>
                  </a:lnTo>
                  <a:lnTo>
                    <a:pt x="110" y="42"/>
                  </a:lnTo>
                  <a:lnTo>
                    <a:pt x="110" y="46"/>
                  </a:lnTo>
                  <a:lnTo>
                    <a:pt x="110" y="46"/>
                  </a:lnTo>
                  <a:lnTo>
                    <a:pt x="108" y="50"/>
                  </a:lnTo>
                  <a:lnTo>
                    <a:pt x="106" y="52"/>
                  </a:lnTo>
                  <a:lnTo>
                    <a:pt x="102" y="54"/>
                  </a:lnTo>
                  <a:lnTo>
                    <a:pt x="98" y="52"/>
                  </a:lnTo>
                  <a:lnTo>
                    <a:pt x="9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sp>
        <p:nvSpPr>
          <p:cNvPr id="34" name="speed"/>
          <p:cNvSpPr txBox="1">
            <a:spLocks noChangeArrowheads="1"/>
          </p:cNvSpPr>
          <p:nvPr/>
        </p:nvSpPr>
        <p:spPr bwMode="auto">
          <a:xfrm>
            <a:off x="4149717" y="2065912"/>
            <a:ext cx="829239" cy="3046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solidFill>
                  <a:srgbClr val="FCAE16"/>
                </a:solidFill>
                <a:latin typeface="Tahoma" panose="020B0604030504040204" pitchFamily="34" charset="0"/>
                <a:ea typeface="Tahoma" panose="020B0604030504040204" pitchFamily="34" charset="0"/>
                <a:cs typeface="Tahoma" panose="020B0604030504040204" pitchFamily="34" charset="0"/>
              </a:rPr>
              <a:t>Visual trends</a:t>
            </a:r>
          </a:p>
        </p:txBody>
      </p:sp>
      <p:sp>
        <p:nvSpPr>
          <p:cNvPr id="35" name="텍스트 개체 틀 1"/>
          <p:cNvSpPr txBox="1">
            <a:spLocks/>
          </p:cNvSpPr>
          <p:nvPr/>
        </p:nvSpPr>
        <p:spPr>
          <a:xfrm>
            <a:off x="3904742" y="3402579"/>
            <a:ext cx="1319188" cy="807132"/>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4"/>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ko-KR" sz="2400">
                <a:ln>
                  <a:solidFill>
                    <a:srgbClr val="FCAE16"/>
                  </a:solidFill>
                </a:ln>
                <a:blipFill>
                  <a:blip r:embed="rId5"/>
                  <a:stretch>
                    <a:fillRect/>
                  </a:stretch>
                </a:blipFill>
              </a:rPr>
              <a:t>Stylish design</a:t>
            </a:r>
            <a:endParaRPr lang="ko-KR" altLang="en-US" sz="2400">
              <a:ln>
                <a:solidFill>
                  <a:srgbClr val="FCAE16"/>
                </a:solidFill>
              </a:ln>
              <a:blipFill>
                <a:blip r:embed="rId5"/>
                <a:stretch>
                  <a:fillRect/>
                </a:stretch>
              </a:blipFill>
            </a:endParaRPr>
          </a:p>
        </p:txBody>
      </p:sp>
      <p:pic>
        <p:nvPicPr>
          <p:cNvPr id="36" name="그림 35"/>
          <p:cNvPicPr>
            <a:picLocks noChangeAspect="1"/>
          </p:cNvPicPr>
          <p:nvPr/>
        </p:nvPicPr>
        <p:blipFill rotWithShape="1">
          <a:blip r:embed="rId6" cstate="print">
            <a:grayscl/>
            <a:extLst>
              <a:ext uri="{BEBA8EAE-BF5A-486C-A8C5-ECC9F3942E4B}">
                <a14:imgProps xmlns:a14="http://schemas.microsoft.com/office/drawing/2010/main">
                  <a14:imgLayer r:embed="rId7">
                    <a14:imgEffect>
                      <a14:brightnessContrast bright="-60000" contrast="40000"/>
                    </a14:imgEffect>
                  </a14:imgLayer>
                </a14:imgProps>
              </a:ext>
              <a:ext uri="{28A0092B-C50C-407E-A947-70E740481C1C}">
                <a14:useLocalDpi xmlns:a14="http://schemas.microsoft.com/office/drawing/2010/main" val="0"/>
              </a:ext>
            </a:extLst>
          </a:blip>
          <a:srcRect r="76897" b="78935"/>
          <a:stretch/>
        </p:blipFill>
        <p:spPr>
          <a:xfrm>
            <a:off x="1915825" y="1935011"/>
            <a:ext cx="1474426" cy="1008243"/>
          </a:xfrm>
          <a:prstGeom prst="rect">
            <a:avLst/>
          </a:prstGeom>
        </p:spPr>
      </p:pic>
      <p:pic>
        <p:nvPicPr>
          <p:cNvPr id="37" name="그림 36"/>
          <p:cNvPicPr>
            <a:picLocks noChangeAspect="1"/>
          </p:cNvPicPr>
          <p:nvPr/>
        </p:nvPicPr>
        <p:blipFill rotWithShape="1">
          <a:blip r:embed="rId8" cstate="print">
            <a:extLst>
              <a:ext uri="{BEBA8EAE-BF5A-486C-A8C5-ECC9F3942E4B}">
                <a14:imgProps xmlns:a14="http://schemas.microsoft.com/office/drawing/2010/main">
                  <a14:imgLayer r:embed="rId7">
                    <a14:imgEffect>
                      <a14:brightnessContrast bright="-63000" contrast="40000"/>
                    </a14:imgEffect>
                  </a14:imgLayer>
                </a14:imgProps>
              </a:ext>
              <a:ext uri="{28A0092B-C50C-407E-A947-70E740481C1C}">
                <a14:useLocalDpi xmlns:a14="http://schemas.microsoft.com/office/drawing/2010/main" val="0"/>
              </a:ext>
            </a:extLst>
          </a:blip>
          <a:srcRect l="39921" t="38774" r="52608" b="48590"/>
          <a:stretch/>
        </p:blipFill>
        <p:spPr>
          <a:xfrm>
            <a:off x="5029147" y="2177811"/>
            <a:ext cx="606523" cy="769332"/>
          </a:xfrm>
          <a:prstGeom prst="rect">
            <a:avLst/>
          </a:prstGeom>
        </p:spPr>
      </p:pic>
      <p:pic>
        <p:nvPicPr>
          <p:cNvPr id="38" name="그림 37"/>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6670002" y="1769684"/>
            <a:ext cx="1189394" cy="1170513"/>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Table diagram</a:t>
            </a: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18</a:t>
            </a:fld>
            <a:endParaRPr lang="ko-KR" altLang="en-US"/>
          </a:p>
        </p:txBody>
      </p:sp>
      <p:graphicFrame>
        <p:nvGraphicFramePr>
          <p:cNvPr id="6" name="표 5"/>
          <p:cNvGraphicFramePr>
            <a:graphicFrameLocks noGrp="1"/>
          </p:cNvGraphicFramePr>
          <p:nvPr>
            <p:extLst>
              <p:ext uri="{D42A27DB-BD31-4B8C-83A1-F6EECF244321}">
                <p14:modId xmlns:p14="http://schemas.microsoft.com/office/powerpoint/2010/main" val="584182476"/>
              </p:ext>
            </p:extLst>
          </p:nvPr>
        </p:nvGraphicFramePr>
        <p:xfrm>
          <a:off x="533402" y="2677099"/>
          <a:ext cx="8153398" cy="1931581"/>
        </p:xfrm>
        <a:graphic>
          <a:graphicData uri="http://schemas.openxmlformats.org/drawingml/2006/table">
            <a:tbl>
              <a:tblPr firstRow="1" bandRow="1">
                <a:tableStyleId>{5C22544A-7EE6-4342-B048-85BDC9FD1C3A}</a:tableStyleId>
              </a:tblPr>
              <a:tblGrid>
                <a:gridCol w="1838802">
                  <a:extLst>
                    <a:ext uri="{9D8B030D-6E8A-4147-A177-3AD203B41FA5}">
                      <a16:colId xmlns:a16="http://schemas.microsoft.com/office/drawing/2014/main" val="20000"/>
                    </a:ext>
                  </a:extLst>
                </a:gridCol>
                <a:gridCol w="3157298">
                  <a:extLst>
                    <a:ext uri="{9D8B030D-6E8A-4147-A177-3AD203B41FA5}">
                      <a16:colId xmlns:a16="http://schemas.microsoft.com/office/drawing/2014/main" val="20001"/>
                    </a:ext>
                  </a:extLst>
                </a:gridCol>
                <a:gridCol w="3157298">
                  <a:extLst>
                    <a:ext uri="{9D8B030D-6E8A-4147-A177-3AD203B41FA5}">
                      <a16:colId xmlns:a16="http://schemas.microsoft.com/office/drawing/2014/main" val="20002"/>
                    </a:ext>
                  </a:extLst>
                </a:gridCol>
              </a:tblGrid>
              <a:tr h="364581">
                <a:tc>
                  <a:txBody>
                    <a:bodyPr/>
                    <a:lstStyle/>
                    <a:p>
                      <a:pPr latinLnBrk="1"/>
                      <a:endParaRPr lang="ko-KR" altLang="en-US" sz="1600" dirty="0">
                        <a:latin typeface="Tahoma" panose="020B0604030504040204" pitchFamily="34" charset="0"/>
                        <a:cs typeface="Tahoma" panose="020B0604030504040204" pitchFamily="34" charset="0"/>
                      </a:endParaRPr>
                    </a:p>
                  </a:txBody>
                  <a:tcPr>
                    <a:lnL w="12700" cmpd="sng">
                      <a:noFill/>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48D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ln w="6350">
                            <a:noFill/>
                            <a:prstDash val="solid"/>
                          </a:ln>
                          <a:solidFill>
                            <a:schemeClr val="bg1">
                              <a:alpha val="74000"/>
                            </a:schemeClr>
                          </a:solidFill>
                          <a:effectLst/>
                          <a:latin typeface="Tahoma" pitchFamily="34" charset="0"/>
                          <a:ea typeface="Tahoma" panose="020B0604030504040204" pitchFamily="34" charset="0"/>
                          <a:cs typeface="Tahoma" panose="020B0604030504040204" pitchFamily="34" charset="0"/>
                        </a:rPr>
                        <a:t>Design Date</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12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kern="1200" dirty="0">
                          <a:ln w="6350">
                            <a:noFill/>
                            <a:prstDash val="solid"/>
                          </a:ln>
                          <a:solidFill>
                            <a:schemeClr val="bg1">
                              <a:alpha val="74000"/>
                            </a:schemeClr>
                          </a:solidFill>
                          <a:effectLst/>
                          <a:latin typeface="Tahoma" pitchFamily="34" charset="0"/>
                          <a:ea typeface="Tahoma" panose="020B0604030504040204" pitchFamily="34" charset="0"/>
                          <a:cs typeface="Tahoma" panose="020B0604030504040204" pitchFamily="34" charset="0"/>
                        </a:rPr>
                        <a:t>Design Date</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12000"/>
                      </a:schemeClr>
                    </a:solidFill>
                  </a:tcPr>
                </a:tc>
                <a:extLst>
                  <a:ext uri="{0D108BD9-81ED-4DB2-BD59-A6C34878D82A}">
                    <a16:rowId xmlns:a16="http://schemas.microsoft.com/office/drawing/2014/main" val="10000"/>
                  </a:ext>
                </a:extLst>
              </a:tr>
              <a:tr h="3917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ln w="6350">
                            <a:noFill/>
                            <a:prstDash val="solid"/>
                          </a:ln>
                          <a:solidFill>
                            <a:srgbClr val="048DB9">
                              <a:alpha val="74000"/>
                            </a:srgbClr>
                          </a:solidFill>
                          <a:effectLst/>
                          <a:latin typeface="Tahoma" pitchFamily="34" charset="0"/>
                          <a:ea typeface="Tahoma" panose="020B0604030504040204" pitchFamily="34" charset="0"/>
                          <a:cs typeface="Tahoma" panose="020B0604030504040204" pitchFamily="34" charset="0"/>
                        </a:rPr>
                        <a:t>Date</a:t>
                      </a:r>
                    </a:p>
                  </a:txBody>
                  <a:tcPr anchor="ctr">
                    <a:lnL w="19050" cap="flat" cmpd="sng" algn="ctr">
                      <a:solidFill>
                        <a:srgbClr val="00B0F0"/>
                      </a:solidFill>
                      <a:prstDash val="solid"/>
                      <a:round/>
                      <a:headEnd type="none" w="med" len="med"/>
                      <a:tailEnd type="none" w="med" len="med"/>
                    </a:lnL>
                    <a:lnR w="19050" cap="flat" cmpd="sng" algn="ctr">
                      <a:solidFill>
                        <a:srgbClr val="048DB9"/>
                      </a:solidFill>
                      <a:prstDash val="solid"/>
                      <a:round/>
                      <a:headEnd type="none" w="med" len="med"/>
                      <a:tailEnd type="none" w="med" len="med"/>
                    </a:lnR>
                    <a:lnT w="19050" cap="flat" cmpd="sng" algn="ctr">
                      <a:solidFill>
                        <a:srgbClr val="048DB9"/>
                      </a:solidFill>
                      <a:prstDash val="solid"/>
                      <a:round/>
                      <a:headEnd type="none" w="med" len="med"/>
                      <a:tailEnd type="none" w="med" len="med"/>
                    </a:lnT>
                    <a:lnB w="12700" cap="flat" cmpd="sng" algn="ctr">
                      <a:solidFill>
                        <a:srgbClr val="FCAE16"/>
                      </a:solidFill>
                      <a:prstDash val="solid"/>
                      <a:round/>
                      <a:headEnd type="none" w="med" len="med"/>
                      <a:tailEnd type="none" w="med" len="med"/>
                    </a:lnB>
                    <a:solidFill>
                      <a:srgbClr val="00B0F0">
                        <a:alpha val="6000"/>
                      </a:srgbClr>
                    </a:solid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rgbClr val="048DB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17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kern="1200" dirty="0">
                          <a:ln w="6350">
                            <a:noFill/>
                            <a:prstDash val="solid"/>
                          </a:ln>
                          <a:solidFill>
                            <a:srgbClr val="FCAE16">
                              <a:alpha val="74000"/>
                            </a:srgbClr>
                          </a:solidFill>
                          <a:effectLst/>
                          <a:latin typeface="Tahoma" pitchFamily="34" charset="0"/>
                          <a:ea typeface="Tahoma" panose="020B0604030504040204" pitchFamily="34" charset="0"/>
                          <a:cs typeface="Tahoma" panose="020B0604030504040204" pitchFamily="34" charset="0"/>
                        </a:rPr>
                        <a:t>Date</a:t>
                      </a:r>
                    </a:p>
                  </a:txBody>
                  <a:tcPr anchor="ctr">
                    <a:lnL w="12700" cap="flat" cmpd="sng" algn="ctr">
                      <a:solidFill>
                        <a:srgbClr val="FCAE16"/>
                      </a:solidFill>
                      <a:prstDash val="solid"/>
                      <a:round/>
                      <a:headEnd type="none" w="med" len="med"/>
                      <a:tailEnd type="none" w="med" len="med"/>
                    </a:lnL>
                    <a:lnR w="12700" cap="flat" cmpd="sng" algn="ctr">
                      <a:solidFill>
                        <a:srgbClr val="FCAE16"/>
                      </a:solidFill>
                      <a:prstDash val="solid"/>
                      <a:round/>
                      <a:headEnd type="none" w="med" len="med"/>
                      <a:tailEnd type="none" w="med" len="med"/>
                    </a:lnR>
                    <a:lnT w="12700" cap="flat" cmpd="sng" algn="ctr">
                      <a:solidFill>
                        <a:srgbClr val="FCAE16"/>
                      </a:solidFill>
                      <a:prstDash val="solid"/>
                      <a:round/>
                      <a:headEnd type="none" w="med" len="med"/>
                      <a:tailEnd type="none" w="med" len="med"/>
                    </a:lnT>
                    <a:lnB w="12700" cap="flat" cmpd="sng" algn="ctr">
                      <a:solidFill>
                        <a:srgbClr val="FCAE16"/>
                      </a:solidFill>
                      <a:prstDash val="solid"/>
                      <a:round/>
                      <a:headEnd type="none" w="med" len="med"/>
                      <a:tailEnd type="none" w="med" len="med"/>
                    </a:lnB>
                    <a:solidFill>
                      <a:srgbClr val="FCAE16">
                        <a:alpha val="12000"/>
                      </a:srgbClr>
                    </a:solidFill>
                  </a:tcPr>
                </a:tc>
                <a:tc>
                  <a:txBody>
                    <a:bodyPr/>
                    <a:lstStyle/>
                    <a:p>
                      <a:pPr algn="l" latinLnBrk="1"/>
                      <a:r>
                        <a:rPr lang="en-US" altLang="ko-KR" sz="110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2700" cap="flat" cmpd="sng" algn="ctr">
                      <a:solidFill>
                        <a:srgbClr val="FCAE16"/>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17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kern="1200" dirty="0">
                          <a:ln w="6350">
                            <a:noFill/>
                            <a:prstDash val="solid"/>
                          </a:ln>
                          <a:solidFill>
                            <a:srgbClr val="048DB9">
                              <a:alpha val="74000"/>
                            </a:srgbClr>
                          </a:solidFill>
                          <a:effectLst/>
                          <a:latin typeface="Tahoma" pitchFamily="34" charset="0"/>
                          <a:ea typeface="Tahoma" panose="020B0604030504040204" pitchFamily="34" charset="0"/>
                          <a:cs typeface="Tahoma" panose="020B0604030504040204" pitchFamily="34" charset="0"/>
                        </a:rPr>
                        <a:t>Date</a:t>
                      </a:r>
                    </a:p>
                  </a:txBody>
                  <a:tcPr anchor="ctr">
                    <a:lnL w="19050" cap="flat" cmpd="sng" algn="ctr">
                      <a:solidFill>
                        <a:srgbClr val="048DB9"/>
                      </a:solidFill>
                      <a:prstDash val="solid"/>
                      <a:round/>
                      <a:headEnd type="none" w="med" len="med"/>
                      <a:tailEnd type="none" w="med" len="med"/>
                    </a:lnL>
                    <a:lnR w="19050" cap="flat" cmpd="sng" algn="ctr">
                      <a:solidFill>
                        <a:srgbClr val="048DB9"/>
                      </a:solidFill>
                      <a:prstDash val="solid"/>
                      <a:round/>
                      <a:headEnd type="none" w="med" len="med"/>
                      <a:tailEnd type="none" w="med" len="med"/>
                    </a:lnR>
                    <a:lnT w="12700" cap="flat" cmpd="sng" algn="ctr">
                      <a:solidFill>
                        <a:srgbClr val="FCAE16"/>
                      </a:solidFill>
                      <a:prstDash val="solid"/>
                      <a:round/>
                      <a:headEnd type="none" w="med" len="med"/>
                      <a:tailEnd type="none" w="med" len="med"/>
                    </a:lnT>
                    <a:lnB w="12700" cap="flat" cmpd="sng" algn="ctr">
                      <a:solidFill>
                        <a:srgbClr val="FCAE16"/>
                      </a:solidFill>
                      <a:prstDash val="solid"/>
                      <a:round/>
                      <a:headEnd type="none" w="med" len="med"/>
                      <a:tailEnd type="none" w="med" len="med"/>
                    </a:lnB>
                    <a:solidFill>
                      <a:srgbClr val="00B0F0">
                        <a:alpha val="6000"/>
                      </a:srgbClr>
                    </a:solid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rgbClr val="048DB9"/>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17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kern="1200" dirty="0">
                          <a:ln w="6350">
                            <a:noFill/>
                            <a:prstDash val="solid"/>
                          </a:ln>
                          <a:solidFill>
                            <a:srgbClr val="FCAE16">
                              <a:alpha val="74000"/>
                            </a:srgbClr>
                          </a:solidFill>
                          <a:effectLst/>
                          <a:latin typeface="Tahoma" pitchFamily="34" charset="0"/>
                          <a:ea typeface="Tahoma" panose="020B0604030504040204" pitchFamily="34" charset="0"/>
                          <a:cs typeface="Tahoma" panose="020B0604030504040204" pitchFamily="34" charset="0"/>
                        </a:rPr>
                        <a:t>Date</a:t>
                      </a:r>
                    </a:p>
                  </a:txBody>
                  <a:tcPr anchor="ctr">
                    <a:lnL w="12700" cap="flat" cmpd="sng" algn="ctr">
                      <a:solidFill>
                        <a:srgbClr val="FCAE16"/>
                      </a:solidFill>
                      <a:prstDash val="solid"/>
                      <a:round/>
                      <a:headEnd type="none" w="med" len="med"/>
                      <a:tailEnd type="none" w="med" len="med"/>
                    </a:lnL>
                    <a:lnR w="12700" cap="flat" cmpd="sng" algn="ctr">
                      <a:solidFill>
                        <a:srgbClr val="FCAE16"/>
                      </a:solidFill>
                      <a:prstDash val="solid"/>
                      <a:round/>
                      <a:headEnd type="none" w="med" len="med"/>
                      <a:tailEnd type="none" w="med" len="med"/>
                    </a:lnR>
                    <a:lnT w="12700" cap="flat" cmpd="sng" algn="ctr">
                      <a:solidFill>
                        <a:srgbClr val="FCAE16"/>
                      </a:solidFill>
                      <a:prstDash val="solid"/>
                      <a:round/>
                      <a:headEnd type="none" w="med" len="med"/>
                      <a:tailEnd type="none" w="med" len="med"/>
                    </a:lnT>
                    <a:lnB w="12700" cap="flat" cmpd="sng" algn="ctr">
                      <a:solidFill>
                        <a:srgbClr val="FCAE16"/>
                      </a:solidFill>
                      <a:prstDash val="solid"/>
                      <a:round/>
                      <a:headEnd type="none" w="med" len="med"/>
                      <a:tailEnd type="none" w="med" len="med"/>
                    </a:lnB>
                    <a:solidFill>
                      <a:srgbClr val="FCAE16">
                        <a:alpha val="12000"/>
                      </a:srgbClr>
                    </a:solidFill>
                  </a:tcPr>
                </a:tc>
                <a:tc>
                  <a:txBody>
                    <a:bodyPr/>
                    <a:lstStyle/>
                    <a:p>
                      <a:pPr algn="l" latinLnBrk="1"/>
                      <a:r>
                        <a:rPr lang="en-US" altLang="ko-KR" sz="110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2700" cap="flat" cmpd="sng" algn="ctr">
                      <a:solidFill>
                        <a:srgbClr val="FCAE16"/>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algn="l" latinLnBrk="1"/>
                      <a:r>
                        <a:rPr lang="en-US" altLang="ko-KR" sz="11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This text can be replaced with your own text.</a:t>
                      </a:r>
                      <a:endParaRPr lang="ko-KR" altLang="en-US" sz="1400" dirty="0">
                        <a:solidFill>
                          <a:schemeClr val="bg1">
                            <a:lumMod val="85000"/>
                          </a:schemeClr>
                        </a:solidFill>
                        <a:latin typeface="Tahoma" panose="020B0604030504040204" pitchFamily="34" charset="0"/>
                        <a:cs typeface="Tahoma" panose="020B0604030504040204" pitchFamily="34" charset="0"/>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7" name="그림 6" descr="라인.png"/>
          <p:cNvPicPr>
            <a:picLocks noChangeAspect="1"/>
          </p:cNvPicPr>
          <p:nvPr/>
        </p:nvPicPr>
        <p:blipFill>
          <a:blip r:embed="rId2" cstate="print"/>
          <a:stretch>
            <a:fillRect/>
          </a:stretch>
        </p:blipFill>
        <p:spPr>
          <a:xfrm>
            <a:off x="869410" y="2650032"/>
            <a:ext cx="5400000" cy="45719"/>
          </a:xfrm>
          <a:prstGeom prst="rect">
            <a:avLst/>
          </a:prstGeom>
        </p:spPr>
      </p:pic>
      <p:pic>
        <p:nvPicPr>
          <p:cNvPr id="8" name="그림 7" descr="라인.png"/>
          <p:cNvPicPr>
            <a:picLocks/>
          </p:cNvPicPr>
          <p:nvPr/>
        </p:nvPicPr>
        <p:blipFill>
          <a:blip r:embed="rId2" cstate="print">
            <a:duotone>
              <a:prstClr val="black"/>
              <a:schemeClr val="accent5">
                <a:tint val="45000"/>
                <a:satMod val="400000"/>
              </a:schemeClr>
            </a:duotone>
          </a:blip>
          <a:srcRect t="-60000" b="-60000"/>
          <a:stretch>
            <a:fillRect/>
          </a:stretch>
        </p:blipFill>
        <p:spPr>
          <a:xfrm rot="16200000">
            <a:off x="-682609" y="3653344"/>
            <a:ext cx="2420029" cy="56266"/>
          </a:xfrm>
          <a:prstGeom prst="rect">
            <a:avLst/>
          </a:prstGeom>
        </p:spPr>
      </p:pic>
      <p:sp>
        <p:nvSpPr>
          <p:cNvPr id="9" name="Rectangle 3"/>
          <p:cNvSpPr txBox="1">
            <a:spLocks noChangeArrowheads="1"/>
          </p:cNvSpPr>
          <p:nvPr/>
        </p:nvSpPr>
        <p:spPr bwMode="auto">
          <a:xfrm>
            <a:off x="533402" y="1447478"/>
            <a:ext cx="5400764" cy="276999"/>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spcBef>
                <a:spcPts val="0"/>
              </a:spcBef>
              <a:defRPr/>
            </a:pPr>
            <a:r>
              <a:rPr lang="en-US" sz="1800" b="1">
                <a:solidFill>
                  <a:srgbClr val="FCAE16"/>
                </a:solidFill>
                <a:latin typeface="Tahoma" panose="020B0604030504040204" pitchFamily="34" charset="0"/>
                <a:ea typeface="Tahoma" panose="020B0604030504040204" pitchFamily="34" charset="0"/>
                <a:cs typeface="Tahoma" panose="020B0604030504040204" pitchFamily="34" charset="0"/>
              </a:rPr>
              <a:t>More choicse and visual trends</a:t>
            </a:r>
            <a:endParaRPr lang="en-US" sz="1800" b="1" dirty="0">
              <a:solidFill>
                <a:srgbClr val="FCAE16"/>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3"/>
          <p:cNvSpPr txBox="1">
            <a:spLocks noChangeArrowheads="1"/>
          </p:cNvSpPr>
          <p:nvPr/>
        </p:nvSpPr>
        <p:spPr bwMode="auto">
          <a:xfrm>
            <a:off x="533401" y="1844245"/>
            <a:ext cx="6558879" cy="58169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defRPr/>
            </a:pP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r>
              <a:rPr lang="zh-CN" altLang="en-US" sz="900" dirty="0">
                <a:solidFill>
                  <a:schemeClr val="bg1"/>
                </a:solidFill>
                <a:latin typeface="Tahoma" panose="020B0604030504040204" pitchFamily="34" charset="0"/>
                <a:ea typeface="Tahoma" panose="020B0604030504040204" pitchFamily="34" charset="0"/>
                <a:cs typeface="Tahoma" panose="020B0604030504040204" pitchFamily="34" charset="0"/>
              </a:rPr>
              <a:t>亮亮图文旗舰店</a:t>
            </a: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https://liangliangtuwen.tmall.com</a:t>
            </a:r>
          </a:p>
          <a:p>
            <a:pPr marL="0" indent="0">
              <a:defRPr/>
            </a:pP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직선 연결선 10"/>
          <p:cNvCxnSpPr/>
          <p:nvPr/>
        </p:nvCxnSpPr>
        <p:spPr>
          <a:xfrm flipH="1">
            <a:off x="533402" y="1739866"/>
            <a:ext cx="4243139" cy="0"/>
          </a:xfrm>
          <a:prstGeom prst="line">
            <a:avLst/>
          </a:prstGeom>
          <a:ln w="3175">
            <a:solidFill>
              <a:srgbClr val="FCAE16"/>
            </a:solidFill>
            <a:headEnd type="oval"/>
          </a:ln>
        </p:spPr>
        <p:style>
          <a:lnRef idx="1">
            <a:schemeClr val="accent1"/>
          </a:lnRef>
          <a:fillRef idx="0">
            <a:schemeClr val="accent1"/>
          </a:fillRef>
          <a:effectRef idx="0">
            <a:schemeClr val="accent1"/>
          </a:effectRef>
          <a:fontRef idx="minor">
            <a:schemeClr val="tx1"/>
          </a:fontRef>
        </p:style>
      </p:cxnSp>
      <p:pic>
        <p:nvPicPr>
          <p:cNvPr id="12" name="그림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7593042" y="1149920"/>
            <a:ext cx="1339703" cy="1318436"/>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19</a:t>
            </a:fld>
            <a:endParaRPr lang="ko-KR" altLang="en-US"/>
          </a:p>
        </p:txBody>
      </p:sp>
      <p:pic>
        <p:nvPicPr>
          <p:cNvPr id="36" name="그림 35"/>
          <p:cNvPicPr>
            <a:picLocks noChangeAspect="1"/>
          </p:cNvPicPr>
          <p:nvPr/>
        </p:nvPicPr>
        <p:blipFill rotWithShape="1">
          <a:blip r:embed="rId2" cstate="print">
            <a:grayscl/>
            <a:extLst>
              <a:ext uri="{BEBA8EAE-BF5A-486C-A8C5-ECC9F3942E4B}">
                <a14:imgProps xmlns:a14="http://schemas.microsoft.com/office/drawing/2010/main">
                  <a14:imgLayer r:embed="rId3">
                    <a14:imgEffect>
                      <a14:brightnessContrast bright="-60000" contrast="40000"/>
                    </a14:imgEffect>
                  </a14:imgLayer>
                </a14:imgProps>
              </a:ext>
              <a:ext uri="{28A0092B-C50C-407E-A947-70E740481C1C}">
                <a14:useLocalDpi xmlns:a14="http://schemas.microsoft.com/office/drawing/2010/main" val="0"/>
              </a:ext>
            </a:extLst>
          </a:blip>
          <a:srcRect r="76897" b="78935"/>
          <a:stretch/>
        </p:blipFill>
        <p:spPr>
          <a:xfrm>
            <a:off x="211127" y="1342829"/>
            <a:ext cx="1331234" cy="910324"/>
          </a:xfrm>
          <a:prstGeom prst="rect">
            <a:avLst/>
          </a:prstGeom>
        </p:spPr>
      </p:pic>
      <p:grpSp>
        <p:nvGrpSpPr>
          <p:cNvPr id="6" name="그룹 5"/>
          <p:cNvGrpSpPr/>
          <p:nvPr/>
        </p:nvGrpSpPr>
        <p:grpSpPr>
          <a:xfrm>
            <a:off x="1627354" y="1787664"/>
            <a:ext cx="5919203" cy="591296"/>
            <a:chOff x="1419225" y="2475412"/>
            <a:chExt cx="6334884" cy="1020263"/>
          </a:xfrm>
        </p:grpSpPr>
        <p:cxnSp>
          <p:nvCxnSpPr>
            <p:cNvPr id="7" name="직선 연결선 6"/>
            <p:cNvCxnSpPr/>
            <p:nvPr/>
          </p:nvCxnSpPr>
          <p:spPr>
            <a:xfrm>
              <a:off x="4572000" y="2475412"/>
              <a:ext cx="0" cy="4678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1419225" y="2942518"/>
              <a:ext cx="633472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1419225" y="2942518"/>
              <a:ext cx="0" cy="5150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5627688" y="2942518"/>
              <a:ext cx="0" cy="553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7754109" y="2942518"/>
              <a:ext cx="0" cy="553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3523882" y="2942518"/>
              <a:ext cx="0" cy="553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그룹 12"/>
          <p:cNvGrpSpPr/>
          <p:nvPr/>
        </p:nvGrpSpPr>
        <p:grpSpPr>
          <a:xfrm>
            <a:off x="3244816" y="1454226"/>
            <a:ext cx="2656869" cy="490347"/>
            <a:chOff x="3081100" y="1923407"/>
            <a:chExt cx="2843450" cy="524782"/>
          </a:xfrm>
        </p:grpSpPr>
        <p:pic>
          <p:nvPicPr>
            <p:cNvPr id="14" name="Picture 6" descr="C:\Users\pello 05\Desktop\primary school mathematics\white_box.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4" t="1" r="60640" b="90977"/>
            <a:stretch/>
          </p:blipFill>
          <p:spPr bwMode="auto">
            <a:xfrm>
              <a:off x="3081100" y="1923407"/>
              <a:ext cx="2843450" cy="5247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txBox="1">
              <a:spLocks noChangeArrowheads="1"/>
            </p:cNvSpPr>
            <p:nvPr/>
          </p:nvSpPr>
          <p:spPr bwMode="auto">
            <a:xfrm>
              <a:off x="3160408" y="2047299"/>
              <a:ext cx="2684834" cy="24622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latin typeface="Calibri" panose="020F0502020204030204" pitchFamily="34" charset="0"/>
                  <a:ea typeface="Tahoma" pitchFamily="34" charset="0"/>
                  <a:cs typeface="Tahoma" pitchFamily="34" charset="0"/>
                </a:rPr>
                <a:t>Top quality design</a:t>
              </a:r>
            </a:p>
          </p:txBody>
        </p:sp>
      </p:grpSp>
      <p:sp>
        <p:nvSpPr>
          <p:cNvPr id="16" name="Rectangle 3"/>
          <p:cNvSpPr txBox="1">
            <a:spLocks noChangeArrowheads="1"/>
          </p:cNvSpPr>
          <p:nvPr/>
        </p:nvSpPr>
        <p:spPr bwMode="auto">
          <a:xfrm>
            <a:off x="881310" y="3784753"/>
            <a:ext cx="15009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chemeClr val="bg1"/>
                </a:solidFill>
                <a:latin typeface="Tahoma" panose="020B0604030504040204" pitchFamily="34" charset="0"/>
                <a:ea typeface="Tahoma" panose="020B0604030504040204" pitchFamily="34" charset="0"/>
                <a:cs typeface="Tahoma" panose="020B0604030504040204" pitchFamily="34" charset="0"/>
              </a:rPr>
              <a:t>Top quality design</a:t>
            </a:r>
          </a:p>
        </p:txBody>
      </p:sp>
      <p:sp>
        <p:nvSpPr>
          <p:cNvPr id="17" name="Rectangle 3"/>
          <p:cNvSpPr txBox="1">
            <a:spLocks noChangeArrowheads="1"/>
          </p:cNvSpPr>
          <p:nvPr/>
        </p:nvSpPr>
        <p:spPr bwMode="auto">
          <a:xfrm>
            <a:off x="881310" y="4025080"/>
            <a:ext cx="1500988" cy="517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sp>
        <p:nvSpPr>
          <p:cNvPr id="18" name="Rectangle 3"/>
          <p:cNvSpPr txBox="1">
            <a:spLocks noChangeArrowheads="1"/>
          </p:cNvSpPr>
          <p:nvPr/>
        </p:nvSpPr>
        <p:spPr bwMode="auto">
          <a:xfrm>
            <a:off x="2845241" y="3784753"/>
            <a:ext cx="1500988" cy="15816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Eye-Catching Visual</a:t>
            </a:r>
          </a:p>
        </p:txBody>
      </p:sp>
      <p:sp>
        <p:nvSpPr>
          <p:cNvPr id="19" name="Rectangle 3"/>
          <p:cNvSpPr txBox="1">
            <a:spLocks noChangeArrowheads="1"/>
          </p:cNvSpPr>
          <p:nvPr/>
        </p:nvSpPr>
        <p:spPr bwMode="auto">
          <a:xfrm>
            <a:off x="2845241" y="4025080"/>
            <a:ext cx="1500988" cy="64705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sp>
        <p:nvSpPr>
          <p:cNvPr id="20" name="Rectangle 3"/>
          <p:cNvSpPr txBox="1">
            <a:spLocks noChangeArrowheads="1"/>
          </p:cNvSpPr>
          <p:nvPr/>
        </p:nvSpPr>
        <p:spPr bwMode="auto">
          <a:xfrm>
            <a:off x="4818073" y="3784753"/>
            <a:ext cx="15009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Contemporary colors</a:t>
            </a:r>
          </a:p>
        </p:txBody>
      </p:sp>
      <p:sp>
        <p:nvSpPr>
          <p:cNvPr id="21" name="Rectangle 3"/>
          <p:cNvSpPr txBox="1">
            <a:spLocks noChangeArrowheads="1"/>
          </p:cNvSpPr>
          <p:nvPr/>
        </p:nvSpPr>
        <p:spPr bwMode="auto">
          <a:xfrm>
            <a:off x="4818073" y="4025080"/>
            <a:ext cx="1500988" cy="64705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sp>
        <p:nvSpPr>
          <p:cNvPr id="22" name="Rectangle 3"/>
          <p:cNvSpPr txBox="1">
            <a:spLocks noChangeArrowheads="1"/>
          </p:cNvSpPr>
          <p:nvPr/>
        </p:nvSpPr>
        <p:spPr bwMode="auto">
          <a:xfrm>
            <a:off x="6799804" y="3784753"/>
            <a:ext cx="1500988" cy="15816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rgbClr val="048DB9"/>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23" name="Rectangle 3"/>
          <p:cNvSpPr txBox="1">
            <a:spLocks noChangeArrowheads="1"/>
          </p:cNvSpPr>
          <p:nvPr/>
        </p:nvSpPr>
        <p:spPr bwMode="auto">
          <a:xfrm>
            <a:off x="6799804" y="4025080"/>
            <a:ext cx="1500988" cy="517646"/>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nvGrpSpPr>
          <p:cNvPr id="41" name="그룹 40"/>
          <p:cNvGrpSpPr/>
          <p:nvPr/>
        </p:nvGrpSpPr>
        <p:grpSpPr>
          <a:xfrm>
            <a:off x="2999120" y="2382954"/>
            <a:ext cx="1193230" cy="1193230"/>
            <a:chOff x="2999120" y="2382954"/>
            <a:chExt cx="1193230" cy="1193230"/>
          </a:xfrm>
        </p:grpSpPr>
        <p:sp>
          <p:nvSpPr>
            <p:cNvPr id="28" name="타원 27"/>
            <p:cNvSpPr/>
            <p:nvPr/>
          </p:nvSpPr>
          <p:spPr>
            <a:xfrm>
              <a:off x="3124077" y="2507911"/>
              <a:ext cx="943316" cy="943316"/>
            </a:xfrm>
            <a:prstGeom prst="ellipse">
              <a:avLst/>
            </a:prstGeom>
            <a:blipFill>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29" name="도넛 28"/>
            <p:cNvSpPr/>
            <p:nvPr/>
          </p:nvSpPr>
          <p:spPr>
            <a:xfrm>
              <a:off x="2999120" y="2382954"/>
              <a:ext cx="1193230" cy="1193230"/>
            </a:xfrm>
            <a:prstGeom prst="donut">
              <a:avLst>
                <a:gd name="adj" fmla="val 9696"/>
              </a:avLst>
            </a:prstGeom>
            <a:blipFill>
              <a:blip r:embed="rId6" cstate="print"/>
              <a:stretch>
                <a:fillRect/>
              </a:stretch>
            </a:blip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0" name="그룹 29"/>
          <p:cNvGrpSpPr/>
          <p:nvPr/>
        </p:nvGrpSpPr>
        <p:grpSpPr>
          <a:xfrm>
            <a:off x="4971951" y="2382954"/>
            <a:ext cx="1193230" cy="1193230"/>
            <a:chOff x="4540846" y="2154875"/>
            <a:chExt cx="1494010" cy="1494010"/>
          </a:xfrm>
        </p:grpSpPr>
        <p:sp>
          <p:nvSpPr>
            <p:cNvPr id="31" name="타원 30"/>
            <p:cNvSpPr/>
            <p:nvPr/>
          </p:nvSpPr>
          <p:spPr>
            <a:xfrm>
              <a:off x="4697301" y="2311330"/>
              <a:ext cx="1181100" cy="1181100"/>
            </a:xfrm>
            <a:prstGeom prst="ellipse">
              <a:avLst/>
            </a:prstGeom>
            <a:blipFill>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2" name="도넛 31"/>
            <p:cNvSpPr/>
            <p:nvPr/>
          </p:nvSpPr>
          <p:spPr>
            <a:xfrm>
              <a:off x="4540846" y="2154875"/>
              <a:ext cx="1494010" cy="1494010"/>
            </a:xfrm>
            <a:prstGeom prst="donut">
              <a:avLst>
                <a:gd name="adj" fmla="val 9696"/>
              </a:avLst>
            </a:prstGeom>
            <a:blipFill>
              <a:blip r:embed="rId8"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3" name="그룹 32"/>
          <p:cNvGrpSpPr/>
          <p:nvPr/>
        </p:nvGrpSpPr>
        <p:grpSpPr>
          <a:xfrm>
            <a:off x="6953683" y="2382954"/>
            <a:ext cx="1193230" cy="1193230"/>
            <a:chOff x="4540846" y="4202750"/>
            <a:chExt cx="1494010" cy="1494010"/>
          </a:xfrm>
        </p:grpSpPr>
        <p:sp>
          <p:nvSpPr>
            <p:cNvPr id="34" name="타원 33"/>
            <p:cNvSpPr/>
            <p:nvPr/>
          </p:nvSpPr>
          <p:spPr>
            <a:xfrm>
              <a:off x="4697301" y="4359205"/>
              <a:ext cx="1181100" cy="1181100"/>
            </a:xfrm>
            <a:prstGeom prst="ellipse">
              <a:avLst/>
            </a:prstGeom>
            <a:blipFill>
              <a:blip r:embed="rId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5" name="도넛 34"/>
            <p:cNvSpPr/>
            <p:nvPr/>
          </p:nvSpPr>
          <p:spPr>
            <a:xfrm>
              <a:off x="4540846" y="4202750"/>
              <a:ext cx="1494010" cy="1494010"/>
            </a:xfrm>
            <a:prstGeom prst="donut">
              <a:avLst>
                <a:gd name="adj" fmla="val 9696"/>
              </a:avLst>
            </a:prstGeom>
            <a:blipFill>
              <a:blip r:embed="rId6" cstate="print"/>
              <a:stretch>
                <a:fillRect/>
              </a:stretch>
            </a:blipFill>
            <a:ln>
              <a:solidFill>
                <a:srgbClr val="048D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pic>
        <p:nvPicPr>
          <p:cNvPr id="37" name="그림 36"/>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63000" contrast="40000"/>
                    </a14:imgEffect>
                  </a14:imgLayer>
                </a14:imgProps>
              </a:ext>
              <a:ext uri="{28A0092B-C50C-407E-A947-70E740481C1C}">
                <a14:useLocalDpi xmlns:a14="http://schemas.microsoft.com/office/drawing/2010/main" val="0"/>
              </a:ext>
            </a:extLst>
          </a:blip>
          <a:srcRect l="39921" t="38774" r="52608" b="48590"/>
          <a:stretch/>
        </p:blipFill>
        <p:spPr>
          <a:xfrm>
            <a:off x="8224500" y="3922652"/>
            <a:ext cx="638344" cy="809695"/>
          </a:xfrm>
          <a:prstGeom prst="rect">
            <a:avLst/>
          </a:prstGeom>
        </p:spPr>
      </p:pic>
      <p:pic>
        <p:nvPicPr>
          <p:cNvPr id="38" name="그림 37"/>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7820849" y="1060939"/>
            <a:ext cx="1231436" cy="1211888"/>
          </a:xfrm>
          <a:prstGeom prst="rect">
            <a:avLst/>
          </a:prstGeom>
        </p:spPr>
      </p:pic>
      <p:grpSp>
        <p:nvGrpSpPr>
          <p:cNvPr id="40" name="그룹 39"/>
          <p:cNvGrpSpPr/>
          <p:nvPr/>
        </p:nvGrpSpPr>
        <p:grpSpPr>
          <a:xfrm>
            <a:off x="1035189" y="2382954"/>
            <a:ext cx="1193230" cy="1193230"/>
            <a:chOff x="1035189" y="2382954"/>
            <a:chExt cx="1193230" cy="1193230"/>
          </a:xfrm>
        </p:grpSpPr>
        <p:sp>
          <p:nvSpPr>
            <p:cNvPr id="26" name="타원 25"/>
            <p:cNvSpPr/>
            <p:nvPr/>
          </p:nvSpPr>
          <p:spPr>
            <a:xfrm>
              <a:off x="1160146" y="2507911"/>
              <a:ext cx="943316" cy="943316"/>
            </a:xfrm>
            <a:prstGeom prst="ellipse">
              <a:avLst/>
            </a:prstGeom>
            <a:blipFill>
              <a:blip r:embed="rId1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9" name="도넛 38"/>
            <p:cNvSpPr/>
            <p:nvPr/>
          </p:nvSpPr>
          <p:spPr>
            <a:xfrm>
              <a:off x="1035189" y="2382954"/>
              <a:ext cx="1193230" cy="1193230"/>
            </a:xfrm>
            <a:prstGeom prst="donut">
              <a:avLst>
                <a:gd name="adj" fmla="val 9696"/>
              </a:avLst>
            </a:prstGeom>
            <a:blipFill>
              <a:blip r:embed="rId6" cstate="print"/>
              <a:stretch>
                <a:fillRect/>
              </a:stretch>
            </a:blip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Tree>
    <p:extLst>
      <p:ext uri="{BB962C8B-B14F-4D97-AF65-F5344CB8AC3E}">
        <p14:creationId xmlns:p14="http://schemas.microsoft.com/office/powerpoint/2010/main" val="333958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3510041" y="496957"/>
            <a:ext cx="2453437" cy="1140327"/>
            <a:chOff x="636173" y="2201541"/>
            <a:chExt cx="2453437" cy="1140327"/>
          </a:xfrm>
        </p:grpSpPr>
        <p:cxnSp>
          <p:nvCxnSpPr>
            <p:cNvPr id="3" name="직선 연결선 2"/>
            <p:cNvCxnSpPr/>
            <p:nvPr/>
          </p:nvCxnSpPr>
          <p:spPr>
            <a:xfrm>
              <a:off x="636173" y="2942225"/>
              <a:ext cx="2453437" cy="0"/>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직선 연결선 3"/>
            <p:cNvCxnSpPr/>
            <p:nvPr/>
          </p:nvCxnSpPr>
          <p:spPr>
            <a:xfrm>
              <a:off x="948780" y="2201541"/>
              <a:ext cx="0" cy="1140327"/>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5" name="텍스트 개체 틀 1"/>
          <p:cNvSpPr>
            <a:spLocks noGrp="1"/>
          </p:cNvSpPr>
          <p:nvPr>
            <p:ph type="body" sz="quarter" idx="13"/>
          </p:nvPr>
        </p:nvSpPr>
        <p:spPr/>
        <p:txBody>
          <a:bodyPr/>
          <a:lstStyle/>
          <a:p>
            <a:r>
              <a:rPr lang="en-US" altLang="ko-KR"/>
              <a:t>Contents </a:t>
            </a:r>
            <a:r>
              <a:rPr lang="en-US" altLang="ko-KR">
                <a:ln w="25400">
                  <a:solidFill>
                    <a:srgbClr val="FCAE16"/>
                  </a:solidFill>
                </a:ln>
                <a:blipFill>
                  <a:blip r:embed="rId2"/>
                  <a:stretch>
                    <a:fillRect/>
                  </a:stretch>
                </a:blipFill>
              </a:rPr>
              <a:t>title</a:t>
            </a:r>
            <a:endParaRPr lang="ko-KR" altLang="en-US">
              <a:ln w="25400">
                <a:solidFill>
                  <a:srgbClr val="FCAE16"/>
                </a:solidFill>
              </a:ln>
              <a:blipFill>
                <a:blip r:embed="rId2"/>
                <a:stretch>
                  <a:fillRect/>
                </a:stretch>
              </a:blipFill>
            </a:endParaRPr>
          </a:p>
        </p:txBody>
      </p:sp>
      <p:sp>
        <p:nvSpPr>
          <p:cNvPr id="6" name="텍스트 개체 틀 2"/>
          <p:cNvSpPr>
            <a:spLocks noGrp="1"/>
          </p:cNvSpPr>
          <p:nvPr>
            <p:ph type="body" sz="quarter" idx="14"/>
          </p:nvPr>
        </p:nvSpPr>
        <p:spPr/>
        <p:txBody>
          <a:bodyPr/>
          <a:lstStyle/>
          <a:p>
            <a:r>
              <a:rPr lang="en-US" altLang="ko-KR">
                <a:solidFill>
                  <a:schemeClr val="bg1">
                    <a:lumMod val="85000"/>
                  </a:schemeClr>
                </a:solidFill>
              </a:rPr>
              <a:t>01. Contents sub title</a:t>
            </a:r>
            <a:endParaRPr lang="ko-KR" altLang="en-US">
              <a:solidFill>
                <a:schemeClr val="bg1">
                  <a:lumMod val="85000"/>
                </a:schemeClr>
              </a:solidFill>
            </a:endParaRPr>
          </a:p>
        </p:txBody>
      </p:sp>
      <p:sp>
        <p:nvSpPr>
          <p:cNvPr id="7" name="텍스트 개체 틀 3"/>
          <p:cNvSpPr>
            <a:spLocks noGrp="1"/>
          </p:cNvSpPr>
          <p:nvPr>
            <p:ph type="body" sz="quarter" idx="15"/>
          </p:nvPr>
        </p:nvSpPr>
        <p:spPr/>
        <p:txBody>
          <a:bodyPr/>
          <a:lstStyle/>
          <a:p>
            <a:r>
              <a:rPr lang="en-US" altLang="ko-KR">
                <a:solidFill>
                  <a:schemeClr val="bg1">
                    <a:lumMod val="85000"/>
                  </a:schemeClr>
                </a:solidFill>
              </a:rPr>
              <a:t>01-1. Contents sub title</a:t>
            </a:r>
            <a:endParaRPr lang="ko-KR" altLang="en-US">
              <a:solidFill>
                <a:schemeClr val="bg1">
                  <a:lumMod val="85000"/>
                </a:schemeClr>
              </a:solidFill>
            </a:endParaRPr>
          </a:p>
        </p:txBody>
      </p:sp>
      <p:sp>
        <p:nvSpPr>
          <p:cNvPr id="8" name="텍스트 개체 틀 4"/>
          <p:cNvSpPr>
            <a:spLocks noGrp="1"/>
          </p:cNvSpPr>
          <p:nvPr>
            <p:ph type="body" sz="quarter" idx="16"/>
          </p:nvPr>
        </p:nvSpPr>
        <p:spPr/>
        <p:txBody>
          <a:bodyPr/>
          <a:lstStyle/>
          <a:p>
            <a:r>
              <a:rPr lang="en-US" altLang="ko-KR">
                <a:solidFill>
                  <a:schemeClr val="bg1">
                    <a:lumMod val="85000"/>
                  </a:schemeClr>
                </a:solidFill>
              </a:rPr>
              <a:t>01-2. Contents sub title</a:t>
            </a:r>
            <a:endParaRPr lang="ko-KR" altLang="en-US">
              <a:solidFill>
                <a:schemeClr val="bg1">
                  <a:lumMod val="85000"/>
                </a:schemeClr>
              </a:solidFill>
            </a:endParaRPr>
          </a:p>
        </p:txBody>
      </p:sp>
      <p:sp>
        <p:nvSpPr>
          <p:cNvPr id="9" name="텍스트 개체 틀 5"/>
          <p:cNvSpPr>
            <a:spLocks noGrp="1"/>
          </p:cNvSpPr>
          <p:nvPr>
            <p:ph type="body" sz="quarter" idx="17"/>
          </p:nvPr>
        </p:nvSpPr>
        <p:spPr/>
        <p:txBody>
          <a:bodyPr/>
          <a:lstStyle/>
          <a:p>
            <a:r>
              <a:rPr lang="en-US" altLang="ko-KR">
                <a:solidFill>
                  <a:schemeClr val="bg1">
                    <a:lumMod val="85000"/>
                  </a:schemeClr>
                </a:solidFill>
              </a:rPr>
              <a:t>02. Contents sub title</a:t>
            </a:r>
            <a:endParaRPr lang="ko-KR" altLang="en-US">
              <a:solidFill>
                <a:schemeClr val="bg1">
                  <a:lumMod val="85000"/>
                </a:schemeClr>
              </a:solidFill>
            </a:endParaRPr>
          </a:p>
        </p:txBody>
      </p:sp>
      <p:sp>
        <p:nvSpPr>
          <p:cNvPr id="10" name="텍스트 개체 틀 6"/>
          <p:cNvSpPr>
            <a:spLocks noGrp="1"/>
          </p:cNvSpPr>
          <p:nvPr>
            <p:ph type="body" sz="quarter" idx="18"/>
          </p:nvPr>
        </p:nvSpPr>
        <p:spPr/>
        <p:txBody>
          <a:bodyPr/>
          <a:lstStyle/>
          <a:p>
            <a:r>
              <a:rPr lang="en-US" altLang="ko-KR">
                <a:solidFill>
                  <a:schemeClr val="bg1">
                    <a:lumMod val="85000"/>
                  </a:schemeClr>
                </a:solidFill>
              </a:rPr>
              <a:t>02-1. Contents sub title</a:t>
            </a:r>
            <a:endParaRPr lang="ko-KR" altLang="en-US">
              <a:solidFill>
                <a:schemeClr val="bg1">
                  <a:lumMod val="85000"/>
                </a:schemeClr>
              </a:solidFill>
            </a:endParaRPr>
          </a:p>
        </p:txBody>
      </p:sp>
      <p:sp>
        <p:nvSpPr>
          <p:cNvPr id="11" name="텍스트 개체 틀 7"/>
          <p:cNvSpPr>
            <a:spLocks noGrp="1"/>
          </p:cNvSpPr>
          <p:nvPr>
            <p:ph type="body" sz="quarter" idx="19"/>
          </p:nvPr>
        </p:nvSpPr>
        <p:spPr/>
        <p:txBody>
          <a:bodyPr/>
          <a:lstStyle/>
          <a:p>
            <a:r>
              <a:rPr lang="en-US" altLang="ko-KR">
                <a:solidFill>
                  <a:schemeClr val="bg1">
                    <a:lumMod val="85000"/>
                  </a:schemeClr>
                </a:solidFill>
              </a:rPr>
              <a:t>02-2. Contents sub title</a:t>
            </a:r>
            <a:endParaRPr lang="ko-KR" altLang="en-US">
              <a:solidFill>
                <a:schemeClr val="bg1">
                  <a:lumMod val="85000"/>
                </a:schemeClr>
              </a:solidFill>
            </a:endParaRPr>
          </a:p>
        </p:txBody>
      </p:sp>
      <p:sp>
        <p:nvSpPr>
          <p:cNvPr id="12" name="텍스트 개체 틀 8"/>
          <p:cNvSpPr>
            <a:spLocks noGrp="1"/>
          </p:cNvSpPr>
          <p:nvPr>
            <p:ph type="body" sz="quarter" idx="20"/>
          </p:nvPr>
        </p:nvSpPr>
        <p:spPr/>
        <p:txBody>
          <a:bodyPr/>
          <a:lstStyle/>
          <a:p>
            <a:r>
              <a:rPr lang="en-US" altLang="ko-KR">
                <a:solidFill>
                  <a:schemeClr val="bg1">
                    <a:lumMod val="85000"/>
                  </a:schemeClr>
                </a:solidFill>
              </a:rPr>
              <a:t>03. Contents sub title</a:t>
            </a:r>
            <a:endParaRPr lang="ko-KR" altLang="en-US">
              <a:solidFill>
                <a:schemeClr val="bg1">
                  <a:lumMod val="85000"/>
                </a:schemeClr>
              </a:solidFill>
            </a:endParaRPr>
          </a:p>
        </p:txBody>
      </p:sp>
      <p:sp>
        <p:nvSpPr>
          <p:cNvPr id="13" name="텍스트 개체 틀 9"/>
          <p:cNvSpPr>
            <a:spLocks noGrp="1"/>
          </p:cNvSpPr>
          <p:nvPr>
            <p:ph type="body" sz="quarter" idx="21"/>
          </p:nvPr>
        </p:nvSpPr>
        <p:spPr/>
        <p:txBody>
          <a:bodyPr/>
          <a:lstStyle/>
          <a:p>
            <a:r>
              <a:rPr lang="en-US" altLang="ko-KR">
                <a:solidFill>
                  <a:schemeClr val="bg1">
                    <a:lumMod val="85000"/>
                  </a:schemeClr>
                </a:solidFill>
              </a:rPr>
              <a:t>03-1. Contents sub title</a:t>
            </a:r>
            <a:endParaRPr lang="ko-KR" altLang="en-US">
              <a:solidFill>
                <a:schemeClr val="bg1">
                  <a:lumMod val="85000"/>
                </a:schemeClr>
              </a:solidFill>
            </a:endParaRPr>
          </a:p>
        </p:txBody>
      </p:sp>
      <p:sp>
        <p:nvSpPr>
          <p:cNvPr id="14" name="텍스트 개체 틀 10"/>
          <p:cNvSpPr>
            <a:spLocks noGrp="1"/>
          </p:cNvSpPr>
          <p:nvPr>
            <p:ph type="body" sz="quarter" idx="22"/>
          </p:nvPr>
        </p:nvSpPr>
        <p:spPr/>
        <p:txBody>
          <a:bodyPr/>
          <a:lstStyle/>
          <a:p>
            <a:r>
              <a:rPr lang="en-US" altLang="ko-KR">
                <a:solidFill>
                  <a:schemeClr val="bg1">
                    <a:lumMod val="85000"/>
                  </a:schemeClr>
                </a:solidFill>
              </a:rPr>
              <a:t>03-2. Contents sub title</a:t>
            </a:r>
            <a:endParaRPr lang="ko-KR" altLang="en-US">
              <a:solidFill>
                <a:schemeClr val="bg1">
                  <a:lumMod val="85000"/>
                </a:schemeClr>
              </a:solidFill>
            </a:endParaRPr>
          </a:p>
        </p:txBody>
      </p:sp>
      <p:sp>
        <p:nvSpPr>
          <p:cNvPr id="15" name="Rectangle 3"/>
          <p:cNvSpPr txBox="1">
            <a:spLocks noChangeArrowheads="1"/>
          </p:cNvSpPr>
          <p:nvPr/>
        </p:nvSpPr>
        <p:spPr bwMode="auto">
          <a:xfrm>
            <a:off x="4022027" y="1364359"/>
            <a:ext cx="3839825" cy="246221"/>
          </a:xfrm>
          <a:prstGeom prst="rect">
            <a:avLst/>
          </a:prstGeom>
          <a:noFill/>
          <a:ln>
            <a:noFill/>
          </a:ln>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Powerpoint</a:t>
            </a:r>
            <a:r>
              <a:rPr kumimoji="0" lang="en-US" altLang="ko-KR"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is a complete presentation graphic package it gives you everything you need to produce a professional-looking presentation</a:t>
            </a:r>
          </a:p>
        </p:txBody>
      </p:sp>
    </p:spTree>
    <p:extLst>
      <p:ext uri="{BB962C8B-B14F-4D97-AF65-F5344CB8AC3E}">
        <p14:creationId xmlns:p14="http://schemas.microsoft.com/office/powerpoint/2010/main" val="55244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flipH="1">
            <a:off x="2939144" y="2869080"/>
            <a:ext cx="3062999" cy="863175"/>
            <a:chOff x="636172" y="2088964"/>
            <a:chExt cx="3540465" cy="997728"/>
          </a:xfrm>
        </p:grpSpPr>
        <p:cxnSp>
          <p:nvCxnSpPr>
            <p:cNvPr id="3" name="직선 연결선 2"/>
            <p:cNvCxnSpPr/>
            <p:nvPr/>
          </p:nvCxnSpPr>
          <p:spPr>
            <a:xfrm>
              <a:off x="636172" y="2942225"/>
              <a:ext cx="3540465" cy="0"/>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직선 연결선 3"/>
            <p:cNvCxnSpPr/>
            <p:nvPr/>
          </p:nvCxnSpPr>
          <p:spPr>
            <a:xfrm flipH="1">
              <a:off x="948780" y="2088964"/>
              <a:ext cx="0" cy="997728"/>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5" name="텍스트 개체 틀 2"/>
          <p:cNvSpPr>
            <a:spLocks noGrp="1"/>
          </p:cNvSpPr>
          <p:nvPr>
            <p:ph type="body" sz="quarter" idx="13"/>
          </p:nvPr>
        </p:nvSpPr>
        <p:spPr/>
        <p:txBody>
          <a:bodyPr/>
          <a:lstStyle/>
          <a:p>
            <a:r>
              <a:rPr lang="en-US" altLang="ko-KR"/>
              <a:t>Thank you</a:t>
            </a:r>
            <a:endParaRPr lang="ko-KR" altLang="en-US"/>
          </a:p>
        </p:txBody>
      </p:sp>
      <p:sp>
        <p:nvSpPr>
          <p:cNvPr id="6" name="Rectangle 3"/>
          <p:cNvSpPr txBox="1">
            <a:spLocks noChangeArrowheads="1"/>
          </p:cNvSpPr>
          <p:nvPr/>
        </p:nvSpPr>
        <p:spPr bwMode="auto">
          <a:xfrm>
            <a:off x="2892289" y="4089682"/>
            <a:ext cx="3359424" cy="246221"/>
          </a:xfrm>
          <a:prstGeom prst="rect">
            <a:avLst/>
          </a:prstGeom>
          <a:noFill/>
          <a:ln>
            <a:noFill/>
          </a:ln>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kumimoji="0" lang="en-US" altLang="ko-KR" sz="80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Powerpoint</a:t>
            </a:r>
            <a:r>
              <a:rPr kumimoji="0" lang="en-US" altLang="ko-KR"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is a complete presentation graphic package it gives you everything you need to produce a professional-looking presentation</a:t>
            </a:r>
          </a:p>
        </p:txBody>
      </p:sp>
    </p:spTree>
    <p:extLst>
      <p:ext uri="{BB962C8B-B14F-4D97-AF65-F5344CB8AC3E}">
        <p14:creationId xmlns:p14="http://schemas.microsoft.com/office/powerpoint/2010/main" val="300311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flipH="1">
            <a:off x="1490870" y="2396604"/>
            <a:ext cx="3972787" cy="1252904"/>
            <a:chOff x="636172" y="2088964"/>
            <a:chExt cx="3972787" cy="1252904"/>
          </a:xfrm>
        </p:grpSpPr>
        <p:cxnSp>
          <p:nvCxnSpPr>
            <p:cNvPr id="3" name="직선 연결선 2"/>
            <p:cNvCxnSpPr/>
            <p:nvPr/>
          </p:nvCxnSpPr>
          <p:spPr>
            <a:xfrm>
              <a:off x="636172" y="2942225"/>
              <a:ext cx="3972787" cy="0"/>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직선 연결선 3"/>
            <p:cNvCxnSpPr/>
            <p:nvPr/>
          </p:nvCxnSpPr>
          <p:spPr>
            <a:xfrm>
              <a:off x="948780" y="2088964"/>
              <a:ext cx="0" cy="1252904"/>
            </a:xfrm>
            <a:prstGeom prst="line">
              <a:avLst/>
            </a:prstGeom>
            <a:ln w="3175">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5" name="텍스트 개체 틀 2"/>
          <p:cNvSpPr>
            <a:spLocks noGrp="1"/>
          </p:cNvSpPr>
          <p:nvPr>
            <p:ph type="body" sz="quarter" idx="13"/>
          </p:nvPr>
        </p:nvSpPr>
        <p:spPr/>
        <p:txBody>
          <a:bodyPr/>
          <a:lstStyle/>
          <a:p>
            <a:r>
              <a:rPr lang="en-US" altLang="ko-KR"/>
              <a:t>Slide main title</a:t>
            </a:r>
            <a:endParaRPr lang="ko-KR" altLang="en-US"/>
          </a:p>
        </p:txBody>
      </p:sp>
      <p:sp>
        <p:nvSpPr>
          <p:cNvPr id="9" name="텍스트 개체 틀 3"/>
          <p:cNvSpPr>
            <a:spLocks noGrp="1"/>
          </p:cNvSpPr>
          <p:nvPr>
            <p:ph type="body" sz="quarter" idx="14"/>
          </p:nvPr>
        </p:nvSpPr>
        <p:spPr>
          <a:xfrm>
            <a:off x="1118111" y="1812078"/>
            <a:ext cx="1897538" cy="622563"/>
          </a:xfrm>
          <a:effectLst/>
        </p:spPr>
        <p:txBody>
          <a:bodyPr/>
          <a:lstStyle/>
          <a:p>
            <a:pPr algn="ctr"/>
            <a:r>
              <a:rPr lang="en-US" altLang="ko-KR" sz="4000">
                <a:ln w="3175">
                  <a:noFill/>
                </a:ln>
                <a:solidFill>
                  <a:schemeClr val="bg1">
                    <a:lumMod val="85000"/>
                  </a:schemeClr>
                </a:solidFill>
              </a:rPr>
              <a:t>01</a:t>
            </a:r>
            <a:endParaRPr lang="ko-KR" altLang="en-US" sz="4000">
              <a:ln w="3175">
                <a:noFill/>
              </a:ln>
              <a:solidFill>
                <a:schemeClr val="bg1">
                  <a:lumMod val="85000"/>
                </a:schemeClr>
              </a:solidFill>
            </a:endParaRPr>
          </a:p>
        </p:txBody>
      </p:sp>
      <p:sp>
        <p:nvSpPr>
          <p:cNvPr id="6" name="텍스트 개체 틀 4"/>
          <p:cNvSpPr>
            <a:spLocks noGrp="1"/>
          </p:cNvSpPr>
          <p:nvPr>
            <p:ph type="body" sz="quarter" idx="15"/>
          </p:nvPr>
        </p:nvSpPr>
        <p:spPr>
          <a:xfrm>
            <a:off x="1331640" y="3467945"/>
            <a:ext cx="6292757" cy="399852"/>
          </a:xfrm>
        </p:spPr>
        <p:txBody>
          <a:bodyPr/>
          <a:lstStyle/>
          <a:p>
            <a:r>
              <a:rPr lang="en-US" altLang="ko-KR"/>
              <a:t>Slide sub title</a:t>
            </a:r>
            <a:endParaRPr lang="ko-KR" altLang="en-US"/>
          </a:p>
        </p:txBody>
      </p:sp>
      <p:sp>
        <p:nvSpPr>
          <p:cNvPr id="7" name="Rectangle 3"/>
          <p:cNvSpPr txBox="1">
            <a:spLocks noChangeArrowheads="1"/>
          </p:cNvSpPr>
          <p:nvPr/>
        </p:nvSpPr>
        <p:spPr bwMode="auto">
          <a:xfrm>
            <a:off x="1331640" y="3786326"/>
            <a:ext cx="3600400" cy="246221"/>
          </a:xfrm>
          <a:prstGeom prst="rect">
            <a:avLst/>
          </a:prstGeom>
          <a:noFill/>
          <a:ln>
            <a:noFill/>
          </a:ln>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80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Powerpoint</a:t>
            </a:r>
            <a:r>
              <a:rPr kumimoji="0" lang="en-US" altLang="ko-KR"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is a complete presentation graphic package it gives you everything you need to produce a professional-looking presentation</a:t>
            </a:r>
          </a:p>
        </p:txBody>
      </p:sp>
      <p:sp>
        <p:nvSpPr>
          <p:cNvPr id="8" name="도넛 7"/>
          <p:cNvSpPr/>
          <p:nvPr/>
        </p:nvSpPr>
        <p:spPr>
          <a:xfrm>
            <a:off x="1319066" y="1282540"/>
            <a:ext cx="1424134" cy="1424134"/>
          </a:xfrm>
          <a:prstGeom prst="donut">
            <a:avLst>
              <a:gd name="adj" fmla="val 9696"/>
            </a:avLst>
          </a:prstGeom>
          <a:blipFill>
            <a:blip r:embed="rId2"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 name="그룹 9"/>
          <p:cNvGrpSpPr/>
          <p:nvPr/>
        </p:nvGrpSpPr>
        <p:grpSpPr>
          <a:xfrm>
            <a:off x="1907705" y="1537557"/>
            <a:ext cx="330240" cy="294431"/>
            <a:chOff x="4446588" y="1416050"/>
            <a:chExt cx="527050" cy="469900"/>
          </a:xfrm>
          <a:solidFill>
            <a:schemeClr val="bg1">
              <a:lumMod val="75000"/>
            </a:schemeClr>
          </a:solidFill>
        </p:grpSpPr>
        <p:sp>
          <p:nvSpPr>
            <p:cNvPr id="11" name="Freeform 25"/>
            <p:cNvSpPr>
              <a:spLocks/>
            </p:cNvSpPr>
            <p:nvPr/>
          </p:nvSpPr>
          <p:spPr bwMode="auto">
            <a:xfrm>
              <a:off x="4570413" y="1590675"/>
              <a:ext cx="155575" cy="155575"/>
            </a:xfrm>
            <a:custGeom>
              <a:avLst/>
              <a:gdLst>
                <a:gd name="T0" fmla="*/ 98 w 98"/>
                <a:gd name="T1" fmla="*/ 40 h 98"/>
                <a:gd name="T2" fmla="*/ 94 w 98"/>
                <a:gd name="T3" fmla="*/ 40 h 98"/>
                <a:gd name="T4" fmla="*/ 94 w 98"/>
                <a:gd name="T5" fmla="*/ 40 h 98"/>
                <a:gd name="T6" fmla="*/ 92 w 98"/>
                <a:gd name="T7" fmla="*/ 40 h 98"/>
                <a:gd name="T8" fmla="*/ 92 w 98"/>
                <a:gd name="T9" fmla="*/ 40 h 98"/>
                <a:gd name="T10" fmla="*/ 86 w 98"/>
                <a:gd name="T11" fmla="*/ 40 h 98"/>
                <a:gd name="T12" fmla="*/ 80 w 98"/>
                <a:gd name="T13" fmla="*/ 44 h 98"/>
                <a:gd name="T14" fmla="*/ 76 w 98"/>
                <a:gd name="T15" fmla="*/ 48 h 98"/>
                <a:gd name="T16" fmla="*/ 74 w 98"/>
                <a:gd name="T17" fmla="*/ 54 h 98"/>
                <a:gd name="T18" fmla="*/ 74 w 98"/>
                <a:gd name="T19" fmla="*/ 58 h 98"/>
                <a:gd name="T20" fmla="*/ 74 w 98"/>
                <a:gd name="T21" fmla="*/ 58 h 98"/>
                <a:gd name="T22" fmla="*/ 74 w 98"/>
                <a:gd name="T23" fmla="*/ 64 h 98"/>
                <a:gd name="T24" fmla="*/ 78 w 98"/>
                <a:gd name="T25" fmla="*/ 70 h 98"/>
                <a:gd name="T26" fmla="*/ 78 w 98"/>
                <a:gd name="T27" fmla="*/ 70 h 98"/>
                <a:gd name="T28" fmla="*/ 82 w 98"/>
                <a:gd name="T29" fmla="*/ 74 h 98"/>
                <a:gd name="T30" fmla="*/ 88 w 98"/>
                <a:gd name="T31" fmla="*/ 78 h 98"/>
                <a:gd name="T32" fmla="*/ 90 w 98"/>
                <a:gd name="T33" fmla="*/ 78 h 98"/>
                <a:gd name="T34" fmla="*/ 90 w 98"/>
                <a:gd name="T35" fmla="*/ 78 h 98"/>
                <a:gd name="T36" fmla="*/ 82 w 98"/>
                <a:gd name="T37" fmla="*/ 86 h 98"/>
                <a:gd name="T38" fmla="*/ 72 w 98"/>
                <a:gd name="T39" fmla="*/ 92 h 98"/>
                <a:gd name="T40" fmla="*/ 62 w 98"/>
                <a:gd name="T41" fmla="*/ 96 h 98"/>
                <a:gd name="T42" fmla="*/ 50 w 98"/>
                <a:gd name="T43" fmla="*/ 98 h 98"/>
                <a:gd name="T44" fmla="*/ 50 w 98"/>
                <a:gd name="T45" fmla="*/ 98 h 98"/>
                <a:gd name="T46" fmla="*/ 40 w 98"/>
                <a:gd name="T47" fmla="*/ 98 h 98"/>
                <a:gd name="T48" fmla="*/ 30 w 98"/>
                <a:gd name="T49" fmla="*/ 94 h 98"/>
                <a:gd name="T50" fmla="*/ 22 w 98"/>
                <a:gd name="T51" fmla="*/ 90 h 98"/>
                <a:gd name="T52" fmla="*/ 14 w 98"/>
                <a:gd name="T53" fmla="*/ 84 h 98"/>
                <a:gd name="T54" fmla="*/ 8 w 98"/>
                <a:gd name="T55" fmla="*/ 76 h 98"/>
                <a:gd name="T56" fmla="*/ 4 w 98"/>
                <a:gd name="T57" fmla="*/ 68 h 98"/>
                <a:gd name="T58" fmla="*/ 2 w 98"/>
                <a:gd name="T59" fmla="*/ 58 h 98"/>
                <a:gd name="T60" fmla="*/ 0 w 98"/>
                <a:gd name="T61" fmla="*/ 48 h 98"/>
                <a:gd name="T62" fmla="*/ 0 w 98"/>
                <a:gd name="T63" fmla="*/ 48 h 98"/>
                <a:gd name="T64" fmla="*/ 2 w 98"/>
                <a:gd name="T65" fmla="*/ 36 h 98"/>
                <a:gd name="T66" fmla="*/ 8 w 98"/>
                <a:gd name="T67" fmla="*/ 24 h 98"/>
                <a:gd name="T68" fmla="*/ 10 w 98"/>
                <a:gd name="T69" fmla="*/ 28 h 98"/>
                <a:gd name="T70" fmla="*/ 10 w 98"/>
                <a:gd name="T71" fmla="*/ 28 h 98"/>
                <a:gd name="T72" fmla="*/ 16 w 98"/>
                <a:gd name="T73" fmla="*/ 34 h 98"/>
                <a:gd name="T74" fmla="*/ 24 w 98"/>
                <a:gd name="T75" fmla="*/ 36 h 98"/>
                <a:gd name="T76" fmla="*/ 24 w 98"/>
                <a:gd name="T77" fmla="*/ 36 h 98"/>
                <a:gd name="T78" fmla="*/ 30 w 98"/>
                <a:gd name="T79" fmla="*/ 34 h 98"/>
                <a:gd name="T80" fmla="*/ 34 w 98"/>
                <a:gd name="T81" fmla="*/ 32 h 98"/>
                <a:gd name="T82" fmla="*/ 36 w 98"/>
                <a:gd name="T83" fmla="*/ 30 h 98"/>
                <a:gd name="T84" fmla="*/ 36 w 98"/>
                <a:gd name="T85" fmla="*/ 30 h 98"/>
                <a:gd name="T86" fmla="*/ 42 w 98"/>
                <a:gd name="T87" fmla="*/ 26 h 98"/>
                <a:gd name="T88" fmla="*/ 44 w 98"/>
                <a:gd name="T89" fmla="*/ 18 h 98"/>
                <a:gd name="T90" fmla="*/ 44 w 98"/>
                <a:gd name="T91" fmla="*/ 18 h 98"/>
                <a:gd name="T92" fmla="*/ 44 w 98"/>
                <a:gd name="T93" fmla="*/ 12 h 98"/>
                <a:gd name="T94" fmla="*/ 40 w 98"/>
                <a:gd name="T95" fmla="*/ 6 h 98"/>
                <a:gd name="T96" fmla="*/ 36 w 98"/>
                <a:gd name="T97" fmla="*/ 2 h 98"/>
                <a:gd name="T98" fmla="*/ 36 w 98"/>
                <a:gd name="T99" fmla="*/ 2 h 98"/>
                <a:gd name="T100" fmla="*/ 50 w 98"/>
                <a:gd name="T101" fmla="*/ 0 h 98"/>
                <a:gd name="T102" fmla="*/ 50 w 98"/>
                <a:gd name="T103" fmla="*/ 0 h 98"/>
                <a:gd name="T104" fmla="*/ 58 w 98"/>
                <a:gd name="T105" fmla="*/ 0 h 98"/>
                <a:gd name="T106" fmla="*/ 68 w 98"/>
                <a:gd name="T107" fmla="*/ 2 h 98"/>
                <a:gd name="T108" fmla="*/ 76 w 98"/>
                <a:gd name="T109" fmla="*/ 6 h 98"/>
                <a:gd name="T110" fmla="*/ 82 w 98"/>
                <a:gd name="T111" fmla="*/ 12 h 98"/>
                <a:gd name="T112" fmla="*/ 88 w 98"/>
                <a:gd name="T113" fmla="*/ 18 h 98"/>
                <a:gd name="T114" fmla="*/ 92 w 98"/>
                <a:gd name="T115" fmla="*/ 24 h 98"/>
                <a:gd name="T116" fmla="*/ 96 w 98"/>
                <a:gd name="T117" fmla="*/ 32 h 98"/>
                <a:gd name="T118" fmla="*/ 98 w 98"/>
                <a:gd name="T119" fmla="*/ 40 h 98"/>
                <a:gd name="T120" fmla="*/ 98 w 98"/>
                <a:gd name="T121"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8">
                  <a:moveTo>
                    <a:pt x="98" y="40"/>
                  </a:moveTo>
                  <a:lnTo>
                    <a:pt x="94" y="40"/>
                  </a:lnTo>
                  <a:lnTo>
                    <a:pt x="94" y="40"/>
                  </a:lnTo>
                  <a:lnTo>
                    <a:pt x="92" y="40"/>
                  </a:lnTo>
                  <a:lnTo>
                    <a:pt x="92" y="40"/>
                  </a:lnTo>
                  <a:lnTo>
                    <a:pt x="86" y="40"/>
                  </a:lnTo>
                  <a:lnTo>
                    <a:pt x="80" y="44"/>
                  </a:lnTo>
                  <a:lnTo>
                    <a:pt x="76" y="48"/>
                  </a:lnTo>
                  <a:lnTo>
                    <a:pt x="74" y="54"/>
                  </a:lnTo>
                  <a:lnTo>
                    <a:pt x="74" y="58"/>
                  </a:lnTo>
                  <a:lnTo>
                    <a:pt x="74" y="58"/>
                  </a:lnTo>
                  <a:lnTo>
                    <a:pt x="74" y="64"/>
                  </a:lnTo>
                  <a:lnTo>
                    <a:pt x="78" y="70"/>
                  </a:lnTo>
                  <a:lnTo>
                    <a:pt x="78" y="70"/>
                  </a:lnTo>
                  <a:lnTo>
                    <a:pt x="82" y="74"/>
                  </a:lnTo>
                  <a:lnTo>
                    <a:pt x="88" y="78"/>
                  </a:lnTo>
                  <a:lnTo>
                    <a:pt x="90" y="78"/>
                  </a:lnTo>
                  <a:lnTo>
                    <a:pt x="90" y="78"/>
                  </a:lnTo>
                  <a:lnTo>
                    <a:pt x="82" y="86"/>
                  </a:lnTo>
                  <a:lnTo>
                    <a:pt x="72" y="92"/>
                  </a:lnTo>
                  <a:lnTo>
                    <a:pt x="62" y="96"/>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36"/>
                  </a:lnTo>
                  <a:lnTo>
                    <a:pt x="8" y="24"/>
                  </a:lnTo>
                  <a:lnTo>
                    <a:pt x="10" y="28"/>
                  </a:lnTo>
                  <a:lnTo>
                    <a:pt x="10" y="28"/>
                  </a:lnTo>
                  <a:lnTo>
                    <a:pt x="16" y="34"/>
                  </a:lnTo>
                  <a:lnTo>
                    <a:pt x="24" y="36"/>
                  </a:lnTo>
                  <a:lnTo>
                    <a:pt x="24" y="36"/>
                  </a:lnTo>
                  <a:lnTo>
                    <a:pt x="30" y="34"/>
                  </a:lnTo>
                  <a:lnTo>
                    <a:pt x="34" y="32"/>
                  </a:lnTo>
                  <a:lnTo>
                    <a:pt x="36" y="30"/>
                  </a:lnTo>
                  <a:lnTo>
                    <a:pt x="36" y="30"/>
                  </a:lnTo>
                  <a:lnTo>
                    <a:pt x="42" y="26"/>
                  </a:lnTo>
                  <a:lnTo>
                    <a:pt x="44" y="18"/>
                  </a:lnTo>
                  <a:lnTo>
                    <a:pt x="44" y="18"/>
                  </a:lnTo>
                  <a:lnTo>
                    <a:pt x="44" y="12"/>
                  </a:lnTo>
                  <a:lnTo>
                    <a:pt x="40" y="6"/>
                  </a:lnTo>
                  <a:lnTo>
                    <a:pt x="36" y="2"/>
                  </a:lnTo>
                  <a:lnTo>
                    <a:pt x="36" y="2"/>
                  </a:lnTo>
                  <a:lnTo>
                    <a:pt x="50" y="0"/>
                  </a:lnTo>
                  <a:lnTo>
                    <a:pt x="50" y="0"/>
                  </a:lnTo>
                  <a:lnTo>
                    <a:pt x="58" y="0"/>
                  </a:lnTo>
                  <a:lnTo>
                    <a:pt x="68" y="2"/>
                  </a:lnTo>
                  <a:lnTo>
                    <a:pt x="76" y="6"/>
                  </a:lnTo>
                  <a:lnTo>
                    <a:pt x="82" y="12"/>
                  </a:lnTo>
                  <a:lnTo>
                    <a:pt x="88" y="18"/>
                  </a:lnTo>
                  <a:lnTo>
                    <a:pt x="92" y="24"/>
                  </a:lnTo>
                  <a:lnTo>
                    <a:pt x="96" y="32"/>
                  </a:lnTo>
                  <a:lnTo>
                    <a:pt x="98" y="40"/>
                  </a:lnTo>
                  <a:lnTo>
                    <a:pt x="9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6"/>
            <p:cNvSpPr>
              <a:spLocks/>
            </p:cNvSpPr>
            <p:nvPr/>
          </p:nvSpPr>
          <p:spPr bwMode="auto">
            <a:xfrm>
              <a:off x="4554538" y="1730375"/>
              <a:ext cx="60325" cy="66675"/>
            </a:xfrm>
            <a:custGeom>
              <a:avLst/>
              <a:gdLst>
                <a:gd name="T0" fmla="*/ 20 w 38"/>
                <a:gd name="T1" fmla="*/ 0 h 42"/>
                <a:gd name="T2" fmla="*/ 20 w 38"/>
                <a:gd name="T3" fmla="*/ 0 h 42"/>
                <a:gd name="T4" fmla="*/ 28 w 38"/>
                <a:gd name="T5" fmla="*/ 8 h 42"/>
                <a:gd name="T6" fmla="*/ 38 w 38"/>
                <a:gd name="T7" fmla="*/ 12 h 42"/>
                <a:gd name="T8" fmla="*/ 20 w 38"/>
                <a:gd name="T9" fmla="*/ 38 h 42"/>
                <a:gd name="T10" fmla="*/ 20 w 38"/>
                <a:gd name="T11" fmla="*/ 38 h 42"/>
                <a:gd name="T12" fmla="*/ 18 w 38"/>
                <a:gd name="T13" fmla="*/ 40 h 42"/>
                <a:gd name="T14" fmla="*/ 14 w 38"/>
                <a:gd name="T15" fmla="*/ 42 h 42"/>
                <a:gd name="T16" fmla="*/ 10 w 38"/>
                <a:gd name="T17" fmla="*/ 42 h 42"/>
                <a:gd name="T18" fmla="*/ 6 w 38"/>
                <a:gd name="T19" fmla="*/ 40 h 42"/>
                <a:gd name="T20" fmla="*/ 4 w 38"/>
                <a:gd name="T21" fmla="*/ 38 h 42"/>
                <a:gd name="T22" fmla="*/ 4 w 38"/>
                <a:gd name="T23" fmla="*/ 38 h 42"/>
                <a:gd name="T24" fmla="*/ 0 w 38"/>
                <a:gd name="T25" fmla="*/ 36 h 42"/>
                <a:gd name="T26" fmla="*/ 0 w 38"/>
                <a:gd name="T27" fmla="*/ 32 h 42"/>
                <a:gd name="T28" fmla="*/ 0 w 38"/>
                <a:gd name="T29" fmla="*/ 28 h 42"/>
                <a:gd name="T30" fmla="*/ 2 w 38"/>
                <a:gd name="T31" fmla="*/ 24 h 42"/>
                <a:gd name="T32" fmla="*/ 20 w 38"/>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0" y="0"/>
                  </a:moveTo>
                  <a:lnTo>
                    <a:pt x="20" y="0"/>
                  </a:lnTo>
                  <a:lnTo>
                    <a:pt x="28" y="8"/>
                  </a:lnTo>
                  <a:lnTo>
                    <a:pt x="38" y="12"/>
                  </a:lnTo>
                  <a:lnTo>
                    <a:pt x="20" y="38"/>
                  </a:lnTo>
                  <a:lnTo>
                    <a:pt x="20" y="38"/>
                  </a:lnTo>
                  <a:lnTo>
                    <a:pt x="18" y="40"/>
                  </a:lnTo>
                  <a:lnTo>
                    <a:pt x="14" y="42"/>
                  </a:lnTo>
                  <a:lnTo>
                    <a:pt x="10" y="42"/>
                  </a:lnTo>
                  <a:lnTo>
                    <a:pt x="6" y="40"/>
                  </a:lnTo>
                  <a:lnTo>
                    <a:pt x="4" y="38"/>
                  </a:lnTo>
                  <a:lnTo>
                    <a:pt x="4" y="38"/>
                  </a:lnTo>
                  <a:lnTo>
                    <a:pt x="0" y="36"/>
                  </a:lnTo>
                  <a:lnTo>
                    <a:pt x="0" y="32"/>
                  </a:lnTo>
                  <a:lnTo>
                    <a:pt x="0" y="28"/>
                  </a:lnTo>
                  <a:lnTo>
                    <a:pt x="2" y="24"/>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27"/>
            <p:cNvSpPr>
              <a:spLocks/>
            </p:cNvSpPr>
            <p:nvPr/>
          </p:nvSpPr>
          <p:spPr bwMode="auto">
            <a:xfrm>
              <a:off x="4548188" y="1543050"/>
              <a:ext cx="79375" cy="92075"/>
            </a:xfrm>
            <a:custGeom>
              <a:avLst/>
              <a:gdLst>
                <a:gd name="T0" fmla="*/ 48 w 50"/>
                <a:gd name="T1" fmla="*/ 40 h 58"/>
                <a:gd name="T2" fmla="*/ 48 w 50"/>
                <a:gd name="T3" fmla="*/ 40 h 58"/>
                <a:gd name="T4" fmla="*/ 50 w 50"/>
                <a:gd name="T5" fmla="*/ 44 h 58"/>
                <a:gd name="T6" fmla="*/ 50 w 50"/>
                <a:gd name="T7" fmla="*/ 48 h 58"/>
                <a:gd name="T8" fmla="*/ 50 w 50"/>
                <a:gd name="T9" fmla="*/ 52 h 58"/>
                <a:gd name="T10" fmla="*/ 46 w 50"/>
                <a:gd name="T11" fmla="*/ 54 h 58"/>
                <a:gd name="T12" fmla="*/ 44 w 50"/>
                <a:gd name="T13" fmla="*/ 56 h 58"/>
                <a:gd name="T14" fmla="*/ 44 w 50"/>
                <a:gd name="T15" fmla="*/ 56 h 58"/>
                <a:gd name="T16" fmla="*/ 40 w 50"/>
                <a:gd name="T17" fmla="*/ 58 h 58"/>
                <a:gd name="T18" fmla="*/ 36 w 50"/>
                <a:gd name="T19" fmla="*/ 58 h 58"/>
                <a:gd name="T20" fmla="*/ 34 w 50"/>
                <a:gd name="T21" fmla="*/ 56 h 58"/>
                <a:gd name="T22" fmla="*/ 30 w 50"/>
                <a:gd name="T23" fmla="*/ 54 h 58"/>
                <a:gd name="T24" fmla="*/ 0 w 50"/>
                <a:gd name="T25" fmla="*/ 14 h 58"/>
                <a:gd name="T26" fmla="*/ 0 w 50"/>
                <a:gd name="T27" fmla="*/ 14 h 58"/>
                <a:gd name="T28" fmla="*/ 12 w 50"/>
                <a:gd name="T29" fmla="*/ 8 h 58"/>
                <a:gd name="T30" fmla="*/ 20 w 50"/>
                <a:gd name="T31" fmla="*/ 0 h 58"/>
                <a:gd name="T32" fmla="*/ 48 w 50"/>
                <a:gd name="T3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8">
                  <a:moveTo>
                    <a:pt x="48" y="40"/>
                  </a:moveTo>
                  <a:lnTo>
                    <a:pt x="48" y="40"/>
                  </a:lnTo>
                  <a:lnTo>
                    <a:pt x="50" y="44"/>
                  </a:lnTo>
                  <a:lnTo>
                    <a:pt x="50" y="48"/>
                  </a:lnTo>
                  <a:lnTo>
                    <a:pt x="50" y="52"/>
                  </a:lnTo>
                  <a:lnTo>
                    <a:pt x="46" y="54"/>
                  </a:lnTo>
                  <a:lnTo>
                    <a:pt x="44" y="56"/>
                  </a:lnTo>
                  <a:lnTo>
                    <a:pt x="44" y="56"/>
                  </a:lnTo>
                  <a:lnTo>
                    <a:pt x="40" y="58"/>
                  </a:lnTo>
                  <a:lnTo>
                    <a:pt x="36" y="58"/>
                  </a:lnTo>
                  <a:lnTo>
                    <a:pt x="34" y="56"/>
                  </a:lnTo>
                  <a:lnTo>
                    <a:pt x="30" y="54"/>
                  </a:lnTo>
                  <a:lnTo>
                    <a:pt x="0" y="14"/>
                  </a:lnTo>
                  <a:lnTo>
                    <a:pt x="0" y="14"/>
                  </a:lnTo>
                  <a:lnTo>
                    <a:pt x="12" y="8"/>
                  </a:lnTo>
                  <a:lnTo>
                    <a:pt x="20" y="0"/>
                  </a:lnTo>
                  <a:lnTo>
                    <a:pt x="4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Freeform 28"/>
            <p:cNvSpPr>
              <a:spLocks/>
            </p:cNvSpPr>
            <p:nvPr/>
          </p:nvSpPr>
          <p:spPr bwMode="auto">
            <a:xfrm>
              <a:off x="4697413" y="1663700"/>
              <a:ext cx="101600" cy="50800"/>
            </a:xfrm>
            <a:custGeom>
              <a:avLst/>
              <a:gdLst>
                <a:gd name="T0" fmla="*/ 64 w 64"/>
                <a:gd name="T1" fmla="*/ 8 h 32"/>
                <a:gd name="T2" fmla="*/ 64 w 64"/>
                <a:gd name="T3" fmla="*/ 8 h 32"/>
                <a:gd name="T4" fmla="*/ 60 w 64"/>
                <a:gd name="T5" fmla="*/ 18 h 32"/>
                <a:gd name="T6" fmla="*/ 60 w 64"/>
                <a:gd name="T7" fmla="*/ 28 h 32"/>
                <a:gd name="T8" fmla="*/ 60 w 64"/>
                <a:gd name="T9" fmla="*/ 28 h 32"/>
                <a:gd name="T10" fmla="*/ 60 w 64"/>
                <a:gd name="T11" fmla="*/ 32 h 32"/>
                <a:gd name="T12" fmla="*/ 10 w 64"/>
                <a:gd name="T13" fmla="*/ 24 h 32"/>
                <a:gd name="T14" fmla="*/ 10 w 64"/>
                <a:gd name="T15" fmla="*/ 24 h 32"/>
                <a:gd name="T16" fmla="*/ 6 w 64"/>
                <a:gd name="T17" fmla="*/ 22 h 32"/>
                <a:gd name="T18" fmla="*/ 2 w 64"/>
                <a:gd name="T19" fmla="*/ 20 h 32"/>
                <a:gd name="T20" fmla="*/ 2 w 64"/>
                <a:gd name="T21" fmla="*/ 16 h 32"/>
                <a:gd name="T22" fmla="*/ 0 w 64"/>
                <a:gd name="T23" fmla="*/ 12 h 32"/>
                <a:gd name="T24" fmla="*/ 2 w 64"/>
                <a:gd name="T25" fmla="*/ 10 h 32"/>
                <a:gd name="T26" fmla="*/ 2 w 64"/>
                <a:gd name="T27" fmla="*/ 10 h 32"/>
                <a:gd name="T28" fmla="*/ 2 w 64"/>
                <a:gd name="T29" fmla="*/ 6 h 32"/>
                <a:gd name="T30" fmla="*/ 6 w 64"/>
                <a:gd name="T31" fmla="*/ 2 h 32"/>
                <a:gd name="T32" fmla="*/ 8 w 64"/>
                <a:gd name="T33" fmla="*/ 2 h 32"/>
                <a:gd name="T34" fmla="*/ 14 w 64"/>
                <a:gd name="T35" fmla="*/ 0 h 32"/>
                <a:gd name="T36" fmla="*/ 64 w 64"/>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2">
                  <a:moveTo>
                    <a:pt x="64" y="8"/>
                  </a:moveTo>
                  <a:lnTo>
                    <a:pt x="64" y="8"/>
                  </a:lnTo>
                  <a:lnTo>
                    <a:pt x="60" y="18"/>
                  </a:lnTo>
                  <a:lnTo>
                    <a:pt x="60" y="28"/>
                  </a:lnTo>
                  <a:lnTo>
                    <a:pt x="60" y="28"/>
                  </a:lnTo>
                  <a:lnTo>
                    <a:pt x="60" y="32"/>
                  </a:lnTo>
                  <a:lnTo>
                    <a:pt x="10" y="24"/>
                  </a:lnTo>
                  <a:lnTo>
                    <a:pt x="10" y="24"/>
                  </a:lnTo>
                  <a:lnTo>
                    <a:pt x="6" y="22"/>
                  </a:lnTo>
                  <a:lnTo>
                    <a:pt x="2" y="20"/>
                  </a:lnTo>
                  <a:lnTo>
                    <a:pt x="2" y="16"/>
                  </a:lnTo>
                  <a:lnTo>
                    <a:pt x="0" y="12"/>
                  </a:lnTo>
                  <a:lnTo>
                    <a:pt x="2" y="10"/>
                  </a:lnTo>
                  <a:lnTo>
                    <a:pt x="2" y="10"/>
                  </a:lnTo>
                  <a:lnTo>
                    <a:pt x="2" y="6"/>
                  </a:lnTo>
                  <a:lnTo>
                    <a:pt x="6" y="2"/>
                  </a:lnTo>
                  <a:lnTo>
                    <a:pt x="8" y="2"/>
                  </a:lnTo>
                  <a:lnTo>
                    <a:pt x="14" y="0"/>
                  </a:lnTo>
                  <a:lnTo>
                    <a:pt x="6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Freeform 29"/>
            <p:cNvSpPr>
              <a:spLocks/>
            </p:cNvSpPr>
            <p:nvPr/>
          </p:nvSpPr>
          <p:spPr bwMode="auto">
            <a:xfrm>
              <a:off x="4481513" y="1758950"/>
              <a:ext cx="130175" cy="127000"/>
            </a:xfrm>
            <a:custGeom>
              <a:avLst/>
              <a:gdLst>
                <a:gd name="T0" fmla="*/ 72 w 82"/>
                <a:gd name="T1" fmla="*/ 24 h 80"/>
                <a:gd name="T2" fmla="*/ 72 w 82"/>
                <a:gd name="T3" fmla="*/ 24 h 80"/>
                <a:gd name="T4" fmla="*/ 66 w 82"/>
                <a:gd name="T5" fmla="*/ 30 h 80"/>
                <a:gd name="T6" fmla="*/ 58 w 82"/>
                <a:gd name="T7" fmla="*/ 32 h 80"/>
                <a:gd name="T8" fmla="*/ 58 w 82"/>
                <a:gd name="T9" fmla="*/ 32 h 80"/>
                <a:gd name="T10" fmla="*/ 52 w 82"/>
                <a:gd name="T11" fmla="*/ 30 h 80"/>
                <a:gd name="T12" fmla="*/ 48 w 82"/>
                <a:gd name="T13" fmla="*/ 28 h 80"/>
                <a:gd name="T14" fmla="*/ 46 w 82"/>
                <a:gd name="T15" fmla="*/ 26 h 80"/>
                <a:gd name="T16" fmla="*/ 46 w 82"/>
                <a:gd name="T17" fmla="*/ 26 h 80"/>
                <a:gd name="T18" fmla="*/ 40 w 82"/>
                <a:gd name="T19" fmla="*/ 22 h 80"/>
                <a:gd name="T20" fmla="*/ 38 w 82"/>
                <a:gd name="T21" fmla="*/ 14 h 80"/>
                <a:gd name="T22" fmla="*/ 38 w 82"/>
                <a:gd name="T23" fmla="*/ 8 h 80"/>
                <a:gd name="T24" fmla="*/ 42 w 82"/>
                <a:gd name="T25" fmla="*/ 2 h 80"/>
                <a:gd name="T26" fmla="*/ 44 w 82"/>
                <a:gd name="T27" fmla="*/ 0 h 80"/>
                <a:gd name="T28" fmla="*/ 44 w 82"/>
                <a:gd name="T29" fmla="*/ 0 h 80"/>
                <a:gd name="T30" fmla="*/ 40 w 82"/>
                <a:gd name="T31" fmla="*/ 0 h 80"/>
                <a:gd name="T32" fmla="*/ 40 w 82"/>
                <a:gd name="T33" fmla="*/ 0 h 80"/>
                <a:gd name="T34" fmla="*/ 32 w 82"/>
                <a:gd name="T35" fmla="*/ 0 h 80"/>
                <a:gd name="T36" fmla="*/ 24 w 82"/>
                <a:gd name="T37" fmla="*/ 2 h 80"/>
                <a:gd name="T38" fmla="*/ 18 w 82"/>
                <a:gd name="T39" fmla="*/ 6 h 80"/>
                <a:gd name="T40" fmla="*/ 12 w 82"/>
                <a:gd name="T41" fmla="*/ 12 h 80"/>
                <a:gd name="T42" fmla="*/ 8 w 82"/>
                <a:gd name="T43" fmla="*/ 18 h 80"/>
                <a:gd name="T44" fmla="*/ 4 w 82"/>
                <a:gd name="T45" fmla="*/ 24 h 80"/>
                <a:gd name="T46" fmla="*/ 2 w 82"/>
                <a:gd name="T47" fmla="*/ 32 h 80"/>
                <a:gd name="T48" fmla="*/ 0 w 82"/>
                <a:gd name="T49" fmla="*/ 40 h 80"/>
                <a:gd name="T50" fmla="*/ 0 w 82"/>
                <a:gd name="T51" fmla="*/ 40 h 80"/>
                <a:gd name="T52" fmla="*/ 2 w 82"/>
                <a:gd name="T53" fmla="*/ 48 h 80"/>
                <a:gd name="T54" fmla="*/ 4 w 82"/>
                <a:gd name="T55" fmla="*/ 56 h 80"/>
                <a:gd name="T56" fmla="*/ 8 w 82"/>
                <a:gd name="T57" fmla="*/ 62 h 80"/>
                <a:gd name="T58" fmla="*/ 12 w 82"/>
                <a:gd name="T59" fmla="*/ 68 h 80"/>
                <a:gd name="T60" fmla="*/ 18 w 82"/>
                <a:gd name="T61" fmla="*/ 74 h 80"/>
                <a:gd name="T62" fmla="*/ 24 w 82"/>
                <a:gd name="T63" fmla="*/ 76 h 80"/>
                <a:gd name="T64" fmla="*/ 32 w 82"/>
                <a:gd name="T65" fmla="*/ 80 h 80"/>
                <a:gd name="T66" fmla="*/ 40 w 82"/>
                <a:gd name="T67" fmla="*/ 80 h 80"/>
                <a:gd name="T68" fmla="*/ 40 w 82"/>
                <a:gd name="T69" fmla="*/ 80 h 80"/>
                <a:gd name="T70" fmla="*/ 48 w 82"/>
                <a:gd name="T71" fmla="*/ 80 h 80"/>
                <a:gd name="T72" fmla="*/ 56 w 82"/>
                <a:gd name="T73" fmla="*/ 76 h 80"/>
                <a:gd name="T74" fmla="*/ 64 w 82"/>
                <a:gd name="T75" fmla="*/ 74 h 80"/>
                <a:gd name="T76" fmla="*/ 70 w 82"/>
                <a:gd name="T77" fmla="*/ 68 h 80"/>
                <a:gd name="T78" fmla="*/ 74 w 82"/>
                <a:gd name="T79" fmla="*/ 62 h 80"/>
                <a:gd name="T80" fmla="*/ 78 w 82"/>
                <a:gd name="T81" fmla="*/ 56 h 80"/>
                <a:gd name="T82" fmla="*/ 80 w 82"/>
                <a:gd name="T83" fmla="*/ 48 h 80"/>
                <a:gd name="T84" fmla="*/ 82 w 82"/>
                <a:gd name="T85" fmla="*/ 40 h 80"/>
                <a:gd name="T86" fmla="*/ 82 w 82"/>
                <a:gd name="T87" fmla="*/ 40 h 80"/>
                <a:gd name="T88" fmla="*/ 80 w 82"/>
                <a:gd name="T89" fmla="*/ 28 h 80"/>
                <a:gd name="T90" fmla="*/ 76 w 82"/>
                <a:gd name="T91" fmla="*/ 20 h 80"/>
                <a:gd name="T92" fmla="*/ 72 w 82"/>
                <a:gd name="T93"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0">
                  <a:moveTo>
                    <a:pt x="72" y="24"/>
                  </a:moveTo>
                  <a:lnTo>
                    <a:pt x="72" y="24"/>
                  </a:lnTo>
                  <a:lnTo>
                    <a:pt x="66" y="30"/>
                  </a:lnTo>
                  <a:lnTo>
                    <a:pt x="58" y="32"/>
                  </a:lnTo>
                  <a:lnTo>
                    <a:pt x="58" y="32"/>
                  </a:lnTo>
                  <a:lnTo>
                    <a:pt x="52" y="30"/>
                  </a:lnTo>
                  <a:lnTo>
                    <a:pt x="48" y="28"/>
                  </a:lnTo>
                  <a:lnTo>
                    <a:pt x="46" y="26"/>
                  </a:lnTo>
                  <a:lnTo>
                    <a:pt x="46" y="26"/>
                  </a:lnTo>
                  <a:lnTo>
                    <a:pt x="40" y="22"/>
                  </a:lnTo>
                  <a:lnTo>
                    <a:pt x="38" y="14"/>
                  </a:lnTo>
                  <a:lnTo>
                    <a:pt x="38" y="8"/>
                  </a:lnTo>
                  <a:lnTo>
                    <a:pt x="42" y="2"/>
                  </a:lnTo>
                  <a:lnTo>
                    <a:pt x="44" y="0"/>
                  </a:lnTo>
                  <a:lnTo>
                    <a:pt x="44" y="0"/>
                  </a:lnTo>
                  <a:lnTo>
                    <a:pt x="40" y="0"/>
                  </a:lnTo>
                  <a:lnTo>
                    <a:pt x="40" y="0"/>
                  </a:lnTo>
                  <a:lnTo>
                    <a:pt x="32" y="0"/>
                  </a:lnTo>
                  <a:lnTo>
                    <a:pt x="24" y="2"/>
                  </a:lnTo>
                  <a:lnTo>
                    <a:pt x="18" y="6"/>
                  </a:lnTo>
                  <a:lnTo>
                    <a:pt x="12" y="12"/>
                  </a:lnTo>
                  <a:lnTo>
                    <a:pt x="8" y="18"/>
                  </a:lnTo>
                  <a:lnTo>
                    <a:pt x="4" y="24"/>
                  </a:lnTo>
                  <a:lnTo>
                    <a:pt x="2" y="32"/>
                  </a:lnTo>
                  <a:lnTo>
                    <a:pt x="0" y="40"/>
                  </a:lnTo>
                  <a:lnTo>
                    <a:pt x="0" y="40"/>
                  </a:lnTo>
                  <a:lnTo>
                    <a:pt x="2" y="48"/>
                  </a:lnTo>
                  <a:lnTo>
                    <a:pt x="4" y="56"/>
                  </a:lnTo>
                  <a:lnTo>
                    <a:pt x="8" y="62"/>
                  </a:lnTo>
                  <a:lnTo>
                    <a:pt x="12" y="68"/>
                  </a:lnTo>
                  <a:lnTo>
                    <a:pt x="18" y="74"/>
                  </a:lnTo>
                  <a:lnTo>
                    <a:pt x="24" y="76"/>
                  </a:lnTo>
                  <a:lnTo>
                    <a:pt x="32" y="80"/>
                  </a:lnTo>
                  <a:lnTo>
                    <a:pt x="40" y="80"/>
                  </a:lnTo>
                  <a:lnTo>
                    <a:pt x="40" y="80"/>
                  </a:lnTo>
                  <a:lnTo>
                    <a:pt x="48" y="80"/>
                  </a:lnTo>
                  <a:lnTo>
                    <a:pt x="56" y="76"/>
                  </a:lnTo>
                  <a:lnTo>
                    <a:pt x="64" y="74"/>
                  </a:lnTo>
                  <a:lnTo>
                    <a:pt x="70" y="68"/>
                  </a:lnTo>
                  <a:lnTo>
                    <a:pt x="74" y="62"/>
                  </a:lnTo>
                  <a:lnTo>
                    <a:pt x="78" y="56"/>
                  </a:lnTo>
                  <a:lnTo>
                    <a:pt x="80" y="48"/>
                  </a:lnTo>
                  <a:lnTo>
                    <a:pt x="82" y="40"/>
                  </a:lnTo>
                  <a:lnTo>
                    <a:pt x="82" y="40"/>
                  </a:lnTo>
                  <a:lnTo>
                    <a:pt x="80" y="28"/>
                  </a:lnTo>
                  <a:lnTo>
                    <a:pt x="76" y="20"/>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Freeform 30"/>
            <p:cNvSpPr>
              <a:spLocks/>
            </p:cNvSpPr>
            <p:nvPr/>
          </p:nvSpPr>
          <p:spPr bwMode="auto">
            <a:xfrm>
              <a:off x="4446588" y="1416050"/>
              <a:ext cx="142875" cy="146050"/>
            </a:xfrm>
            <a:custGeom>
              <a:avLst/>
              <a:gdLst>
                <a:gd name="T0" fmla="*/ 44 w 90"/>
                <a:gd name="T1" fmla="*/ 0 h 92"/>
                <a:gd name="T2" fmla="*/ 44 w 90"/>
                <a:gd name="T3" fmla="*/ 0 h 92"/>
                <a:gd name="T4" fmla="*/ 36 w 90"/>
                <a:gd name="T5" fmla="*/ 2 h 92"/>
                <a:gd name="T6" fmla="*/ 26 w 90"/>
                <a:gd name="T7" fmla="*/ 4 h 92"/>
                <a:gd name="T8" fmla="*/ 20 w 90"/>
                <a:gd name="T9" fmla="*/ 8 h 92"/>
                <a:gd name="T10" fmla="*/ 12 w 90"/>
                <a:gd name="T11" fmla="*/ 14 h 92"/>
                <a:gd name="T12" fmla="*/ 6 w 90"/>
                <a:gd name="T13" fmla="*/ 20 h 92"/>
                <a:gd name="T14" fmla="*/ 2 w 90"/>
                <a:gd name="T15" fmla="*/ 28 h 92"/>
                <a:gd name="T16" fmla="*/ 0 w 90"/>
                <a:gd name="T17" fmla="*/ 38 h 92"/>
                <a:gd name="T18" fmla="*/ 0 w 90"/>
                <a:gd name="T19" fmla="*/ 46 h 92"/>
                <a:gd name="T20" fmla="*/ 0 w 90"/>
                <a:gd name="T21" fmla="*/ 46 h 92"/>
                <a:gd name="T22" fmla="*/ 0 w 90"/>
                <a:gd name="T23" fmla="*/ 56 h 92"/>
                <a:gd name="T24" fmla="*/ 2 w 90"/>
                <a:gd name="T25" fmla="*/ 64 h 92"/>
                <a:gd name="T26" fmla="*/ 6 w 90"/>
                <a:gd name="T27" fmla="*/ 72 h 92"/>
                <a:gd name="T28" fmla="*/ 12 w 90"/>
                <a:gd name="T29" fmla="*/ 78 h 92"/>
                <a:gd name="T30" fmla="*/ 20 w 90"/>
                <a:gd name="T31" fmla="*/ 84 h 92"/>
                <a:gd name="T32" fmla="*/ 26 w 90"/>
                <a:gd name="T33" fmla="*/ 88 h 92"/>
                <a:gd name="T34" fmla="*/ 36 w 90"/>
                <a:gd name="T35" fmla="*/ 90 h 92"/>
                <a:gd name="T36" fmla="*/ 44 w 90"/>
                <a:gd name="T37" fmla="*/ 92 h 92"/>
                <a:gd name="T38" fmla="*/ 44 w 90"/>
                <a:gd name="T39" fmla="*/ 92 h 92"/>
                <a:gd name="T40" fmla="*/ 54 w 90"/>
                <a:gd name="T41" fmla="*/ 90 h 92"/>
                <a:gd name="T42" fmla="*/ 62 w 90"/>
                <a:gd name="T43" fmla="*/ 88 h 92"/>
                <a:gd name="T44" fmla="*/ 70 w 90"/>
                <a:gd name="T45" fmla="*/ 84 h 92"/>
                <a:gd name="T46" fmla="*/ 76 w 90"/>
                <a:gd name="T47" fmla="*/ 78 h 92"/>
                <a:gd name="T48" fmla="*/ 82 w 90"/>
                <a:gd name="T49" fmla="*/ 72 h 92"/>
                <a:gd name="T50" fmla="*/ 86 w 90"/>
                <a:gd name="T51" fmla="*/ 64 h 92"/>
                <a:gd name="T52" fmla="*/ 90 w 90"/>
                <a:gd name="T53" fmla="*/ 56 h 92"/>
                <a:gd name="T54" fmla="*/ 90 w 90"/>
                <a:gd name="T55" fmla="*/ 46 h 92"/>
                <a:gd name="T56" fmla="*/ 90 w 90"/>
                <a:gd name="T57" fmla="*/ 46 h 92"/>
                <a:gd name="T58" fmla="*/ 90 w 90"/>
                <a:gd name="T59" fmla="*/ 38 h 92"/>
                <a:gd name="T60" fmla="*/ 86 w 90"/>
                <a:gd name="T61" fmla="*/ 28 h 92"/>
                <a:gd name="T62" fmla="*/ 82 w 90"/>
                <a:gd name="T63" fmla="*/ 20 h 92"/>
                <a:gd name="T64" fmla="*/ 76 w 90"/>
                <a:gd name="T65" fmla="*/ 14 h 92"/>
                <a:gd name="T66" fmla="*/ 70 w 90"/>
                <a:gd name="T67" fmla="*/ 8 h 92"/>
                <a:gd name="T68" fmla="*/ 62 w 90"/>
                <a:gd name="T69" fmla="*/ 4 h 92"/>
                <a:gd name="T70" fmla="*/ 54 w 90"/>
                <a:gd name="T71" fmla="*/ 2 h 92"/>
                <a:gd name="T72" fmla="*/ 44 w 90"/>
                <a:gd name="T73" fmla="*/ 0 h 92"/>
                <a:gd name="T74" fmla="*/ 44 w 90"/>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44" y="0"/>
                  </a:moveTo>
                  <a:lnTo>
                    <a:pt x="44" y="0"/>
                  </a:lnTo>
                  <a:lnTo>
                    <a:pt x="36" y="2"/>
                  </a:lnTo>
                  <a:lnTo>
                    <a:pt x="26" y="4"/>
                  </a:lnTo>
                  <a:lnTo>
                    <a:pt x="20" y="8"/>
                  </a:lnTo>
                  <a:lnTo>
                    <a:pt x="12" y="14"/>
                  </a:lnTo>
                  <a:lnTo>
                    <a:pt x="6" y="20"/>
                  </a:lnTo>
                  <a:lnTo>
                    <a:pt x="2" y="28"/>
                  </a:lnTo>
                  <a:lnTo>
                    <a:pt x="0" y="38"/>
                  </a:lnTo>
                  <a:lnTo>
                    <a:pt x="0" y="46"/>
                  </a:lnTo>
                  <a:lnTo>
                    <a:pt x="0" y="46"/>
                  </a:lnTo>
                  <a:lnTo>
                    <a:pt x="0" y="56"/>
                  </a:lnTo>
                  <a:lnTo>
                    <a:pt x="2" y="64"/>
                  </a:lnTo>
                  <a:lnTo>
                    <a:pt x="6" y="72"/>
                  </a:lnTo>
                  <a:lnTo>
                    <a:pt x="12" y="78"/>
                  </a:lnTo>
                  <a:lnTo>
                    <a:pt x="20" y="84"/>
                  </a:lnTo>
                  <a:lnTo>
                    <a:pt x="26" y="88"/>
                  </a:lnTo>
                  <a:lnTo>
                    <a:pt x="36" y="90"/>
                  </a:lnTo>
                  <a:lnTo>
                    <a:pt x="44" y="92"/>
                  </a:lnTo>
                  <a:lnTo>
                    <a:pt x="44" y="92"/>
                  </a:lnTo>
                  <a:lnTo>
                    <a:pt x="54" y="90"/>
                  </a:lnTo>
                  <a:lnTo>
                    <a:pt x="62" y="88"/>
                  </a:lnTo>
                  <a:lnTo>
                    <a:pt x="70" y="84"/>
                  </a:lnTo>
                  <a:lnTo>
                    <a:pt x="76" y="78"/>
                  </a:lnTo>
                  <a:lnTo>
                    <a:pt x="82" y="72"/>
                  </a:lnTo>
                  <a:lnTo>
                    <a:pt x="86" y="64"/>
                  </a:lnTo>
                  <a:lnTo>
                    <a:pt x="90" y="56"/>
                  </a:lnTo>
                  <a:lnTo>
                    <a:pt x="90" y="46"/>
                  </a:lnTo>
                  <a:lnTo>
                    <a:pt x="90" y="46"/>
                  </a:lnTo>
                  <a:lnTo>
                    <a:pt x="90" y="38"/>
                  </a:lnTo>
                  <a:lnTo>
                    <a:pt x="86" y="28"/>
                  </a:lnTo>
                  <a:lnTo>
                    <a:pt x="82" y="20"/>
                  </a:lnTo>
                  <a:lnTo>
                    <a:pt x="76" y="14"/>
                  </a:lnTo>
                  <a:lnTo>
                    <a:pt x="70" y="8"/>
                  </a:lnTo>
                  <a:lnTo>
                    <a:pt x="62" y="4"/>
                  </a:lnTo>
                  <a:lnTo>
                    <a:pt x="54"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31"/>
            <p:cNvSpPr>
              <a:spLocks/>
            </p:cNvSpPr>
            <p:nvPr/>
          </p:nvSpPr>
          <p:spPr bwMode="auto">
            <a:xfrm>
              <a:off x="4802188" y="1631950"/>
              <a:ext cx="171450" cy="168275"/>
            </a:xfrm>
            <a:custGeom>
              <a:avLst/>
              <a:gdLst>
                <a:gd name="T0" fmla="*/ 58 w 108"/>
                <a:gd name="T1" fmla="*/ 0 h 106"/>
                <a:gd name="T2" fmla="*/ 58 w 108"/>
                <a:gd name="T3" fmla="*/ 0 h 106"/>
                <a:gd name="T4" fmla="*/ 48 w 108"/>
                <a:gd name="T5" fmla="*/ 0 h 106"/>
                <a:gd name="T6" fmla="*/ 36 w 108"/>
                <a:gd name="T7" fmla="*/ 2 h 106"/>
                <a:gd name="T8" fmla="*/ 28 w 108"/>
                <a:gd name="T9" fmla="*/ 6 h 106"/>
                <a:gd name="T10" fmla="*/ 18 w 108"/>
                <a:gd name="T11" fmla="*/ 12 h 106"/>
                <a:gd name="T12" fmla="*/ 12 w 108"/>
                <a:gd name="T13" fmla="*/ 20 h 106"/>
                <a:gd name="T14" fmla="*/ 6 w 108"/>
                <a:gd name="T15" fmla="*/ 28 h 106"/>
                <a:gd name="T16" fmla="*/ 2 w 108"/>
                <a:gd name="T17" fmla="*/ 38 h 106"/>
                <a:gd name="T18" fmla="*/ 0 w 108"/>
                <a:gd name="T19" fmla="*/ 48 h 106"/>
                <a:gd name="T20" fmla="*/ 0 w 108"/>
                <a:gd name="T21" fmla="*/ 48 h 106"/>
                <a:gd name="T22" fmla="*/ 0 w 108"/>
                <a:gd name="T23" fmla="*/ 60 h 106"/>
                <a:gd name="T24" fmla="*/ 2 w 108"/>
                <a:gd name="T25" fmla="*/ 70 h 106"/>
                <a:gd name="T26" fmla="*/ 8 w 108"/>
                <a:gd name="T27" fmla="*/ 80 h 106"/>
                <a:gd name="T28" fmla="*/ 14 w 108"/>
                <a:gd name="T29" fmla="*/ 88 h 106"/>
                <a:gd name="T30" fmla="*/ 20 w 108"/>
                <a:gd name="T31" fmla="*/ 96 h 106"/>
                <a:gd name="T32" fmla="*/ 30 w 108"/>
                <a:gd name="T33" fmla="*/ 102 h 106"/>
                <a:gd name="T34" fmla="*/ 40 w 108"/>
                <a:gd name="T35" fmla="*/ 104 h 106"/>
                <a:gd name="T36" fmla="*/ 50 w 108"/>
                <a:gd name="T37" fmla="*/ 106 h 106"/>
                <a:gd name="T38" fmla="*/ 50 w 108"/>
                <a:gd name="T39" fmla="*/ 106 h 106"/>
                <a:gd name="T40" fmla="*/ 62 w 108"/>
                <a:gd name="T41" fmla="*/ 106 h 106"/>
                <a:gd name="T42" fmla="*/ 72 w 108"/>
                <a:gd name="T43" fmla="*/ 104 h 106"/>
                <a:gd name="T44" fmla="*/ 80 w 108"/>
                <a:gd name="T45" fmla="*/ 100 h 106"/>
                <a:gd name="T46" fmla="*/ 90 w 108"/>
                <a:gd name="T47" fmla="*/ 94 h 106"/>
                <a:gd name="T48" fmla="*/ 96 w 108"/>
                <a:gd name="T49" fmla="*/ 86 h 106"/>
                <a:gd name="T50" fmla="*/ 102 w 108"/>
                <a:gd name="T51" fmla="*/ 78 h 106"/>
                <a:gd name="T52" fmla="*/ 106 w 108"/>
                <a:gd name="T53" fmla="*/ 68 h 106"/>
                <a:gd name="T54" fmla="*/ 108 w 108"/>
                <a:gd name="T55" fmla="*/ 56 h 106"/>
                <a:gd name="T56" fmla="*/ 108 w 108"/>
                <a:gd name="T57" fmla="*/ 56 h 106"/>
                <a:gd name="T58" fmla="*/ 108 w 108"/>
                <a:gd name="T59" fmla="*/ 46 h 106"/>
                <a:gd name="T60" fmla="*/ 106 w 108"/>
                <a:gd name="T61" fmla="*/ 36 h 106"/>
                <a:gd name="T62" fmla="*/ 102 w 108"/>
                <a:gd name="T63" fmla="*/ 26 h 106"/>
                <a:gd name="T64" fmla="*/ 96 w 108"/>
                <a:gd name="T65" fmla="*/ 18 h 106"/>
                <a:gd name="T66" fmla="*/ 88 w 108"/>
                <a:gd name="T67" fmla="*/ 10 h 106"/>
                <a:gd name="T68" fmla="*/ 78 w 108"/>
                <a:gd name="T69" fmla="*/ 4 h 106"/>
                <a:gd name="T70" fmla="*/ 70 w 108"/>
                <a:gd name="T71" fmla="*/ 0 h 106"/>
                <a:gd name="T72" fmla="*/ 58 w 108"/>
                <a:gd name="T73" fmla="*/ 0 h 106"/>
                <a:gd name="T74" fmla="*/ 58 w 108"/>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8" y="0"/>
                  </a:moveTo>
                  <a:lnTo>
                    <a:pt x="58" y="0"/>
                  </a:lnTo>
                  <a:lnTo>
                    <a:pt x="48" y="0"/>
                  </a:lnTo>
                  <a:lnTo>
                    <a:pt x="36" y="2"/>
                  </a:lnTo>
                  <a:lnTo>
                    <a:pt x="28" y="6"/>
                  </a:lnTo>
                  <a:lnTo>
                    <a:pt x="18" y="12"/>
                  </a:lnTo>
                  <a:lnTo>
                    <a:pt x="12" y="20"/>
                  </a:lnTo>
                  <a:lnTo>
                    <a:pt x="6" y="28"/>
                  </a:lnTo>
                  <a:lnTo>
                    <a:pt x="2" y="38"/>
                  </a:lnTo>
                  <a:lnTo>
                    <a:pt x="0" y="48"/>
                  </a:lnTo>
                  <a:lnTo>
                    <a:pt x="0" y="48"/>
                  </a:lnTo>
                  <a:lnTo>
                    <a:pt x="0" y="60"/>
                  </a:lnTo>
                  <a:lnTo>
                    <a:pt x="2" y="70"/>
                  </a:lnTo>
                  <a:lnTo>
                    <a:pt x="8" y="80"/>
                  </a:lnTo>
                  <a:lnTo>
                    <a:pt x="14" y="88"/>
                  </a:lnTo>
                  <a:lnTo>
                    <a:pt x="20" y="96"/>
                  </a:lnTo>
                  <a:lnTo>
                    <a:pt x="30" y="102"/>
                  </a:lnTo>
                  <a:lnTo>
                    <a:pt x="40" y="104"/>
                  </a:lnTo>
                  <a:lnTo>
                    <a:pt x="50" y="106"/>
                  </a:lnTo>
                  <a:lnTo>
                    <a:pt x="50" y="106"/>
                  </a:lnTo>
                  <a:lnTo>
                    <a:pt x="62" y="106"/>
                  </a:lnTo>
                  <a:lnTo>
                    <a:pt x="72" y="104"/>
                  </a:lnTo>
                  <a:lnTo>
                    <a:pt x="80" y="100"/>
                  </a:lnTo>
                  <a:lnTo>
                    <a:pt x="90" y="94"/>
                  </a:lnTo>
                  <a:lnTo>
                    <a:pt x="96" y="86"/>
                  </a:lnTo>
                  <a:lnTo>
                    <a:pt x="102" y="78"/>
                  </a:lnTo>
                  <a:lnTo>
                    <a:pt x="106" y="68"/>
                  </a:lnTo>
                  <a:lnTo>
                    <a:pt x="108" y="56"/>
                  </a:lnTo>
                  <a:lnTo>
                    <a:pt x="108" y="56"/>
                  </a:lnTo>
                  <a:lnTo>
                    <a:pt x="108" y="46"/>
                  </a:lnTo>
                  <a:lnTo>
                    <a:pt x="106" y="36"/>
                  </a:lnTo>
                  <a:lnTo>
                    <a:pt x="102" y="26"/>
                  </a:lnTo>
                  <a:lnTo>
                    <a:pt x="96" y="18"/>
                  </a:lnTo>
                  <a:lnTo>
                    <a:pt x="88" y="10"/>
                  </a:lnTo>
                  <a:lnTo>
                    <a:pt x="78" y="4"/>
                  </a:lnTo>
                  <a:lnTo>
                    <a:pt x="70"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311446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r>
              <a:rPr lang="en-US" altLang="ko-KR">
                <a:ea typeface="Tahoma" panose="020B0604030504040204" pitchFamily="34" charset="0"/>
              </a:rPr>
              <a:t>Introduction</a:t>
            </a:r>
            <a:endParaRPr lang="ko-KR" altLang="en-US"/>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4</a:t>
            </a:fld>
            <a:endParaRPr lang="ko-KR" altLang="en-US"/>
          </a:p>
        </p:txBody>
      </p:sp>
      <p:sp>
        <p:nvSpPr>
          <p:cNvPr id="6" name="Freeform 5"/>
          <p:cNvSpPr>
            <a:spLocks/>
          </p:cNvSpPr>
          <p:nvPr/>
        </p:nvSpPr>
        <p:spPr bwMode="auto">
          <a:xfrm>
            <a:off x="1588" y="2177111"/>
            <a:ext cx="9140825" cy="971594"/>
          </a:xfrm>
          <a:custGeom>
            <a:avLst/>
            <a:gdLst>
              <a:gd name="T0" fmla="*/ 94 w 11514"/>
              <a:gd name="T1" fmla="*/ 725 h 986"/>
              <a:gd name="T2" fmla="*/ 417 w 11514"/>
              <a:gd name="T3" fmla="*/ 560 h 986"/>
              <a:gd name="T4" fmla="*/ 684 w 11514"/>
              <a:gd name="T5" fmla="*/ 446 h 986"/>
              <a:gd name="T6" fmla="*/ 1001 w 11514"/>
              <a:gd name="T7" fmla="*/ 336 h 986"/>
              <a:gd name="T8" fmla="*/ 1361 w 11514"/>
              <a:gd name="T9" fmla="*/ 246 h 986"/>
              <a:gd name="T10" fmla="*/ 1753 w 11514"/>
              <a:gd name="T11" fmla="*/ 191 h 986"/>
              <a:gd name="T12" fmla="*/ 2060 w 11514"/>
              <a:gd name="T13" fmla="*/ 179 h 986"/>
              <a:gd name="T14" fmla="*/ 2160 w 11514"/>
              <a:gd name="T15" fmla="*/ 194 h 986"/>
              <a:gd name="T16" fmla="*/ 2402 w 11514"/>
              <a:gd name="T17" fmla="*/ 254 h 986"/>
              <a:gd name="T18" fmla="*/ 2547 w 11514"/>
              <a:gd name="T19" fmla="*/ 309 h 986"/>
              <a:gd name="T20" fmla="*/ 2694 w 11514"/>
              <a:gd name="T21" fmla="*/ 384 h 986"/>
              <a:gd name="T22" fmla="*/ 2834 w 11514"/>
              <a:gd name="T23" fmla="*/ 485 h 986"/>
              <a:gd name="T24" fmla="*/ 2950 w 11514"/>
              <a:gd name="T25" fmla="*/ 611 h 986"/>
              <a:gd name="T26" fmla="*/ 2998 w 11514"/>
              <a:gd name="T27" fmla="*/ 663 h 986"/>
              <a:gd name="T28" fmla="*/ 3088 w 11514"/>
              <a:gd name="T29" fmla="*/ 729 h 986"/>
              <a:gd name="T30" fmla="*/ 3202 w 11514"/>
              <a:gd name="T31" fmla="*/ 789 h 986"/>
              <a:gd name="T32" fmla="*/ 3453 w 11514"/>
              <a:gd name="T33" fmla="*/ 878 h 986"/>
              <a:gd name="T34" fmla="*/ 3799 w 11514"/>
              <a:gd name="T35" fmla="*/ 951 h 986"/>
              <a:gd name="T36" fmla="*/ 4181 w 11514"/>
              <a:gd name="T37" fmla="*/ 984 h 986"/>
              <a:gd name="T38" fmla="*/ 4573 w 11514"/>
              <a:gd name="T39" fmla="*/ 974 h 986"/>
              <a:gd name="T40" fmla="*/ 4811 w 11514"/>
              <a:gd name="T41" fmla="*/ 939 h 986"/>
              <a:gd name="T42" fmla="*/ 4992 w 11514"/>
              <a:gd name="T43" fmla="*/ 897 h 986"/>
              <a:gd name="T44" fmla="*/ 5160 w 11514"/>
              <a:gd name="T45" fmla="*/ 839 h 986"/>
              <a:gd name="T46" fmla="*/ 5315 w 11514"/>
              <a:gd name="T47" fmla="*/ 764 h 986"/>
              <a:gd name="T48" fmla="*/ 5448 w 11514"/>
              <a:gd name="T49" fmla="*/ 672 h 986"/>
              <a:gd name="T50" fmla="*/ 5604 w 11514"/>
              <a:gd name="T51" fmla="*/ 543 h 986"/>
              <a:gd name="T52" fmla="*/ 5895 w 11514"/>
              <a:gd name="T53" fmla="*/ 350 h 986"/>
              <a:gd name="T54" fmla="*/ 6192 w 11514"/>
              <a:gd name="T55" fmla="*/ 204 h 986"/>
              <a:gd name="T56" fmla="*/ 6379 w 11514"/>
              <a:gd name="T57" fmla="*/ 135 h 986"/>
              <a:gd name="T58" fmla="*/ 6580 w 11514"/>
              <a:gd name="T59" fmla="*/ 78 h 986"/>
              <a:gd name="T60" fmla="*/ 6791 w 11514"/>
              <a:gd name="T61" fmla="*/ 36 h 986"/>
              <a:gd name="T62" fmla="*/ 7016 w 11514"/>
              <a:gd name="T63" fmla="*/ 9 h 986"/>
              <a:gd name="T64" fmla="*/ 7252 w 11514"/>
              <a:gd name="T65" fmla="*/ 0 h 986"/>
              <a:gd name="T66" fmla="*/ 7501 w 11514"/>
              <a:gd name="T67" fmla="*/ 12 h 986"/>
              <a:gd name="T68" fmla="*/ 7758 w 11514"/>
              <a:gd name="T69" fmla="*/ 44 h 986"/>
              <a:gd name="T70" fmla="*/ 8028 w 11514"/>
              <a:gd name="T71" fmla="*/ 101 h 986"/>
              <a:gd name="T72" fmla="*/ 8309 w 11514"/>
              <a:gd name="T73" fmla="*/ 182 h 986"/>
              <a:gd name="T74" fmla="*/ 8600 w 11514"/>
              <a:gd name="T75" fmla="*/ 291 h 986"/>
              <a:gd name="T76" fmla="*/ 8901 w 11514"/>
              <a:gd name="T77" fmla="*/ 428 h 986"/>
              <a:gd name="T78" fmla="*/ 9130 w 11514"/>
              <a:gd name="T79" fmla="*/ 542 h 986"/>
              <a:gd name="T80" fmla="*/ 9420 w 11514"/>
              <a:gd name="T81" fmla="*/ 659 h 986"/>
              <a:gd name="T82" fmla="*/ 9689 w 11514"/>
              <a:gd name="T83" fmla="*/ 738 h 986"/>
              <a:gd name="T84" fmla="*/ 9941 w 11514"/>
              <a:gd name="T85" fmla="*/ 782 h 986"/>
              <a:gd name="T86" fmla="*/ 10175 w 11514"/>
              <a:gd name="T87" fmla="*/ 797 h 986"/>
              <a:gd name="T88" fmla="*/ 10390 w 11514"/>
              <a:gd name="T89" fmla="*/ 785 h 986"/>
              <a:gd name="T90" fmla="*/ 10584 w 11514"/>
              <a:gd name="T91" fmla="*/ 750 h 986"/>
              <a:gd name="T92" fmla="*/ 10761 w 11514"/>
              <a:gd name="T93" fmla="*/ 699 h 986"/>
              <a:gd name="T94" fmla="*/ 10919 w 11514"/>
              <a:gd name="T95" fmla="*/ 635 h 986"/>
              <a:gd name="T96" fmla="*/ 11121 w 11514"/>
              <a:gd name="T97" fmla="*/ 524 h 986"/>
              <a:gd name="T98" fmla="*/ 11327 w 11514"/>
              <a:gd name="T99" fmla="*/ 368 h 986"/>
              <a:gd name="T100" fmla="*/ 11457 w 11514"/>
              <a:gd name="T101" fmla="*/ 2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14" h="986">
                <a:moveTo>
                  <a:pt x="0" y="782"/>
                </a:moveTo>
                <a:lnTo>
                  <a:pt x="0" y="782"/>
                </a:lnTo>
                <a:lnTo>
                  <a:pt x="43" y="756"/>
                </a:lnTo>
                <a:lnTo>
                  <a:pt x="94" y="725"/>
                </a:lnTo>
                <a:lnTo>
                  <a:pt x="165" y="686"/>
                </a:lnTo>
                <a:lnTo>
                  <a:pt x="253" y="639"/>
                </a:lnTo>
                <a:lnTo>
                  <a:pt x="358" y="587"/>
                </a:lnTo>
                <a:lnTo>
                  <a:pt x="417" y="560"/>
                </a:lnTo>
                <a:lnTo>
                  <a:pt x="478" y="531"/>
                </a:lnTo>
                <a:lnTo>
                  <a:pt x="543" y="503"/>
                </a:lnTo>
                <a:lnTo>
                  <a:pt x="612" y="474"/>
                </a:lnTo>
                <a:lnTo>
                  <a:pt x="684" y="446"/>
                </a:lnTo>
                <a:lnTo>
                  <a:pt x="759" y="417"/>
                </a:lnTo>
                <a:lnTo>
                  <a:pt x="838" y="389"/>
                </a:lnTo>
                <a:lnTo>
                  <a:pt x="919" y="362"/>
                </a:lnTo>
                <a:lnTo>
                  <a:pt x="1001" y="336"/>
                </a:lnTo>
                <a:lnTo>
                  <a:pt x="1088" y="311"/>
                </a:lnTo>
                <a:lnTo>
                  <a:pt x="1177" y="288"/>
                </a:lnTo>
                <a:lnTo>
                  <a:pt x="1268" y="266"/>
                </a:lnTo>
                <a:lnTo>
                  <a:pt x="1361" y="246"/>
                </a:lnTo>
                <a:lnTo>
                  <a:pt x="1456" y="228"/>
                </a:lnTo>
                <a:lnTo>
                  <a:pt x="1553" y="213"/>
                </a:lnTo>
                <a:lnTo>
                  <a:pt x="1652" y="200"/>
                </a:lnTo>
                <a:lnTo>
                  <a:pt x="1753" y="191"/>
                </a:lnTo>
                <a:lnTo>
                  <a:pt x="1853" y="183"/>
                </a:lnTo>
                <a:lnTo>
                  <a:pt x="1956" y="179"/>
                </a:lnTo>
                <a:lnTo>
                  <a:pt x="2009" y="179"/>
                </a:lnTo>
                <a:lnTo>
                  <a:pt x="2060" y="179"/>
                </a:lnTo>
                <a:lnTo>
                  <a:pt x="2060" y="179"/>
                </a:lnTo>
                <a:lnTo>
                  <a:pt x="2087" y="182"/>
                </a:lnTo>
                <a:lnTo>
                  <a:pt x="2118" y="186"/>
                </a:lnTo>
                <a:lnTo>
                  <a:pt x="2160" y="194"/>
                </a:lnTo>
                <a:lnTo>
                  <a:pt x="2211" y="203"/>
                </a:lnTo>
                <a:lnTo>
                  <a:pt x="2268" y="216"/>
                </a:lnTo>
                <a:lnTo>
                  <a:pt x="2333" y="233"/>
                </a:lnTo>
                <a:lnTo>
                  <a:pt x="2402" y="254"/>
                </a:lnTo>
                <a:lnTo>
                  <a:pt x="2436" y="266"/>
                </a:lnTo>
                <a:lnTo>
                  <a:pt x="2474" y="279"/>
                </a:lnTo>
                <a:lnTo>
                  <a:pt x="2510" y="293"/>
                </a:lnTo>
                <a:lnTo>
                  <a:pt x="2547" y="309"/>
                </a:lnTo>
                <a:lnTo>
                  <a:pt x="2585" y="326"/>
                </a:lnTo>
                <a:lnTo>
                  <a:pt x="2621" y="344"/>
                </a:lnTo>
                <a:lnTo>
                  <a:pt x="2658" y="363"/>
                </a:lnTo>
                <a:lnTo>
                  <a:pt x="2694" y="384"/>
                </a:lnTo>
                <a:lnTo>
                  <a:pt x="2730" y="407"/>
                </a:lnTo>
                <a:lnTo>
                  <a:pt x="2766" y="431"/>
                </a:lnTo>
                <a:lnTo>
                  <a:pt x="2799" y="456"/>
                </a:lnTo>
                <a:lnTo>
                  <a:pt x="2834" y="485"/>
                </a:lnTo>
                <a:lnTo>
                  <a:pt x="2865" y="513"/>
                </a:lnTo>
                <a:lnTo>
                  <a:pt x="2895" y="545"/>
                </a:lnTo>
                <a:lnTo>
                  <a:pt x="2923" y="576"/>
                </a:lnTo>
                <a:lnTo>
                  <a:pt x="2950" y="611"/>
                </a:lnTo>
                <a:lnTo>
                  <a:pt x="2950" y="611"/>
                </a:lnTo>
                <a:lnTo>
                  <a:pt x="2965" y="629"/>
                </a:lnTo>
                <a:lnTo>
                  <a:pt x="2980" y="647"/>
                </a:lnTo>
                <a:lnTo>
                  <a:pt x="2998" y="663"/>
                </a:lnTo>
                <a:lnTo>
                  <a:pt x="3018" y="680"/>
                </a:lnTo>
                <a:lnTo>
                  <a:pt x="3040" y="696"/>
                </a:lnTo>
                <a:lnTo>
                  <a:pt x="3063" y="713"/>
                </a:lnTo>
                <a:lnTo>
                  <a:pt x="3088" y="729"/>
                </a:lnTo>
                <a:lnTo>
                  <a:pt x="3114" y="744"/>
                </a:lnTo>
                <a:lnTo>
                  <a:pt x="3142" y="759"/>
                </a:lnTo>
                <a:lnTo>
                  <a:pt x="3171" y="774"/>
                </a:lnTo>
                <a:lnTo>
                  <a:pt x="3202" y="789"/>
                </a:lnTo>
                <a:lnTo>
                  <a:pt x="3234" y="803"/>
                </a:lnTo>
                <a:lnTo>
                  <a:pt x="3303" y="830"/>
                </a:lnTo>
                <a:lnTo>
                  <a:pt x="3375" y="855"/>
                </a:lnTo>
                <a:lnTo>
                  <a:pt x="3453" y="878"/>
                </a:lnTo>
                <a:lnTo>
                  <a:pt x="3534" y="900"/>
                </a:lnTo>
                <a:lnTo>
                  <a:pt x="3619" y="918"/>
                </a:lnTo>
                <a:lnTo>
                  <a:pt x="3708" y="936"/>
                </a:lnTo>
                <a:lnTo>
                  <a:pt x="3799" y="951"/>
                </a:lnTo>
                <a:lnTo>
                  <a:pt x="3892" y="963"/>
                </a:lnTo>
                <a:lnTo>
                  <a:pt x="3986" y="974"/>
                </a:lnTo>
                <a:lnTo>
                  <a:pt x="4084" y="980"/>
                </a:lnTo>
                <a:lnTo>
                  <a:pt x="4181" y="984"/>
                </a:lnTo>
                <a:lnTo>
                  <a:pt x="4279" y="986"/>
                </a:lnTo>
                <a:lnTo>
                  <a:pt x="4378" y="986"/>
                </a:lnTo>
                <a:lnTo>
                  <a:pt x="4475" y="981"/>
                </a:lnTo>
                <a:lnTo>
                  <a:pt x="4573" y="974"/>
                </a:lnTo>
                <a:lnTo>
                  <a:pt x="4670" y="962"/>
                </a:lnTo>
                <a:lnTo>
                  <a:pt x="4717" y="956"/>
                </a:lnTo>
                <a:lnTo>
                  <a:pt x="4765" y="948"/>
                </a:lnTo>
                <a:lnTo>
                  <a:pt x="4811" y="939"/>
                </a:lnTo>
                <a:lnTo>
                  <a:pt x="4857" y="930"/>
                </a:lnTo>
                <a:lnTo>
                  <a:pt x="4902" y="920"/>
                </a:lnTo>
                <a:lnTo>
                  <a:pt x="4947" y="909"/>
                </a:lnTo>
                <a:lnTo>
                  <a:pt x="4992" y="897"/>
                </a:lnTo>
                <a:lnTo>
                  <a:pt x="5036" y="884"/>
                </a:lnTo>
                <a:lnTo>
                  <a:pt x="5078" y="870"/>
                </a:lnTo>
                <a:lnTo>
                  <a:pt x="5120" y="854"/>
                </a:lnTo>
                <a:lnTo>
                  <a:pt x="5160" y="839"/>
                </a:lnTo>
                <a:lnTo>
                  <a:pt x="5201" y="821"/>
                </a:lnTo>
                <a:lnTo>
                  <a:pt x="5240" y="803"/>
                </a:lnTo>
                <a:lnTo>
                  <a:pt x="5277" y="785"/>
                </a:lnTo>
                <a:lnTo>
                  <a:pt x="5315" y="764"/>
                </a:lnTo>
                <a:lnTo>
                  <a:pt x="5349" y="743"/>
                </a:lnTo>
                <a:lnTo>
                  <a:pt x="5384" y="720"/>
                </a:lnTo>
                <a:lnTo>
                  <a:pt x="5417" y="698"/>
                </a:lnTo>
                <a:lnTo>
                  <a:pt x="5448" y="672"/>
                </a:lnTo>
                <a:lnTo>
                  <a:pt x="5478" y="647"/>
                </a:lnTo>
                <a:lnTo>
                  <a:pt x="5478" y="647"/>
                </a:lnTo>
                <a:lnTo>
                  <a:pt x="5540" y="596"/>
                </a:lnTo>
                <a:lnTo>
                  <a:pt x="5604" y="543"/>
                </a:lnTo>
                <a:lnTo>
                  <a:pt x="5672" y="494"/>
                </a:lnTo>
                <a:lnTo>
                  <a:pt x="5742" y="444"/>
                </a:lnTo>
                <a:lnTo>
                  <a:pt x="5817" y="396"/>
                </a:lnTo>
                <a:lnTo>
                  <a:pt x="5895" y="350"/>
                </a:lnTo>
                <a:lnTo>
                  <a:pt x="5976" y="306"/>
                </a:lnTo>
                <a:lnTo>
                  <a:pt x="6060" y="264"/>
                </a:lnTo>
                <a:lnTo>
                  <a:pt x="6147" y="224"/>
                </a:lnTo>
                <a:lnTo>
                  <a:pt x="6192" y="204"/>
                </a:lnTo>
                <a:lnTo>
                  <a:pt x="6238" y="186"/>
                </a:lnTo>
                <a:lnTo>
                  <a:pt x="6285" y="168"/>
                </a:lnTo>
                <a:lnTo>
                  <a:pt x="6331" y="152"/>
                </a:lnTo>
                <a:lnTo>
                  <a:pt x="6379" y="135"/>
                </a:lnTo>
                <a:lnTo>
                  <a:pt x="6429" y="120"/>
                </a:lnTo>
                <a:lnTo>
                  <a:pt x="6478" y="105"/>
                </a:lnTo>
                <a:lnTo>
                  <a:pt x="6529" y="92"/>
                </a:lnTo>
                <a:lnTo>
                  <a:pt x="6580" y="78"/>
                </a:lnTo>
                <a:lnTo>
                  <a:pt x="6631" y="66"/>
                </a:lnTo>
                <a:lnTo>
                  <a:pt x="6685" y="56"/>
                </a:lnTo>
                <a:lnTo>
                  <a:pt x="6737" y="45"/>
                </a:lnTo>
                <a:lnTo>
                  <a:pt x="6791" y="36"/>
                </a:lnTo>
                <a:lnTo>
                  <a:pt x="6847" y="27"/>
                </a:lnTo>
                <a:lnTo>
                  <a:pt x="6902" y="20"/>
                </a:lnTo>
                <a:lnTo>
                  <a:pt x="6959" y="14"/>
                </a:lnTo>
                <a:lnTo>
                  <a:pt x="7016" y="9"/>
                </a:lnTo>
                <a:lnTo>
                  <a:pt x="7075" y="5"/>
                </a:lnTo>
                <a:lnTo>
                  <a:pt x="7133" y="2"/>
                </a:lnTo>
                <a:lnTo>
                  <a:pt x="7192" y="0"/>
                </a:lnTo>
                <a:lnTo>
                  <a:pt x="7252" y="0"/>
                </a:lnTo>
                <a:lnTo>
                  <a:pt x="7313" y="2"/>
                </a:lnTo>
                <a:lnTo>
                  <a:pt x="7375" y="3"/>
                </a:lnTo>
                <a:lnTo>
                  <a:pt x="7438" y="6"/>
                </a:lnTo>
                <a:lnTo>
                  <a:pt x="7501" y="12"/>
                </a:lnTo>
                <a:lnTo>
                  <a:pt x="7564" y="18"/>
                </a:lnTo>
                <a:lnTo>
                  <a:pt x="7628" y="26"/>
                </a:lnTo>
                <a:lnTo>
                  <a:pt x="7692" y="35"/>
                </a:lnTo>
                <a:lnTo>
                  <a:pt x="7758" y="44"/>
                </a:lnTo>
                <a:lnTo>
                  <a:pt x="7824" y="56"/>
                </a:lnTo>
                <a:lnTo>
                  <a:pt x="7892" y="69"/>
                </a:lnTo>
                <a:lnTo>
                  <a:pt x="7959" y="84"/>
                </a:lnTo>
                <a:lnTo>
                  <a:pt x="8028" y="101"/>
                </a:lnTo>
                <a:lnTo>
                  <a:pt x="8097" y="119"/>
                </a:lnTo>
                <a:lnTo>
                  <a:pt x="8168" y="138"/>
                </a:lnTo>
                <a:lnTo>
                  <a:pt x="8238" y="159"/>
                </a:lnTo>
                <a:lnTo>
                  <a:pt x="8309" y="182"/>
                </a:lnTo>
                <a:lnTo>
                  <a:pt x="8381" y="207"/>
                </a:lnTo>
                <a:lnTo>
                  <a:pt x="8453" y="233"/>
                </a:lnTo>
                <a:lnTo>
                  <a:pt x="8526" y="261"/>
                </a:lnTo>
                <a:lnTo>
                  <a:pt x="8600" y="291"/>
                </a:lnTo>
                <a:lnTo>
                  <a:pt x="8674" y="323"/>
                </a:lnTo>
                <a:lnTo>
                  <a:pt x="8749" y="356"/>
                </a:lnTo>
                <a:lnTo>
                  <a:pt x="8824" y="392"/>
                </a:lnTo>
                <a:lnTo>
                  <a:pt x="8901" y="428"/>
                </a:lnTo>
                <a:lnTo>
                  <a:pt x="8977" y="467"/>
                </a:lnTo>
                <a:lnTo>
                  <a:pt x="8977" y="467"/>
                </a:lnTo>
                <a:lnTo>
                  <a:pt x="9054" y="506"/>
                </a:lnTo>
                <a:lnTo>
                  <a:pt x="9130" y="542"/>
                </a:lnTo>
                <a:lnTo>
                  <a:pt x="9204" y="575"/>
                </a:lnTo>
                <a:lnTo>
                  <a:pt x="9277" y="606"/>
                </a:lnTo>
                <a:lnTo>
                  <a:pt x="9349" y="633"/>
                </a:lnTo>
                <a:lnTo>
                  <a:pt x="9420" y="659"/>
                </a:lnTo>
                <a:lnTo>
                  <a:pt x="9489" y="683"/>
                </a:lnTo>
                <a:lnTo>
                  <a:pt x="9558" y="704"/>
                </a:lnTo>
                <a:lnTo>
                  <a:pt x="9623" y="722"/>
                </a:lnTo>
                <a:lnTo>
                  <a:pt x="9689" y="738"/>
                </a:lnTo>
                <a:lnTo>
                  <a:pt x="9755" y="752"/>
                </a:lnTo>
                <a:lnTo>
                  <a:pt x="9818" y="764"/>
                </a:lnTo>
                <a:lnTo>
                  <a:pt x="9881" y="774"/>
                </a:lnTo>
                <a:lnTo>
                  <a:pt x="9941" y="782"/>
                </a:lnTo>
                <a:lnTo>
                  <a:pt x="10001" y="788"/>
                </a:lnTo>
                <a:lnTo>
                  <a:pt x="10061" y="792"/>
                </a:lnTo>
                <a:lnTo>
                  <a:pt x="10118" y="795"/>
                </a:lnTo>
                <a:lnTo>
                  <a:pt x="10175" y="797"/>
                </a:lnTo>
                <a:lnTo>
                  <a:pt x="10231" y="795"/>
                </a:lnTo>
                <a:lnTo>
                  <a:pt x="10285" y="794"/>
                </a:lnTo>
                <a:lnTo>
                  <a:pt x="10337" y="789"/>
                </a:lnTo>
                <a:lnTo>
                  <a:pt x="10390" y="785"/>
                </a:lnTo>
                <a:lnTo>
                  <a:pt x="10441" y="777"/>
                </a:lnTo>
                <a:lnTo>
                  <a:pt x="10489" y="770"/>
                </a:lnTo>
                <a:lnTo>
                  <a:pt x="10538" y="761"/>
                </a:lnTo>
                <a:lnTo>
                  <a:pt x="10584" y="750"/>
                </a:lnTo>
                <a:lnTo>
                  <a:pt x="10631" y="740"/>
                </a:lnTo>
                <a:lnTo>
                  <a:pt x="10676" y="726"/>
                </a:lnTo>
                <a:lnTo>
                  <a:pt x="10719" y="714"/>
                </a:lnTo>
                <a:lnTo>
                  <a:pt x="10761" y="699"/>
                </a:lnTo>
                <a:lnTo>
                  <a:pt x="10803" y="684"/>
                </a:lnTo>
                <a:lnTo>
                  <a:pt x="10842" y="669"/>
                </a:lnTo>
                <a:lnTo>
                  <a:pt x="10881" y="653"/>
                </a:lnTo>
                <a:lnTo>
                  <a:pt x="10919" y="635"/>
                </a:lnTo>
                <a:lnTo>
                  <a:pt x="10956" y="617"/>
                </a:lnTo>
                <a:lnTo>
                  <a:pt x="10992" y="599"/>
                </a:lnTo>
                <a:lnTo>
                  <a:pt x="11058" y="561"/>
                </a:lnTo>
                <a:lnTo>
                  <a:pt x="11121" y="524"/>
                </a:lnTo>
                <a:lnTo>
                  <a:pt x="11180" y="483"/>
                </a:lnTo>
                <a:lnTo>
                  <a:pt x="11234" y="444"/>
                </a:lnTo>
                <a:lnTo>
                  <a:pt x="11282" y="405"/>
                </a:lnTo>
                <a:lnTo>
                  <a:pt x="11327" y="368"/>
                </a:lnTo>
                <a:lnTo>
                  <a:pt x="11366" y="330"/>
                </a:lnTo>
                <a:lnTo>
                  <a:pt x="11402" y="296"/>
                </a:lnTo>
                <a:lnTo>
                  <a:pt x="11432" y="264"/>
                </a:lnTo>
                <a:lnTo>
                  <a:pt x="11457" y="236"/>
                </a:lnTo>
                <a:lnTo>
                  <a:pt x="11478" y="210"/>
                </a:lnTo>
                <a:lnTo>
                  <a:pt x="11495" y="189"/>
                </a:lnTo>
                <a:lnTo>
                  <a:pt x="11514" y="161"/>
                </a:lnTo>
              </a:path>
            </a:pathLst>
          </a:cu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 name="모서리가 둥근 직사각형 6"/>
          <p:cNvSpPr/>
          <p:nvPr/>
        </p:nvSpPr>
        <p:spPr>
          <a:xfrm>
            <a:off x="1430769" y="1598417"/>
            <a:ext cx="6282464" cy="2030118"/>
          </a:xfrm>
          <a:prstGeom prst="roundRect">
            <a:avLst>
              <a:gd name="adj" fmla="val 13314"/>
            </a:avLst>
          </a:prstGeom>
          <a:blipFill>
            <a:blip r:embed="rId2" cstate="print">
              <a:extLst>
                <a:ext uri="{28A0092B-C50C-407E-A947-70E740481C1C}">
                  <a14:useLocalDpi xmlns:a14="http://schemas.microsoft.com/office/drawing/2010/main"/>
                </a:ext>
              </a:extLst>
            </a:blip>
            <a:srcRect/>
            <a:stretch>
              <a:fillRect/>
            </a:stretch>
          </a:blipFill>
          <a:ln w="3175">
            <a:solidFill>
              <a:srgbClr val="FCAE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3"/>
          <p:cNvSpPr txBox="1">
            <a:spLocks noChangeArrowheads="1"/>
          </p:cNvSpPr>
          <p:nvPr/>
        </p:nvSpPr>
        <p:spPr bwMode="auto">
          <a:xfrm>
            <a:off x="1134704" y="3845450"/>
            <a:ext cx="6874592" cy="295466"/>
          </a:xfrm>
          <a:prstGeom prst="rect">
            <a:avLst/>
          </a:prstGeom>
        </p:spPr>
        <p:txBody>
          <a:bodyPr wrap="square" lIns="0" tIns="0" rIns="0" bIns="0" anchor="ctr">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eaLnBrk="1" hangingPunct="1">
              <a:lnSpc>
                <a:spcPct val="80000"/>
              </a:lnSpc>
              <a:defRPr/>
            </a:pPr>
            <a:r>
              <a:rPr lang="en-US" sz="2400" b="1" dirty="0">
                <a:ln>
                  <a:solidFill>
                    <a:srgbClr val="FCAE16"/>
                  </a:solidFill>
                </a:ln>
                <a:blipFill>
                  <a:blip r:embed="rId3"/>
                  <a:stretch>
                    <a:fillRect/>
                  </a:stretch>
                </a:blipFill>
                <a:latin typeface="Tahoma" panose="020B0604030504040204" pitchFamily="34" charset="0"/>
                <a:ea typeface="+mn-ea"/>
                <a:cs typeface="Tahoma" panose="020B0604030504040204" pitchFamily="34" charset="0"/>
              </a:rPr>
              <a:t>More choices and visual trends</a:t>
            </a:r>
          </a:p>
        </p:txBody>
      </p:sp>
      <p:grpSp>
        <p:nvGrpSpPr>
          <p:cNvPr id="9" name="그룹 8"/>
          <p:cNvGrpSpPr/>
          <p:nvPr/>
        </p:nvGrpSpPr>
        <p:grpSpPr>
          <a:xfrm>
            <a:off x="1477598" y="4172570"/>
            <a:ext cx="6201160" cy="492443"/>
            <a:chOff x="1060511" y="3212976"/>
            <a:chExt cx="7035333" cy="492443"/>
          </a:xfrm>
        </p:grpSpPr>
        <p:sp>
          <p:nvSpPr>
            <p:cNvPr id="10" name="Rectangle 3"/>
            <p:cNvSpPr txBox="1">
              <a:spLocks noChangeArrowheads="1"/>
            </p:cNvSpPr>
            <p:nvPr/>
          </p:nvSpPr>
          <p:spPr bwMode="auto">
            <a:xfrm>
              <a:off x="1060511" y="3212976"/>
              <a:ext cx="3367557" cy="492443"/>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altLang="ko-KR" sz="8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Duis aute irure dolor in reprehenderit in voluptate velit esse cillum dolore eu fugiat nulla pariatur. Excepteur sint occaecat cupidatat non proident, sunt in culpa qui officia deserunt mollit anim id est laborum</a:t>
              </a:r>
              <a:endParaRPr lang="en-US" altLang="ko-KR"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4728288" y="3212976"/>
              <a:ext cx="3367556" cy="369332"/>
            </a:xfrm>
            <a:prstGeom prst="rect">
              <a:avLst/>
            </a:prstGeom>
          </p:spPr>
          <p:txBody>
            <a:bodyPr wrap="square" lIns="0" tIns="0" rIns="0" bIns="0" anchor="t" anchorCtr="0">
              <a:spAutoFit/>
              <a:scene3d>
                <a:camera prst="orthographicFront"/>
                <a:lightRig rig="threePt" dir="t"/>
              </a:scene3d>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just">
                <a:defRPr/>
              </a:pP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Duis</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aute</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irure</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dolor in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reprehenderit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in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voluptate</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velit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esse</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cillum</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dolore</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eu</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fugiat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nulla</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pariatur</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Excepteur</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sint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occaecat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cupidatat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non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proident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sunt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in culpa qui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officia</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deserunt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mollit</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800"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anim</a:t>
              </a:r>
              <a:r>
                <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id </a:t>
              </a:r>
              <a:r>
                <a:rPr lang="en-US" sz="80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est</a:t>
              </a:r>
              <a:r>
                <a:rPr lang="en-US" sz="8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laborum</a:t>
              </a:r>
              <a:endParaRPr lang="en-US" sz="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3" name="그림 12"/>
          <p:cNvPicPr>
            <a:picLocks noChangeAspect="1"/>
          </p:cNvPicPr>
          <p:nvPr/>
        </p:nvPicPr>
        <p:blipFill rotWithShape="1">
          <a:blip r:embed="rId4" cstate="print">
            <a:extLst>
              <a:ext uri="{28A0092B-C50C-407E-A947-70E740481C1C}">
                <a14:useLocalDpi xmlns:a14="http://schemas.microsoft.com/office/drawing/2010/main" val="0"/>
              </a:ext>
            </a:extLst>
          </a:blip>
          <a:srcRect l="31134" t="14455" r="34665" b="77592"/>
          <a:stretch/>
        </p:blipFill>
        <p:spPr>
          <a:xfrm rot="669373">
            <a:off x="7574210" y="1500055"/>
            <a:ext cx="1310780" cy="228600"/>
          </a:xfrm>
          <a:prstGeom prst="rect">
            <a:avLst/>
          </a:prstGeom>
        </p:spPr>
      </p:pic>
      <p:pic>
        <p:nvPicPr>
          <p:cNvPr id="14" name="그림 13"/>
          <p:cNvPicPr>
            <a:picLocks noChangeAspect="1"/>
          </p:cNvPicPr>
          <p:nvPr/>
        </p:nvPicPr>
        <p:blipFill rotWithShape="1">
          <a:blip r:embed="rId5" cstate="print">
            <a:extLst>
              <a:ext uri="{28A0092B-C50C-407E-A947-70E740481C1C}">
                <a14:useLocalDpi xmlns:a14="http://schemas.microsoft.com/office/drawing/2010/main" val="0"/>
              </a:ext>
            </a:extLst>
          </a:blip>
          <a:srcRect l="5094" t="27587" r="79509" b="51649"/>
          <a:stretch/>
        </p:blipFill>
        <p:spPr>
          <a:xfrm rot="18678163">
            <a:off x="160240" y="4008132"/>
            <a:ext cx="763354" cy="772054"/>
          </a:xfrm>
          <a:prstGeom prst="rect">
            <a:avLst/>
          </a:prstGeom>
        </p:spPr>
      </p:pic>
    </p:spTree>
    <p:extLst>
      <p:ext uri="{BB962C8B-B14F-4D97-AF65-F5344CB8AC3E}">
        <p14:creationId xmlns:p14="http://schemas.microsoft.com/office/powerpoint/2010/main" val="112765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Pie chart</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5</a:t>
            </a:fld>
            <a:endParaRPr lang="ko-KR" altLang="en-US"/>
          </a:p>
        </p:txBody>
      </p:sp>
      <p:pic>
        <p:nvPicPr>
          <p:cNvPr id="6" name="Picture 9" descr="C:\Users\pello 05\Desktop\primary school mathematics\white_blan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83" r="11015"/>
          <a:stretch/>
        </p:blipFill>
        <p:spPr bwMode="auto">
          <a:xfrm flipH="1">
            <a:off x="6127449" y="1490804"/>
            <a:ext cx="1980965" cy="1981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pello 05\Desktop\primary school mathematics\white_blan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83" r="8900"/>
          <a:stretch/>
        </p:blipFill>
        <p:spPr bwMode="auto">
          <a:xfrm rot="5400000" flipV="1">
            <a:off x="3557210" y="1510559"/>
            <a:ext cx="2036835" cy="1981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pello 05\Desktop\primary school mathematics\white_blan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83" r="10000"/>
          <a:stretch/>
        </p:blipFill>
        <p:spPr bwMode="auto">
          <a:xfrm>
            <a:off x="1037781" y="1490804"/>
            <a:ext cx="2007775" cy="1981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차트 8"/>
          <p:cNvGraphicFramePr/>
          <p:nvPr>
            <p:extLst>
              <p:ext uri="{D42A27DB-BD31-4B8C-83A1-F6EECF244321}">
                <p14:modId xmlns:p14="http://schemas.microsoft.com/office/powerpoint/2010/main" val="3632923066"/>
              </p:ext>
            </p:extLst>
          </p:nvPr>
        </p:nvGraphicFramePr>
        <p:xfrm>
          <a:off x="1047961" y="1520438"/>
          <a:ext cx="1926914" cy="19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차트 9"/>
          <p:cNvGraphicFramePr/>
          <p:nvPr>
            <p:extLst>
              <p:ext uri="{D42A27DB-BD31-4B8C-83A1-F6EECF244321}">
                <p14:modId xmlns:p14="http://schemas.microsoft.com/office/powerpoint/2010/main" val="2331482115"/>
              </p:ext>
            </p:extLst>
          </p:nvPr>
        </p:nvGraphicFramePr>
        <p:xfrm>
          <a:off x="3593412" y="1520438"/>
          <a:ext cx="1926914" cy="19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차트 10"/>
          <p:cNvGraphicFramePr/>
          <p:nvPr>
            <p:extLst>
              <p:ext uri="{D42A27DB-BD31-4B8C-83A1-F6EECF244321}">
                <p14:modId xmlns:p14="http://schemas.microsoft.com/office/powerpoint/2010/main" val="3504218260"/>
              </p:ext>
            </p:extLst>
          </p:nvPr>
        </p:nvGraphicFramePr>
        <p:xfrm>
          <a:off x="6138864" y="1520438"/>
          <a:ext cx="1926914" cy="1900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3"/>
          <p:cNvSpPr txBox="1">
            <a:spLocks noChangeArrowheads="1"/>
          </p:cNvSpPr>
          <p:nvPr/>
        </p:nvSpPr>
        <p:spPr>
          <a:xfrm>
            <a:off x="1934814" y="2097997"/>
            <a:ext cx="1027733" cy="222727"/>
          </a:xfrm>
          <a:prstGeom prst="rect">
            <a:avLst/>
          </a:prstGeom>
          <a:noFill/>
          <a:effectLst/>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gn="ctr"/>
            <a:r>
              <a:rPr lang="en-US" altLang="ko-KR" sz="1400" dirty="0">
                <a:solidFill>
                  <a:schemeClr val="bg1"/>
                </a:solidFill>
                <a:latin typeface="Tahoma" panose="020B0604030504040204" pitchFamily="34" charset="0"/>
                <a:ea typeface="Tahoma" panose="020B0604030504040204" pitchFamily="34" charset="0"/>
                <a:cs typeface="Tahoma" panose="020B0604030504040204" pitchFamily="34" charset="0"/>
              </a:rPr>
              <a:t>60%</a:t>
            </a:r>
          </a:p>
        </p:txBody>
      </p:sp>
      <p:sp>
        <p:nvSpPr>
          <p:cNvPr id="13" name="Rectangle 3"/>
          <p:cNvSpPr txBox="1">
            <a:spLocks noChangeArrowheads="1"/>
          </p:cNvSpPr>
          <p:nvPr/>
        </p:nvSpPr>
        <p:spPr>
          <a:xfrm>
            <a:off x="4480265" y="2094110"/>
            <a:ext cx="1027733" cy="230501"/>
          </a:xfrm>
          <a:prstGeom prst="rect">
            <a:avLst/>
          </a:prstGeom>
          <a:noFill/>
          <a:effectLst/>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gn="ctr"/>
            <a:r>
              <a:rPr lang="en-US" altLang="ko-KR" sz="140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n-US" altLang="ko-K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3"/>
          <p:cNvSpPr txBox="1">
            <a:spLocks noChangeArrowheads="1"/>
          </p:cNvSpPr>
          <p:nvPr/>
        </p:nvSpPr>
        <p:spPr>
          <a:xfrm>
            <a:off x="7025716" y="2097998"/>
            <a:ext cx="1027733" cy="222727"/>
          </a:xfrm>
          <a:prstGeom prst="rect">
            <a:avLst/>
          </a:prstGeom>
          <a:noFill/>
          <a:effectLst/>
        </p:spPr>
        <p:txBody>
          <a:bodyPr wrap="square" lIns="0" tIns="0" rIns="0" bIns="0" anchor="ctr">
            <a:sp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ko-KR"/>
            </a:defPPr>
            <a:lvl2pPr marL="0" lvl="1" fontAlgn="auto">
              <a:lnSpc>
                <a:spcPct val="110000"/>
              </a:lnSpc>
              <a:spcBef>
                <a:spcPts val="0"/>
              </a:spcBef>
              <a:spcAft>
                <a:spcPts val="0"/>
              </a:spcAft>
              <a:defRPr kumimoji="0" sz="1600" b="1">
                <a:ln>
                  <a:prstDash val="solid"/>
                </a:ln>
                <a:solidFill>
                  <a:schemeClr val="tx1">
                    <a:lumMod val="85000"/>
                    <a:lumOff val="15000"/>
                  </a:schemeClr>
                </a:solidFill>
                <a:latin typeface="Microsoft Sans Serif" pitchFamily="34" charset="0"/>
                <a:ea typeface="Yoon 윤고딕 550_TT" pitchFamily="18" charset="-127"/>
                <a:cs typeface="Microsoft Sans Serif" pitchFamily="34" charset="0"/>
              </a:defRPr>
            </a:lvl2pPr>
          </a:lstStyle>
          <a:p>
            <a:pPr lvl="1" algn="ctr"/>
            <a:r>
              <a:rPr lang="en-US" altLang="ko-KR" sz="1400">
                <a:solidFill>
                  <a:schemeClr val="bg1"/>
                </a:solidFill>
                <a:latin typeface="Tahoma" panose="020B0604030504040204" pitchFamily="34" charset="0"/>
                <a:ea typeface="Tahoma" panose="020B0604030504040204" pitchFamily="34" charset="0"/>
                <a:cs typeface="Tahoma" panose="020B0604030504040204" pitchFamily="34" charset="0"/>
              </a:rPr>
              <a:t>30</a:t>
            </a:r>
            <a:r>
              <a:rPr lang="en-US" altLang="ko-KR" sz="14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그룹 14"/>
          <p:cNvGrpSpPr/>
          <p:nvPr/>
        </p:nvGrpSpPr>
        <p:grpSpPr>
          <a:xfrm>
            <a:off x="1039545" y="3721501"/>
            <a:ext cx="2007776" cy="933660"/>
            <a:chOff x="880135" y="4864521"/>
            <a:chExt cx="2136334" cy="993443"/>
          </a:xfrm>
        </p:grpSpPr>
        <p:pic>
          <p:nvPicPr>
            <p:cNvPr id="16" name="Picture 6" descr="C:\Users\pello 05\Desktop\primary school mathematics\white_box.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4" t="1" r="60640" b="90977"/>
            <a:stretch/>
          </p:blipFill>
          <p:spPr bwMode="auto">
            <a:xfrm>
              <a:off x="880135" y="4864521"/>
              <a:ext cx="2136334" cy="4474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txBox="1">
              <a:spLocks noChangeArrowheads="1"/>
            </p:cNvSpPr>
            <p:nvPr/>
          </p:nvSpPr>
          <p:spPr bwMode="auto">
            <a:xfrm>
              <a:off x="911664" y="5373216"/>
              <a:ext cx="2073274" cy="48474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Stylish templates can </a:t>
              </a: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be </a:t>
              </a:r>
            </a:p>
            <a:p>
              <a:pPr marL="0" indent="0" algn="ctr">
                <a:spcBef>
                  <a:spcPts val="0"/>
                </a:spcBef>
                <a:defRPr/>
              </a:pP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valuable aid to creative professionals</a:t>
              </a:r>
            </a:p>
          </p:txBody>
        </p:sp>
        <p:sp>
          <p:nvSpPr>
            <p:cNvPr id="18" name="speed"/>
            <p:cNvSpPr txBox="1">
              <a:spLocks noChangeArrowheads="1"/>
            </p:cNvSpPr>
            <p:nvPr/>
          </p:nvSpPr>
          <p:spPr bwMode="auto">
            <a:xfrm>
              <a:off x="1282753" y="4979931"/>
              <a:ext cx="1331096" cy="15234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latin typeface="Tahoma" panose="020B0604030504040204" pitchFamily="34" charset="0"/>
                  <a:ea typeface="Tahoma" panose="020B0604030504040204" pitchFamily="34" charset="0"/>
                  <a:cs typeface="Tahoma" panose="020B0604030504040204" pitchFamily="34" charset="0"/>
                </a:rPr>
                <a:t>Stylish design</a:t>
              </a:r>
            </a:p>
          </p:txBody>
        </p:sp>
      </p:grpSp>
      <p:grpSp>
        <p:nvGrpSpPr>
          <p:cNvPr id="19" name="그룹 18"/>
          <p:cNvGrpSpPr/>
          <p:nvPr/>
        </p:nvGrpSpPr>
        <p:grpSpPr>
          <a:xfrm>
            <a:off x="3552982" y="3721501"/>
            <a:ext cx="2007776" cy="933660"/>
            <a:chOff x="880135" y="4864521"/>
            <a:chExt cx="2136334" cy="993443"/>
          </a:xfrm>
        </p:grpSpPr>
        <p:pic>
          <p:nvPicPr>
            <p:cNvPr id="20" name="Picture 6" descr="C:\Users\pello 05\Desktop\primary school mathematics\white_box.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4" t="1" r="60640" b="90977"/>
            <a:stretch/>
          </p:blipFill>
          <p:spPr bwMode="auto">
            <a:xfrm flipH="1">
              <a:off x="880135" y="4864521"/>
              <a:ext cx="2136334" cy="4474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txBox="1">
              <a:spLocks noChangeArrowheads="1"/>
            </p:cNvSpPr>
            <p:nvPr/>
          </p:nvSpPr>
          <p:spPr bwMode="auto">
            <a:xfrm>
              <a:off x="911664" y="5373216"/>
              <a:ext cx="2073274" cy="48474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Stylish templates can </a:t>
              </a: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be </a:t>
              </a:r>
            </a:p>
            <a:p>
              <a:pPr marL="0" indent="0" algn="ctr">
                <a:spcBef>
                  <a:spcPts val="0"/>
                </a:spcBef>
                <a:defRPr/>
              </a:pP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valuable aid to creative professionals</a:t>
              </a:r>
            </a:p>
          </p:txBody>
        </p:sp>
        <p:sp>
          <p:nvSpPr>
            <p:cNvPr id="22" name="speed"/>
            <p:cNvSpPr txBox="1">
              <a:spLocks noChangeArrowheads="1"/>
            </p:cNvSpPr>
            <p:nvPr/>
          </p:nvSpPr>
          <p:spPr bwMode="auto">
            <a:xfrm>
              <a:off x="1282753" y="4979931"/>
              <a:ext cx="1331096" cy="15234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latin typeface="Tahoma" panose="020B0604030504040204" pitchFamily="34" charset="0"/>
                  <a:ea typeface="Tahoma" panose="020B0604030504040204" pitchFamily="34" charset="0"/>
                  <a:cs typeface="Tahoma" panose="020B0604030504040204" pitchFamily="34" charset="0"/>
                </a:rPr>
                <a:t>Stylish design</a:t>
              </a:r>
            </a:p>
          </p:txBody>
        </p:sp>
      </p:grpSp>
      <p:grpSp>
        <p:nvGrpSpPr>
          <p:cNvPr id="23" name="그룹 22"/>
          <p:cNvGrpSpPr/>
          <p:nvPr/>
        </p:nvGrpSpPr>
        <p:grpSpPr>
          <a:xfrm>
            <a:off x="6066418" y="3721501"/>
            <a:ext cx="2007776" cy="933660"/>
            <a:chOff x="880135" y="4864521"/>
            <a:chExt cx="2136334" cy="993443"/>
          </a:xfrm>
        </p:grpSpPr>
        <p:pic>
          <p:nvPicPr>
            <p:cNvPr id="24" name="Picture 6" descr="C:\Users\pello 05\Desktop\primary school mathematics\white_box.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4" t="1" r="60640" b="90977"/>
            <a:stretch/>
          </p:blipFill>
          <p:spPr bwMode="auto">
            <a:xfrm>
              <a:off x="880135" y="4864521"/>
              <a:ext cx="2136334" cy="44743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txBox="1">
              <a:spLocks noChangeArrowheads="1"/>
            </p:cNvSpPr>
            <p:nvPr/>
          </p:nvSpPr>
          <p:spPr bwMode="auto">
            <a:xfrm>
              <a:off x="911664" y="5373216"/>
              <a:ext cx="2073274" cy="484748"/>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spcBef>
                  <a:spcPts val="0"/>
                </a:spcBef>
                <a:defRPr/>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Stylish templates can </a:t>
              </a: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be </a:t>
              </a:r>
            </a:p>
            <a:p>
              <a:pPr marL="0" indent="0" algn="ctr">
                <a:spcBef>
                  <a:spcPts val="0"/>
                </a:spcBef>
                <a:defRPr/>
              </a:pPr>
              <a:r>
                <a:rPr lang="en-US" sz="105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valuable aid to creative professionals</a:t>
              </a:r>
            </a:p>
          </p:txBody>
        </p:sp>
        <p:sp>
          <p:nvSpPr>
            <p:cNvPr id="26" name="speed"/>
            <p:cNvSpPr txBox="1">
              <a:spLocks noChangeArrowheads="1"/>
            </p:cNvSpPr>
            <p:nvPr/>
          </p:nvSpPr>
          <p:spPr bwMode="auto">
            <a:xfrm>
              <a:off x="1282753" y="4979931"/>
              <a:ext cx="1331096" cy="15234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100" b="1" dirty="0">
                  <a:latin typeface="Tahoma" panose="020B0604030504040204" pitchFamily="34" charset="0"/>
                  <a:ea typeface="Tahoma" panose="020B0604030504040204" pitchFamily="34" charset="0"/>
                  <a:cs typeface="Tahoma" panose="020B0604030504040204" pitchFamily="34" charset="0"/>
                </a:rPr>
                <a:t>Stylish design</a:t>
              </a:r>
            </a:p>
          </p:txBody>
        </p:sp>
      </p:grpSp>
      <p:pic>
        <p:nvPicPr>
          <p:cNvPr id="27" name="그림 26"/>
          <p:cNvPicPr>
            <a:picLocks noChangeAspect="1"/>
          </p:cNvPicPr>
          <p:nvPr/>
        </p:nvPicPr>
        <p:blipFill rotWithShape="1">
          <a:blip r:embed="rId7" cstate="print">
            <a:grayscl/>
            <a:extLst>
              <a:ext uri="{BEBA8EAE-BF5A-486C-A8C5-ECC9F3942E4B}">
                <a14:imgProps xmlns:a14="http://schemas.microsoft.com/office/drawing/2010/main">
                  <a14:imgLayer r:embed="rId8">
                    <a14:imgEffect>
                      <a14:brightnessContrast bright="-60000" contrast="40000"/>
                    </a14:imgEffect>
                  </a14:imgLayer>
                </a14:imgProps>
              </a:ext>
              <a:ext uri="{28A0092B-C50C-407E-A947-70E740481C1C}">
                <a14:useLocalDpi xmlns:a14="http://schemas.microsoft.com/office/drawing/2010/main" val="0"/>
              </a:ext>
            </a:extLst>
          </a:blip>
          <a:srcRect r="76897" b="78935"/>
          <a:stretch/>
        </p:blipFill>
        <p:spPr>
          <a:xfrm>
            <a:off x="107504" y="4199584"/>
            <a:ext cx="1070658" cy="732138"/>
          </a:xfrm>
          <a:prstGeom prst="rect">
            <a:avLst/>
          </a:prstGeom>
        </p:spPr>
      </p:pic>
      <p:pic>
        <p:nvPicPr>
          <p:cNvPr id="28" name="그림 27"/>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63000" contrast="40000"/>
                    </a14:imgEffect>
                  </a14:imgLayer>
                </a14:imgProps>
              </a:ext>
              <a:ext uri="{28A0092B-C50C-407E-A947-70E740481C1C}">
                <a14:useLocalDpi xmlns:a14="http://schemas.microsoft.com/office/drawing/2010/main" val="0"/>
              </a:ext>
            </a:extLst>
          </a:blip>
          <a:srcRect l="39921" t="38774" r="52608" b="48590"/>
          <a:stretch/>
        </p:blipFill>
        <p:spPr>
          <a:xfrm>
            <a:off x="5557072" y="1258152"/>
            <a:ext cx="773620" cy="981283"/>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6</a:t>
            </a:fld>
            <a:endParaRPr lang="ko-KR" altLang="en-US"/>
          </a:p>
        </p:txBody>
      </p:sp>
      <p:grpSp>
        <p:nvGrpSpPr>
          <p:cNvPr id="6" name="그룹 5"/>
          <p:cNvGrpSpPr/>
          <p:nvPr/>
        </p:nvGrpSpPr>
        <p:grpSpPr>
          <a:xfrm>
            <a:off x="3318170" y="1777780"/>
            <a:ext cx="2982944" cy="588622"/>
            <a:chOff x="2627784" y="2492896"/>
            <a:chExt cx="3052046" cy="602258"/>
          </a:xfrm>
        </p:grpSpPr>
        <p:pic>
          <p:nvPicPr>
            <p:cNvPr id="7" name="Picture 3" descr="C:\Users\pello 05\Desktop\primary school mathematics\3_sq.pn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41703" t="17937" r="36556" b="7885"/>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ello 05\Desktop\primary school mathematics\3_sq.pn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41703" t="17937" r="36556" b="7885"/>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ello 05\Desktop\primary school mathematics\3_sq.pn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41703" t="17937" r="36556" b="7885"/>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ello 05\Desktop\primary school mathematics\3_sq.pn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41703" t="17937" r="36556" b="7885"/>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6015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텍스트 개체 틀 1"/>
          <p:cNvSpPr txBox="1">
            <a:spLocks/>
          </p:cNvSpPr>
          <p:nvPr/>
        </p:nvSpPr>
        <p:spPr>
          <a:xfrm>
            <a:off x="2071936" y="1745506"/>
            <a:ext cx="1040431"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1800"/>
              <a:t>stylish design</a:t>
            </a:r>
            <a:endParaRPr lang="ko-KR" altLang="en-US" sz="1800"/>
          </a:p>
        </p:txBody>
      </p:sp>
      <p:sp>
        <p:nvSpPr>
          <p:cNvPr id="19" name="텍스트 개체 틀 1"/>
          <p:cNvSpPr txBox="1">
            <a:spLocks/>
          </p:cNvSpPr>
          <p:nvPr/>
        </p:nvSpPr>
        <p:spPr>
          <a:xfrm>
            <a:off x="2071936" y="2780915"/>
            <a:ext cx="1040431"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1800"/>
              <a:t>stylish design</a:t>
            </a:r>
            <a:endParaRPr lang="ko-KR" altLang="en-US" sz="1800"/>
          </a:p>
        </p:txBody>
      </p:sp>
      <p:sp>
        <p:nvSpPr>
          <p:cNvPr id="20" name="텍스트 개체 틀 1"/>
          <p:cNvSpPr txBox="1">
            <a:spLocks/>
          </p:cNvSpPr>
          <p:nvPr/>
        </p:nvSpPr>
        <p:spPr>
          <a:xfrm>
            <a:off x="2071936" y="3821486"/>
            <a:ext cx="1040431"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1800"/>
              <a:t>stylish design</a:t>
            </a:r>
            <a:endParaRPr lang="ko-KR" altLang="en-US" sz="1800"/>
          </a:p>
        </p:txBody>
      </p:sp>
      <p:sp>
        <p:nvSpPr>
          <p:cNvPr id="21" name="텍스트 개체 틀 1"/>
          <p:cNvSpPr txBox="1">
            <a:spLocks/>
          </p:cNvSpPr>
          <p:nvPr/>
        </p:nvSpPr>
        <p:spPr>
          <a:xfrm>
            <a:off x="1264429" y="1745506"/>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t>01</a:t>
            </a:r>
            <a:endParaRPr lang="ko-KR" altLang="en-US" sz="4000"/>
          </a:p>
        </p:txBody>
      </p:sp>
      <p:sp>
        <p:nvSpPr>
          <p:cNvPr id="22" name="텍스트 개체 틀 1"/>
          <p:cNvSpPr txBox="1">
            <a:spLocks/>
          </p:cNvSpPr>
          <p:nvPr/>
        </p:nvSpPr>
        <p:spPr>
          <a:xfrm>
            <a:off x="1264429" y="2780915"/>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ln>
                  <a:solidFill>
                    <a:srgbClr val="048DB9"/>
                  </a:solidFill>
                </a:ln>
              </a:rPr>
              <a:t>02</a:t>
            </a:r>
            <a:endParaRPr lang="ko-KR" altLang="en-US" sz="4000">
              <a:ln>
                <a:solidFill>
                  <a:srgbClr val="048DB9"/>
                </a:solidFill>
              </a:ln>
            </a:endParaRPr>
          </a:p>
        </p:txBody>
      </p:sp>
      <p:sp>
        <p:nvSpPr>
          <p:cNvPr id="23" name="텍스트 개체 틀 1"/>
          <p:cNvSpPr txBox="1">
            <a:spLocks/>
          </p:cNvSpPr>
          <p:nvPr/>
        </p:nvSpPr>
        <p:spPr>
          <a:xfrm>
            <a:off x="1264429" y="3821486"/>
            <a:ext cx="832332"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ln>
                  <a:solidFill>
                    <a:srgbClr val="FCAE16"/>
                  </a:solidFill>
                </a:ln>
                <a:blipFill>
                  <a:blip r:embed="rId6"/>
                  <a:stretch>
                    <a:fillRect/>
                  </a:stretch>
                </a:blipFill>
              </a:rPr>
              <a:t>03</a:t>
            </a:r>
            <a:endParaRPr lang="ko-KR" altLang="en-US" sz="4000">
              <a:ln>
                <a:solidFill>
                  <a:srgbClr val="FCAE16"/>
                </a:solidFill>
              </a:ln>
              <a:blipFill>
                <a:blip r:embed="rId6"/>
                <a:stretch>
                  <a:fillRect/>
                </a:stretch>
              </a:blipFill>
            </a:endParaRPr>
          </a:p>
        </p:txBody>
      </p:sp>
      <p:grpSp>
        <p:nvGrpSpPr>
          <p:cNvPr id="24" name="그룹 23"/>
          <p:cNvGrpSpPr/>
          <p:nvPr/>
        </p:nvGrpSpPr>
        <p:grpSpPr>
          <a:xfrm>
            <a:off x="3318170" y="2813189"/>
            <a:ext cx="2982944" cy="588622"/>
            <a:chOff x="2627784" y="2492896"/>
            <a:chExt cx="3052046" cy="602258"/>
          </a:xfrm>
        </p:grpSpPr>
        <p:pic>
          <p:nvPicPr>
            <p:cNvPr id="25" name="Picture 3" descr="C:\Users\pello 05\Desktop\primary school mathematics\3_sq.png"/>
            <p:cNvPicPr>
              <a:picLocks noChangeAspect="1" noChangeArrowheads="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l="41703" t="17937" r="36556" b="7885"/>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pello 05\Desktop\primary school mathematics\3_sq.png"/>
            <p:cNvPicPr>
              <a:picLocks noChangeAspect="1" noChangeArrowheads="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l="41703" t="17937" r="36556" b="7885"/>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pello 05\Desktop\primary school mathematics\3_sq.png"/>
            <p:cNvPicPr>
              <a:picLocks noChangeAspect="1" noChangeArrowheads="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l="41703" t="17937" r="36556" b="7885"/>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6015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그룹 35"/>
          <p:cNvGrpSpPr/>
          <p:nvPr/>
        </p:nvGrpSpPr>
        <p:grpSpPr>
          <a:xfrm>
            <a:off x="3318170" y="3853759"/>
            <a:ext cx="2982944" cy="588623"/>
            <a:chOff x="2627784" y="2492895"/>
            <a:chExt cx="3052046" cy="602259"/>
          </a:xfrm>
        </p:grpSpPr>
        <p:pic>
          <p:nvPicPr>
            <p:cNvPr id="37"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26277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29097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319170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34736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37556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403758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pello 05\Desktop\primary school mathematics\3_sq.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03" t="17937" r="36556" b="7885"/>
            <a:stretch/>
          </p:blipFill>
          <p:spPr bwMode="auto">
            <a:xfrm>
              <a:off x="431954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601504" y="2492895"/>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488346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165424" y="2492896"/>
              <a:ext cx="232445" cy="6022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pello 05\Desktop\primary school mathematics\3_sq.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3" t="17937" r="36556" b="7885"/>
            <a:stretch/>
          </p:blipFill>
          <p:spPr bwMode="auto">
            <a:xfrm>
              <a:off x="5447385" y="2492896"/>
              <a:ext cx="232445"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텍스트 개체 틀 1"/>
          <p:cNvSpPr txBox="1">
            <a:spLocks/>
          </p:cNvSpPr>
          <p:nvPr/>
        </p:nvSpPr>
        <p:spPr>
          <a:xfrm>
            <a:off x="6661444" y="1745506"/>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t>40</a:t>
            </a:r>
            <a:r>
              <a:rPr lang="en-US" altLang="ko-KR" sz="2400"/>
              <a:t>%</a:t>
            </a:r>
            <a:endParaRPr lang="ko-KR" altLang="en-US" sz="2400"/>
          </a:p>
        </p:txBody>
      </p:sp>
      <p:sp>
        <p:nvSpPr>
          <p:cNvPr id="49" name="텍스트 개체 틀 1"/>
          <p:cNvSpPr txBox="1">
            <a:spLocks/>
          </p:cNvSpPr>
          <p:nvPr/>
        </p:nvSpPr>
        <p:spPr>
          <a:xfrm>
            <a:off x="6661444" y="2780915"/>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ln>
                  <a:solidFill>
                    <a:srgbClr val="048DB9"/>
                  </a:solidFill>
                </a:ln>
              </a:rPr>
              <a:t>30</a:t>
            </a:r>
            <a:r>
              <a:rPr lang="en-US" altLang="ko-KR" sz="2400">
                <a:ln>
                  <a:solidFill>
                    <a:srgbClr val="048DB9"/>
                  </a:solidFill>
                </a:ln>
              </a:rPr>
              <a:t>%</a:t>
            </a:r>
            <a:endParaRPr lang="ko-KR" altLang="en-US" sz="2400">
              <a:ln>
                <a:solidFill>
                  <a:srgbClr val="048DB9"/>
                </a:solidFill>
              </a:ln>
            </a:endParaRPr>
          </a:p>
        </p:txBody>
      </p:sp>
      <p:sp>
        <p:nvSpPr>
          <p:cNvPr id="50" name="텍스트 개체 틀 1"/>
          <p:cNvSpPr txBox="1">
            <a:spLocks/>
          </p:cNvSpPr>
          <p:nvPr/>
        </p:nvSpPr>
        <p:spPr>
          <a:xfrm>
            <a:off x="6661444" y="3821486"/>
            <a:ext cx="1528554" cy="653171"/>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3600" b="1" kern="1200" baseline="0">
                <a:ln>
                  <a:solidFill>
                    <a:schemeClr val="bg1"/>
                  </a:solidFill>
                </a:ln>
                <a:blipFill>
                  <a:blip r:embed="rId5"/>
                  <a:stretch>
                    <a:fillRect/>
                  </a:stretch>
                </a:blip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4000">
                <a:ln>
                  <a:solidFill>
                    <a:srgbClr val="FCAE16"/>
                  </a:solidFill>
                </a:ln>
                <a:blipFill>
                  <a:blip r:embed="rId6"/>
                  <a:stretch>
                    <a:fillRect/>
                  </a:stretch>
                </a:blipFill>
              </a:rPr>
              <a:t>60</a:t>
            </a:r>
            <a:r>
              <a:rPr lang="en-US" altLang="ko-KR" sz="2400">
                <a:ln>
                  <a:solidFill>
                    <a:srgbClr val="FCAE16"/>
                  </a:solidFill>
                </a:ln>
                <a:blipFill>
                  <a:blip r:embed="rId6"/>
                  <a:stretch>
                    <a:fillRect/>
                  </a:stretch>
                </a:blipFill>
              </a:rPr>
              <a:t>%</a:t>
            </a:r>
            <a:endParaRPr lang="ko-KR" altLang="en-US" sz="2400">
              <a:ln>
                <a:solidFill>
                  <a:srgbClr val="FCAE16"/>
                </a:solidFill>
              </a:ln>
              <a:blipFill>
                <a:blip r:embed="rId6"/>
                <a:stretch>
                  <a:fillRect/>
                </a:stretch>
              </a:blipFill>
            </a:endParaRPr>
          </a:p>
        </p:txBody>
      </p:sp>
      <p:pic>
        <p:nvPicPr>
          <p:cNvPr id="51" name="그림 50"/>
          <p:cNvPicPr>
            <a:picLocks noChangeAspect="1"/>
          </p:cNvPicPr>
          <p:nvPr/>
        </p:nvPicPr>
        <p:blipFill rotWithShape="1">
          <a:blip r:embed="rId7" cstate="print">
            <a:extLst>
              <a:ext uri="{28A0092B-C50C-407E-A947-70E740481C1C}">
                <a14:useLocalDpi xmlns:a14="http://schemas.microsoft.com/office/drawing/2010/main" val="0"/>
              </a:ext>
            </a:extLst>
          </a:blip>
          <a:srcRect l="5094" t="27587" r="79509" b="51649"/>
          <a:stretch/>
        </p:blipFill>
        <p:spPr>
          <a:xfrm rot="16661674">
            <a:off x="329013" y="3878272"/>
            <a:ext cx="987436" cy="998690"/>
          </a:xfrm>
          <a:prstGeom prst="rect">
            <a:avLst/>
          </a:prstGeom>
        </p:spPr>
      </p:pic>
      <p:pic>
        <p:nvPicPr>
          <p:cNvPr id="52" name="그림 51"/>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7818445" y="1373148"/>
            <a:ext cx="984032" cy="968410"/>
          </a:xfrm>
          <a:prstGeom prst="rect">
            <a:avLst/>
          </a:prstGeom>
        </p:spPr>
      </p:pic>
      <p:cxnSp>
        <p:nvCxnSpPr>
          <p:cNvPr id="53" name="직선 연결선 52"/>
          <p:cNvCxnSpPr/>
          <p:nvPr/>
        </p:nvCxnSpPr>
        <p:spPr>
          <a:xfrm>
            <a:off x="1218431" y="2552091"/>
            <a:ext cx="6706941" cy="0"/>
          </a:xfrm>
          <a:prstGeom prst="line">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54" name="직선 연결선 53"/>
          <p:cNvCxnSpPr/>
          <p:nvPr/>
        </p:nvCxnSpPr>
        <p:spPr>
          <a:xfrm>
            <a:off x="1218431" y="3610029"/>
            <a:ext cx="6706941" cy="0"/>
          </a:xfrm>
          <a:prstGeom prst="line">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333958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Infographic elements</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7</a:t>
            </a:fld>
            <a:endParaRPr lang="ko-KR" altLang="en-US"/>
          </a:p>
        </p:txBody>
      </p:sp>
      <p:sp>
        <p:nvSpPr>
          <p:cNvPr id="6" name="Freeform 25"/>
          <p:cNvSpPr>
            <a:spLocks/>
          </p:cNvSpPr>
          <p:nvPr/>
        </p:nvSpPr>
        <p:spPr bwMode="auto">
          <a:xfrm>
            <a:off x="3665766" y="3738918"/>
            <a:ext cx="361338" cy="415437"/>
          </a:xfrm>
          <a:custGeom>
            <a:avLst/>
            <a:gdLst>
              <a:gd name="T0" fmla="*/ 2 w 354"/>
              <a:gd name="T1" fmla="*/ 91 h 407"/>
              <a:gd name="T2" fmla="*/ 9 w 354"/>
              <a:gd name="T3" fmla="*/ 303 h 407"/>
              <a:gd name="T4" fmla="*/ 8 w 354"/>
              <a:gd name="T5" fmla="*/ 311 h 407"/>
              <a:gd name="T6" fmla="*/ 13 w 354"/>
              <a:gd name="T7" fmla="*/ 331 h 407"/>
              <a:gd name="T8" fmla="*/ 19 w 354"/>
              <a:gd name="T9" fmla="*/ 344 h 407"/>
              <a:gd name="T10" fmla="*/ 29 w 354"/>
              <a:gd name="T11" fmla="*/ 357 h 407"/>
              <a:gd name="T12" fmla="*/ 46 w 354"/>
              <a:gd name="T13" fmla="*/ 371 h 407"/>
              <a:gd name="T14" fmla="*/ 67 w 354"/>
              <a:gd name="T15" fmla="*/ 384 h 407"/>
              <a:gd name="T16" fmla="*/ 72 w 354"/>
              <a:gd name="T17" fmla="*/ 386 h 407"/>
              <a:gd name="T18" fmla="*/ 98 w 354"/>
              <a:gd name="T19" fmla="*/ 396 h 407"/>
              <a:gd name="T20" fmla="*/ 126 w 354"/>
              <a:gd name="T21" fmla="*/ 402 h 407"/>
              <a:gd name="T22" fmla="*/ 161 w 354"/>
              <a:gd name="T23" fmla="*/ 406 h 407"/>
              <a:gd name="T24" fmla="*/ 201 w 354"/>
              <a:gd name="T25" fmla="*/ 406 h 407"/>
              <a:gd name="T26" fmla="*/ 247 w 354"/>
              <a:gd name="T27" fmla="*/ 400 h 407"/>
              <a:gd name="T28" fmla="*/ 296 w 354"/>
              <a:gd name="T29" fmla="*/ 383 h 407"/>
              <a:gd name="T30" fmla="*/ 321 w 354"/>
              <a:gd name="T31" fmla="*/ 372 h 407"/>
              <a:gd name="T32" fmla="*/ 326 w 354"/>
              <a:gd name="T33" fmla="*/ 369 h 407"/>
              <a:gd name="T34" fmla="*/ 336 w 354"/>
              <a:gd name="T35" fmla="*/ 358 h 407"/>
              <a:gd name="T36" fmla="*/ 348 w 354"/>
              <a:gd name="T37" fmla="*/ 337 h 407"/>
              <a:gd name="T38" fmla="*/ 352 w 354"/>
              <a:gd name="T39" fmla="*/ 322 h 407"/>
              <a:gd name="T40" fmla="*/ 354 w 354"/>
              <a:gd name="T41" fmla="*/ 303 h 407"/>
              <a:gd name="T42" fmla="*/ 354 w 354"/>
              <a:gd name="T43" fmla="*/ 59 h 407"/>
              <a:gd name="T44" fmla="*/ 351 w 354"/>
              <a:gd name="T45" fmla="*/ 53 h 407"/>
              <a:gd name="T46" fmla="*/ 339 w 354"/>
              <a:gd name="T47" fmla="*/ 42 h 407"/>
              <a:gd name="T48" fmla="*/ 325 w 354"/>
              <a:gd name="T49" fmla="*/ 34 h 407"/>
              <a:gd name="T50" fmla="*/ 302 w 354"/>
              <a:gd name="T51" fmla="*/ 24 h 407"/>
              <a:gd name="T52" fmla="*/ 270 w 354"/>
              <a:gd name="T53" fmla="*/ 15 h 407"/>
              <a:gd name="T54" fmla="*/ 226 w 354"/>
              <a:gd name="T55" fmla="*/ 6 h 407"/>
              <a:gd name="T56" fmla="*/ 199 w 354"/>
              <a:gd name="T57" fmla="*/ 2 h 407"/>
              <a:gd name="T58" fmla="*/ 161 w 354"/>
              <a:gd name="T59" fmla="*/ 0 h 407"/>
              <a:gd name="T60" fmla="*/ 121 w 354"/>
              <a:gd name="T61" fmla="*/ 3 h 407"/>
              <a:gd name="T62" fmla="*/ 92 w 354"/>
              <a:gd name="T63" fmla="*/ 8 h 407"/>
              <a:gd name="T64" fmla="*/ 62 w 354"/>
              <a:gd name="T65" fmla="*/ 16 h 407"/>
              <a:gd name="T66" fmla="*/ 32 w 354"/>
              <a:gd name="T67" fmla="*/ 29 h 407"/>
              <a:gd name="T68" fmla="*/ 18 w 354"/>
              <a:gd name="T69" fmla="*/ 38 h 407"/>
              <a:gd name="T70" fmla="*/ 11 w 354"/>
              <a:gd name="T71" fmla="*/ 44 h 407"/>
              <a:gd name="T72" fmla="*/ 4 w 354"/>
              <a:gd name="T73" fmla="*/ 56 h 407"/>
              <a:gd name="T74" fmla="*/ 0 w 354"/>
              <a:gd name="T75" fmla="*/ 76 h 407"/>
              <a:gd name="T76" fmla="*/ 2 w 354"/>
              <a:gd name="T77" fmla="*/ 9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407">
                <a:moveTo>
                  <a:pt x="2" y="91"/>
                </a:moveTo>
                <a:lnTo>
                  <a:pt x="2" y="91"/>
                </a:lnTo>
                <a:lnTo>
                  <a:pt x="9" y="303"/>
                </a:lnTo>
                <a:lnTo>
                  <a:pt x="9" y="303"/>
                </a:lnTo>
                <a:lnTo>
                  <a:pt x="8" y="305"/>
                </a:lnTo>
                <a:lnTo>
                  <a:pt x="8" y="311"/>
                </a:lnTo>
                <a:lnTo>
                  <a:pt x="9" y="320"/>
                </a:lnTo>
                <a:lnTo>
                  <a:pt x="13" y="331"/>
                </a:lnTo>
                <a:lnTo>
                  <a:pt x="15" y="337"/>
                </a:lnTo>
                <a:lnTo>
                  <a:pt x="19" y="344"/>
                </a:lnTo>
                <a:lnTo>
                  <a:pt x="23" y="350"/>
                </a:lnTo>
                <a:lnTo>
                  <a:pt x="29" y="357"/>
                </a:lnTo>
                <a:lnTo>
                  <a:pt x="37" y="364"/>
                </a:lnTo>
                <a:lnTo>
                  <a:pt x="46" y="371"/>
                </a:lnTo>
                <a:lnTo>
                  <a:pt x="55" y="377"/>
                </a:lnTo>
                <a:lnTo>
                  <a:pt x="67" y="384"/>
                </a:lnTo>
                <a:lnTo>
                  <a:pt x="67" y="384"/>
                </a:lnTo>
                <a:lnTo>
                  <a:pt x="72" y="386"/>
                </a:lnTo>
                <a:lnTo>
                  <a:pt x="87" y="392"/>
                </a:lnTo>
                <a:lnTo>
                  <a:pt x="98" y="396"/>
                </a:lnTo>
                <a:lnTo>
                  <a:pt x="111" y="399"/>
                </a:lnTo>
                <a:lnTo>
                  <a:pt x="126" y="402"/>
                </a:lnTo>
                <a:lnTo>
                  <a:pt x="143" y="405"/>
                </a:lnTo>
                <a:lnTo>
                  <a:pt x="161" y="406"/>
                </a:lnTo>
                <a:lnTo>
                  <a:pt x="181" y="407"/>
                </a:lnTo>
                <a:lnTo>
                  <a:pt x="201" y="406"/>
                </a:lnTo>
                <a:lnTo>
                  <a:pt x="223" y="404"/>
                </a:lnTo>
                <a:lnTo>
                  <a:pt x="247" y="400"/>
                </a:lnTo>
                <a:lnTo>
                  <a:pt x="271" y="392"/>
                </a:lnTo>
                <a:lnTo>
                  <a:pt x="296" y="383"/>
                </a:lnTo>
                <a:lnTo>
                  <a:pt x="308" y="378"/>
                </a:lnTo>
                <a:lnTo>
                  <a:pt x="321" y="372"/>
                </a:lnTo>
                <a:lnTo>
                  <a:pt x="321" y="372"/>
                </a:lnTo>
                <a:lnTo>
                  <a:pt x="326" y="369"/>
                </a:lnTo>
                <a:lnTo>
                  <a:pt x="331" y="364"/>
                </a:lnTo>
                <a:lnTo>
                  <a:pt x="336" y="358"/>
                </a:lnTo>
                <a:lnTo>
                  <a:pt x="342" y="349"/>
                </a:lnTo>
                <a:lnTo>
                  <a:pt x="348" y="337"/>
                </a:lnTo>
                <a:lnTo>
                  <a:pt x="351" y="329"/>
                </a:lnTo>
                <a:lnTo>
                  <a:pt x="352" y="322"/>
                </a:lnTo>
                <a:lnTo>
                  <a:pt x="353" y="313"/>
                </a:lnTo>
                <a:lnTo>
                  <a:pt x="354" y="303"/>
                </a:lnTo>
                <a:lnTo>
                  <a:pt x="354" y="59"/>
                </a:lnTo>
                <a:lnTo>
                  <a:pt x="354" y="59"/>
                </a:lnTo>
                <a:lnTo>
                  <a:pt x="354" y="58"/>
                </a:lnTo>
                <a:lnTo>
                  <a:pt x="351" y="53"/>
                </a:lnTo>
                <a:lnTo>
                  <a:pt x="344" y="46"/>
                </a:lnTo>
                <a:lnTo>
                  <a:pt x="339" y="42"/>
                </a:lnTo>
                <a:lnTo>
                  <a:pt x="333" y="38"/>
                </a:lnTo>
                <a:lnTo>
                  <a:pt x="325" y="34"/>
                </a:lnTo>
                <a:lnTo>
                  <a:pt x="315" y="29"/>
                </a:lnTo>
                <a:lnTo>
                  <a:pt x="302" y="24"/>
                </a:lnTo>
                <a:lnTo>
                  <a:pt x="288" y="19"/>
                </a:lnTo>
                <a:lnTo>
                  <a:pt x="270" y="15"/>
                </a:lnTo>
                <a:lnTo>
                  <a:pt x="250" y="10"/>
                </a:lnTo>
                <a:lnTo>
                  <a:pt x="226" y="6"/>
                </a:lnTo>
                <a:lnTo>
                  <a:pt x="199" y="2"/>
                </a:lnTo>
                <a:lnTo>
                  <a:pt x="199" y="2"/>
                </a:lnTo>
                <a:lnTo>
                  <a:pt x="181" y="1"/>
                </a:lnTo>
                <a:lnTo>
                  <a:pt x="161" y="0"/>
                </a:lnTo>
                <a:lnTo>
                  <a:pt x="135" y="2"/>
                </a:lnTo>
                <a:lnTo>
                  <a:pt x="121" y="3"/>
                </a:lnTo>
                <a:lnTo>
                  <a:pt x="107" y="5"/>
                </a:lnTo>
                <a:lnTo>
                  <a:pt x="92" y="8"/>
                </a:lnTo>
                <a:lnTo>
                  <a:pt x="77" y="12"/>
                </a:lnTo>
                <a:lnTo>
                  <a:pt x="62" y="16"/>
                </a:lnTo>
                <a:lnTo>
                  <a:pt x="47" y="22"/>
                </a:lnTo>
                <a:lnTo>
                  <a:pt x="32" y="29"/>
                </a:lnTo>
                <a:lnTo>
                  <a:pt x="18" y="38"/>
                </a:lnTo>
                <a:lnTo>
                  <a:pt x="18" y="38"/>
                </a:lnTo>
                <a:lnTo>
                  <a:pt x="14" y="40"/>
                </a:lnTo>
                <a:lnTo>
                  <a:pt x="11" y="44"/>
                </a:lnTo>
                <a:lnTo>
                  <a:pt x="7" y="49"/>
                </a:lnTo>
                <a:lnTo>
                  <a:pt x="4" y="56"/>
                </a:lnTo>
                <a:lnTo>
                  <a:pt x="1" y="65"/>
                </a:lnTo>
                <a:lnTo>
                  <a:pt x="0" y="76"/>
                </a:lnTo>
                <a:lnTo>
                  <a:pt x="1" y="84"/>
                </a:lnTo>
                <a:lnTo>
                  <a:pt x="2" y="91"/>
                </a:lnTo>
                <a:lnTo>
                  <a:pt x="2" y="9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1600"/>
          </a:p>
        </p:txBody>
      </p:sp>
      <p:sp>
        <p:nvSpPr>
          <p:cNvPr id="7" name="Freeform 26"/>
          <p:cNvSpPr>
            <a:spLocks/>
          </p:cNvSpPr>
          <p:nvPr/>
        </p:nvSpPr>
        <p:spPr bwMode="auto">
          <a:xfrm>
            <a:off x="4379257" y="3774644"/>
            <a:ext cx="348069" cy="386856"/>
          </a:xfrm>
          <a:custGeom>
            <a:avLst/>
            <a:gdLst>
              <a:gd name="T0" fmla="*/ 18 w 341"/>
              <a:gd name="T1" fmla="*/ 24 h 379"/>
              <a:gd name="T2" fmla="*/ 11 w 341"/>
              <a:gd name="T3" fmla="*/ 28 h 379"/>
              <a:gd name="T4" fmla="*/ 4 w 341"/>
              <a:gd name="T5" fmla="*/ 37 h 379"/>
              <a:gd name="T6" fmla="*/ 0 w 341"/>
              <a:gd name="T7" fmla="*/ 55 h 379"/>
              <a:gd name="T8" fmla="*/ 18 w 341"/>
              <a:gd name="T9" fmla="*/ 286 h 379"/>
              <a:gd name="T10" fmla="*/ 18 w 341"/>
              <a:gd name="T11" fmla="*/ 294 h 379"/>
              <a:gd name="T12" fmla="*/ 20 w 341"/>
              <a:gd name="T13" fmla="*/ 311 h 379"/>
              <a:gd name="T14" fmla="*/ 28 w 341"/>
              <a:gd name="T15" fmla="*/ 332 h 379"/>
              <a:gd name="T16" fmla="*/ 35 w 341"/>
              <a:gd name="T17" fmla="*/ 340 h 379"/>
              <a:gd name="T18" fmla="*/ 45 w 341"/>
              <a:gd name="T19" fmla="*/ 347 h 379"/>
              <a:gd name="T20" fmla="*/ 52 w 341"/>
              <a:gd name="T21" fmla="*/ 351 h 379"/>
              <a:gd name="T22" fmla="*/ 89 w 341"/>
              <a:gd name="T23" fmla="*/ 365 h 379"/>
              <a:gd name="T24" fmla="*/ 124 w 341"/>
              <a:gd name="T25" fmla="*/ 374 h 379"/>
              <a:gd name="T26" fmla="*/ 166 w 341"/>
              <a:gd name="T27" fmla="*/ 379 h 379"/>
              <a:gd name="T28" fmla="*/ 198 w 341"/>
              <a:gd name="T29" fmla="*/ 379 h 379"/>
              <a:gd name="T30" fmla="*/ 220 w 341"/>
              <a:gd name="T31" fmla="*/ 375 h 379"/>
              <a:gd name="T32" fmla="*/ 242 w 341"/>
              <a:gd name="T33" fmla="*/ 369 h 379"/>
              <a:gd name="T34" fmla="*/ 263 w 341"/>
              <a:gd name="T35" fmla="*/ 359 h 379"/>
              <a:gd name="T36" fmla="*/ 284 w 341"/>
              <a:gd name="T37" fmla="*/ 346 h 379"/>
              <a:gd name="T38" fmla="*/ 302 w 341"/>
              <a:gd name="T39" fmla="*/ 328 h 379"/>
              <a:gd name="T40" fmla="*/ 310 w 341"/>
              <a:gd name="T41" fmla="*/ 318 h 379"/>
              <a:gd name="T42" fmla="*/ 320 w 341"/>
              <a:gd name="T43" fmla="*/ 297 h 379"/>
              <a:gd name="T44" fmla="*/ 327 w 341"/>
              <a:gd name="T45" fmla="*/ 272 h 379"/>
              <a:gd name="T46" fmla="*/ 333 w 341"/>
              <a:gd name="T47" fmla="*/ 237 h 379"/>
              <a:gd name="T48" fmla="*/ 341 w 341"/>
              <a:gd name="T49" fmla="*/ 79 h 379"/>
              <a:gd name="T50" fmla="*/ 341 w 341"/>
              <a:gd name="T51" fmla="*/ 66 h 379"/>
              <a:gd name="T52" fmla="*/ 336 w 341"/>
              <a:gd name="T53" fmla="*/ 49 h 379"/>
              <a:gd name="T54" fmla="*/ 330 w 341"/>
              <a:gd name="T55" fmla="*/ 39 h 379"/>
              <a:gd name="T56" fmla="*/ 321 w 341"/>
              <a:gd name="T57" fmla="*/ 31 h 379"/>
              <a:gd name="T58" fmla="*/ 308 w 341"/>
              <a:gd name="T59" fmla="*/ 24 h 379"/>
              <a:gd name="T60" fmla="*/ 301 w 341"/>
              <a:gd name="T61" fmla="*/ 22 h 379"/>
              <a:gd name="T62" fmla="*/ 253 w 341"/>
              <a:gd name="T63" fmla="*/ 10 h 379"/>
              <a:gd name="T64" fmla="*/ 216 w 341"/>
              <a:gd name="T65" fmla="*/ 3 h 379"/>
              <a:gd name="T66" fmla="*/ 172 w 341"/>
              <a:gd name="T67" fmla="*/ 0 h 379"/>
              <a:gd name="T68" fmla="*/ 123 w 341"/>
              <a:gd name="T69" fmla="*/ 1 h 379"/>
              <a:gd name="T70" fmla="*/ 72 w 341"/>
              <a:gd name="T71" fmla="*/ 8 h 379"/>
              <a:gd name="T72" fmla="*/ 31 w 341"/>
              <a:gd name="T73" fmla="*/ 19 h 379"/>
              <a:gd name="T74" fmla="*/ 18 w 341"/>
              <a:gd name="T75" fmla="*/ 2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1" h="379">
                <a:moveTo>
                  <a:pt x="18" y="24"/>
                </a:moveTo>
                <a:lnTo>
                  <a:pt x="18" y="24"/>
                </a:lnTo>
                <a:lnTo>
                  <a:pt x="15" y="26"/>
                </a:lnTo>
                <a:lnTo>
                  <a:pt x="11" y="28"/>
                </a:lnTo>
                <a:lnTo>
                  <a:pt x="8" y="32"/>
                </a:lnTo>
                <a:lnTo>
                  <a:pt x="4" y="37"/>
                </a:lnTo>
                <a:lnTo>
                  <a:pt x="2" y="46"/>
                </a:lnTo>
                <a:lnTo>
                  <a:pt x="0" y="55"/>
                </a:lnTo>
                <a:lnTo>
                  <a:pt x="1" y="68"/>
                </a:lnTo>
                <a:lnTo>
                  <a:pt x="18" y="286"/>
                </a:lnTo>
                <a:lnTo>
                  <a:pt x="18" y="286"/>
                </a:lnTo>
                <a:lnTo>
                  <a:pt x="18" y="294"/>
                </a:lnTo>
                <a:lnTo>
                  <a:pt x="19" y="302"/>
                </a:lnTo>
                <a:lnTo>
                  <a:pt x="20" y="311"/>
                </a:lnTo>
                <a:lnTo>
                  <a:pt x="23" y="321"/>
                </a:lnTo>
                <a:lnTo>
                  <a:pt x="28" y="332"/>
                </a:lnTo>
                <a:lnTo>
                  <a:pt x="31" y="336"/>
                </a:lnTo>
                <a:lnTo>
                  <a:pt x="35" y="340"/>
                </a:lnTo>
                <a:lnTo>
                  <a:pt x="40" y="344"/>
                </a:lnTo>
                <a:lnTo>
                  <a:pt x="45" y="347"/>
                </a:lnTo>
                <a:lnTo>
                  <a:pt x="45" y="347"/>
                </a:lnTo>
                <a:lnTo>
                  <a:pt x="52" y="351"/>
                </a:lnTo>
                <a:lnTo>
                  <a:pt x="74" y="359"/>
                </a:lnTo>
                <a:lnTo>
                  <a:pt x="89" y="365"/>
                </a:lnTo>
                <a:lnTo>
                  <a:pt x="106" y="370"/>
                </a:lnTo>
                <a:lnTo>
                  <a:pt x="124" y="374"/>
                </a:lnTo>
                <a:lnTo>
                  <a:pt x="144" y="377"/>
                </a:lnTo>
                <a:lnTo>
                  <a:pt x="166" y="379"/>
                </a:lnTo>
                <a:lnTo>
                  <a:pt x="188" y="379"/>
                </a:lnTo>
                <a:lnTo>
                  <a:pt x="198" y="379"/>
                </a:lnTo>
                <a:lnTo>
                  <a:pt x="209" y="377"/>
                </a:lnTo>
                <a:lnTo>
                  <a:pt x="220" y="375"/>
                </a:lnTo>
                <a:lnTo>
                  <a:pt x="231" y="373"/>
                </a:lnTo>
                <a:lnTo>
                  <a:pt x="242" y="369"/>
                </a:lnTo>
                <a:lnTo>
                  <a:pt x="252" y="365"/>
                </a:lnTo>
                <a:lnTo>
                  <a:pt x="263" y="359"/>
                </a:lnTo>
                <a:lnTo>
                  <a:pt x="274" y="353"/>
                </a:lnTo>
                <a:lnTo>
                  <a:pt x="284" y="346"/>
                </a:lnTo>
                <a:lnTo>
                  <a:pt x="293" y="337"/>
                </a:lnTo>
                <a:lnTo>
                  <a:pt x="302" y="328"/>
                </a:lnTo>
                <a:lnTo>
                  <a:pt x="310" y="318"/>
                </a:lnTo>
                <a:lnTo>
                  <a:pt x="310" y="318"/>
                </a:lnTo>
                <a:lnTo>
                  <a:pt x="313" y="313"/>
                </a:lnTo>
                <a:lnTo>
                  <a:pt x="320" y="297"/>
                </a:lnTo>
                <a:lnTo>
                  <a:pt x="323" y="286"/>
                </a:lnTo>
                <a:lnTo>
                  <a:pt x="327" y="272"/>
                </a:lnTo>
                <a:lnTo>
                  <a:pt x="330" y="256"/>
                </a:lnTo>
                <a:lnTo>
                  <a:pt x="333" y="237"/>
                </a:lnTo>
                <a:lnTo>
                  <a:pt x="341" y="79"/>
                </a:lnTo>
                <a:lnTo>
                  <a:pt x="341" y="79"/>
                </a:lnTo>
                <a:lnTo>
                  <a:pt x="341" y="72"/>
                </a:lnTo>
                <a:lnTo>
                  <a:pt x="341" y="66"/>
                </a:lnTo>
                <a:lnTo>
                  <a:pt x="339" y="57"/>
                </a:lnTo>
                <a:lnTo>
                  <a:pt x="336" y="49"/>
                </a:lnTo>
                <a:lnTo>
                  <a:pt x="333" y="43"/>
                </a:lnTo>
                <a:lnTo>
                  <a:pt x="330" y="39"/>
                </a:lnTo>
                <a:lnTo>
                  <a:pt x="326" y="35"/>
                </a:lnTo>
                <a:lnTo>
                  <a:pt x="321" y="31"/>
                </a:lnTo>
                <a:lnTo>
                  <a:pt x="315" y="27"/>
                </a:lnTo>
                <a:lnTo>
                  <a:pt x="308" y="24"/>
                </a:lnTo>
                <a:lnTo>
                  <a:pt x="308" y="24"/>
                </a:lnTo>
                <a:lnTo>
                  <a:pt x="301" y="22"/>
                </a:lnTo>
                <a:lnTo>
                  <a:pt x="283" y="16"/>
                </a:lnTo>
                <a:lnTo>
                  <a:pt x="253" y="10"/>
                </a:lnTo>
                <a:lnTo>
                  <a:pt x="235" y="6"/>
                </a:lnTo>
                <a:lnTo>
                  <a:pt x="216" y="3"/>
                </a:lnTo>
                <a:lnTo>
                  <a:pt x="195" y="1"/>
                </a:lnTo>
                <a:lnTo>
                  <a:pt x="172" y="0"/>
                </a:lnTo>
                <a:lnTo>
                  <a:pt x="148" y="0"/>
                </a:lnTo>
                <a:lnTo>
                  <a:pt x="123" y="1"/>
                </a:lnTo>
                <a:lnTo>
                  <a:pt x="97" y="4"/>
                </a:lnTo>
                <a:lnTo>
                  <a:pt x="72" y="8"/>
                </a:lnTo>
                <a:lnTo>
                  <a:pt x="44" y="15"/>
                </a:lnTo>
                <a:lnTo>
                  <a:pt x="31" y="19"/>
                </a:lnTo>
                <a:lnTo>
                  <a:pt x="18" y="24"/>
                </a:lnTo>
                <a:lnTo>
                  <a:pt x="18" y="2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ko-KR" altLang="en-US" sz="1600"/>
          </a:p>
        </p:txBody>
      </p:sp>
      <p:sp>
        <p:nvSpPr>
          <p:cNvPr id="8" name="Freeform 27"/>
          <p:cNvSpPr>
            <a:spLocks/>
          </p:cNvSpPr>
          <p:nvPr/>
        </p:nvSpPr>
        <p:spPr bwMode="auto">
          <a:xfrm>
            <a:off x="5074374" y="3755249"/>
            <a:ext cx="383794" cy="388899"/>
          </a:xfrm>
          <a:custGeom>
            <a:avLst/>
            <a:gdLst>
              <a:gd name="T0" fmla="*/ 43 w 376"/>
              <a:gd name="T1" fmla="*/ 31 h 381"/>
              <a:gd name="T2" fmla="*/ 29 w 376"/>
              <a:gd name="T3" fmla="*/ 43 h 381"/>
              <a:gd name="T4" fmla="*/ 18 w 376"/>
              <a:gd name="T5" fmla="*/ 60 h 381"/>
              <a:gd name="T6" fmla="*/ 10 w 376"/>
              <a:gd name="T7" fmla="*/ 76 h 381"/>
              <a:gd name="T8" fmla="*/ 5 w 376"/>
              <a:gd name="T9" fmla="*/ 96 h 381"/>
              <a:gd name="T10" fmla="*/ 2 w 376"/>
              <a:gd name="T11" fmla="*/ 120 h 381"/>
              <a:gd name="T12" fmla="*/ 11 w 376"/>
              <a:gd name="T13" fmla="*/ 297 h 381"/>
              <a:gd name="T14" fmla="*/ 12 w 376"/>
              <a:gd name="T15" fmla="*/ 303 h 381"/>
              <a:gd name="T16" fmla="*/ 22 w 376"/>
              <a:gd name="T17" fmla="*/ 326 h 381"/>
              <a:gd name="T18" fmla="*/ 34 w 376"/>
              <a:gd name="T19" fmla="*/ 343 h 381"/>
              <a:gd name="T20" fmla="*/ 43 w 376"/>
              <a:gd name="T21" fmla="*/ 349 h 381"/>
              <a:gd name="T22" fmla="*/ 59 w 376"/>
              <a:gd name="T23" fmla="*/ 357 h 381"/>
              <a:gd name="T24" fmla="*/ 92 w 376"/>
              <a:gd name="T25" fmla="*/ 369 h 381"/>
              <a:gd name="T26" fmla="*/ 123 w 376"/>
              <a:gd name="T27" fmla="*/ 376 h 381"/>
              <a:gd name="T28" fmla="*/ 159 w 376"/>
              <a:gd name="T29" fmla="*/ 381 h 381"/>
              <a:gd name="T30" fmla="*/ 202 w 376"/>
              <a:gd name="T31" fmla="*/ 380 h 381"/>
              <a:gd name="T32" fmla="*/ 250 w 376"/>
              <a:gd name="T33" fmla="*/ 371 h 381"/>
              <a:gd name="T34" fmla="*/ 275 w 376"/>
              <a:gd name="T35" fmla="*/ 364 h 381"/>
              <a:gd name="T36" fmla="*/ 301 w 376"/>
              <a:gd name="T37" fmla="*/ 354 h 381"/>
              <a:gd name="T38" fmla="*/ 325 w 376"/>
              <a:gd name="T39" fmla="*/ 341 h 381"/>
              <a:gd name="T40" fmla="*/ 340 w 376"/>
              <a:gd name="T41" fmla="*/ 329 h 381"/>
              <a:gd name="T42" fmla="*/ 353 w 376"/>
              <a:gd name="T43" fmla="*/ 315 h 381"/>
              <a:gd name="T44" fmla="*/ 362 w 376"/>
              <a:gd name="T45" fmla="*/ 297 h 381"/>
              <a:gd name="T46" fmla="*/ 376 w 376"/>
              <a:gd name="T47" fmla="*/ 92 h 381"/>
              <a:gd name="T48" fmla="*/ 376 w 376"/>
              <a:gd name="T49" fmla="*/ 87 h 381"/>
              <a:gd name="T50" fmla="*/ 373 w 376"/>
              <a:gd name="T51" fmla="*/ 73 h 381"/>
              <a:gd name="T52" fmla="*/ 359 w 376"/>
              <a:gd name="T53" fmla="*/ 53 h 381"/>
              <a:gd name="T54" fmla="*/ 347 w 376"/>
              <a:gd name="T55" fmla="*/ 42 h 381"/>
              <a:gd name="T56" fmla="*/ 331 w 376"/>
              <a:gd name="T57" fmla="*/ 31 h 381"/>
              <a:gd name="T58" fmla="*/ 327 w 376"/>
              <a:gd name="T59" fmla="*/ 28 h 381"/>
              <a:gd name="T60" fmla="*/ 307 w 376"/>
              <a:gd name="T61" fmla="*/ 17 h 381"/>
              <a:gd name="T62" fmla="*/ 282 w 376"/>
              <a:gd name="T63" fmla="*/ 9 h 381"/>
              <a:gd name="T64" fmla="*/ 249 w 376"/>
              <a:gd name="T65" fmla="*/ 2 h 381"/>
              <a:gd name="T66" fmla="*/ 204 w 376"/>
              <a:gd name="T67" fmla="*/ 0 h 381"/>
              <a:gd name="T68" fmla="*/ 149 w 376"/>
              <a:gd name="T69" fmla="*/ 5 h 381"/>
              <a:gd name="T70" fmla="*/ 81 w 376"/>
              <a:gd name="T71" fmla="*/ 20 h 381"/>
              <a:gd name="T72" fmla="*/ 43 w 376"/>
              <a:gd name="T73" fmla="*/ 3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381">
                <a:moveTo>
                  <a:pt x="43" y="31"/>
                </a:moveTo>
                <a:lnTo>
                  <a:pt x="43" y="31"/>
                </a:lnTo>
                <a:lnTo>
                  <a:pt x="36" y="36"/>
                </a:lnTo>
                <a:lnTo>
                  <a:pt x="29" y="43"/>
                </a:lnTo>
                <a:lnTo>
                  <a:pt x="22" y="53"/>
                </a:lnTo>
                <a:lnTo>
                  <a:pt x="18" y="60"/>
                </a:lnTo>
                <a:lnTo>
                  <a:pt x="14" y="68"/>
                </a:lnTo>
                <a:lnTo>
                  <a:pt x="10" y="76"/>
                </a:lnTo>
                <a:lnTo>
                  <a:pt x="7" y="86"/>
                </a:lnTo>
                <a:lnTo>
                  <a:pt x="5" y="96"/>
                </a:lnTo>
                <a:lnTo>
                  <a:pt x="3" y="107"/>
                </a:lnTo>
                <a:lnTo>
                  <a:pt x="2" y="120"/>
                </a:lnTo>
                <a:lnTo>
                  <a:pt x="0" y="134"/>
                </a:lnTo>
                <a:lnTo>
                  <a:pt x="11" y="297"/>
                </a:lnTo>
                <a:lnTo>
                  <a:pt x="11" y="297"/>
                </a:lnTo>
                <a:lnTo>
                  <a:pt x="12" y="303"/>
                </a:lnTo>
                <a:lnTo>
                  <a:pt x="18" y="318"/>
                </a:lnTo>
                <a:lnTo>
                  <a:pt x="22" y="326"/>
                </a:lnTo>
                <a:lnTo>
                  <a:pt x="28" y="335"/>
                </a:lnTo>
                <a:lnTo>
                  <a:pt x="34" y="343"/>
                </a:lnTo>
                <a:lnTo>
                  <a:pt x="43" y="349"/>
                </a:lnTo>
                <a:lnTo>
                  <a:pt x="43" y="349"/>
                </a:lnTo>
                <a:lnTo>
                  <a:pt x="47" y="351"/>
                </a:lnTo>
                <a:lnTo>
                  <a:pt x="59" y="357"/>
                </a:lnTo>
                <a:lnTo>
                  <a:pt x="79" y="365"/>
                </a:lnTo>
                <a:lnTo>
                  <a:pt x="92" y="369"/>
                </a:lnTo>
                <a:lnTo>
                  <a:pt x="107" y="373"/>
                </a:lnTo>
                <a:lnTo>
                  <a:pt x="123" y="376"/>
                </a:lnTo>
                <a:lnTo>
                  <a:pt x="140" y="378"/>
                </a:lnTo>
                <a:lnTo>
                  <a:pt x="159" y="381"/>
                </a:lnTo>
                <a:lnTo>
                  <a:pt x="180" y="381"/>
                </a:lnTo>
                <a:lnTo>
                  <a:pt x="202" y="380"/>
                </a:lnTo>
                <a:lnTo>
                  <a:pt x="226" y="376"/>
                </a:lnTo>
                <a:lnTo>
                  <a:pt x="250" y="371"/>
                </a:lnTo>
                <a:lnTo>
                  <a:pt x="275" y="364"/>
                </a:lnTo>
                <a:lnTo>
                  <a:pt x="275" y="364"/>
                </a:lnTo>
                <a:lnTo>
                  <a:pt x="288" y="359"/>
                </a:lnTo>
                <a:lnTo>
                  <a:pt x="301" y="354"/>
                </a:lnTo>
                <a:lnTo>
                  <a:pt x="317" y="346"/>
                </a:lnTo>
                <a:lnTo>
                  <a:pt x="325" y="341"/>
                </a:lnTo>
                <a:lnTo>
                  <a:pt x="333" y="336"/>
                </a:lnTo>
                <a:lnTo>
                  <a:pt x="340" y="329"/>
                </a:lnTo>
                <a:lnTo>
                  <a:pt x="347" y="322"/>
                </a:lnTo>
                <a:lnTo>
                  <a:pt x="353" y="315"/>
                </a:lnTo>
                <a:lnTo>
                  <a:pt x="358" y="306"/>
                </a:lnTo>
                <a:lnTo>
                  <a:pt x="362" y="297"/>
                </a:lnTo>
                <a:lnTo>
                  <a:pt x="364" y="287"/>
                </a:lnTo>
                <a:lnTo>
                  <a:pt x="376" y="92"/>
                </a:lnTo>
                <a:lnTo>
                  <a:pt x="376" y="92"/>
                </a:lnTo>
                <a:lnTo>
                  <a:pt x="376" y="87"/>
                </a:lnTo>
                <a:lnTo>
                  <a:pt x="375" y="81"/>
                </a:lnTo>
                <a:lnTo>
                  <a:pt x="373" y="73"/>
                </a:lnTo>
                <a:lnTo>
                  <a:pt x="368" y="63"/>
                </a:lnTo>
                <a:lnTo>
                  <a:pt x="359" y="53"/>
                </a:lnTo>
                <a:lnTo>
                  <a:pt x="354" y="48"/>
                </a:lnTo>
                <a:lnTo>
                  <a:pt x="347" y="42"/>
                </a:lnTo>
                <a:lnTo>
                  <a:pt x="340" y="37"/>
                </a:lnTo>
                <a:lnTo>
                  <a:pt x="331" y="31"/>
                </a:lnTo>
                <a:lnTo>
                  <a:pt x="331" y="31"/>
                </a:lnTo>
                <a:lnTo>
                  <a:pt x="327" y="28"/>
                </a:lnTo>
                <a:lnTo>
                  <a:pt x="316" y="21"/>
                </a:lnTo>
                <a:lnTo>
                  <a:pt x="307" y="17"/>
                </a:lnTo>
                <a:lnTo>
                  <a:pt x="296" y="13"/>
                </a:lnTo>
                <a:lnTo>
                  <a:pt x="282" y="9"/>
                </a:lnTo>
                <a:lnTo>
                  <a:pt x="267" y="5"/>
                </a:lnTo>
                <a:lnTo>
                  <a:pt x="249" y="2"/>
                </a:lnTo>
                <a:lnTo>
                  <a:pt x="228" y="0"/>
                </a:lnTo>
                <a:lnTo>
                  <a:pt x="204" y="0"/>
                </a:lnTo>
                <a:lnTo>
                  <a:pt x="178" y="2"/>
                </a:lnTo>
                <a:lnTo>
                  <a:pt x="149" y="5"/>
                </a:lnTo>
                <a:lnTo>
                  <a:pt x="117" y="11"/>
                </a:lnTo>
                <a:lnTo>
                  <a:pt x="81" y="20"/>
                </a:lnTo>
                <a:lnTo>
                  <a:pt x="43" y="31"/>
                </a:lnTo>
                <a:lnTo>
                  <a:pt x="43" y="31"/>
                </a:lnTo>
                <a:close/>
              </a:path>
            </a:pathLst>
          </a:custGeom>
          <a:solidFill>
            <a:srgbClr val="048DB9"/>
          </a:solidFill>
          <a:ln>
            <a:noFill/>
          </a:ln>
        </p:spPr>
        <p:txBody>
          <a:bodyPr vert="horz" wrap="square" lIns="91440" tIns="45720" rIns="91440" bIns="45720" numCol="1" anchor="t" anchorCtr="0" compatLnSpc="1">
            <a:prstTxWarp prst="textNoShape">
              <a:avLst/>
            </a:prstTxWarp>
          </a:bodyPr>
          <a:lstStyle/>
          <a:p>
            <a:endParaRPr lang="ko-KR" altLang="en-US" sz="1600"/>
          </a:p>
        </p:txBody>
      </p:sp>
      <p:sp>
        <p:nvSpPr>
          <p:cNvPr id="9" name="Freeform 28"/>
          <p:cNvSpPr>
            <a:spLocks/>
          </p:cNvSpPr>
          <p:nvPr/>
        </p:nvSpPr>
        <p:spPr bwMode="auto">
          <a:xfrm>
            <a:off x="5809299" y="3729732"/>
            <a:ext cx="361338" cy="374608"/>
          </a:xfrm>
          <a:custGeom>
            <a:avLst/>
            <a:gdLst>
              <a:gd name="T0" fmla="*/ 20 w 354"/>
              <a:gd name="T1" fmla="*/ 43 h 367"/>
              <a:gd name="T2" fmla="*/ 14 w 354"/>
              <a:gd name="T3" fmla="*/ 51 h 367"/>
              <a:gd name="T4" fmla="*/ 6 w 354"/>
              <a:gd name="T5" fmla="*/ 64 h 367"/>
              <a:gd name="T6" fmla="*/ 1 w 354"/>
              <a:gd name="T7" fmla="*/ 87 h 367"/>
              <a:gd name="T8" fmla="*/ 0 w 354"/>
              <a:gd name="T9" fmla="*/ 303 h 367"/>
              <a:gd name="T10" fmla="*/ 2 w 354"/>
              <a:gd name="T11" fmla="*/ 311 h 367"/>
              <a:gd name="T12" fmla="*/ 8 w 354"/>
              <a:gd name="T13" fmla="*/ 330 h 367"/>
              <a:gd name="T14" fmla="*/ 16 w 354"/>
              <a:gd name="T15" fmla="*/ 345 h 367"/>
              <a:gd name="T16" fmla="*/ 24 w 354"/>
              <a:gd name="T17" fmla="*/ 354 h 367"/>
              <a:gd name="T18" fmla="*/ 34 w 354"/>
              <a:gd name="T19" fmla="*/ 361 h 367"/>
              <a:gd name="T20" fmla="*/ 40 w 354"/>
              <a:gd name="T21" fmla="*/ 363 h 367"/>
              <a:gd name="T22" fmla="*/ 76 w 354"/>
              <a:gd name="T23" fmla="*/ 366 h 367"/>
              <a:gd name="T24" fmla="*/ 135 w 354"/>
              <a:gd name="T25" fmla="*/ 367 h 367"/>
              <a:gd name="T26" fmla="*/ 180 w 354"/>
              <a:gd name="T27" fmla="*/ 365 h 367"/>
              <a:gd name="T28" fmla="*/ 226 w 354"/>
              <a:gd name="T29" fmla="*/ 360 h 367"/>
              <a:gd name="T30" fmla="*/ 265 w 354"/>
              <a:gd name="T31" fmla="*/ 349 h 367"/>
              <a:gd name="T32" fmla="*/ 282 w 354"/>
              <a:gd name="T33" fmla="*/ 341 h 367"/>
              <a:gd name="T34" fmla="*/ 295 w 354"/>
              <a:gd name="T35" fmla="*/ 331 h 367"/>
              <a:gd name="T36" fmla="*/ 305 w 354"/>
              <a:gd name="T37" fmla="*/ 319 h 367"/>
              <a:gd name="T38" fmla="*/ 308 w 354"/>
              <a:gd name="T39" fmla="*/ 316 h 367"/>
              <a:gd name="T40" fmla="*/ 314 w 354"/>
              <a:gd name="T41" fmla="*/ 305 h 367"/>
              <a:gd name="T42" fmla="*/ 323 w 354"/>
              <a:gd name="T43" fmla="*/ 283 h 367"/>
              <a:gd name="T44" fmla="*/ 330 w 354"/>
              <a:gd name="T45" fmla="*/ 253 h 367"/>
              <a:gd name="T46" fmla="*/ 354 w 354"/>
              <a:gd name="T47" fmla="*/ 51 h 367"/>
              <a:gd name="T48" fmla="*/ 352 w 354"/>
              <a:gd name="T49" fmla="*/ 39 h 367"/>
              <a:gd name="T50" fmla="*/ 344 w 354"/>
              <a:gd name="T51" fmla="*/ 25 h 367"/>
              <a:gd name="T52" fmla="*/ 336 w 354"/>
              <a:gd name="T53" fmla="*/ 18 h 367"/>
              <a:gd name="T54" fmla="*/ 325 w 354"/>
              <a:gd name="T55" fmla="*/ 13 h 367"/>
              <a:gd name="T56" fmla="*/ 310 w 354"/>
              <a:gd name="T57" fmla="*/ 11 h 367"/>
              <a:gd name="T58" fmla="*/ 177 w 354"/>
              <a:gd name="T59" fmla="*/ 3 h 367"/>
              <a:gd name="T60" fmla="*/ 173 w 354"/>
              <a:gd name="T61" fmla="*/ 2 h 367"/>
              <a:gd name="T62" fmla="*/ 145 w 354"/>
              <a:gd name="T63" fmla="*/ 0 h 367"/>
              <a:gd name="T64" fmla="*/ 112 w 354"/>
              <a:gd name="T65" fmla="*/ 2 h 367"/>
              <a:gd name="T66" fmla="*/ 86 w 354"/>
              <a:gd name="T67" fmla="*/ 7 h 367"/>
              <a:gd name="T68" fmla="*/ 59 w 354"/>
              <a:gd name="T69" fmla="*/ 17 h 367"/>
              <a:gd name="T70" fmla="*/ 33 w 354"/>
              <a:gd name="T71" fmla="*/ 33 h 367"/>
              <a:gd name="T72" fmla="*/ 20 w 354"/>
              <a:gd name="T73" fmla="*/ 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367">
                <a:moveTo>
                  <a:pt x="20" y="43"/>
                </a:moveTo>
                <a:lnTo>
                  <a:pt x="20" y="43"/>
                </a:lnTo>
                <a:lnTo>
                  <a:pt x="17" y="47"/>
                </a:lnTo>
                <a:lnTo>
                  <a:pt x="14" y="51"/>
                </a:lnTo>
                <a:lnTo>
                  <a:pt x="10" y="57"/>
                </a:lnTo>
                <a:lnTo>
                  <a:pt x="6" y="64"/>
                </a:lnTo>
                <a:lnTo>
                  <a:pt x="2" y="75"/>
                </a:lnTo>
                <a:lnTo>
                  <a:pt x="1" y="87"/>
                </a:lnTo>
                <a:lnTo>
                  <a:pt x="1" y="103"/>
                </a:lnTo>
                <a:lnTo>
                  <a:pt x="0" y="303"/>
                </a:lnTo>
                <a:lnTo>
                  <a:pt x="0" y="303"/>
                </a:lnTo>
                <a:lnTo>
                  <a:pt x="2" y="311"/>
                </a:lnTo>
                <a:lnTo>
                  <a:pt x="3" y="320"/>
                </a:lnTo>
                <a:lnTo>
                  <a:pt x="8" y="330"/>
                </a:lnTo>
                <a:lnTo>
                  <a:pt x="12" y="340"/>
                </a:lnTo>
                <a:lnTo>
                  <a:pt x="16" y="345"/>
                </a:lnTo>
                <a:lnTo>
                  <a:pt x="19" y="350"/>
                </a:lnTo>
                <a:lnTo>
                  <a:pt x="24" y="354"/>
                </a:lnTo>
                <a:lnTo>
                  <a:pt x="28" y="358"/>
                </a:lnTo>
                <a:lnTo>
                  <a:pt x="34" y="361"/>
                </a:lnTo>
                <a:lnTo>
                  <a:pt x="40" y="363"/>
                </a:lnTo>
                <a:lnTo>
                  <a:pt x="40" y="363"/>
                </a:lnTo>
                <a:lnTo>
                  <a:pt x="50" y="364"/>
                </a:lnTo>
                <a:lnTo>
                  <a:pt x="76" y="366"/>
                </a:lnTo>
                <a:lnTo>
                  <a:pt x="114" y="367"/>
                </a:lnTo>
                <a:lnTo>
                  <a:pt x="135" y="367"/>
                </a:lnTo>
                <a:lnTo>
                  <a:pt x="157" y="367"/>
                </a:lnTo>
                <a:lnTo>
                  <a:pt x="180" y="365"/>
                </a:lnTo>
                <a:lnTo>
                  <a:pt x="203" y="363"/>
                </a:lnTo>
                <a:lnTo>
                  <a:pt x="226" y="360"/>
                </a:lnTo>
                <a:lnTo>
                  <a:pt x="247" y="355"/>
                </a:lnTo>
                <a:lnTo>
                  <a:pt x="265" y="349"/>
                </a:lnTo>
                <a:lnTo>
                  <a:pt x="274" y="345"/>
                </a:lnTo>
                <a:lnTo>
                  <a:pt x="282" y="341"/>
                </a:lnTo>
                <a:lnTo>
                  <a:pt x="289" y="336"/>
                </a:lnTo>
                <a:lnTo>
                  <a:pt x="295" y="331"/>
                </a:lnTo>
                <a:lnTo>
                  <a:pt x="301" y="325"/>
                </a:lnTo>
                <a:lnTo>
                  <a:pt x="305" y="319"/>
                </a:lnTo>
                <a:lnTo>
                  <a:pt x="305" y="319"/>
                </a:lnTo>
                <a:lnTo>
                  <a:pt x="308" y="316"/>
                </a:lnTo>
                <a:lnTo>
                  <a:pt x="311" y="311"/>
                </a:lnTo>
                <a:lnTo>
                  <a:pt x="314" y="305"/>
                </a:lnTo>
                <a:lnTo>
                  <a:pt x="319" y="295"/>
                </a:lnTo>
                <a:lnTo>
                  <a:pt x="323" y="283"/>
                </a:lnTo>
                <a:lnTo>
                  <a:pt x="327" y="270"/>
                </a:lnTo>
                <a:lnTo>
                  <a:pt x="330" y="253"/>
                </a:lnTo>
                <a:lnTo>
                  <a:pt x="354" y="51"/>
                </a:lnTo>
                <a:lnTo>
                  <a:pt x="354" y="51"/>
                </a:lnTo>
                <a:lnTo>
                  <a:pt x="353" y="45"/>
                </a:lnTo>
                <a:lnTo>
                  <a:pt x="352" y="39"/>
                </a:lnTo>
                <a:lnTo>
                  <a:pt x="349" y="32"/>
                </a:lnTo>
                <a:lnTo>
                  <a:pt x="344" y="25"/>
                </a:lnTo>
                <a:lnTo>
                  <a:pt x="340" y="21"/>
                </a:lnTo>
                <a:lnTo>
                  <a:pt x="336" y="18"/>
                </a:lnTo>
                <a:lnTo>
                  <a:pt x="331" y="16"/>
                </a:lnTo>
                <a:lnTo>
                  <a:pt x="325" y="13"/>
                </a:lnTo>
                <a:lnTo>
                  <a:pt x="319" y="12"/>
                </a:lnTo>
                <a:lnTo>
                  <a:pt x="310" y="11"/>
                </a:lnTo>
                <a:lnTo>
                  <a:pt x="177" y="11"/>
                </a:lnTo>
                <a:lnTo>
                  <a:pt x="177" y="3"/>
                </a:lnTo>
                <a:lnTo>
                  <a:pt x="177" y="3"/>
                </a:lnTo>
                <a:lnTo>
                  <a:pt x="173" y="2"/>
                </a:lnTo>
                <a:lnTo>
                  <a:pt x="162" y="1"/>
                </a:lnTo>
                <a:lnTo>
                  <a:pt x="145" y="0"/>
                </a:lnTo>
                <a:lnTo>
                  <a:pt x="124" y="0"/>
                </a:lnTo>
                <a:lnTo>
                  <a:pt x="112" y="2"/>
                </a:lnTo>
                <a:lnTo>
                  <a:pt x="99" y="4"/>
                </a:lnTo>
                <a:lnTo>
                  <a:pt x="86" y="7"/>
                </a:lnTo>
                <a:lnTo>
                  <a:pt x="73" y="11"/>
                </a:lnTo>
                <a:lnTo>
                  <a:pt x="59" y="17"/>
                </a:lnTo>
                <a:lnTo>
                  <a:pt x="46" y="24"/>
                </a:lnTo>
                <a:lnTo>
                  <a:pt x="33" y="33"/>
                </a:lnTo>
                <a:lnTo>
                  <a:pt x="20" y="43"/>
                </a:lnTo>
                <a:lnTo>
                  <a:pt x="20" y="43"/>
                </a:lnTo>
                <a:close/>
              </a:path>
            </a:pathLst>
          </a:custGeom>
          <a:solidFill>
            <a:srgbClr val="FCAE16"/>
          </a:solidFill>
          <a:ln>
            <a:noFill/>
          </a:ln>
        </p:spPr>
        <p:txBody>
          <a:bodyPr vert="horz" wrap="square" lIns="91440" tIns="45720" rIns="91440" bIns="45720" numCol="1" anchor="t" anchorCtr="0" compatLnSpc="1">
            <a:prstTxWarp prst="textNoShape">
              <a:avLst/>
            </a:prstTxWarp>
          </a:bodyPr>
          <a:lstStyle/>
          <a:p>
            <a:endParaRPr lang="ko-KR" altLang="en-US" sz="1600"/>
          </a:p>
        </p:txBody>
      </p:sp>
      <p:grpSp>
        <p:nvGrpSpPr>
          <p:cNvPr id="10" name="그룹 9"/>
          <p:cNvGrpSpPr/>
          <p:nvPr/>
        </p:nvGrpSpPr>
        <p:grpSpPr>
          <a:xfrm rot="17117124">
            <a:off x="873172" y="3911057"/>
            <a:ext cx="914574" cy="706346"/>
            <a:chOff x="817563" y="2624138"/>
            <a:chExt cx="1422400" cy="1098551"/>
          </a:xfrm>
          <a:solidFill>
            <a:schemeClr val="tx1">
              <a:lumMod val="65000"/>
              <a:lumOff val="35000"/>
            </a:schemeClr>
          </a:solidFill>
        </p:grpSpPr>
        <p:sp>
          <p:nvSpPr>
            <p:cNvPr id="11" name="Freeform 5"/>
            <p:cNvSpPr>
              <a:spLocks noEditPoints="1"/>
            </p:cNvSpPr>
            <p:nvPr/>
          </p:nvSpPr>
          <p:spPr bwMode="auto">
            <a:xfrm>
              <a:off x="817563" y="2624138"/>
              <a:ext cx="1317625" cy="482600"/>
            </a:xfrm>
            <a:custGeom>
              <a:avLst/>
              <a:gdLst>
                <a:gd name="T0" fmla="*/ 602 w 830"/>
                <a:gd name="T1" fmla="*/ 177 h 304"/>
                <a:gd name="T2" fmla="*/ 555 w 830"/>
                <a:gd name="T3" fmla="*/ 199 h 304"/>
                <a:gd name="T4" fmla="*/ 504 w 830"/>
                <a:gd name="T5" fmla="*/ 232 h 304"/>
                <a:gd name="T6" fmla="*/ 500 w 830"/>
                <a:gd name="T7" fmla="*/ 186 h 304"/>
                <a:gd name="T8" fmla="*/ 535 w 830"/>
                <a:gd name="T9" fmla="*/ 131 h 304"/>
                <a:gd name="T10" fmla="*/ 408 w 830"/>
                <a:gd name="T11" fmla="*/ 151 h 304"/>
                <a:gd name="T12" fmla="*/ 358 w 830"/>
                <a:gd name="T13" fmla="*/ 193 h 304"/>
                <a:gd name="T14" fmla="*/ 303 w 830"/>
                <a:gd name="T15" fmla="*/ 225 h 304"/>
                <a:gd name="T16" fmla="*/ 272 w 830"/>
                <a:gd name="T17" fmla="*/ 175 h 304"/>
                <a:gd name="T18" fmla="*/ 232 w 830"/>
                <a:gd name="T19" fmla="*/ 210 h 304"/>
                <a:gd name="T20" fmla="*/ 191 w 830"/>
                <a:gd name="T21" fmla="*/ 206 h 304"/>
                <a:gd name="T22" fmla="*/ 157 w 830"/>
                <a:gd name="T23" fmla="*/ 258 h 304"/>
                <a:gd name="T24" fmla="*/ 111 w 830"/>
                <a:gd name="T25" fmla="*/ 252 h 304"/>
                <a:gd name="T26" fmla="*/ 66 w 830"/>
                <a:gd name="T27" fmla="*/ 296 h 304"/>
                <a:gd name="T28" fmla="*/ 25 w 830"/>
                <a:gd name="T29" fmla="*/ 286 h 304"/>
                <a:gd name="T30" fmla="*/ 1 w 830"/>
                <a:gd name="T31" fmla="*/ 304 h 304"/>
                <a:gd name="T32" fmla="*/ 12 w 830"/>
                <a:gd name="T33" fmla="*/ 251 h 304"/>
                <a:gd name="T34" fmla="*/ 16 w 830"/>
                <a:gd name="T35" fmla="*/ 85 h 304"/>
                <a:gd name="T36" fmla="*/ 66 w 830"/>
                <a:gd name="T37" fmla="*/ 64 h 304"/>
                <a:gd name="T38" fmla="*/ 75 w 830"/>
                <a:gd name="T39" fmla="*/ 115 h 304"/>
                <a:gd name="T40" fmla="*/ 41 w 830"/>
                <a:gd name="T41" fmla="*/ 252 h 304"/>
                <a:gd name="T42" fmla="*/ 63 w 830"/>
                <a:gd name="T43" fmla="*/ 260 h 304"/>
                <a:gd name="T44" fmla="*/ 77 w 830"/>
                <a:gd name="T45" fmla="*/ 192 h 304"/>
                <a:gd name="T46" fmla="*/ 95 w 830"/>
                <a:gd name="T47" fmla="*/ 197 h 304"/>
                <a:gd name="T48" fmla="*/ 108 w 830"/>
                <a:gd name="T49" fmla="*/ 218 h 304"/>
                <a:gd name="T50" fmla="*/ 138 w 830"/>
                <a:gd name="T51" fmla="*/ 197 h 304"/>
                <a:gd name="T52" fmla="*/ 147 w 830"/>
                <a:gd name="T53" fmla="*/ 227 h 304"/>
                <a:gd name="T54" fmla="*/ 176 w 830"/>
                <a:gd name="T55" fmla="*/ 162 h 304"/>
                <a:gd name="T56" fmla="*/ 189 w 830"/>
                <a:gd name="T57" fmla="*/ 0 h 304"/>
                <a:gd name="T58" fmla="*/ 216 w 830"/>
                <a:gd name="T59" fmla="*/ 41 h 304"/>
                <a:gd name="T60" fmla="*/ 210 w 830"/>
                <a:gd name="T61" fmla="*/ 196 h 304"/>
                <a:gd name="T62" fmla="*/ 245 w 830"/>
                <a:gd name="T63" fmla="*/ 147 h 304"/>
                <a:gd name="T64" fmla="*/ 276 w 830"/>
                <a:gd name="T65" fmla="*/ 139 h 304"/>
                <a:gd name="T66" fmla="*/ 290 w 830"/>
                <a:gd name="T67" fmla="*/ 140 h 304"/>
                <a:gd name="T68" fmla="*/ 306 w 830"/>
                <a:gd name="T69" fmla="*/ 198 h 304"/>
                <a:gd name="T70" fmla="*/ 328 w 830"/>
                <a:gd name="T71" fmla="*/ 190 h 304"/>
                <a:gd name="T72" fmla="*/ 346 w 830"/>
                <a:gd name="T73" fmla="*/ 141 h 304"/>
                <a:gd name="T74" fmla="*/ 367 w 830"/>
                <a:gd name="T75" fmla="*/ 157 h 304"/>
                <a:gd name="T76" fmla="*/ 421 w 830"/>
                <a:gd name="T77" fmla="*/ 116 h 304"/>
                <a:gd name="T78" fmla="*/ 566 w 830"/>
                <a:gd name="T79" fmla="*/ 106 h 304"/>
                <a:gd name="T80" fmla="*/ 580 w 830"/>
                <a:gd name="T81" fmla="*/ 70 h 304"/>
                <a:gd name="T82" fmla="*/ 605 w 830"/>
                <a:gd name="T83" fmla="*/ 76 h 304"/>
                <a:gd name="T84" fmla="*/ 611 w 830"/>
                <a:gd name="T85" fmla="*/ 140 h 304"/>
                <a:gd name="T86" fmla="*/ 661 w 830"/>
                <a:gd name="T87" fmla="*/ 67 h 304"/>
                <a:gd name="T88" fmla="*/ 680 w 830"/>
                <a:gd name="T89" fmla="*/ 72 h 304"/>
                <a:gd name="T90" fmla="*/ 686 w 830"/>
                <a:gd name="T91" fmla="*/ 139 h 304"/>
                <a:gd name="T92" fmla="*/ 724 w 830"/>
                <a:gd name="T93" fmla="*/ 115 h 304"/>
                <a:gd name="T94" fmla="*/ 769 w 830"/>
                <a:gd name="T95" fmla="*/ 118 h 304"/>
                <a:gd name="T96" fmla="*/ 823 w 830"/>
                <a:gd name="T97" fmla="*/ 156 h 304"/>
                <a:gd name="T98" fmla="*/ 788 w 830"/>
                <a:gd name="T99" fmla="*/ 155 h 304"/>
                <a:gd name="T100" fmla="*/ 710 w 830"/>
                <a:gd name="T101" fmla="*/ 167 h 304"/>
                <a:gd name="T102" fmla="*/ 663 w 830"/>
                <a:gd name="T103" fmla="*/ 149 h 304"/>
                <a:gd name="T104" fmla="*/ 47 w 830"/>
                <a:gd name="T105" fmla="*/ 131 h 304"/>
                <a:gd name="T106" fmla="*/ 35 w 830"/>
                <a:gd name="T107" fmla="*/ 118 h 304"/>
                <a:gd name="T108" fmla="*/ 521 w 830"/>
                <a:gd name="T109" fmla="*/ 212 h 304"/>
                <a:gd name="T110" fmla="*/ 542 w 830"/>
                <a:gd name="T111" fmla="*/ 161 h 304"/>
                <a:gd name="T112" fmla="*/ 521 w 830"/>
                <a:gd name="T113" fmla="*/ 21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0" h="304">
                  <a:moveTo>
                    <a:pt x="659" y="132"/>
                  </a:moveTo>
                  <a:lnTo>
                    <a:pt x="659" y="132"/>
                  </a:lnTo>
                  <a:lnTo>
                    <a:pt x="647" y="141"/>
                  </a:lnTo>
                  <a:lnTo>
                    <a:pt x="637" y="151"/>
                  </a:lnTo>
                  <a:lnTo>
                    <a:pt x="628" y="159"/>
                  </a:lnTo>
                  <a:lnTo>
                    <a:pt x="618" y="168"/>
                  </a:lnTo>
                  <a:lnTo>
                    <a:pt x="608" y="174"/>
                  </a:lnTo>
                  <a:lnTo>
                    <a:pt x="602" y="177"/>
                  </a:lnTo>
                  <a:lnTo>
                    <a:pt x="596" y="178"/>
                  </a:lnTo>
                  <a:lnTo>
                    <a:pt x="590" y="179"/>
                  </a:lnTo>
                  <a:lnTo>
                    <a:pt x="582" y="180"/>
                  </a:lnTo>
                  <a:lnTo>
                    <a:pt x="575" y="179"/>
                  </a:lnTo>
                  <a:lnTo>
                    <a:pt x="566" y="178"/>
                  </a:lnTo>
                  <a:lnTo>
                    <a:pt x="566" y="178"/>
                  </a:lnTo>
                  <a:lnTo>
                    <a:pt x="562" y="187"/>
                  </a:lnTo>
                  <a:lnTo>
                    <a:pt x="555" y="199"/>
                  </a:lnTo>
                  <a:lnTo>
                    <a:pt x="545" y="211"/>
                  </a:lnTo>
                  <a:lnTo>
                    <a:pt x="534" y="223"/>
                  </a:lnTo>
                  <a:lnTo>
                    <a:pt x="529" y="228"/>
                  </a:lnTo>
                  <a:lnTo>
                    <a:pt x="524" y="231"/>
                  </a:lnTo>
                  <a:lnTo>
                    <a:pt x="518" y="234"/>
                  </a:lnTo>
                  <a:lnTo>
                    <a:pt x="513" y="235"/>
                  </a:lnTo>
                  <a:lnTo>
                    <a:pt x="509" y="234"/>
                  </a:lnTo>
                  <a:lnTo>
                    <a:pt x="504" y="232"/>
                  </a:lnTo>
                  <a:lnTo>
                    <a:pt x="501" y="227"/>
                  </a:lnTo>
                  <a:lnTo>
                    <a:pt x="497" y="219"/>
                  </a:lnTo>
                  <a:lnTo>
                    <a:pt x="497" y="219"/>
                  </a:lnTo>
                  <a:lnTo>
                    <a:pt x="496" y="213"/>
                  </a:lnTo>
                  <a:lnTo>
                    <a:pt x="496" y="206"/>
                  </a:lnTo>
                  <a:lnTo>
                    <a:pt x="496" y="199"/>
                  </a:lnTo>
                  <a:lnTo>
                    <a:pt x="498" y="192"/>
                  </a:lnTo>
                  <a:lnTo>
                    <a:pt x="500" y="186"/>
                  </a:lnTo>
                  <a:lnTo>
                    <a:pt x="503" y="179"/>
                  </a:lnTo>
                  <a:lnTo>
                    <a:pt x="511" y="167"/>
                  </a:lnTo>
                  <a:lnTo>
                    <a:pt x="521" y="154"/>
                  </a:lnTo>
                  <a:lnTo>
                    <a:pt x="532" y="145"/>
                  </a:lnTo>
                  <a:lnTo>
                    <a:pt x="542" y="137"/>
                  </a:lnTo>
                  <a:lnTo>
                    <a:pt x="552" y="132"/>
                  </a:lnTo>
                  <a:lnTo>
                    <a:pt x="552" y="132"/>
                  </a:lnTo>
                  <a:lnTo>
                    <a:pt x="535" y="131"/>
                  </a:lnTo>
                  <a:lnTo>
                    <a:pt x="519" y="131"/>
                  </a:lnTo>
                  <a:lnTo>
                    <a:pt x="502" y="133"/>
                  </a:lnTo>
                  <a:lnTo>
                    <a:pt x="485" y="136"/>
                  </a:lnTo>
                  <a:lnTo>
                    <a:pt x="451" y="142"/>
                  </a:lnTo>
                  <a:lnTo>
                    <a:pt x="433" y="144"/>
                  </a:lnTo>
                  <a:lnTo>
                    <a:pt x="415" y="145"/>
                  </a:lnTo>
                  <a:lnTo>
                    <a:pt x="415" y="145"/>
                  </a:lnTo>
                  <a:lnTo>
                    <a:pt x="408" y="151"/>
                  </a:lnTo>
                  <a:lnTo>
                    <a:pt x="403" y="158"/>
                  </a:lnTo>
                  <a:lnTo>
                    <a:pt x="391" y="174"/>
                  </a:lnTo>
                  <a:lnTo>
                    <a:pt x="385" y="181"/>
                  </a:lnTo>
                  <a:lnTo>
                    <a:pt x="378" y="187"/>
                  </a:lnTo>
                  <a:lnTo>
                    <a:pt x="374" y="189"/>
                  </a:lnTo>
                  <a:lnTo>
                    <a:pt x="369" y="191"/>
                  </a:lnTo>
                  <a:lnTo>
                    <a:pt x="364" y="193"/>
                  </a:lnTo>
                  <a:lnTo>
                    <a:pt x="358" y="193"/>
                  </a:lnTo>
                  <a:lnTo>
                    <a:pt x="358" y="193"/>
                  </a:lnTo>
                  <a:lnTo>
                    <a:pt x="341" y="213"/>
                  </a:lnTo>
                  <a:lnTo>
                    <a:pt x="333" y="222"/>
                  </a:lnTo>
                  <a:lnTo>
                    <a:pt x="323" y="230"/>
                  </a:lnTo>
                  <a:lnTo>
                    <a:pt x="323" y="230"/>
                  </a:lnTo>
                  <a:lnTo>
                    <a:pt x="312" y="228"/>
                  </a:lnTo>
                  <a:lnTo>
                    <a:pt x="307" y="227"/>
                  </a:lnTo>
                  <a:lnTo>
                    <a:pt x="303" y="225"/>
                  </a:lnTo>
                  <a:lnTo>
                    <a:pt x="295" y="219"/>
                  </a:lnTo>
                  <a:lnTo>
                    <a:pt x="289" y="213"/>
                  </a:lnTo>
                  <a:lnTo>
                    <a:pt x="285" y="204"/>
                  </a:lnTo>
                  <a:lnTo>
                    <a:pt x="281" y="195"/>
                  </a:lnTo>
                  <a:lnTo>
                    <a:pt x="278" y="185"/>
                  </a:lnTo>
                  <a:lnTo>
                    <a:pt x="276" y="175"/>
                  </a:lnTo>
                  <a:lnTo>
                    <a:pt x="276" y="175"/>
                  </a:lnTo>
                  <a:lnTo>
                    <a:pt x="272" y="175"/>
                  </a:lnTo>
                  <a:lnTo>
                    <a:pt x="268" y="175"/>
                  </a:lnTo>
                  <a:lnTo>
                    <a:pt x="264" y="175"/>
                  </a:lnTo>
                  <a:lnTo>
                    <a:pt x="263" y="174"/>
                  </a:lnTo>
                  <a:lnTo>
                    <a:pt x="263" y="172"/>
                  </a:lnTo>
                  <a:lnTo>
                    <a:pt x="263" y="172"/>
                  </a:lnTo>
                  <a:lnTo>
                    <a:pt x="250" y="191"/>
                  </a:lnTo>
                  <a:lnTo>
                    <a:pt x="241" y="201"/>
                  </a:lnTo>
                  <a:lnTo>
                    <a:pt x="232" y="210"/>
                  </a:lnTo>
                  <a:lnTo>
                    <a:pt x="228" y="214"/>
                  </a:lnTo>
                  <a:lnTo>
                    <a:pt x="223" y="216"/>
                  </a:lnTo>
                  <a:lnTo>
                    <a:pt x="218" y="218"/>
                  </a:lnTo>
                  <a:lnTo>
                    <a:pt x="213" y="219"/>
                  </a:lnTo>
                  <a:lnTo>
                    <a:pt x="208" y="218"/>
                  </a:lnTo>
                  <a:lnTo>
                    <a:pt x="202" y="216"/>
                  </a:lnTo>
                  <a:lnTo>
                    <a:pt x="197" y="212"/>
                  </a:lnTo>
                  <a:lnTo>
                    <a:pt x="191" y="206"/>
                  </a:lnTo>
                  <a:lnTo>
                    <a:pt x="191" y="206"/>
                  </a:lnTo>
                  <a:lnTo>
                    <a:pt x="185" y="213"/>
                  </a:lnTo>
                  <a:lnTo>
                    <a:pt x="180" y="220"/>
                  </a:lnTo>
                  <a:lnTo>
                    <a:pt x="172" y="237"/>
                  </a:lnTo>
                  <a:lnTo>
                    <a:pt x="167" y="246"/>
                  </a:lnTo>
                  <a:lnTo>
                    <a:pt x="163" y="253"/>
                  </a:lnTo>
                  <a:lnTo>
                    <a:pt x="160" y="256"/>
                  </a:lnTo>
                  <a:lnTo>
                    <a:pt x="157" y="258"/>
                  </a:lnTo>
                  <a:lnTo>
                    <a:pt x="153" y="260"/>
                  </a:lnTo>
                  <a:lnTo>
                    <a:pt x="149" y="261"/>
                  </a:lnTo>
                  <a:lnTo>
                    <a:pt x="149" y="261"/>
                  </a:lnTo>
                  <a:lnTo>
                    <a:pt x="143" y="262"/>
                  </a:lnTo>
                  <a:lnTo>
                    <a:pt x="136" y="260"/>
                  </a:lnTo>
                  <a:lnTo>
                    <a:pt x="124" y="256"/>
                  </a:lnTo>
                  <a:lnTo>
                    <a:pt x="117" y="253"/>
                  </a:lnTo>
                  <a:lnTo>
                    <a:pt x="111" y="252"/>
                  </a:lnTo>
                  <a:lnTo>
                    <a:pt x="104" y="253"/>
                  </a:lnTo>
                  <a:lnTo>
                    <a:pt x="96" y="256"/>
                  </a:lnTo>
                  <a:lnTo>
                    <a:pt x="96" y="256"/>
                  </a:lnTo>
                  <a:lnTo>
                    <a:pt x="91" y="267"/>
                  </a:lnTo>
                  <a:lnTo>
                    <a:pt x="84" y="278"/>
                  </a:lnTo>
                  <a:lnTo>
                    <a:pt x="76" y="288"/>
                  </a:lnTo>
                  <a:lnTo>
                    <a:pt x="71" y="292"/>
                  </a:lnTo>
                  <a:lnTo>
                    <a:pt x="66" y="296"/>
                  </a:lnTo>
                  <a:lnTo>
                    <a:pt x="61" y="299"/>
                  </a:lnTo>
                  <a:lnTo>
                    <a:pt x="56" y="301"/>
                  </a:lnTo>
                  <a:lnTo>
                    <a:pt x="51" y="302"/>
                  </a:lnTo>
                  <a:lnTo>
                    <a:pt x="45" y="301"/>
                  </a:lnTo>
                  <a:lnTo>
                    <a:pt x="40" y="300"/>
                  </a:lnTo>
                  <a:lnTo>
                    <a:pt x="34" y="297"/>
                  </a:lnTo>
                  <a:lnTo>
                    <a:pt x="29" y="292"/>
                  </a:lnTo>
                  <a:lnTo>
                    <a:pt x="25" y="286"/>
                  </a:lnTo>
                  <a:lnTo>
                    <a:pt x="25" y="286"/>
                  </a:lnTo>
                  <a:lnTo>
                    <a:pt x="22" y="289"/>
                  </a:lnTo>
                  <a:lnTo>
                    <a:pt x="20" y="292"/>
                  </a:lnTo>
                  <a:lnTo>
                    <a:pt x="17" y="299"/>
                  </a:lnTo>
                  <a:lnTo>
                    <a:pt x="14" y="301"/>
                  </a:lnTo>
                  <a:lnTo>
                    <a:pt x="11" y="303"/>
                  </a:lnTo>
                  <a:lnTo>
                    <a:pt x="7" y="304"/>
                  </a:lnTo>
                  <a:lnTo>
                    <a:pt x="1" y="304"/>
                  </a:lnTo>
                  <a:lnTo>
                    <a:pt x="1" y="304"/>
                  </a:lnTo>
                  <a:lnTo>
                    <a:pt x="0" y="298"/>
                  </a:lnTo>
                  <a:lnTo>
                    <a:pt x="0" y="291"/>
                  </a:lnTo>
                  <a:lnTo>
                    <a:pt x="1" y="284"/>
                  </a:lnTo>
                  <a:lnTo>
                    <a:pt x="3" y="277"/>
                  </a:lnTo>
                  <a:lnTo>
                    <a:pt x="7" y="263"/>
                  </a:lnTo>
                  <a:lnTo>
                    <a:pt x="12" y="251"/>
                  </a:lnTo>
                  <a:lnTo>
                    <a:pt x="12" y="251"/>
                  </a:lnTo>
                  <a:lnTo>
                    <a:pt x="9" y="225"/>
                  </a:lnTo>
                  <a:lnTo>
                    <a:pt x="6" y="196"/>
                  </a:lnTo>
                  <a:lnTo>
                    <a:pt x="5" y="167"/>
                  </a:lnTo>
                  <a:lnTo>
                    <a:pt x="6" y="137"/>
                  </a:lnTo>
                  <a:lnTo>
                    <a:pt x="7" y="123"/>
                  </a:lnTo>
                  <a:lnTo>
                    <a:pt x="9" y="109"/>
                  </a:lnTo>
                  <a:lnTo>
                    <a:pt x="12" y="97"/>
                  </a:lnTo>
                  <a:lnTo>
                    <a:pt x="16" y="85"/>
                  </a:lnTo>
                  <a:lnTo>
                    <a:pt x="20" y="75"/>
                  </a:lnTo>
                  <a:lnTo>
                    <a:pt x="26" y="65"/>
                  </a:lnTo>
                  <a:lnTo>
                    <a:pt x="32" y="56"/>
                  </a:lnTo>
                  <a:lnTo>
                    <a:pt x="41" y="50"/>
                  </a:lnTo>
                  <a:lnTo>
                    <a:pt x="41" y="50"/>
                  </a:lnTo>
                  <a:lnTo>
                    <a:pt x="56" y="57"/>
                  </a:lnTo>
                  <a:lnTo>
                    <a:pt x="63" y="62"/>
                  </a:lnTo>
                  <a:lnTo>
                    <a:pt x="66" y="64"/>
                  </a:lnTo>
                  <a:lnTo>
                    <a:pt x="67" y="67"/>
                  </a:lnTo>
                  <a:lnTo>
                    <a:pt x="67" y="67"/>
                  </a:lnTo>
                  <a:lnTo>
                    <a:pt x="70" y="72"/>
                  </a:lnTo>
                  <a:lnTo>
                    <a:pt x="73" y="78"/>
                  </a:lnTo>
                  <a:lnTo>
                    <a:pt x="74" y="84"/>
                  </a:lnTo>
                  <a:lnTo>
                    <a:pt x="75" y="90"/>
                  </a:lnTo>
                  <a:lnTo>
                    <a:pt x="76" y="102"/>
                  </a:lnTo>
                  <a:lnTo>
                    <a:pt x="75" y="115"/>
                  </a:lnTo>
                  <a:lnTo>
                    <a:pt x="73" y="129"/>
                  </a:lnTo>
                  <a:lnTo>
                    <a:pt x="69" y="143"/>
                  </a:lnTo>
                  <a:lnTo>
                    <a:pt x="60" y="172"/>
                  </a:lnTo>
                  <a:lnTo>
                    <a:pt x="50" y="200"/>
                  </a:lnTo>
                  <a:lnTo>
                    <a:pt x="46" y="214"/>
                  </a:lnTo>
                  <a:lnTo>
                    <a:pt x="43" y="227"/>
                  </a:lnTo>
                  <a:lnTo>
                    <a:pt x="41" y="240"/>
                  </a:lnTo>
                  <a:lnTo>
                    <a:pt x="41" y="252"/>
                  </a:lnTo>
                  <a:lnTo>
                    <a:pt x="43" y="263"/>
                  </a:lnTo>
                  <a:lnTo>
                    <a:pt x="44" y="270"/>
                  </a:lnTo>
                  <a:lnTo>
                    <a:pt x="47" y="275"/>
                  </a:lnTo>
                  <a:lnTo>
                    <a:pt x="47" y="275"/>
                  </a:lnTo>
                  <a:lnTo>
                    <a:pt x="52" y="273"/>
                  </a:lnTo>
                  <a:lnTo>
                    <a:pt x="57" y="270"/>
                  </a:lnTo>
                  <a:lnTo>
                    <a:pt x="60" y="265"/>
                  </a:lnTo>
                  <a:lnTo>
                    <a:pt x="63" y="260"/>
                  </a:lnTo>
                  <a:lnTo>
                    <a:pt x="65" y="255"/>
                  </a:lnTo>
                  <a:lnTo>
                    <a:pt x="66" y="249"/>
                  </a:lnTo>
                  <a:lnTo>
                    <a:pt x="68" y="236"/>
                  </a:lnTo>
                  <a:lnTo>
                    <a:pt x="69" y="222"/>
                  </a:lnTo>
                  <a:lnTo>
                    <a:pt x="71" y="209"/>
                  </a:lnTo>
                  <a:lnTo>
                    <a:pt x="72" y="203"/>
                  </a:lnTo>
                  <a:lnTo>
                    <a:pt x="74" y="197"/>
                  </a:lnTo>
                  <a:lnTo>
                    <a:pt x="77" y="192"/>
                  </a:lnTo>
                  <a:lnTo>
                    <a:pt x="80" y="188"/>
                  </a:lnTo>
                  <a:lnTo>
                    <a:pt x="80" y="188"/>
                  </a:lnTo>
                  <a:lnTo>
                    <a:pt x="83" y="189"/>
                  </a:lnTo>
                  <a:lnTo>
                    <a:pt x="85" y="190"/>
                  </a:lnTo>
                  <a:lnTo>
                    <a:pt x="88" y="194"/>
                  </a:lnTo>
                  <a:lnTo>
                    <a:pt x="90" y="195"/>
                  </a:lnTo>
                  <a:lnTo>
                    <a:pt x="92" y="196"/>
                  </a:lnTo>
                  <a:lnTo>
                    <a:pt x="95" y="197"/>
                  </a:lnTo>
                  <a:lnTo>
                    <a:pt x="99" y="196"/>
                  </a:lnTo>
                  <a:lnTo>
                    <a:pt x="99" y="196"/>
                  </a:lnTo>
                  <a:lnTo>
                    <a:pt x="101" y="202"/>
                  </a:lnTo>
                  <a:lnTo>
                    <a:pt x="101" y="209"/>
                  </a:lnTo>
                  <a:lnTo>
                    <a:pt x="101" y="225"/>
                  </a:lnTo>
                  <a:lnTo>
                    <a:pt x="101" y="225"/>
                  </a:lnTo>
                  <a:lnTo>
                    <a:pt x="105" y="222"/>
                  </a:lnTo>
                  <a:lnTo>
                    <a:pt x="108" y="218"/>
                  </a:lnTo>
                  <a:lnTo>
                    <a:pt x="113" y="208"/>
                  </a:lnTo>
                  <a:lnTo>
                    <a:pt x="117" y="199"/>
                  </a:lnTo>
                  <a:lnTo>
                    <a:pt x="119" y="194"/>
                  </a:lnTo>
                  <a:lnTo>
                    <a:pt x="122" y="191"/>
                  </a:lnTo>
                  <a:lnTo>
                    <a:pt x="122" y="191"/>
                  </a:lnTo>
                  <a:lnTo>
                    <a:pt x="128" y="192"/>
                  </a:lnTo>
                  <a:lnTo>
                    <a:pt x="133" y="194"/>
                  </a:lnTo>
                  <a:lnTo>
                    <a:pt x="138" y="197"/>
                  </a:lnTo>
                  <a:lnTo>
                    <a:pt x="144" y="198"/>
                  </a:lnTo>
                  <a:lnTo>
                    <a:pt x="144" y="198"/>
                  </a:lnTo>
                  <a:lnTo>
                    <a:pt x="145" y="207"/>
                  </a:lnTo>
                  <a:lnTo>
                    <a:pt x="144" y="215"/>
                  </a:lnTo>
                  <a:lnTo>
                    <a:pt x="142" y="222"/>
                  </a:lnTo>
                  <a:lnTo>
                    <a:pt x="142" y="230"/>
                  </a:lnTo>
                  <a:lnTo>
                    <a:pt x="142" y="230"/>
                  </a:lnTo>
                  <a:lnTo>
                    <a:pt x="147" y="227"/>
                  </a:lnTo>
                  <a:lnTo>
                    <a:pt x="152" y="224"/>
                  </a:lnTo>
                  <a:lnTo>
                    <a:pt x="157" y="220"/>
                  </a:lnTo>
                  <a:lnTo>
                    <a:pt x="161" y="215"/>
                  </a:lnTo>
                  <a:lnTo>
                    <a:pt x="164" y="210"/>
                  </a:lnTo>
                  <a:lnTo>
                    <a:pt x="167" y="204"/>
                  </a:lnTo>
                  <a:lnTo>
                    <a:pt x="172" y="192"/>
                  </a:lnTo>
                  <a:lnTo>
                    <a:pt x="175" y="178"/>
                  </a:lnTo>
                  <a:lnTo>
                    <a:pt x="176" y="162"/>
                  </a:lnTo>
                  <a:lnTo>
                    <a:pt x="177" y="146"/>
                  </a:lnTo>
                  <a:lnTo>
                    <a:pt x="177" y="130"/>
                  </a:lnTo>
                  <a:lnTo>
                    <a:pt x="177" y="95"/>
                  </a:lnTo>
                  <a:lnTo>
                    <a:pt x="177" y="61"/>
                  </a:lnTo>
                  <a:lnTo>
                    <a:pt x="178" y="44"/>
                  </a:lnTo>
                  <a:lnTo>
                    <a:pt x="180" y="28"/>
                  </a:lnTo>
                  <a:lnTo>
                    <a:pt x="184" y="14"/>
                  </a:lnTo>
                  <a:lnTo>
                    <a:pt x="189" y="0"/>
                  </a:lnTo>
                  <a:lnTo>
                    <a:pt x="189" y="0"/>
                  </a:lnTo>
                  <a:lnTo>
                    <a:pt x="193" y="1"/>
                  </a:lnTo>
                  <a:lnTo>
                    <a:pt x="198" y="2"/>
                  </a:lnTo>
                  <a:lnTo>
                    <a:pt x="204" y="6"/>
                  </a:lnTo>
                  <a:lnTo>
                    <a:pt x="210" y="10"/>
                  </a:lnTo>
                  <a:lnTo>
                    <a:pt x="215" y="16"/>
                  </a:lnTo>
                  <a:lnTo>
                    <a:pt x="215" y="16"/>
                  </a:lnTo>
                  <a:lnTo>
                    <a:pt x="216" y="41"/>
                  </a:lnTo>
                  <a:lnTo>
                    <a:pt x="216" y="66"/>
                  </a:lnTo>
                  <a:lnTo>
                    <a:pt x="214" y="89"/>
                  </a:lnTo>
                  <a:lnTo>
                    <a:pt x="212" y="112"/>
                  </a:lnTo>
                  <a:lnTo>
                    <a:pt x="210" y="134"/>
                  </a:lnTo>
                  <a:lnTo>
                    <a:pt x="208" y="155"/>
                  </a:lnTo>
                  <a:lnTo>
                    <a:pt x="208" y="176"/>
                  </a:lnTo>
                  <a:lnTo>
                    <a:pt x="208" y="186"/>
                  </a:lnTo>
                  <a:lnTo>
                    <a:pt x="210" y="196"/>
                  </a:lnTo>
                  <a:lnTo>
                    <a:pt x="210" y="196"/>
                  </a:lnTo>
                  <a:lnTo>
                    <a:pt x="214" y="194"/>
                  </a:lnTo>
                  <a:lnTo>
                    <a:pt x="218" y="192"/>
                  </a:lnTo>
                  <a:lnTo>
                    <a:pt x="224" y="187"/>
                  </a:lnTo>
                  <a:lnTo>
                    <a:pt x="229" y="180"/>
                  </a:lnTo>
                  <a:lnTo>
                    <a:pt x="233" y="172"/>
                  </a:lnTo>
                  <a:lnTo>
                    <a:pt x="240" y="155"/>
                  </a:lnTo>
                  <a:lnTo>
                    <a:pt x="245" y="147"/>
                  </a:lnTo>
                  <a:lnTo>
                    <a:pt x="250" y="140"/>
                  </a:lnTo>
                  <a:lnTo>
                    <a:pt x="250" y="140"/>
                  </a:lnTo>
                  <a:lnTo>
                    <a:pt x="255" y="143"/>
                  </a:lnTo>
                  <a:lnTo>
                    <a:pt x="259" y="144"/>
                  </a:lnTo>
                  <a:lnTo>
                    <a:pt x="264" y="144"/>
                  </a:lnTo>
                  <a:lnTo>
                    <a:pt x="268" y="144"/>
                  </a:lnTo>
                  <a:lnTo>
                    <a:pt x="272" y="142"/>
                  </a:lnTo>
                  <a:lnTo>
                    <a:pt x="276" y="139"/>
                  </a:lnTo>
                  <a:lnTo>
                    <a:pt x="279" y="136"/>
                  </a:lnTo>
                  <a:lnTo>
                    <a:pt x="281" y="132"/>
                  </a:lnTo>
                  <a:lnTo>
                    <a:pt x="281" y="132"/>
                  </a:lnTo>
                  <a:lnTo>
                    <a:pt x="283" y="133"/>
                  </a:lnTo>
                  <a:lnTo>
                    <a:pt x="285" y="135"/>
                  </a:lnTo>
                  <a:lnTo>
                    <a:pt x="287" y="138"/>
                  </a:lnTo>
                  <a:lnTo>
                    <a:pt x="288" y="139"/>
                  </a:lnTo>
                  <a:lnTo>
                    <a:pt x="290" y="140"/>
                  </a:lnTo>
                  <a:lnTo>
                    <a:pt x="293" y="141"/>
                  </a:lnTo>
                  <a:lnTo>
                    <a:pt x="297" y="140"/>
                  </a:lnTo>
                  <a:lnTo>
                    <a:pt x="297" y="140"/>
                  </a:lnTo>
                  <a:lnTo>
                    <a:pt x="298" y="158"/>
                  </a:lnTo>
                  <a:lnTo>
                    <a:pt x="300" y="176"/>
                  </a:lnTo>
                  <a:lnTo>
                    <a:pt x="301" y="184"/>
                  </a:lnTo>
                  <a:lnTo>
                    <a:pt x="304" y="191"/>
                  </a:lnTo>
                  <a:lnTo>
                    <a:pt x="306" y="198"/>
                  </a:lnTo>
                  <a:lnTo>
                    <a:pt x="310" y="204"/>
                  </a:lnTo>
                  <a:lnTo>
                    <a:pt x="310" y="204"/>
                  </a:lnTo>
                  <a:lnTo>
                    <a:pt x="315" y="204"/>
                  </a:lnTo>
                  <a:lnTo>
                    <a:pt x="319" y="203"/>
                  </a:lnTo>
                  <a:lnTo>
                    <a:pt x="322" y="201"/>
                  </a:lnTo>
                  <a:lnTo>
                    <a:pt x="325" y="198"/>
                  </a:lnTo>
                  <a:lnTo>
                    <a:pt x="326" y="194"/>
                  </a:lnTo>
                  <a:lnTo>
                    <a:pt x="328" y="190"/>
                  </a:lnTo>
                  <a:lnTo>
                    <a:pt x="329" y="179"/>
                  </a:lnTo>
                  <a:lnTo>
                    <a:pt x="329" y="168"/>
                  </a:lnTo>
                  <a:lnTo>
                    <a:pt x="330" y="155"/>
                  </a:lnTo>
                  <a:lnTo>
                    <a:pt x="332" y="145"/>
                  </a:lnTo>
                  <a:lnTo>
                    <a:pt x="333" y="141"/>
                  </a:lnTo>
                  <a:lnTo>
                    <a:pt x="336" y="137"/>
                  </a:lnTo>
                  <a:lnTo>
                    <a:pt x="336" y="137"/>
                  </a:lnTo>
                  <a:lnTo>
                    <a:pt x="346" y="141"/>
                  </a:lnTo>
                  <a:lnTo>
                    <a:pt x="351" y="142"/>
                  </a:lnTo>
                  <a:lnTo>
                    <a:pt x="354" y="144"/>
                  </a:lnTo>
                  <a:lnTo>
                    <a:pt x="357" y="146"/>
                  </a:lnTo>
                  <a:lnTo>
                    <a:pt x="359" y="149"/>
                  </a:lnTo>
                  <a:lnTo>
                    <a:pt x="360" y="154"/>
                  </a:lnTo>
                  <a:lnTo>
                    <a:pt x="361" y="161"/>
                  </a:lnTo>
                  <a:lnTo>
                    <a:pt x="361" y="161"/>
                  </a:lnTo>
                  <a:lnTo>
                    <a:pt x="367" y="157"/>
                  </a:lnTo>
                  <a:lnTo>
                    <a:pt x="373" y="153"/>
                  </a:lnTo>
                  <a:lnTo>
                    <a:pt x="378" y="147"/>
                  </a:lnTo>
                  <a:lnTo>
                    <a:pt x="383" y="141"/>
                  </a:lnTo>
                  <a:lnTo>
                    <a:pt x="391" y="128"/>
                  </a:lnTo>
                  <a:lnTo>
                    <a:pt x="395" y="122"/>
                  </a:lnTo>
                  <a:lnTo>
                    <a:pt x="400" y="116"/>
                  </a:lnTo>
                  <a:lnTo>
                    <a:pt x="400" y="116"/>
                  </a:lnTo>
                  <a:lnTo>
                    <a:pt x="421" y="116"/>
                  </a:lnTo>
                  <a:lnTo>
                    <a:pt x="442" y="114"/>
                  </a:lnTo>
                  <a:lnTo>
                    <a:pt x="483" y="108"/>
                  </a:lnTo>
                  <a:lnTo>
                    <a:pt x="503" y="105"/>
                  </a:lnTo>
                  <a:lnTo>
                    <a:pt x="523" y="103"/>
                  </a:lnTo>
                  <a:lnTo>
                    <a:pt x="544" y="103"/>
                  </a:lnTo>
                  <a:lnTo>
                    <a:pt x="555" y="104"/>
                  </a:lnTo>
                  <a:lnTo>
                    <a:pt x="566" y="106"/>
                  </a:lnTo>
                  <a:lnTo>
                    <a:pt x="566" y="106"/>
                  </a:lnTo>
                  <a:lnTo>
                    <a:pt x="569" y="105"/>
                  </a:lnTo>
                  <a:lnTo>
                    <a:pt x="570" y="103"/>
                  </a:lnTo>
                  <a:lnTo>
                    <a:pt x="573" y="98"/>
                  </a:lnTo>
                  <a:lnTo>
                    <a:pt x="574" y="92"/>
                  </a:lnTo>
                  <a:lnTo>
                    <a:pt x="575" y="86"/>
                  </a:lnTo>
                  <a:lnTo>
                    <a:pt x="576" y="80"/>
                  </a:lnTo>
                  <a:lnTo>
                    <a:pt x="578" y="74"/>
                  </a:lnTo>
                  <a:lnTo>
                    <a:pt x="580" y="70"/>
                  </a:lnTo>
                  <a:lnTo>
                    <a:pt x="582" y="68"/>
                  </a:lnTo>
                  <a:lnTo>
                    <a:pt x="585" y="67"/>
                  </a:lnTo>
                  <a:lnTo>
                    <a:pt x="585" y="67"/>
                  </a:lnTo>
                  <a:lnTo>
                    <a:pt x="590" y="66"/>
                  </a:lnTo>
                  <a:lnTo>
                    <a:pt x="594" y="67"/>
                  </a:lnTo>
                  <a:lnTo>
                    <a:pt x="598" y="69"/>
                  </a:lnTo>
                  <a:lnTo>
                    <a:pt x="602" y="72"/>
                  </a:lnTo>
                  <a:lnTo>
                    <a:pt x="605" y="76"/>
                  </a:lnTo>
                  <a:lnTo>
                    <a:pt x="608" y="81"/>
                  </a:lnTo>
                  <a:lnTo>
                    <a:pt x="612" y="92"/>
                  </a:lnTo>
                  <a:lnTo>
                    <a:pt x="614" y="105"/>
                  </a:lnTo>
                  <a:lnTo>
                    <a:pt x="615" y="117"/>
                  </a:lnTo>
                  <a:lnTo>
                    <a:pt x="614" y="130"/>
                  </a:lnTo>
                  <a:lnTo>
                    <a:pt x="613" y="135"/>
                  </a:lnTo>
                  <a:lnTo>
                    <a:pt x="611" y="140"/>
                  </a:lnTo>
                  <a:lnTo>
                    <a:pt x="611" y="140"/>
                  </a:lnTo>
                  <a:lnTo>
                    <a:pt x="615" y="138"/>
                  </a:lnTo>
                  <a:lnTo>
                    <a:pt x="618" y="135"/>
                  </a:lnTo>
                  <a:lnTo>
                    <a:pt x="625" y="127"/>
                  </a:lnTo>
                  <a:lnTo>
                    <a:pt x="631" y="118"/>
                  </a:lnTo>
                  <a:lnTo>
                    <a:pt x="637" y="108"/>
                  </a:lnTo>
                  <a:lnTo>
                    <a:pt x="648" y="86"/>
                  </a:lnTo>
                  <a:lnTo>
                    <a:pt x="654" y="76"/>
                  </a:lnTo>
                  <a:lnTo>
                    <a:pt x="661" y="67"/>
                  </a:lnTo>
                  <a:lnTo>
                    <a:pt x="661" y="67"/>
                  </a:lnTo>
                  <a:lnTo>
                    <a:pt x="665" y="66"/>
                  </a:lnTo>
                  <a:lnTo>
                    <a:pt x="667" y="67"/>
                  </a:lnTo>
                  <a:lnTo>
                    <a:pt x="670" y="70"/>
                  </a:lnTo>
                  <a:lnTo>
                    <a:pt x="672" y="71"/>
                  </a:lnTo>
                  <a:lnTo>
                    <a:pt x="673" y="72"/>
                  </a:lnTo>
                  <a:lnTo>
                    <a:pt x="676" y="73"/>
                  </a:lnTo>
                  <a:lnTo>
                    <a:pt x="680" y="72"/>
                  </a:lnTo>
                  <a:lnTo>
                    <a:pt x="680" y="72"/>
                  </a:lnTo>
                  <a:lnTo>
                    <a:pt x="682" y="80"/>
                  </a:lnTo>
                  <a:lnTo>
                    <a:pt x="682" y="89"/>
                  </a:lnTo>
                  <a:lnTo>
                    <a:pt x="682" y="109"/>
                  </a:lnTo>
                  <a:lnTo>
                    <a:pt x="682" y="119"/>
                  </a:lnTo>
                  <a:lnTo>
                    <a:pt x="683" y="128"/>
                  </a:lnTo>
                  <a:lnTo>
                    <a:pt x="684" y="136"/>
                  </a:lnTo>
                  <a:lnTo>
                    <a:pt x="686" y="139"/>
                  </a:lnTo>
                  <a:lnTo>
                    <a:pt x="688" y="143"/>
                  </a:lnTo>
                  <a:lnTo>
                    <a:pt x="688" y="143"/>
                  </a:lnTo>
                  <a:lnTo>
                    <a:pt x="695" y="141"/>
                  </a:lnTo>
                  <a:lnTo>
                    <a:pt x="702" y="138"/>
                  </a:lnTo>
                  <a:lnTo>
                    <a:pt x="707" y="134"/>
                  </a:lnTo>
                  <a:lnTo>
                    <a:pt x="711" y="130"/>
                  </a:lnTo>
                  <a:lnTo>
                    <a:pt x="720" y="120"/>
                  </a:lnTo>
                  <a:lnTo>
                    <a:pt x="724" y="115"/>
                  </a:lnTo>
                  <a:lnTo>
                    <a:pt x="729" y="111"/>
                  </a:lnTo>
                  <a:lnTo>
                    <a:pt x="729" y="111"/>
                  </a:lnTo>
                  <a:lnTo>
                    <a:pt x="734" y="115"/>
                  </a:lnTo>
                  <a:lnTo>
                    <a:pt x="740" y="117"/>
                  </a:lnTo>
                  <a:lnTo>
                    <a:pt x="745" y="118"/>
                  </a:lnTo>
                  <a:lnTo>
                    <a:pt x="751" y="118"/>
                  </a:lnTo>
                  <a:lnTo>
                    <a:pt x="764" y="118"/>
                  </a:lnTo>
                  <a:lnTo>
                    <a:pt x="769" y="118"/>
                  </a:lnTo>
                  <a:lnTo>
                    <a:pt x="775" y="119"/>
                  </a:lnTo>
                  <a:lnTo>
                    <a:pt x="775" y="119"/>
                  </a:lnTo>
                  <a:lnTo>
                    <a:pt x="783" y="122"/>
                  </a:lnTo>
                  <a:lnTo>
                    <a:pt x="791" y="126"/>
                  </a:lnTo>
                  <a:lnTo>
                    <a:pt x="798" y="131"/>
                  </a:lnTo>
                  <a:lnTo>
                    <a:pt x="804" y="137"/>
                  </a:lnTo>
                  <a:lnTo>
                    <a:pt x="817" y="150"/>
                  </a:lnTo>
                  <a:lnTo>
                    <a:pt x="823" y="156"/>
                  </a:lnTo>
                  <a:lnTo>
                    <a:pt x="830" y="161"/>
                  </a:lnTo>
                  <a:lnTo>
                    <a:pt x="830" y="161"/>
                  </a:lnTo>
                  <a:lnTo>
                    <a:pt x="827" y="167"/>
                  </a:lnTo>
                  <a:lnTo>
                    <a:pt x="824" y="172"/>
                  </a:lnTo>
                  <a:lnTo>
                    <a:pt x="824" y="172"/>
                  </a:lnTo>
                  <a:lnTo>
                    <a:pt x="816" y="170"/>
                  </a:lnTo>
                  <a:lnTo>
                    <a:pt x="807" y="166"/>
                  </a:lnTo>
                  <a:lnTo>
                    <a:pt x="788" y="155"/>
                  </a:lnTo>
                  <a:lnTo>
                    <a:pt x="778" y="150"/>
                  </a:lnTo>
                  <a:lnTo>
                    <a:pt x="766" y="146"/>
                  </a:lnTo>
                  <a:lnTo>
                    <a:pt x="753" y="143"/>
                  </a:lnTo>
                  <a:lnTo>
                    <a:pt x="740" y="143"/>
                  </a:lnTo>
                  <a:lnTo>
                    <a:pt x="740" y="143"/>
                  </a:lnTo>
                  <a:lnTo>
                    <a:pt x="720" y="157"/>
                  </a:lnTo>
                  <a:lnTo>
                    <a:pt x="712" y="164"/>
                  </a:lnTo>
                  <a:lnTo>
                    <a:pt x="710" y="167"/>
                  </a:lnTo>
                  <a:lnTo>
                    <a:pt x="709" y="170"/>
                  </a:lnTo>
                  <a:lnTo>
                    <a:pt x="709" y="170"/>
                  </a:lnTo>
                  <a:lnTo>
                    <a:pt x="697" y="170"/>
                  </a:lnTo>
                  <a:lnTo>
                    <a:pt x="688" y="169"/>
                  </a:lnTo>
                  <a:lnTo>
                    <a:pt x="680" y="166"/>
                  </a:lnTo>
                  <a:lnTo>
                    <a:pt x="673" y="161"/>
                  </a:lnTo>
                  <a:lnTo>
                    <a:pt x="668" y="156"/>
                  </a:lnTo>
                  <a:lnTo>
                    <a:pt x="663" y="149"/>
                  </a:lnTo>
                  <a:lnTo>
                    <a:pt x="661" y="141"/>
                  </a:lnTo>
                  <a:lnTo>
                    <a:pt x="659" y="132"/>
                  </a:lnTo>
                  <a:lnTo>
                    <a:pt x="659" y="132"/>
                  </a:lnTo>
                  <a:close/>
                  <a:moveTo>
                    <a:pt x="35" y="178"/>
                  </a:moveTo>
                  <a:lnTo>
                    <a:pt x="35" y="178"/>
                  </a:lnTo>
                  <a:lnTo>
                    <a:pt x="38" y="167"/>
                  </a:lnTo>
                  <a:lnTo>
                    <a:pt x="41" y="155"/>
                  </a:lnTo>
                  <a:lnTo>
                    <a:pt x="47" y="131"/>
                  </a:lnTo>
                  <a:lnTo>
                    <a:pt x="49" y="119"/>
                  </a:lnTo>
                  <a:lnTo>
                    <a:pt x="49" y="107"/>
                  </a:lnTo>
                  <a:lnTo>
                    <a:pt x="48" y="96"/>
                  </a:lnTo>
                  <a:lnTo>
                    <a:pt x="46" y="90"/>
                  </a:lnTo>
                  <a:lnTo>
                    <a:pt x="44" y="85"/>
                  </a:lnTo>
                  <a:lnTo>
                    <a:pt x="44" y="85"/>
                  </a:lnTo>
                  <a:lnTo>
                    <a:pt x="38" y="106"/>
                  </a:lnTo>
                  <a:lnTo>
                    <a:pt x="35" y="118"/>
                  </a:lnTo>
                  <a:lnTo>
                    <a:pt x="33" y="131"/>
                  </a:lnTo>
                  <a:lnTo>
                    <a:pt x="31" y="144"/>
                  </a:lnTo>
                  <a:lnTo>
                    <a:pt x="31" y="156"/>
                  </a:lnTo>
                  <a:lnTo>
                    <a:pt x="32" y="168"/>
                  </a:lnTo>
                  <a:lnTo>
                    <a:pt x="35" y="178"/>
                  </a:lnTo>
                  <a:lnTo>
                    <a:pt x="35" y="178"/>
                  </a:lnTo>
                  <a:close/>
                  <a:moveTo>
                    <a:pt x="521" y="212"/>
                  </a:moveTo>
                  <a:lnTo>
                    <a:pt x="521" y="212"/>
                  </a:lnTo>
                  <a:lnTo>
                    <a:pt x="524" y="205"/>
                  </a:lnTo>
                  <a:lnTo>
                    <a:pt x="527" y="199"/>
                  </a:lnTo>
                  <a:lnTo>
                    <a:pt x="536" y="185"/>
                  </a:lnTo>
                  <a:lnTo>
                    <a:pt x="540" y="178"/>
                  </a:lnTo>
                  <a:lnTo>
                    <a:pt x="542" y="172"/>
                  </a:lnTo>
                  <a:lnTo>
                    <a:pt x="543" y="166"/>
                  </a:lnTo>
                  <a:lnTo>
                    <a:pt x="543" y="164"/>
                  </a:lnTo>
                  <a:lnTo>
                    <a:pt x="542" y="161"/>
                  </a:lnTo>
                  <a:lnTo>
                    <a:pt x="542" y="161"/>
                  </a:lnTo>
                  <a:lnTo>
                    <a:pt x="534" y="172"/>
                  </a:lnTo>
                  <a:lnTo>
                    <a:pt x="529" y="178"/>
                  </a:lnTo>
                  <a:lnTo>
                    <a:pt x="525" y="184"/>
                  </a:lnTo>
                  <a:lnTo>
                    <a:pt x="522" y="190"/>
                  </a:lnTo>
                  <a:lnTo>
                    <a:pt x="520" y="197"/>
                  </a:lnTo>
                  <a:lnTo>
                    <a:pt x="519" y="204"/>
                  </a:lnTo>
                  <a:lnTo>
                    <a:pt x="521" y="212"/>
                  </a:lnTo>
                  <a:lnTo>
                    <a:pt x="521" y="2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2" name="Freeform 6"/>
            <p:cNvSpPr>
              <a:spLocks/>
            </p:cNvSpPr>
            <p:nvPr/>
          </p:nvSpPr>
          <p:spPr bwMode="auto">
            <a:xfrm>
              <a:off x="1223963" y="3013076"/>
              <a:ext cx="941388" cy="307975"/>
            </a:xfrm>
            <a:custGeom>
              <a:avLst/>
              <a:gdLst>
                <a:gd name="T0" fmla="*/ 579 w 593"/>
                <a:gd name="T1" fmla="*/ 8 h 194"/>
                <a:gd name="T2" fmla="*/ 592 w 593"/>
                <a:gd name="T3" fmla="*/ 11 h 194"/>
                <a:gd name="T4" fmla="*/ 590 w 593"/>
                <a:gd name="T5" fmla="*/ 27 h 194"/>
                <a:gd name="T6" fmla="*/ 584 w 593"/>
                <a:gd name="T7" fmla="*/ 38 h 194"/>
                <a:gd name="T8" fmla="*/ 541 w 593"/>
                <a:gd name="T9" fmla="*/ 48 h 194"/>
                <a:gd name="T10" fmla="*/ 520 w 593"/>
                <a:gd name="T11" fmla="*/ 61 h 194"/>
                <a:gd name="T12" fmla="*/ 499 w 593"/>
                <a:gd name="T13" fmla="*/ 68 h 194"/>
                <a:gd name="T14" fmla="*/ 473 w 593"/>
                <a:gd name="T15" fmla="*/ 96 h 194"/>
                <a:gd name="T16" fmla="*/ 458 w 593"/>
                <a:gd name="T17" fmla="*/ 103 h 194"/>
                <a:gd name="T18" fmla="*/ 445 w 593"/>
                <a:gd name="T19" fmla="*/ 99 h 194"/>
                <a:gd name="T20" fmla="*/ 427 w 593"/>
                <a:gd name="T21" fmla="*/ 72 h 194"/>
                <a:gd name="T22" fmla="*/ 411 w 593"/>
                <a:gd name="T23" fmla="*/ 74 h 194"/>
                <a:gd name="T24" fmla="*/ 400 w 593"/>
                <a:gd name="T25" fmla="*/ 96 h 194"/>
                <a:gd name="T26" fmla="*/ 383 w 593"/>
                <a:gd name="T27" fmla="*/ 110 h 194"/>
                <a:gd name="T28" fmla="*/ 349 w 593"/>
                <a:gd name="T29" fmla="*/ 106 h 194"/>
                <a:gd name="T30" fmla="*/ 331 w 593"/>
                <a:gd name="T31" fmla="*/ 85 h 194"/>
                <a:gd name="T32" fmla="*/ 301 w 593"/>
                <a:gd name="T33" fmla="*/ 100 h 194"/>
                <a:gd name="T34" fmla="*/ 283 w 593"/>
                <a:gd name="T35" fmla="*/ 129 h 194"/>
                <a:gd name="T36" fmla="*/ 257 w 593"/>
                <a:gd name="T37" fmla="*/ 193 h 194"/>
                <a:gd name="T38" fmla="*/ 246 w 593"/>
                <a:gd name="T39" fmla="*/ 192 h 194"/>
                <a:gd name="T40" fmla="*/ 239 w 593"/>
                <a:gd name="T41" fmla="*/ 178 h 194"/>
                <a:gd name="T42" fmla="*/ 239 w 593"/>
                <a:gd name="T43" fmla="*/ 144 h 194"/>
                <a:gd name="T44" fmla="*/ 232 w 593"/>
                <a:gd name="T45" fmla="*/ 144 h 194"/>
                <a:gd name="T46" fmla="*/ 221 w 593"/>
                <a:gd name="T47" fmla="*/ 154 h 194"/>
                <a:gd name="T48" fmla="*/ 152 w 593"/>
                <a:gd name="T49" fmla="*/ 133 h 194"/>
                <a:gd name="T50" fmla="*/ 119 w 593"/>
                <a:gd name="T51" fmla="*/ 117 h 194"/>
                <a:gd name="T52" fmla="*/ 103 w 593"/>
                <a:gd name="T53" fmla="*/ 113 h 194"/>
                <a:gd name="T54" fmla="*/ 57 w 593"/>
                <a:gd name="T55" fmla="*/ 123 h 194"/>
                <a:gd name="T56" fmla="*/ 16 w 593"/>
                <a:gd name="T57" fmla="*/ 130 h 194"/>
                <a:gd name="T58" fmla="*/ 1 w 593"/>
                <a:gd name="T59" fmla="*/ 123 h 194"/>
                <a:gd name="T60" fmla="*/ 4 w 593"/>
                <a:gd name="T61" fmla="*/ 112 h 194"/>
                <a:gd name="T62" fmla="*/ 28 w 593"/>
                <a:gd name="T63" fmla="*/ 107 h 194"/>
                <a:gd name="T64" fmla="*/ 72 w 593"/>
                <a:gd name="T65" fmla="*/ 98 h 194"/>
                <a:gd name="T66" fmla="*/ 105 w 593"/>
                <a:gd name="T67" fmla="*/ 93 h 194"/>
                <a:gd name="T68" fmla="*/ 132 w 593"/>
                <a:gd name="T69" fmla="*/ 103 h 194"/>
                <a:gd name="T70" fmla="*/ 157 w 593"/>
                <a:gd name="T71" fmla="*/ 114 h 194"/>
                <a:gd name="T72" fmla="*/ 166 w 593"/>
                <a:gd name="T73" fmla="*/ 69 h 194"/>
                <a:gd name="T74" fmla="*/ 183 w 593"/>
                <a:gd name="T75" fmla="*/ 48 h 194"/>
                <a:gd name="T76" fmla="*/ 200 w 593"/>
                <a:gd name="T77" fmla="*/ 43 h 194"/>
                <a:gd name="T78" fmla="*/ 221 w 593"/>
                <a:gd name="T79" fmla="*/ 52 h 194"/>
                <a:gd name="T80" fmla="*/ 236 w 593"/>
                <a:gd name="T81" fmla="*/ 75 h 194"/>
                <a:gd name="T82" fmla="*/ 241 w 593"/>
                <a:gd name="T83" fmla="*/ 69 h 194"/>
                <a:gd name="T84" fmla="*/ 247 w 593"/>
                <a:gd name="T85" fmla="*/ 64 h 194"/>
                <a:gd name="T86" fmla="*/ 265 w 593"/>
                <a:gd name="T87" fmla="*/ 103 h 194"/>
                <a:gd name="T88" fmla="*/ 315 w 593"/>
                <a:gd name="T89" fmla="*/ 64 h 194"/>
                <a:gd name="T90" fmla="*/ 350 w 593"/>
                <a:gd name="T91" fmla="*/ 50 h 194"/>
                <a:gd name="T92" fmla="*/ 363 w 593"/>
                <a:gd name="T93" fmla="*/ 56 h 194"/>
                <a:gd name="T94" fmla="*/ 368 w 593"/>
                <a:gd name="T95" fmla="*/ 75 h 194"/>
                <a:gd name="T96" fmla="*/ 376 w 593"/>
                <a:gd name="T97" fmla="*/ 87 h 194"/>
                <a:gd name="T98" fmla="*/ 389 w 593"/>
                <a:gd name="T99" fmla="*/ 66 h 194"/>
                <a:gd name="T100" fmla="*/ 403 w 593"/>
                <a:gd name="T101" fmla="*/ 46 h 194"/>
                <a:gd name="T102" fmla="*/ 418 w 593"/>
                <a:gd name="T103" fmla="*/ 43 h 194"/>
                <a:gd name="T104" fmla="*/ 442 w 593"/>
                <a:gd name="T105" fmla="*/ 59 h 194"/>
                <a:gd name="T106" fmla="*/ 460 w 593"/>
                <a:gd name="T107" fmla="*/ 73 h 194"/>
                <a:gd name="T108" fmla="*/ 495 w 593"/>
                <a:gd name="T109" fmla="*/ 46 h 194"/>
                <a:gd name="T110" fmla="*/ 561 w 593"/>
                <a:gd name="T111"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3" h="194">
                  <a:moveTo>
                    <a:pt x="574" y="0"/>
                  </a:moveTo>
                  <a:lnTo>
                    <a:pt x="574" y="0"/>
                  </a:lnTo>
                  <a:lnTo>
                    <a:pt x="577" y="6"/>
                  </a:lnTo>
                  <a:lnTo>
                    <a:pt x="579" y="8"/>
                  </a:lnTo>
                  <a:lnTo>
                    <a:pt x="581" y="9"/>
                  </a:lnTo>
                  <a:lnTo>
                    <a:pt x="586" y="10"/>
                  </a:lnTo>
                  <a:lnTo>
                    <a:pt x="592" y="11"/>
                  </a:lnTo>
                  <a:lnTo>
                    <a:pt x="592" y="11"/>
                  </a:lnTo>
                  <a:lnTo>
                    <a:pt x="593" y="16"/>
                  </a:lnTo>
                  <a:lnTo>
                    <a:pt x="593" y="20"/>
                  </a:lnTo>
                  <a:lnTo>
                    <a:pt x="592" y="24"/>
                  </a:lnTo>
                  <a:lnTo>
                    <a:pt x="590" y="27"/>
                  </a:lnTo>
                  <a:lnTo>
                    <a:pt x="587" y="32"/>
                  </a:lnTo>
                  <a:lnTo>
                    <a:pt x="585" y="35"/>
                  </a:lnTo>
                  <a:lnTo>
                    <a:pt x="584" y="38"/>
                  </a:lnTo>
                  <a:lnTo>
                    <a:pt x="584" y="38"/>
                  </a:lnTo>
                  <a:lnTo>
                    <a:pt x="558" y="38"/>
                  </a:lnTo>
                  <a:lnTo>
                    <a:pt x="558" y="38"/>
                  </a:lnTo>
                  <a:lnTo>
                    <a:pt x="549" y="43"/>
                  </a:lnTo>
                  <a:lnTo>
                    <a:pt x="541" y="48"/>
                  </a:lnTo>
                  <a:lnTo>
                    <a:pt x="533" y="54"/>
                  </a:lnTo>
                  <a:lnTo>
                    <a:pt x="527" y="62"/>
                  </a:lnTo>
                  <a:lnTo>
                    <a:pt x="527" y="62"/>
                  </a:lnTo>
                  <a:lnTo>
                    <a:pt x="520" y="61"/>
                  </a:lnTo>
                  <a:lnTo>
                    <a:pt x="514" y="61"/>
                  </a:lnTo>
                  <a:lnTo>
                    <a:pt x="509" y="63"/>
                  </a:lnTo>
                  <a:lnTo>
                    <a:pt x="503" y="65"/>
                  </a:lnTo>
                  <a:lnTo>
                    <a:pt x="499" y="68"/>
                  </a:lnTo>
                  <a:lnTo>
                    <a:pt x="495" y="71"/>
                  </a:lnTo>
                  <a:lnTo>
                    <a:pt x="487" y="80"/>
                  </a:lnTo>
                  <a:lnTo>
                    <a:pt x="480" y="88"/>
                  </a:lnTo>
                  <a:lnTo>
                    <a:pt x="473" y="96"/>
                  </a:lnTo>
                  <a:lnTo>
                    <a:pt x="470" y="99"/>
                  </a:lnTo>
                  <a:lnTo>
                    <a:pt x="466" y="101"/>
                  </a:lnTo>
                  <a:lnTo>
                    <a:pt x="462" y="103"/>
                  </a:lnTo>
                  <a:lnTo>
                    <a:pt x="458" y="103"/>
                  </a:lnTo>
                  <a:lnTo>
                    <a:pt x="458" y="103"/>
                  </a:lnTo>
                  <a:lnTo>
                    <a:pt x="454" y="103"/>
                  </a:lnTo>
                  <a:lnTo>
                    <a:pt x="451" y="102"/>
                  </a:lnTo>
                  <a:lnTo>
                    <a:pt x="445" y="99"/>
                  </a:lnTo>
                  <a:lnTo>
                    <a:pt x="441" y="95"/>
                  </a:lnTo>
                  <a:lnTo>
                    <a:pt x="438" y="90"/>
                  </a:lnTo>
                  <a:lnTo>
                    <a:pt x="431" y="78"/>
                  </a:lnTo>
                  <a:lnTo>
                    <a:pt x="427" y="72"/>
                  </a:lnTo>
                  <a:lnTo>
                    <a:pt x="421" y="67"/>
                  </a:lnTo>
                  <a:lnTo>
                    <a:pt x="421" y="67"/>
                  </a:lnTo>
                  <a:lnTo>
                    <a:pt x="415" y="70"/>
                  </a:lnTo>
                  <a:lnTo>
                    <a:pt x="411" y="74"/>
                  </a:lnTo>
                  <a:lnTo>
                    <a:pt x="408" y="79"/>
                  </a:lnTo>
                  <a:lnTo>
                    <a:pt x="406" y="85"/>
                  </a:lnTo>
                  <a:lnTo>
                    <a:pt x="404" y="91"/>
                  </a:lnTo>
                  <a:lnTo>
                    <a:pt x="400" y="96"/>
                  </a:lnTo>
                  <a:lnTo>
                    <a:pt x="397" y="102"/>
                  </a:lnTo>
                  <a:lnTo>
                    <a:pt x="391" y="106"/>
                  </a:lnTo>
                  <a:lnTo>
                    <a:pt x="391" y="106"/>
                  </a:lnTo>
                  <a:lnTo>
                    <a:pt x="383" y="110"/>
                  </a:lnTo>
                  <a:lnTo>
                    <a:pt x="374" y="112"/>
                  </a:lnTo>
                  <a:lnTo>
                    <a:pt x="365" y="112"/>
                  </a:lnTo>
                  <a:lnTo>
                    <a:pt x="357" y="110"/>
                  </a:lnTo>
                  <a:lnTo>
                    <a:pt x="349" y="106"/>
                  </a:lnTo>
                  <a:lnTo>
                    <a:pt x="342" y="100"/>
                  </a:lnTo>
                  <a:lnTo>
                    <a:pt x="336" y="93"/>
                  </a:lnTo>
                  <a:lnTo>
                    <a:pt x="331" y="85"/>
                  </a:lnTo>
                  <a:lnTo>
                    <a:pt x="331" y="85"/>
                  </a:lnTo>
                  <a:lnTo>
                    <a:pt x="322" y="87"/>
                  </a:lnTo>
                  <a:lnTo>
                    <a:pt x="314" y="91"/>
                  </a:lnTo>
                  <a:lnTo>
                    <a:pt x="307" y="95"/>
                  </a:lnTo>
                  <a:lnTo>
                    <a:pt x="301" y="100"/>
                  </a:lnTo>
                  <a:lnTo>
                    <a:pt x="295" y="106"/>
                  </a:lnTo>
                  <a:lnTo>
                    <a:pt x="290" y="113"/>
                  </a:lnTo>
                  <a:lnTo>
                    <a:pt x="286" y="120"/>
                  </a:lnTo>
                  <a:lnTo>
                    <a:pt x="283" y="129"/>
                  </a:lnTo>
                  <a:lnTo>
                    <a:pt x="276" y="145"/>
                  </a:lnTo>
                  <a:lnTo>
                    <a:pt x="271" y="162"/>
                  </a:lnTo>
                  <a:lnTo>
                    <a:pt x="264" y="178"/>
                  </a:lnTo>
                  <a:lnTo>
                    <a:pt x="257" y="193"/>
                  </a:lnTo>
                  <a:lnTo>
                    <a:pt x="257" y="193"/>
                  </a:lnTo>
                  <a:lnTo>
                    <a:pt x="253" y="194"/>
                  </a:lnTo>
                  <a:lnTo>
                    <a:pt x="249" y="193"/>
                  </a:lnTo>
                  <a:lnTo>
                    <a:pt x="246" y="192"/>
                  </a:lnTo>
                  <a:lnTo>
                    <a:pt x="243" y="190"/>
                  </a:lnTo>
                  <a:lnTo>
                    <a:pt x="242" y="187"/>
                  </a:lnTo>
                  <a:lnTo>
                    <a:pt x="240" y="185"/>
                  </a:lnTo>
                  <a:lnTo>
                    <a:pt x="239" y="178"/>
                  </a:lnTo>
                  <a:lnTo>
                    <a:pt x="238" y="169"/>
                  </a:lnTo>
                  <a:lnTo>
                    <a:pt x="239" y="161"/>
                  </a:lnTo>
                  <a:lnTo>
                    <a:pt x="239" y="152"/>
                  </a:lnTo>
                  <a:lnTo>
                    <a:pt x="239" y="144"/>
                  </a:lnTo>
                  <a:lnTo>
                    <a:pt x="239" y="144"/>
                  </a:lnTo>
                  <a:lnTo>
                    <a:pt x="236" y="142"/>
                  </a:lnTo>
                  <a:lnTo>
                    <a:pt x="234" y="142"/>
                  </a:lnTo>
                  <a:lnTo>
                    <a:pt x="232" y="144"/>
                  </a:lnTo>
                  <a:lnTo>
                    <a:pt x="230" y="146"/>
                  </a:lnTo>
                  <a:lnTo>
                    <a:pt x="225" y="150"/>
                  </a:lnTo>
                  <a:lnTo>
                    <a:pt x="223" y="153"/>
                  </a:lnTo>
                  <a:lnTo>
                    <a:pt x="221" y="154"/>
                  </a:lnTo>
                  <a:lnTo>
                    <a:pt x="221" y="154"/>
                  </a:lnTo>
                  <a:lnTo>
                    <a:pt x="188" y="143"/>
                  </a:lnTo>
                  <a:lnTo>
                    <a:pt x="152" y="133"/>
                  </a:lnTo>
                  <a:lnTo>
                    <a:pt x="152" y="133"/>
                  </a:lnTo>
                  <a:lnTo>
                    <a:pt x="146" y="131"/>
                  </a:lnTo>
                  <a:lnTo>
                    <a:pt x="140" y="129"/>
                  </a:lnTo>
                  <a:lnTo>
                    <a:pt x="129" y="122"/>
                  </a:lnTo>
                  <a:lnTo>
                    <a:pt x="119" y="117"/>
                  </a:lnTo>
                  <a:lnTo>
                    <a:pt x="114" y="115"/>
                  </a:lnTo>
                  <a:lnTo>
                    <a:pt x="110" y="114"/>
                  </a:lnTo>
                  <a:lnTo>
                    <a:pt x="110" y="114"/>
                  </a:lnTo>
                  <a:lnTo>
                    <a:pt x="103" y="113"/>
                  </a:lnTo>
                  <a:lnTo>
                    <a:pt x="97" y="114"/>
                  </a:lnTo>
                  <a:lnTo>
                    <a:pt x="83" y="116"/>
                  </a:lnTo>
                  <a:lnTo>
                    <a:pt x="70" y="119"/>
                  </a:lnTo>
                  <a:lnTo>
                    <a:pt x="57" y="123"/>
                  </a:lnTo>
                  <a:lnTo>
                    <a:pt x="44" y="127"/>
                  </a:lnTo>
                  <a:lnTo>
                    <a:pt x="30" y="130"/>
                  </a:lnTo>
                  <a:lnTo>
                    <a:pt x="23" y="131"/>
                  </a:lnTo>
                  <a:lnTo>
                    <a:pt x="16" y="130"/>
                  </a:lnTo>
                  <a:lnTo>
                    <a:pt x="9" y="130"/>
                  </a:lnTo>
                  <a:lnTo>
                    <a:pt x="2" y="127"/>
                  </a:lnTo>
                  <a:lnTo>
                    <a:pt x="2" y="127"/>
                  </a:lnTo>
                  <a:lnTo>
                    <a:pt x="1" y="123"/>
                  </a:lnTo>
                  <a:lnTo>
                    <a:pt x="0" y="119"/>
                  </a:lnTo>
                  <a:lnTo>
                    <a:pt x="1" y="116"/>
                  </a:lnTo>
                  <a:lnTo>
                    <a:pt x="2" y="114"/>
                  </a:lnTo>
                  <a:lnTo>
                    <a:pt x="4" y="112"/>
                  </a:lnTo>
                  <a:lnTo>
                    <a:pt x="7" y="110"/>
                  </a:lnTo>
                  <a:lnTo>
                    <a:pt x="13" y="108"/>
                  </a:lnTo>
                  <a:lnTo>
                    <a:pt x="20" y="107"/>
                  </a:lnTo>
                  <a:lnTo>
                    <a:pt x="28" y="107"/>
                  </a:lnTo>
                  <a:lnTo>
                    <a:pt x="41" y="106"/>
                  </a:lnTo>
                  <a:lnTo>
                    <a:pt x="41" y="106"/>
                  </a:lnTo>
                  <a:lnTo>
                    <a:pt x="56" y="102"/>
                  </a:lnTo>
                  <a:lnTo>
                    <a:pt x="72" y="98"/>
                  </a:lnTo>
                  <a:lnTo>
                    <a:pt x="88" y="94"/>
                  </a:lnTo>
                  <a:lnTo>
                    <a:pt x="97" y="93"/>
                  </a:lnTo>
                  <a:lnTo>
                    <a:pt x="105" y="93"/>
                  </a:lnTo>
                  <a:lnTo>
                    <a:pt x="105" y="93"/>
                  </a:lnTo>
                  <a:lnTo>
                    <a:pt x="113" y="94"/>
                  </a:lnTo>
                  <a:lnTo>
                    <a:pt x="120" y="97"/>
                  </a:lnTo>
                  <a:lnTo>
                    <a:pt x="126" y="99"/>
                  </a:lnTo>
                  <a:lnTo>
                    <a:pt x="132" y="103"/>
                  </a:lnTo>
                  <a:lnTo>
                    <a:pt x="144" y="109"/>
                  </a:lnTo>
                  <a:lnTo>
                    <a:pt x="150" y="112"/>
                  </a:lnTo>
                  <a:lnTo>
                    <a:pt x="157" y="114"/>
                  </a:lnTo>
                  <a:lnTo>
                    <a:pt x="157" y="114"/>
                  </a:lnTo>
                  <a:lnTo>
                    <a:pt x="158" y="103"/>
                  </a:lnTo>
                  <a:lnTo>
                    <a:pt x="159" y="92"/>
                  </a:lnTo>
                  <a:lnTo>
                    <a:pt x="162" y="80"/>
                  </a:lnTo>
                  <a:lnTo>
                    <a:pt x="166" y="69"/>
                  </a:lnTo>
                  <a:lnTo>
                    <a:pt x="172" y="59"/>
                  </a:lnTo>
                  <a:lnTo>
                    <a:pt x="175" y="55"/>
                  </a:lnTo>
                  <a:lnTo>
                    <a:pt x="179" y="51"/>
                  </a:lnTo>
                  <a:lnTo>
                    <a:pt x="183" y="48"/>
                  </a:lnTo>
                  <a:lnTo>
                    <a:pt x="188" y="45"/>
                  </a:lnTo>
                  <a:lnTo>
                    <a:pt x="193" y="44"/>
                  </a:lnTo>
                  <a:lnTo>
                    <a:pt x="200" y="43"/>
                  </a:lnTo>
                  <a:lnTo>
                    <a:pt x="200" y="43"/>
                  </a:lnTo>
                  <a:lnTo>
                    <a:pt x="205" y="44"/>
                  </a:lnTo>
                  <a:lnTo>
                    <a:pt x="211" y="46"/>
                  </a:lnTo>
                  <a:lnTo>
                    <a:pt x="216" y="49"/>
                  </a:lnTo>
                  <a:lnTo>
                    <a:pt x="221" y="52"/>
                  </a:lnTo>
                  <a:lnTo>
                    <a:pt x="226" y="57"/>
                  </a:lnTo>
                  <a:lnTo>
                    <a:pt x="230" y="63"/>
                  </a:lnTo>
                  <a:lnTo>
                    <a:pt x="233" y="68"/>
                  </a:lnTo>
                  <a:lnTo>
                    <a:pt x="236" y="75"/>
                  </a:lnTo>
                  <a:lnTo>
                    <a:pt x="236" y="75"/>
                  </a:lnTo>
                  <a:lnTo>
                    <a:pt x="238" y="74"/>
                  </a:lnTo>
                  <a:lnTo>
                    <a:pt x="240" y="73"/>
                  </a:lnTo>
                  <a:lnTo>
                    <a:pt x="241" y="69"/>
                  </a:lnTo>
                  <a:lnTo>
                    <a:pt x="243" y="66"/>
                  </a:lnTo>
                  <a:lnTo>
                    <a:pt x="245" y="65"/>
                  </a:lnTo>
                  <a:lnTo>
                    <a:pt x="247" y="64"/>
                  </a:lnTo>
                  <a:lnTo>
                    <a:pt x="247" y="64"/>
                  </a:lnTo>
                  <a:lnTo>
                    <a:pt x="256" y="70"/>
                  </a:lnTo>
                  <a:lnTo>
                    <a:pt x="265" y="75"/>
                  </a:lnTo>
                  <a:lnTo>
                    <a:pt x="265" y="75"/>
                  </a:lnTo>
                  <a:lnTo>
                    <a:pt x="265" y="103"/>
                  </a:lnTo>
                  <a:lnTo>
                    <a:pt x="265" y="103"/>
                  </a:lnTo>
                  <a:lnTo>
                    <a:pt x="287" y="84"/>
                  </a:lnTo>
                  <a:lnTo>
                    <a:pt x="305" y="70"/>
                  </a:lnTo>
                  <a:lnTo>
                    <a:pt x="315" y="64"/>
                  </a:lnTo>
                  <a:lnTo>
                    <a:pt x="324" y="58"/>
                  </a:lnTo>
                  <a:lnTo>
                    <a:pt x="334" y="54"/>
                  </a:lnTo>
                  <a:lnTo>
                    <a:pt x="342" y="51"/>
                  </a:lnTo>
                  <a:lnTo>
                    <a:pt x="350" y="50"/>
                  </a:lnTo>
                  <a:lnTo>
                    <a:pt x="354" y="51"/>
                  </a:lnTo>
                  <a:lnTo>
                    <a:pt x="357" y="52"/>
                  </a:lnTo>
                  <a:lnTo>
                    <a:pt x="360" y="54"/>
                  </a:lnTo>
                  <a:lnTo>
                    <a:pt x="363" y="56"/>
                  </a:lnTo>
                  <a:lnTo>
                    <a:pt x="365" y="60"/>
                  </a:lnTo>
                  <a:lnTo>
                    <a:pt x="366" y="64"/>
                  </a:lnTo>
                  <a:lnTo>
                    <a:pt x="368" y="69"/>
                  </a:lnTo>
                  <a:lnTo>
                    <a:pt x="368" y="75"/>
                  </a:lnTo>
                  <a:lnTo>
                    <a:pt x="368" y="90"/>
                  </a:lnTo>
                  <a:lnTo>
                    <a:pt x="368" y="90"/>
                  </a:lnTo>
                  <a:lnTo>
                    <a:pt x="372" y="89"/>
                  </a:lnTo>
                  <a:lnTo>
                    <a:pt x="376" y="87"/>
                  </a:lnTo>
                  <a:lnTo>
                    <a:pt x="379" y="84"/>
                  </a:lnTo>
                  <a:lnTo>
                    <a:pt x="382" y="81"/>
                  </a:lnTo>
                  <a:lnTo>
                    <a:pt x="386" y="74"/>
                  </a:lnTo>
                  <a:lnTo>
                    <a:pt x="389" y="66"/>
                  </a:lnTo>
                  <a:lnTo>
                    <a:pt x="392" y="58"/>
                  </a:lnTo>
                  <a:lnTo>
                    <a:pt x="396" y="51"/>
                  </a:lnTo>
                  <a:lnTo>
                    <a:pt x="399" y="48"/>
                  </a:lnTo>
                  <a:lnTo>
                    <a:pt x="403" y="46"/>
                  </a:lnTo>
                  <a:lnTo>
                    <a:pt x="406" y="44"/>
                  </a:lnTo>
                  <a:lnTo>
                    <a:pt x="411" y="43"/>
                  </a:lnTo>
                  <a:lnTo>
                    <a:pt x="411" y="43"/>
                  </a:lnTo>
                  <a:lnTo>
                    <a:pt x="418" y="43"/>
                  </a:lnTo>
                  <a:lnTo>
                    <a:pt x="424" y="45"/>
                  </a:lnTo>
                  <a:lnTo>
                    <a:pt x="430" y="49"/>
                  </a:lnTo>
                  <a:lnTo>
                    <a:pt x="436" y="54"/>
                  </a:lnTo>
                  <a:lnTo>
                    <a:pt x="442" y="59"/>
                  </a:lnTo>
                  <a:lnTo>
                    <a:pt x="447" y="66"/>
                  </a:lnTo>
                  <a:lnTo>
                    <a:pt x="455" y="80"/>
                  </a:lnTo>
                  <a:lnTo>
                    <a:pt x="455" y="80"/>
                  </a:lnTo>
                  <a:lnTo>
                    <a:pt x="460" y="73"/>
                  </a:lnTo>
                  <a:lnTo>
                    <a:pt x="466" y="66"/>
                  </a:lnTo>
                  <a:lnTo>
                    <a:pt x="472" y="60"/>
                  </a:lnTo>
                  <a:lnTo>
                    <a:pt x="479" y="55"/>
                  </a:lnTo>
                  <a:lnTo>
                    <a:pt x="495" y="46"/>
                  </a:lnTo>
                  <a:lnTo>
                    <a:pt x="512" y="38"/>
                  </a:lnTo>
                  <a:lnTo>
                    <a:pt x="529" y="30"/>
                  </a:lnTo>
                  <a:lnTo>
                    <a:pt x="545" y="21"/>
                  </a:lnTo>
                  <a:lnTo>
                    <a:pt x="561" y="12"/>
                  </a:lnTo>
                  <a:lnTo>
                    <a:pt x="567" y="6"/>
                  </a:lnTo>
                  <a:lnTo>
                    <a:pt x="574" y="0"/>
                  </a:lnTo>
                  <a:lnTo>
                    <a:pt x="5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3" name="Freeform 7"/>
            <p:cNvSpPr>
              <a:spLocks/>
            </p:cNvSpPr>
            <p:nvPr/>
          </p:nvSpPr>
          <p:spPr bwMode="auto">
            <a:xfrm>
              <a:off x="1071563" y="3308351"/>
              <a:ext cx="165100" cy="104775"/>
            </a:xfrm>
            <a:custGeom>
              <a:avLst/>
              <a:gdLst>
                <a:gd name="T0" fmla="*/ 42 w 104"/>
                <a:gd name="T1" fmla="*/ 10 h 66"/>
                <a:gd name="T2" fmla="*/ 42 w 104"/>
                <a:gd name="T3" fmla="*/ 10 h 66"/>
                <a:gd name="T4" fmla="*/ 50 w 104"/>
                <a:gd name="T5" fmla="*/ 5 h 66"/>
                <a:gd name="T6" fmla="*/ 58 w 104"/>
                <a:gd name="T7" fmla="*/ 2 h 66"/>
                <a:gd name="T8" fmla="*/ 65 w 104"/>
                <a:gd name="T9" fmla="*/ 1 h 66"/>
                <a:gd name="T10" fmla="*/ 72 w 104"/>
                <a:gd name="T11" fmla="*/ 0 h 66"/>
                <a:gd name="T12" fmla="*/ 78 w 104"/>
                <a:gd name="T13" fmla="*/ 1 h 66"/>
                <a:gd name="T14" fmla="*/ 85 w 104"/>
                <a:gd name="T15" fmla="*/ 3 h 66"/>
                <a:gd name="T16" fmla="*/ 90 w 104"/>
                <a:gd name="T17" fmla="*/ 5 h 66"/>
                <a:gd name="T18" fmla="*/ 94 w 104"/>
                <a:gd name="T19" fmla="*/ 9 h 66"/>
                <a:gd name="T20" fmla="*/ 97 w 104"/>
                <a:gd name="T21" fmla="*/ 14 h 66"/>
                <a:gd name="T22" fmla="*/ 100 w 104"/>
                <a:gd name="T23" fmla="*/ 19 h 66"/>
                <a:gd name="T24" fmla="*/ 102 w 104"/>
                <a:gd name="T25" fmla="*/ 25 h 66"/>
                <a:gd name="T26" fmla="*/ 103 w 104"/>
                <a:gd name="T27" fmla="*/ 32 h 66"/>
                <a:gd name="T28" fmla="*/ 104 w 104"/>
                <a:gd name="T29" fmla="*/ 40 h 66"/>
                <a:gd name="T30" fmla="*/ 103 w 104"/>
                <a:gd name="T31" fmla="*/ 49 h 66"/>
                <a:gd name="T32" fmla="*/ 102 w 104"/>
                <a:gd name="T33" fmla="*/ 57 h 66"/>
                <a:gd name="T34" fmla="*/ 100 w 104"/>
                <a:gd name="T35" fmla="*/ 66 h 66"/>
                <a:gd name="T36" fmla="*/ 100 w 104"/>
                <a:gd name="T37" fmla="*/ 66 h 66"/>
                <a:gd name="T38" fmla="*/ 97 w 104"/>
                <a:gd name="T39" fmla="*/ 65 h 66"/>
                <a:gd name="T40" fmla="*/ 94 w 104"/>
                <a:gd name="T41" fmla="*/ 65 h 66"/>
                <a:gd name="T42" fmla="*/ 91 w 104"/>
                <a:gd name="T43" fmla="*/ 63 h 66"/>
                <a:gd name="T44" fmla="*/ 89 w 104"/>
                <a:gd name="T45" fmla="*/ 61 h 66"/>
                <a:gd name="T46" fmla="*/ 86 w 104"/>
                <a:gd name="T47" fmla="*/ 56 h 66"/>
                <a:gd name="T48" fmla="*/ 85 w 104"/>
                <a:gd name="T49" fmla="*/ 50 h 66"/>
                <a:gd name="T50" fmla="*/ 84 w 104"/>
                <a:gd name="T51" fmla="*/ 41 h 66"/>
                <a:gd name="T52" fmla="*/ 84 w 104"/>
                <a:gd name="T53" fmla="*/ 34 h 66"/>
                <a:gd name="T54" fmla="*/ 85 w 104"/>
                <a:gd name="T55" fmla="*/ 18 h 66"/>
                <a:gd name="T56" fmla="*/ 85 w 104"/>
                <a:gd name="T57" fmla="*/ 18 h 66"/>
                <a:gd name="T58" fmla="*/ 73 w 104"/>
                <a:gd name="T59" fmla="*/ 19 h 66"/>
                <a:gd name="T60" fmla="*/ 61 w 104"/>
                <a:gd name="T61" fmla="*/ 22 h 66"/>
                <a:gd name="T62" fmla="*/ 50 w 104"/>
                <a:gd name="T63" fmla="*/ 25 h 66"/>
                <a:gd name="T64" fmla="*/ 38 w 104"/>
                <a:gd name="T65" fmla="*/ 27 h 66"/>
                <a:gd name="T66" fmla="*/ 27 w 104"/>
                <a:gd name="T67" fmla="*/ 28 h 66"/>
                <a:gd name="T68" fmla="*/ 21 w 104"/>
                <a:gd name="T69" fmla="*/ 28 h 66"/>
                <a:gd name="T70" fmla="*/ 16 w 104"/>
                <a:gd name="T71" fmla="*/ 27 h 66"/>
                <a:gd name="T72" fmla="*/ 12 w 104"/>
                <a:gd name="T73" fmla="*/ 25 h 66"/>
                <a:gd name="T74" fmla="*/ 7 w 104"/>
                <a:gd name="T75" fmla="*/ 23 h 66"/>
                <a:gd name="T76" fmla="*/ 3 w 104"/>
                <a:gd name="T77" fmla="*/ 19 h 66"/>
                <a:gd name="T78" fmla="*/ 0 w 104"/>
                <a:gd name="T79" fmla="*/ 15 h 66"/>
                <a:gd name="T80" fmla="*/ 0 w 104"/>
                <a:gd name="T81" fmla="*/ 15 h 66"/>
                <a:gd name="T82" fmla="*/ 1 w 104"/>
                <a:gd name="T83" fmla="*/ 12 h 66"/>
                <a:gd name="T84" fmla="*/ 2 w 104"/>
                <a:gd name="T85" fmla="*/ 9 h 66"/>
                <a:gd name="T86" fmla="*/ 4 w 104"/>
                <a:gd name="T87" fmla="*/ 7 h 66"/>
                <a:gd name="T88" fmla="*/ 6 w 104"/>
                <a:gd name="T89" fmla="*/ 5 h 66"/>
                <a:gd name="T90" fmla="*/ 12 w 104"/>
                <a:gd name="T91" fmla="*/ 2 h 66"/>
                <a:gd name="T92" fmla="*/ 19 w 104"/>
                <a:gd name="T93" fmla="*/ 0 h 66"/>
                <a:gd name="T94" fmla="*/ 26 w 104"/>
                <a:gd name="T95" fmla="*/ 0 h 66"/>
                <a:gd name="T96" fmla="*/ 33 w 104"/>
                <a:gd name="T97" fmla="*/ 2 h 66"/>
                <a:gd name="T98" fmla="*/ 38 w 104"/>
                <a:gd name="T99" fmla="*/ 5 h 66"/>
                <a:gd name="T100" fmla="*/ 40 w 104"/>
                <a:gd name="T101" fmla="*/ 7 h 66"/>
                <a:gd name="T102" fmla="*/ 42 w 104"/>
                <a:gd name="T103" fmla="*/ 10 h 66"/>
                <a:gd name="T104" fmla="*/ 42 w 104"/>
                <a:gd name="T105"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66">
                  <a:moveTo>
                    <a:pt x="42" y="10"/>
                  </a:moveTo>
                  <a:lnTo>
                    <a:pt x="42" y="10"/>
                  </a:lnTo>
                  <a:lnTo>
                    <a:pt x="50" y="5"/>
                  </a:lnTo>
                  <a:lnTo>
                    <a:pt x="58" y="2"/>
                  </a:lnTo>
                  <a:lnTo>
                    <a:pt x="65" y="1"/>
                  </a:lnTo>
                  <a:lnTo>
                    <a:pt x="72" y="0"/>
                  </a:lnTo>
                  <a:lnTo>
                    <a:pt x="78" y="1"/>
                  </a:lnTo>
                  <a:lnTo>
                    <a:pt x="85" y="3"/>
                  </a:lnTo>
                  <a:lnTo>
                    <a:pt x="90" y="5"/>
                  </a:lnTo>
                  <a:lnTo>
                    <a:pt x="94" y="9"/>
                  </a:lnTo>
                  <a:lnTo>
                    <a:pt x="97" y="14"/>
                  </a:lnTo>
                  <a:lnTo>
                    <a:pt x="100" y="19"/>
                  </a:lnTo>
                  <a:lnTo>
                    <a:pt x="102" y="25"/>
                  </a:lnTo>
                  <a:lnTo>
                    <a:pt x="103" y="32"/>
                  </a:lnTo>
                  <a:lnTo>
                    <a:pt x="104" y="40"/>
                  </a:lnTo>
                  <a:lnTo>
                    <a:pt x="103" y="49"/>
                  </a:lnTo>
                  <a:lnTo>
                    <a:pt x="102" y="57"/>
                  </a:lnTo>
                  <a:lnTo>
                    <a:pt x="100" y="66"/>
                  </a:lnTo>
                  <a:lnTo>
                    <a:pt x="100" y="66"/>
                  </a:lnTo>
                  <a:lnTo>
                    <a:pt x="97" y="65"/>
                  </a:lnTo>
                  <a:lnTo>
                    <a:pt x="94" y="65"/>
                  </a:lnTo>
                  <a:lnTo>
                    <a:pt x="91" y="63"/>
                  </a:lnTo>
                  <a:lnTo>
                    <a:pt x="89" y="61"/>
                  </a:lnTo>
                  <a:lnTo>
                    <a:pt x="86" y="56"/>
                  </a:lnTo>
                  <a:lnTo>
                    <a:pt x="85" y="50"/>
                  </a:lnTo>
                  <a:lnTo>
                    <a:pt x="84" y="41"/>
                  </a:lnTo>
                  <a:lnTo>
                    <a:pt x="84" y="34"/>
                  </a:lnTo>
                  <a:lnTo>
                    <a:pt x="85" y="18"/>
                  </a:lnTo>
                  <a:lnTo>
                    <a:pt x="85" y="18"/>
                  </a:lnTo>
                  <a:lnTo>
                    <a:pt x="73" y="19"/>
                  </a:lnTo>
                  <a:lnTo>
                    <a:pt x="61" y="22"/>
                  </a:lnTo>
                  <a:lnTo>
                    <a:pt x="50" y="25"/>
                  </a:lnTo>
                  <a:lnTo>
                    <a:pt x="38" y="27"/>
                  </a:lnTo>
                  <a:lnTo>
                    <a:pt x="27" y="28"/>
                  </a:lnTo>
                  <a:lnTo>
                    <a:pt x="21" y="28"/>
                  </a:lnTo>
                  <a:lnTo>
                    <a:pt x="16" y="27"/>
                  </a:lnTo>
                  <a:lnTo>
                    <a:pt x="12" y="25"/>
                  </a:lnTo>
                  <a:lnTo>
                    <a:pt x="7" y="23"/>
                  </a:lnTo>
                  <a:lnTo>
                    <a:pt x="3" y="19"/>
                  </a:lnTo>
                  <a:lnTo>
                    <a:pt x="0" y="15"/>
                  </a:lnTo>
                  <a:lnTo>
                    <a:pt x="0" y="15"/>
                  </a:lnTo>
                  <a:lnTo>
                    <a:pt x="1" y="12"/>
                  </a:lnTo>
                  <a:lnTo>
                    <a:pt x="2" y="9"/>
                  </a:lnTo>
                  <a:lnTo>
                    <a:pt x="4" y="7"/>
                  </a:lnTo>
                  <a:lnTo>
                    <a:pt x="6" y="5"/>
                  </a:lnTo>
                  <a:lnTo>
                    <a:pt x="12" y="2"/>
                  </a:lnTo>
                  <a:lnTo>
                    <a:pt x="19" y="0"/>
                  </a:lnTo>
                  <a:lnTo>
                    <a:pt x="26" y="0"/>
                  </a:lnTo>
                  <a:lnTo>
                    <a:pt x="33" y="2"/>
                  </a:lnTo>
                  <a:lnTo>
                    <a:pt x="38" y="5"/>
                  </a:lnTo>
                  <a:lnTo>
                    <a:pt x="40" y="7"/>
                  </a:lnTo>
                  <a:lnTo>
                    <a:pt x="42" y="10"/>
                  </a:lnTo>
                  <a:lnTo>
                    <a:pt x="4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4" name="Freeform 8"/>
            <p:cNvSpPr>
              <a:spLocks/>
            </p:cNvSpPr>
            <p:nvPr/>
          </p:nvSpPr>
          <p:spPr bwMode="auto">
            <a:xfrm>
              <a:off x="1309688" y="3352801"/>
              <a:ext cx="41275" cy="31750"/>
            </a:xfrm>
            <a:custGeom>
              <a:avLst/>
              <a:gdLst>
                <a:gd name="T0" fmla="*/ 26 w 26"/>
                <a:gd name="T1" fmla="*/ 3 h 20"/>
                <a:gd name="T2" fmla="*/ 26 w 26"/>
                <a:gd name="T3" fmla="*/ 3 h 20"/>
                <a:gd name="T4" fmla="*/ 23 w 26"/>
                <a:gd name="T5" fmla="*/ 10 h 20"/>
                <a:gd name="T6" fmla="*/ 21 w 26"/>
                <a:gd name="T7" fmla="*/ 13 h 20"/>
                <a:gd name="T8" fmla="*/ 19 w 26"/>
                <a:gd name="T9" fmla="*/ 15 h 20"/>
                <a:gd name="T10" fmla="*/ 16 w 26"/>
                <a:gd name="T11" fmla="*/ 17 h 20"/>
                <a:gd name="T12" fmla="*/ 12 w 26"/>
                <a:gd name="T13" fmla="*/ 18 h 20"/>
                <a:gd name="T14" fmla="*/ 8 w 26"/>
                <a:gd name="T15" fmla="*/ 20 h 20"/>
                <a:gd name="T16" fmla="*/ 2 w 26"/>
                <a:gd name="T17" fmla="*/ 18 h 20"/>
                <a:gd name="T18" fmla="*/ 2 w 26"/>
                <a:gd name="T19" fmla="*/ 18 h 20"/>
                <a:gd name="T20" fmla="*/ 0 w 26"/>
                <a:gd name="T21" fmla="*/ 13 h 20"/>
                <a:gd name="T22" fmla="*/ 0 w 26"/>
                <a:gd name="T23" fmla="*/ 9 h 20"/>
                <a:gd name="T24" fmla="*/ 2 w 26"/>
                <a:gd name="T25" fmla="*/ 5 h 20"/>
                <a:gd name="T26" fmla="*/ 6 w 26"/>
                <a:gd name="T27" fmla="*/ 2 h 20"/>
                <a:gd name="T28" fmla="*/ 10 w 26"/>
                <a:gd name="T29" fmla="*/ 0 h 20"/>
                <a:gd name="T30" fmla="*/ 15 w 26"/>
                <a:gd name="T31" fmla="*/ 0 h 20"/>
                <a:gd name="T32" fmla="*/ 21 w 26"/>
                <a:gd name="T33" fmla="*/ 1 h 20"/>
                <a:gd name="T34" fmla="*/ 26 w 26"/>
                <a:gd name="T35" fmla="*/ 3 h 20"/>
                <a:gd name="T36" fmla="*/ 26 w 26"/>
                <a:gd name="T3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0">
                  <a:moveTo>
                    <a:pt x="26" y="3"/>
                  </a:moveTo>
                  <a:lnTo>
                    <a:pt x="26" y="3"/>
                  </a:lnTo>
                  <a:lnTo>
                    <a:pt x="23" y="10"/>
                  </a:lnTo>
                  <a:lnTo>
                    <a:pt x="21" y="13"/>
                  </a:lnTo>
                  <a:lnTo>
                    <a:pt x="19" y="15"/>
                  </a:lnTo>
                  <a:lnTo>
                    <a:pt x="16" y="17"/>
                  </a:lnTo>
                  <a:lnTo>
                    <a:pt x="12" y="18"/>
                  </a:lnTo>
                  <a:lnTo>
                    <a:pt x="8" y="20"/>
                  </a:lnTo>
                  <a:lnTo>
                    <a:pt x="2" y="18"/>
                  </a:lnTo>
                  <a:lnTo>
                    <a:pt x="2" y="18"/>
                  </a:lnTo>
                  <a:lnTo>
                    <a:pt x="0" y="13"/>
                  </a:lnTo>
                  <a:lnTo>
                    <a:pt x="0" y="9"/>
                  </a:lnTo>
                  <a:lnTo>
                    <a:pt x="2" y="5"/>
                  </a:lnTo>
                  <a:lnTo>
                    <a:pt x="6" y="2"/>
                  </a:lnTo>
                  <a:lnTo>
                    <a:pt x="10" y="0"/>
                  </a:lnTo>
                  <a:lnTo>
                    <a:pt x="15" y="0"/>
                  </a:lnTo>
                  <a:lnTo>
                    <a:pt x="21" y="1"/>
                  </a:lnTo>
                  <a:lnTo>
                    <a:pt x="26" y="3"/>
                  </a:lnTo>
                  <a:lnTo>
                    <a:pt x="26"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5" name="Freeform 9"/>
            <p:cNvSpPr>
              <a:spLocks/>
            </p:cNvSpPr>
            <p:nvPr/>
          </p:nvSpPr>
          <p:spPr bwMode="auto">
            <a:xfrm>
              <a:off x="1390650" y="3370263"/>
              <a:ext cx="355600" cy="157163"/>
            </a:xfrm>
            <a:custGeom>
              <a:avLst/>
              <a:gdLst>
                <a:gd name="T0" fmla="*/ 92 w 224"/>
                <a:gd name="T1" fmla="*/ 0 h 99"/>
                <a:gd name="T2" fmla="*/ 103 w 224"/>
                <a:gd name="T3" fmla="*/ 2 h 99"/>
                <a:gd name="T4" fmla="*/ 110 w 224"/>
                <a:gd name="T5" fmla="*/ 9 h 99"/>
                <a:gd name="T6" fmla="*/ 116 w 224"/>
                <a:gd name="T7" fmla="*/ 17 h 99"/>
                <a:gd name="T8" fmla="*/ 126 w 224"/>
                <a:gd name="T9" fmla="*/ 47 h 99"/>
                <a:gd name="T10" fmla="*/ 133 w 224"/>
                <a:gd name="T11" fmla="*/ 60 h 99"/>
                <a:gd name="T12" fmla="*/ 136 w 224"/>
                <a:gd name="T13" fmla="*/ 63 h 99"/>
                <a:gd name="T14" fmla="*/ 139 w 224"/>
                <a:gd name="T15" fmla="*/ 46 h 99"/>
                <a:gd name="T16" fmla="*/ 148 w 224"/>
                <a:gd name="T17" fmla="*/ 30 h 99"/>
                <a:gd name="T18" fmla="*/ 160 w 224"/>
                <a:gd name="T19" fmla="*/ 17 h 99"/>
                <a:gd name="T20" fmla="*/ 175 w 224"/>
                <a:gd name="T21" fmla="*/ 9 h 99"/>
                <a:gd name="T22" fmla="*/ 190 w 224"/>
                <a:gd name="T23" fmla="*/ 4 h 99"/>
                <a:gd name="T24" fmla="*/ 205 w 224"/>
                <a:gd name="T25" fmla="*/ 9 h 99"/>
                <a:gd name="T26" fmla="*/ 217 w 224"/>
                <a:gd name="T27" fmla="*/ 20 h 99"/>
                <a:gd name="T28" fmla="*/ 224 w 224"/>
                <a:gd name="T29" fmla="*/ 40 h 99"/>
                <a:gd name="T30" fmla="*/ 220 w 224"/>
                <a:gd name="T31" fmla="*/ 41 h 99"/>
                <a:gd name="T32" fmla="*/ 213 w 224"/>
                <a:gd name="T33" fmla="*/ 41 h 99"/>
                <a:gd name="T34" fmla="*/ 207 w 224"/>
                <a:gd name="T35" fmla="*/ 37 h 99"/>
                <a:gd name="T36" fmla="*/ 201 w 224"/>
                <a:gd name="T37" fmla="*/ 29 h 99"/>
                <a:gd name="T38" fmla="*/ 192 w 224"/>
                <a:gd name="T39" fmla="*/ 23 h 99"/>
                <a:gd name="T40" fmla="*/ 186 w 224"/>
                <a:gd name="T41" fmla="*/ 22 h 99"/>
                <a:gd name="T42" fmla="*/ 181 w 224"/>
                <a:gd name="T43" fmla="*/ 22 h 99"/>
                <a:gd name="T44" fmla="*/ 173 w 224"/>
                <a:gd name="T45" fmla="*/ 26 h 99"/>
                <a:gd name="T46" fmla="*/ 168 w 224"/>
                <a:gd name="T47" fmla="*/ 33 h 99"/>
                <a:gd name="T48" fmla="*/ 163 w 224"/>
                <a:gd name="T49" fmla="*/ 47 h 99"/>
                <a:gd name="T50" fmla="*/ 156 w 224"/>
                <a:gd name="T51" fmla="*/ 67 h 99"/>
                <a:gd name="T52" fmla="*/ 150 w 224"/>
                <a:gd name="T53" fmla="*/ 75 h 99"/>
                <a:gd name="T54" fmla="*/ 142 w 224"/>
                <a:gd name="T55" fmla="*/ 82 h 99"/>
                <a:gd name="T56" fmla="*/ 140 w 224"/>
                <a:gd name="T57" fmla="*/ 83 h 99"/>
                <a:gd name="T58" fmla="*/ 134 w 224"/>
                <a:gd name="T59" fmla="*/ 82 h 99"/>
                <a:gd name="T60" fmla="*/ 126 w 224"/>
                <a:gd name="T61" fmla="*/ 75 h 99"/>
                <a:gd name="T62" fmla="*/ 118 w 224"/>
                <a:gd name="T63" fmla="*/ 64 h 99"/>
                <a:gd name="T64" fmla="*/ 116 w 224"/>
                <a:gd name="T65" fmla="*/ 63 h 99"/>
                <a:gd name="T66" fmla="*/ 107 w 224"/>
                <a:gd name="T67" fmla="*/ 68 h 99"/>
                <a:gd name="T68" fmla="*/ 91 w 224"/>
                <a:gd name="T69" fmla="*/ 85 h 99"/>
                <a:gd name="T70" fmla="*/ 78 w 224"/>
                <a:gd name="T71" fmla="*/ 95 h 99"/>
                <a:gd name="T72" fmla="*/ 73 w 224"/>
                <a:gd name="T73" fmla="*/ 97 h 99"/>
                <a:gd name="T74" fmla="*/ 56 w 224"/>
                <a:gd name="T75" fmla="*/ 99 h 99"/>
                <a:gd name="T76" fmla="*/ 42 w 224"/>
                <a:gd name="T77" fmla="*/ 96 h 99"/>
                <a:gd name="T78" fmla="*/ 30 w 224"/>
                <a:gd name="T79" fmla="*/ 88 h 99"/>
                <a:gd name="T80" fmla="*/ 19 w 224"/>
                <a:gd name="T81" fmla="*/ 78 h 99"/>
                <a:gd name="T82" fmla="*/ 11 w 224"/>
                <a:gd name="T83" fmla="*/ 65 h 99"/>
                <a:gd name="T84" fmla="*/ 6 w 224"/>
                <a:gd name="T85" fmla="*/ 49 h 99"/>
                <a:gd name="T86" fmla="*/ 0 w 224"/>
                <a:gd name="T87" fmla="*/ 14 h 99"/>
                <a:gd name="T88" fmla="*/ 3 w 224"/>
                <a:gd name="T89" fmla="*/ 17 h 99"/>
                <a:gd name="T90" fmla="*/ 12 w 224"/>
                <a:gd name="T91" fmla="*/ 30 h 99"/>
                <a:gd name="T92" fmla="*/ 27 w 224"/>
                <a:gd name="T93" fmla="*/ 59 h 99"/>
                <a:gd name="T94" fmla="*/ 36 w 224"/>
                <a:gd name="T95" fmla="*/ 71 h 99"/>
                <a:gd name="T96" fmla="*/ 44 w 224"/>
                <a:gd name="T97" fmla="*/ 75 h 99"/>
                <a:gd name="T98" fmla="*/ 49 w 224"/>
                <a:gd name="T99" fmla="*/ 76 h 99"/>
                <a:gd name="T100" fmla="*/ 62 w 224"/>
                <a:gd name="T101" fmla="*/ 76 h 99"/>
                <a:gd name="T102" fmla="*/ 73 w 224"/>
                <a:gd name="T103" fmla="*/ 72 h 99"/>
                <a:gd name="T104" fmla="*/ 81 w 224"/>
                <a:gd name="T105" fmla="*/ 65 h 99"/>
                <a:gd name="T106" fmla="*/ 87 w 224"/>
                <a:gd name="T107" fmla="*/ 55 h 99"/>
                <a:gd name="T108" fmla="*/ 92 w 224"/>
                <a:gd name="T109" fmla="*/ 43 h 99"/>
                <a:gd name="T110" fmla="*/ 94 w 224"/>
                <a:gd name="T111" fmla="*/ 15 h 99"/>
                <a:gd name="T112" fmla="*/ 92 w 224"/>
                <a:gd name="T11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99">
                  <a:moveTo>
                    <a:pt x="92" y="0"/>
                  </a:moveTo>
                  <a:lnTo>
                    <a:pt x="92" y="0"/>
                  </a:lnTo>
                  <a:lnTo>
                    <a:pt x="98" y="1"/>
                  </a:lnTo>
                  <a:lnTo>
                    <a:pt x="103" y="2"/>
                  </a:lnTo>
                  <a:lnTo>
                    <a:pt x="107" y="5"/>
                  </a:lnTo>
                  <a:lnTo>
                    <a:pt x="110" y="9"/>
                  </a:lnTo>
                  <a:lnTo>
                    <a:pt x="113" y="13"/>
                  </a:lnTo>
                  <a:lnTo>
                    <a:pt x="116" y="17"/>
                  </a:lnTo>
                  <a:lnTo>
                    <a:pt x="119" y="27"/>
                  </a:lnTo>
                  <a:lnTo>
                    <a:pt x="126" y="47"/>
                  </a:lnTo>
                  <a:lnTo>
                    <a:pt x="130" y="56"/>
                  </a:lnTo>
                  <a:lnTo>
                    <a:pt x="133" y="60"/>
                  </a:lnTo>
                  <a:lnTo>
                    <a:pt x="136" y="63"/>
                  </a:lnTo>
                  <a:lnTo>
                    <a:pt x="136" y="63"/>
                  </a:lnTo>
                  <a:lnTo>
                    <a:pt x="137" y="54"/>
                  </a:lnTo>
                  <a:lnTo>
                    <a:pt x="139" y="46"/>
                  </a:lnTo>
                  <a:lnTo>
                    <a:pt x="143" y="38"/>
                  </a:lnTo>
                  <a:lnTo>
                    <a:pt x="148" y="30"/>
                  </a:lnTo>
                  <a:lnTo>
                    <a:pt x="154" y="23"/>
                  </a:lnTo>
                  <a:lnTo>
                    <a:pt x="160" y="17"/>
                  </a:lnTo>
                  <a:lnTo>
                    <a:pt x="167" y="12"/>
                  </a:lnTo>
                  <a:lnTo>
                    <a:pt x="175" y="9"/>
                  </a:lnTo>
                  <a:lnTo>
                    <a:pt x="183" y="5"/>
                  </a:lnTo>
                  <a:lnTo>
                    <a:pt x="190" y="4"/>
                  </a:lnTo>
                  <a:lnTo>
                    <a:pt x="198" y="5"/>
                  </a:lnTo>
                  <a:lnTo>
                    <a:pt x="205" y="9"/>
                  </a:lnTo>
                  <a:lnTo>
                    <a:pt x="211" y="13"/>
                  </a:lnTo>
                  <a:lnTo>
                    <a:pt x="217" y="20"/>
                  </a:lnTo>
                  <a:lnTo>
                    <a:pt x="221" y="29"/>
                  </a:lnTo>
                  <a:lnTo>
                    <a:pt x="224" y="40"/>
                  </a:lnTo>
                  <a:lnTo>
                    <a:pt x="224" y="40"/>
                  </a:lnTo>
                  <a:lnTo>
                    <a:pt x="220" y="41"/>
                  </a:lnTo>
                  <a:lnTo>
                    <a:pt x="216" y="41"/>
                  </a:lnTo>
                  <a:lnTo>
                    <a:pt x="213" y="41"/>
                  </a:lnTo>
                  <a:lnTo>
                    <a:pt x="211" y="40"/>
                  </a:lnTo>
                  <a:lnTo>
                    <a:pt x="207" y="37"/>
                  </a:lnTo>
                  <a:lnTo>
                    <a:pt x="204" y="34"/>
                  </a:lnTo>
                  <a:lnTo>
                    <a:pt x="201" y="29"/>
                  </a:lnTo>
                  <a:lnTo>
                    <a:pt x="198" y="25"/>
                  </a:lnTo>
                  <a:lnTo>
                    <a:pt x="192" y="23"/>
                  </a:lnTo>
                  <a:lnTo>
                    <a:pt x="189" y="22"/>
                  </a:lnTo>
                  <a:lnTo>
                    <a:pt x="186" y="22"/>
                  </a:lnTo>
                  <a:lnTo>
                    <a:pt x="186" y="22"/>
                  </a:lnTo>
                  <a:lnTo>
                    <a:pt x="181" y="22"/>
                  </a:lnTo>
                  <a:lnTo>
                    <a:pt x="177" y="24"/>
                  </a:lnTo>
                  <a:lnTo>
                    <a:pt x="173" y="26"/>
                  </a:lnTo>
                  <a:lnTo>
                    <a:pt x="170" y="29"/>
                  </a:lnTo>
                  <a:lnTo>
                    <a:pt x="168" y="33"/>
                  </a:lnTo>
                  <a:lnTo>
                    <a:pt x="166" y="37"/>
                  </a:lnTo>
                  <a:lnTo>
                    <a:pt x="163" y="47"/>
                  </a:lnTo>
                  <a:lnTo>
                    <a:pt x="160" y="57"/>
                  </a:lnTo>
                  <a:lnTo>
                    <a:pt x="156" y="67"/>
                  </a:lnTo>
                  <a:lnTo>
                    <a:pt x="153" y="71"/>
                  </a:lnTo>
                  <a:lnTo>
                    <a:pt x="150" y="75"/>
                  </a:lnTo>
                  <a:lnTo>
                    <a:pt x="146" y="79"/>
                  </a:lnTo>
                  <a:lnTo>
                    <a:pt x="142" y="82"/>
                  </a:lnTo>
                  <a:lnTo>
                    <a:pt x="142" y="82"/>
                  </a:lnTo>
                  <a:lnTo>
                    <a:pt x="140" y="83"/>
                  </a:lnTo>
                  <a:lnTo>
                    <a:pt x="138" y="83"/>
                  </a:lnTo>
                  <a:lnTo>
                    <a:pt x="134" y="82"/>
                  </a:lnTo>
                  <a:lnTo>
                    <a:pt x="130" y="79"/>
                  </a:lnTo>
                  <a:lnTo>
                    <a:pt x="126" y="75"/>
                  </a:lnTo>
                  <a:lnTo>
                    <a:pt x="120" y="67"/>
                  </a:lnTo>
                  <a:lnTo>
                    <a:pt x="118" y="64"/>
                  </a:lnTo>
                  <a:lnTo>
                    <a:pt x="116" y="63"/>
                  </a:lnTo>
                  <a:lnTo>
                    <a:pt x="116" y="63"/>
                  </a:lnTo>
                  <a:lnTo>
                    <a:pt x="112" y="65"/>
                  </a:lnTo>
                  <a:lnTo>
                    <a:pt x="107" y="68"/>
                  </a:lnTo>
                  <a:lnTo>
                    <a:pt x="97" y="79"/>
                  </a:lnTo>
                  <a:lnTo>
                    <a:pt x="91" y="85"/>
                  </a:lnTo>
                  <a:lnTo>
                    <a:pt x="84" y="91"/>
                  </a:lnTo>
                  <a:lnTo>
                    <a:pt x="78" y="95"/>
                  </a:lnTo>
                  <a:lnTo>
                    <a:pt x="73" y="97"/>
                  </a:lnTo>
                  <a:lnTo>
                    <a:pt x="73" y="97"/>
                  </a:lnTo>
                  <a:lnTo>
                    <a:pt x="64" y="99"/>
                  </a:lnTo>
                  <a:lnTo>
                    <a:pt x="56" y="99"/>
                  </a:lnTo>
                  <a:lnTo>
                    <a:pt x="49" y="98"/>
                  </a:lnTo>
                  <a:lnTo>
                    <a:pt x="42" y="96"/>
                  </a:lnTo>
                  <a:lnTo>
                    <a:pt x="35" y="92"/>
                  </a:lnTo>
                  <a:lnTo>
                    <a:pt x="30" y="88"/>
                  </a:lnTo>
                  <a:lnTo>
                    <a:pt x="24" y="84"/>
                  </a:lnTo>
                  <a:lnTo>
                    <a:pt x="19" y="78"/>
                  </a:lnTo>
                  <a:lnTo>
                    <a:pt x="15" y="72"/>
                  </a:lnTo>
                  <a:lnTo>
                    <a:pt x="11" y="65"/>
                  </a:lnTo>
                  <a:lnTo>
                    <a:pt x="8" y="57"/>
                  </a:lnTo>
                  <a:lnTo>
                    <a:pt x="6" y="49"/>
                  </a:lnTo>
                  <a:lnTo>
                    <a:pt x="2" y="32"/>
                  </a:lnTo>
                  <a:lnTo>
                    <a:pt x="0" y="14"/>
                  </a:lnTo>
                  <a:lnTo>
                    <a:pt x="0" y="14"/>
                  </a:lnTo>
                  <a:lnTo>
                    <a:pt x="3" y="17"/>
                  </a:lnTo>
                  <a:lnTo>
                    <a:pt x="7" y="21"/>
                  </a:lnTo>
                  <a:lnTo>
                    <a:pt x="12" y="30"/>
                  </a:lnTo>
                  <a:lnTo>
                    <a:pt x="22" y="50"/>
                  </a:lnTo>
                  <a:lnTo>
                    <a:pt x="27" y="59"/>
                  </a:lnTo>
                  <a:lnTo>
                    <a:pt x="33" y="67"/>
                  </a:lnTo>
                  <a:lnTo>
                    <a:pt x="36" y="71"/>
                  </a:lnTo>
                  <a:lnTo>
                    <a:pt x="40" y="73"/>
                  </a:lnTo>
                  <a:lnTo>
                    <a:pt x="44" y="75"/>
                  </a:lnTo>
                  <a:lnTo>
                    <a:pt x="49" y="76"/>
                  </a:lnTo>
                  <a:lnTo>
                    <a:pt x="49" y="76"/>
                  </a:lnTo>
                  <a:lnTo>
                    <a:pt x="56" y="77"/>
                  </a:lnTo>
                  <a:lnTo>
                    <a:pt x="62" y="76"/>
                  </a:lnTo>
                  <a:lnTo>
                    <a:pt x="68" y="75"/>
                  </a:lnTo>
                  <a:lnTo>
                    <a:pt x="73" y="72"/>
                  </a:lnTo>
                  <a:lnTo>
                    <a:pt x="77" y="69"/>
                  </a:lnTo>
                  <a:lnTo>
                    <a:pt x="81" y="65"/>
                  </a:lnTo>
                  <a:lnTo>
                    <a:pt x="84" y="60"/>
                  </a:lnTo>
                  <a:lnTo>
                    <a:pt x="87" y="55"/>
                  </a:lnTo>
                  <a:lnTo>
                    <a:pt x="90" y="49"/>
                  </a:lnTo>
                  <a:lnTo>
                    <a:pt x="92" y="43"/>
                  </a:lnTo>
                  <a:lnTo>
                    <a:pt x="94" y="29"/>
                  </a:lnTo>
                  <a:lnTo>
                    <a:pt x="94" y="15"/>
                  </a:lnTo>
                  <a:lnTo>
                    <a:pt x="92" y="0"/>
                  </a:lnTo>
                  <a:lnTo>
                    <a:pt x="9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sp>
          <p:nvSpPr>
            <p:cNvPr id="16" name="Freeform 10"/>
            <p:cNvSpPr>
              <a:spLocks/>
            </p:cNvSpPr>
            <p:nvPr/>
          </p:nvSpPr>
          <p:spPr bwMode="auto">
            <a:xfrm>
              <a:off x="2000250" y="3378201"/>
              <a:ext cx="239713" cy="344488"/>
            </a:xfrm>
            <a:custGeom>
              <a:avLst/>
              <a:gdLst>
                <a:gd name="T0" fmla="*/ 11 w 151"/>
                <a:gd name="T1" fmla="*/ 0 h 217"/>
                <a:gd name="T2" fmla="*/ 11 w 151"/>
                <a:gd name="T3" fmla="*/ 0 h 217"/>
                <a:gd name="T4" fmla="*/ 25 w 151"/>
                <a:gd name="T5" fmla="*/ 9 h 217"/>
                <a:gd name="T6" fmla="*/ 36 w 151"/>
                <a:gd name="T7" fmla="*/ 19 h 217"/>
                <a:gd name="T8" fmla="*/ 47 w 151"/>
                <a:gd name="T9" fmla="*/ 29 h 217"/>
                <a:gd name="T10" fmla="*/ 56 w 151"/>
                <a:gd name="T11" fmla="*/ 41 h 217"/>
                <a:gd name="T12" fmla="*/ 65 w 151"/>
                <a:gd name="T13" fmla="*/ 54 h 217"/>
                <a:gd name="T14" fmla="*/ 72 w 151"/>
                <a:gd name="T15" fmla="*/ 67 h 217"/>
                <a:gd name="T16" fmla="*/ 87 w 151"/>
                <a:gd name="T17" fmla="*/ 96 h 217"/>
                <a:gd name="T18" fmla="*/ 100 w 151"/>
                <a:gd name="T19" fmla="*/ 126 h 217"/>
                <a:gd name="T20" fmla="*/ 114 w 151"/>
                <a:gd name="T21" fmla="*/ 154 h 217"/>
                <a:gd name="T22" fmla="*/ 123 w 151"/>
                <a:gd name="T23" fmla="*/ 167 h 217"/>
                <a:gd name="T24" fmla="*/ 131 w 151"/>
                <a:gd name="T25" fmla="*/ 180 h 217"/>
                <a:gd name="T26" fmla="*/ 141 w 151"/>
                <a:gd name="T27" fmla="*/ 192 h 217"/>
                <a:gd name="T28" fmla="*/ 151 w 151"/>
                <a:gd name="T29" fmla="*/ 203 h 217"/>
                <a:gd name="T30" fmla="*/ 151 w 151"/>
                <a:gd name="T31" fmla="*/ 203 h 217"/>
                <a:gd name="T32" fmla="*/ 148 w 151"/>
                <a:gd name="T33" fmla="*/ 209 h 217"/>
                <a:gd name="T34" fmla="*/ 145 w 151"/>
                <a:gd name="T35" fmla="*/ 212 h 217"/>
                <a:gd name="T36" fmla="*/ 142 w 151"/>
                <a:gd name="T37" fmla="*/ 216 h 217"/>
                <a:gd name="T38" fmla="*/ 138 w 151"/>
                <a:gd name="T39" fmla="*/ 217 h 217"/>
                <a:gd name="T40" fmla="*/ 129 w 151"/>
                <a:gd name="T41" fmla="*/ 217 h 217"/>
                <a:gd name="T42" fmla="*/ 116 w 151"/>
                <a:gd name="T43" fmla="*/ 217 h 217"/>
                <a:gd name="T44" fmla="*/ 116 w 151"/>
                <a:gd name="T45" fmla="*/ 217 h 217"/>
                <a:gd name="T46" fmla="*/ 111 w 151"/>
                <a:gd name="T47" fmla="*/ 204 h 217"/>
                <a:gd name="T48" fmla="*/ 105 w 151"/>
                <a:gd name="T49" fmla="*/ 193 h 217"/>
                <a:gd name="T50" fmla="*/ 99 w 151"/>
                <a:gd name="T51" fmla="*/ 182 h 217"/>
                <a:gd name="T52" fmla="*/ 93 w 151"/>
                <a:gd name="T53" fmla="*/ 171 h 217"/>
                <a:gd name="T54" fmla="*/ 78 w 151"/>
                <a:gd name="T55" fmla="*/ 151 h 217"/>
                <a:gd name="T56" fmla="*/ 63 w 151"/>
                <a:gd name="T57" fmla="*/ 132 h 217"/>
                <a:gd name="T58" fmla="*/ 31 w 151"/>
                <a:gd name="T59" fmla="*/ 95 h 217"/>
                <a:gd name="T60" fmla="*/ 14 w 151"/>
                <a:gd name="T61" fmla="*/ 76 h 217"/>
                <a:gd name="T62" fmla="*/ 0 w 151"/>
                <a:gd name="T63" fmla="*/ 56 h 217"/>
                <a:gd name="T64" fmla="*/ 0 w 151"/>
                <a:gd name="T65" fmla="*/ 56 h 217"/>
                <a:gd name="T66" fmla="*/ 3 w 151"/>
                <a:gd name="T67" fmla="*/ 56 h 217"/>
                <a:gd name="T68" fmla="*/ 5 w 151"/>
                <a:gd name="T69" fmla="*/ 54 h 217"/>
                <a:gd name="T70" fmla="*/ 5 w 151"/>
                <a:gd name="T71" fmla="*/ 51 h 217"/>
                <a:gd name="T72" fmla="*/ 5 w 151"/>
                <a:gd name="T73" fmla="*/ 48 h 217"/>
                <a:gd name="T74" fmla="*/ 5 w 151"/>
                <a:gd name="T75" fmla="*/ 48 h 217"/>
                <a:gd name="T76" fmla="*/ 15 w 151"/>
                <a:gd name="T77" fmla="*/ 51 h 217"/>
                <a:gd name="T78" fmla="*/ 25 w 151"/>
                <a:gd name="T79" fmla="*/ 55 h 217"/>
                <a:gd name="T80" fmla="*/ 32 w 151"/>
                <a:gd name="T81" fmla="*/ 61 h 217"/>
                <a:gd name="T82" fmla="*/ 38 w 151"/>
                <a:gd name="T83" fmla="*/ 67 h 217"/>
                <a:gd name="T84" fmla="*/ 50 w 151"/>
                <a:gd name="T85" fmla="*/ 81 h 217"/>
                <a:gd name="T86" fmla="*/ 57 w 151"/>
                <a:gd name="T87" fmla="*/ 87 h 217"/>
                <a:gd name="T88" fmla="*/ 64 w 151"/>
                <a:gd name="T89" fmla="*/ 92 h 217"/>
                <a:gd name="T90" fmla="*/ 64 w 151"/>
                <a:gd name="T91" fmla="*/ 92 h 217"/>
                <a:gd name="T92" fmla="*/ 58 w 151"/>
                <a:gd name="T93" fmla="*/ 81 h 217"/>
                <a:gd name="T94" fmla="*/ 52 w 151"/>
                <a:gd name="T95" fmla="*/ 70 h 217"/>
                <a:gd name="T96" fmla="*/ 39 w 151"/>
                <a:gd name="T97" fmla="*/ 49 h 217"/>
                <a:gd name="T98" fmla="*/ 24 w 151"/>
                <a:gd name="T99" fmla="*/ 30 h 217"/>
                <a:gd name="T100" fmla="*/ 8 w 151"/>
                <a:gd name="T101" fmla="*/ 11 h 217"/>
                <a:gd name="T102" fmla="*/ 8 w 151"/>
                <a:gd name="T103" fmla="*/ 11 h 217"/>
                <a:gd name="T104" fmla="*/ 8 w 151"/>
                <a:gd name="T105" fmla="*/ 8 h 217"/>
                <a:gd name="T106" fmla="*/ 9 w 151"/>
                <a:gd name="T107" fmla="*/ 6 h 217"/>
                <a:gd name="T108" fmla="*/ 10 w 151"/>
                <a:gd name="T109" fmla="*/ 4 h 217"/>
                <a:gd name="T110" fmla="*/ 11 w 151"/>
                <a:gd name="T111" fmla="*/ 0 h 217"/>
                <a:gd name="T112" fmla="*/ 11 w 151"/>
                <a:gd name="T11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17">
                  <a:moveTo>
                    <a:pt x="11" y="0"/>
                  </a:moveTo>
                  <a:lnTo>
                    <a:pt x="11" y="0"/>
                  </a:lnTo>
                  <a:lnTo>
                    <a:pt x="25" y="9"/>
                  </a:lnTo>
                  <a:lnTo>
                    <a:pt x="36" y="19"/>
                  </a:lnTo>
                  <a:lnTo>
                    <a:pt x="47" y="29"/>
                  </a:lnTo>
                  <a:lnTo>
                    <a:pt x="56" y="41"/>
                  </a:lnTo>
                  <a:lnTo>
                    <a:pt x="65" y="54"/>
                  </a:lnTo>
                  <a:lnTo>
                    <a:pt x="72" y="67"/>
                  </a:lnTo>
                  <a:lnTo>
                    <a:pt x="87" y="96"/>
                  </a:lnTo>
                  <a:lnTo>
                    <a:pt x="100" y="126"/>
                  </a:lnTo>
                  <a:lnTo>
                    <a:pt x="114" y="154"/>
                  </a:lnTo>
                  <a:lnTo>
                    <a:pt x="123" y="167"/>
                  </a:lnTo>
                  <a:lnTo>
                    <a:pt x="131" y="180"/>
                  </a:lnTo>
                  <a:lnTo>
                    <a:pt x="141" y="192"/>
                  </a:lnTo>
                  <a:lnTo>
                    <a:pt x="151" y="203"/>
                  </a:lnTo>
                  <a:lnTo>
                    <a:pt x="151" y="203"/>
                  </a:lnTo>
                  <a:lnTo>
                    <a:pt x="148" y="209"/>
                  </a:lnTo>
                  <a:lnTo>
                    <a:pt x="145" y="212"/>
                  </a:lnTo>
                  <a:lnTo>
                    <a:pt x="142" y="216"/>
                  </a:lnTo>
                  <a:lnTo>
                    <a:pt x="138" y="217"/>
                  </a:lnTo>
                  <a:lnTo>
                    <a:pt x="129" y="217"/>
                  </a:lnTo>
                  <a:lnTo>
                    <a:pt x="116" y="217"/>
                  </a:lnTo>
                  <a:lnTo>
                    <a:pt x="116" y="217"/>
                  </a:lnTo>
                  <a:lnTo>
                    <a:pt x="111" y="204"/>
                  </a:lnTo>
                  <a:lnTo>
                    <a:pt x="105" y="193"/>
                  </a:lnTo>
                  <a:lnTo>
                    <a:pt x="99" y="182"/>
                  </a:lnTo>
                  <a:lnTo>
                    <a:pt x="93" y="171"/>
                  </a:lnTo>
                  <a:lnTo>
                    <a:pt x="78" y="151"/>
                  </a:lnTo>
                  <a:lnTo>
                    <a:pt x="63" y="132"/>
                  </a:lnTo>
                  <a:lnTo>
                    <a:pt x="31" y="95"/>
                  </a:lnTo>
                  <a:lnTo>
                    <a:pt x="14" y="76"/>
                  </a:lnTo>
                  <a:lnTo>
                    <a:pt x="0" y="56"/>
                  </a:lnTo>
                  <a:lnTo>
                    <a:pt x="0" y="56"/>
                  </a:lnTo>
                  <a:lnTo>
                    <a:pt x="3" y="56"/>
                  </a:lnTo>
                  <a:lnTo>
                    <a:pt x="5" y="54"/>
                  </a:lnTo>
                  <a:lnTo>
                    <a:pt x="5" y="51"/>
                  </a:lnTo>
                  <a:lnTo>
                    <a:pt x="5" y="48"/>
                  </a:lnTo>
                  <a:lnTo>
                    <a:pt x="5" y="48"/>
                  </a:lnTo>
                  <a:lnTo>
                    <a:pt x="15" y="51"/>
                  </a:lnTo>
                  <a:lnTo>
                    <a:pt x="25" y="55"/>
                  </a:lnTo>
                  <a:lnTo>
                    <a:pt x="32" y="61"/>
                  </a:lnTo>
                  <a:lnTo>
                    <a:pt x="38" y="67"/>
                  </a:lnTo>
                  <a:lnTo>
                    <a:pt x="50" y="81"/>
                  </a:lnTo>
                  <a:lnTo>
                    <a:pt x="57" y="87"/>
                  </a:lnTo>
                  <a:lnTo>
                    <a:pt x="64" y="92"/>
                  </a:lnTo>
                  <a:lnTo>
                    <a:pt x="64" y="92"/>
                  </a:lnTo>
                  <a:lnTo>
                    <a:pt x="58" y="81"/>
                  </a:lnTo>
                  <a:lnTo>
                    <a:pt x="52" y="70"/>
                  </a:lnTo>
                  <a:lnTo>
                    <a:pt x="39" y="49"/>
                  </a:lnTo>
                  <a:lnTo>
                    <a:pt x="24" y="30"/>
                  </a:lnTo>
                  <a:lnTo>
                    <a:pt x="8" y="11"/>
                  </a:lnTo>
                  <a:lnTo>
                    <a:pt x="8" y="11"/>
                  </a:lnTo>
                  <a:lnTo>
                    <a:pt x="8" y="8"/>
                  </a:lnTo>
                  <a:lnTo>
                    <a:pt x="9" y="6"/>
                  </a:lnTo>
                  <a:lnTo>
                    <a:pt x="10" y="4"/>
                  </a:lnTo>
                  <a:lnTo>
                    <a:pt x="11" y="0"/>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grpSp>
      <p:grpSp>
        <p:nvGrpSpPr>
          <p:cNvPr id="17" name="그룹 16"/>
          <p:cNvGrpSpPr/>
          <p:nvPr/>
        </p:nvGrpSpPr>
        <p:grpSpPr>
          <a:xfrm>
            <a:off x="1898883" y="3529668"/>
            <a:ext cx="1154446" cy="705324"/>
            <a:chOff x="700088" y="4095751"/>
            <a:chExt cx="1795462" cy="1096963"/>
          </a:xfrm>
        </p:grpSpPr>
        <p:sp>
          <p:nvSpPr>
            <p:cNvPr id="18" name="Freeform 11"/>
            <p:cNvSpPr>
              <a:spLocks/>
            </p:cNvSpPr>
            <p:nvPr/>
          </p:nvSpPr>
          <p:spPr bwMode="auto">
            <a:xfrm>
              <a:off x="757238" y="4095751"/>
              <a:ext cx="66675" cy="146050"/>
            </a:xfrm>
            <a:custGeom>
              <a:avLst/>
              <a:gdLst>
                <a:gd name="T0" fmla="*/ 42 w 42"/>
                <a:gd name="T1" fmla="*/ 0 h 92"/>
                <a:gd name="T2" fmla="*/ 42 w 42"/>
                <a:gd name="T3" fmla="*/ 0 h 92"/>
                <a:gd name="T4" fmla="*/ 41 w 42"/>
                <a:gd name="T5" fmla="*/ 6 h 92"/>
                <a:gd name="T6" fmla="*/ 41 w 42"/>
                <a:gd name="T7" fmla="*/ 12 h 92"/>
                <a:gd name="T8" fmla="*/ 37 w 42"/>
                <a:gd name="T9" fmla="*/ 25 h 92"/>
                <a:gd name="T10" fmla="*/ 32 w 42"/>
                <a:gd name="T11" fmla="*/ 36 h 92"/>
                <a:gd name="T12" fmla="*/ 26 w 42"/>
                <a:gd name="T13" fmla="*/ 47 h 92"/>
                <a:gd name="T14" fmla="*/ 12 w 42"/>
                <a:gd name="T15" fmla="*/ 69 h 92"/>
                <a:gd name="T16" fmla="*/ 6 w 42"/>
                <a:gd name="T17" fmla="*/ 81 h 92"/>
                <a:gd name="T18" fmla="*/ 0 w 42"/>
                <a:gd name="T19" fmla="*/ 92 h 92"/>
                <a:gd name="T20" fmla="*/ 0 w 42"/>
                <a:gd name="T21" fmla="*/ 92 h 92"/>
                <a:gd name="T22" fmla="*/ 1 w 42"/>
                <a:gd name="T23" fmla="*/ 80 h 92"/>
                <a:gd name="T24" fmla="*/ 4 w 42"/>
                <a:gd name="T25" fmla="*/ 67 h 92"/>
                <a:gd name="T26" fmla="*/ 9 w 42"/>
                <a:gd name="T27" fmla="*/ 54 h 92"/>
                <a:gd name="T28" fmla="*/ 14 w 42"/>
                <a:gd name="T29" fmla="*/ 42 h 92"/>
                <a:gd name="T30" fmla="*/ 21 w 42"/>
                <a:gd name="T31" fmla="*/ 31 h 92"/>
                <a:gd name="T32" fmla="*/ 27 w 42"/>
                <a:gd name="T33" fmla="*/ 20 h 92"/>
                <a:gd name="T34" fmla="*/ 42 w 42"/>
                <a:gd name="T35" fmla="*/ 0 h 92"/>
                <a:gd name="T36" fmla="*/ 42 w 42"/>
                <a:gd name="T3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92">
                  <a:moveTo>
                    <a:pt x="42" y="0"/>
                  </a:moveTo>
                  <a:lnTo>
                    <a:pt x="42" y="0"/>
                  </a:lnTo>
                  <a:lnTo>
                    <a:pt x="41" y="6"/>
                  </a:lnTo>
                  <a:lnTo>
                    <a:pt x="41" y="12"/>
                  </a:lnTo>
                  <a:lnTo>
                    <a:pt x="37" y="25"/>
                  </a:lnTo>
                  <a:lnTo>
                    <a:pt x="32" y="36"/>
                  </a:lnTo>
                  <a:lnTo>
                    <a:pt x="26" y="47"/>
                  </a:lnTo>
                  <a:lnTo>
                    <a:pt x="12" y="69"/>
                  </a:lnTo>
                  <a:lnTo>
                    <a:pt x="6" y="81"/>
                  </a:lnTo>
                  <a:lnTo>
                    <a:pt x="0" y="92"/>
                  </a:lnTo>
                  <a:lnTo>
                    <a:pt x="0" y="92"/>
                  </a:lnTo>
                  <a:lnTo>
                    <a:pt x="1" y="80"/>
                  </a:lnTo>
                  <a:lnTo>
                    <a:pt x="4" y="67"/>
                  </a:lnTo>
                  <a:lnTo>
                    <a:pt x="9" y="54"/>
                  </a:lnTo>
                  <a:lnTo>
                    <a:pt x="14" y="42"/>
                  </a:lnTo>
                  <a:lnTo>
                    <a:pt x="21" y="31"/>
                  </a:lnTo>
                  <a:lnTo>
                    <a:pt x="27" y="20"/>
                  </a:lnTo>
                  <a:lnTo>
                    <a:pt x="42"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19" name="Freeform 12"/>
            <p:cNvSpPr>
              <a:spLocks/>
            </p:cNvSpPr>
            <p:nvPr/>
          </p:nvSpPr>
          <p:spPr bwMode="auto">
            <a:xfrm>
              <a:off x="1192213" y="4308476"/>
              <a:ext cx="63500" cy="104775"/>
            </a:xfrm>
            <a:custGeom>
              <a:avLst/>
              <a:gdLst>
                <a:gd name="T0" fmla="*/ 0 w 40"/>
                <a:gd name="T1" fmla="*/ 0 h 66"/>
                <a:gd name="T2" fmla="*/ 0 w 40"/>
                <a:gd name="T3" fmla="*/ 0 h 66"/>
                <a:gd name="T4" fmla="*/ 6 w 40"/>
                <a:gd name="T5" fmla="*/ 7 h 66"/>
                <a:gd name="T6" fmla="*/ 14 w 40"/>
                <a:gd name="T7" fmla="*/ 14 h 66"/>
                <a:gd name="T8" fmla="*/ 21 w 40"/>
                <a:gd name="T9" fmla="*/ 22 h 66"/>
                <a:gd name="T10" fmla="*/ 28 w 40"/>
                <a:gd name="T11" fmla="*/ 30 h 66"/>
                <a:gd name="T12" fmla="*/ 34 w 40"/>
                <a:gd name="T13" fmla="*/ 38 h 66"/>
                <a:gd name="T14" fmla="*/ 37 w 40"/>
                <a:gd name="T15" fmla="*/ 42 h 66"/>
                <a:gd name="T16" fmla="*/ 38 w 40"/>
                <a:gd name="T17" fmla="*/ 48 h 66"/>
                <a:gd name="T18" fmla="*/ 39 w 40"/>
                <a:gd name="T19" fmla="*/ 52 h 66"/>
                <a:gd name="T20" fmla="*/ 40 w 40"/>
                <a:gd name="T21" fmla="*/ 57 h 66"/>
                <a:gd name="T22" fmla="*/ 39 w 40"/>
                <a:gd name="T23" fmla="*/ 62 h 66"/>
                <a:gd name="T24" fmla="*/ 37 w 40"/>
                <a:gd name="T25" fmla="*/ 66 h 66"/>
                <a:gd name="T26" fmla="*/ 37 w 40"/>
                <a:gd name="T27" fmla="*/ 66 h 66"/>
                <a:gd name="T28" fmla="*/ 29 w 40"/>
                <a:gd name="T29" fmla="*/ 62 h 66"/>
                <a:gd name="T30" fmla="*/ 22 w 40"/>
                <a:gd name="T31" fmla="*/ 56 h 66"/>
                <a:gd name="T32" fmla="*/ 16 w 40"/>
                <a:gd name="T33" fmla="*/ 49 h 66"/>
                <a:gd name="T34" fmla="*/ 11 w 40"/>
                <a:gd name="T35" fmla="*/ 40 h 66"/>
                <a:gd name="T36" fmla="*/ 6 w 40"/>
                <a:gd name="T37" fmla="*/ 32 h 66"/>
                <a:gd name="T38" fmla="*/ 3 w 40"/>
                <a:gd name="T39" fmla="*/ 22 h 66"/>
                <a:gd name="T40" fmla="*/ 1 w 40"/>
                <a:gd name="T41" fmla="*/ 11 h 66"/>
                <a:gd name="T42" fmla="*/ 0 w 40"/>
                <a:gd name="T43" fmla="*/ 0 h 66"/>
                <a:gd name="T44" fmla="*/ 0 w 40"/>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66">
                  <a:moveTo>
                    <a:pt x="0" y="0"/>
                  </a:moveTo>
                  <a:lnTo>
                    <a:pt x="0" y="0"/>
                  </a:lnTo>
                  <a:lnTo>
                    <a:pt x="6" y="7"/>
                  </a:lnTo>
                  <a:lnTo>
                    <a:pt x="14" y="14"/>
                  </a:lnTo>
                  <a:lnTo>
                    <a:pt x="21" y="22"/>
                  </a:lnTo>
                  <a:lnTo>
                    <a:pt x="28" y="30"/>
                  </a:lnTo>
                  <a:lnTo>
                    <a:pt x="34" y="38"/>
                  </a:lnTo>
                  <a:lnTo>
                    <a:pt x="37" y="42"/>
                  </a:lnTo>
                  <a:lnTo>
                    <a:pt x="38" y="48"/>
                  </a:lnTo>
                  <a:lnTo>
                    <a:pt x="39" y="52"/>
                  </a:lnTo>
                  <a:lnTo>
                    <a:pt x="40" y="57"/>
                  </a:lnTo>
                  <a:lnTo>
                    <a:pt x="39" y="62"/>
                  </a:lnTo>
                  <a:lnTo>
                    <a:pt x="37" y="66"/>
                  </a:lnTo>
                  <a:lnTo>
                    <a:pt x="37" y="66"/>
                  </a:lnTo>
                  <a:lnTo>
                    <a:pt x="29" y="62"/>
                  </a:lnTo>
                  <a:lnTo>
                    <a:pt x="22" y="56"/>
                  </a:lnTo>
                  <a:lnTo>
                    <a:pt x="16" y="49"/>
                  </a:lnTo>
                  <a:lnTo>
                    <a:pt x="11" y="40"/>
                  </a:lnTo>
                  <a:lnTo>
                    <a:pt x="6" y="32"/>
                  </a:lnTo>
                  <a:lnTo>
                    <a:pt x="3" y="22"/>
                  </a:lnTo>
                  <a:lnTo>
                    <a:pt x="1" y="11"/>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0" name="Freeform 13"/>
            <p:cNvSpPr>
              <a:spLocks/>
            </p:cNvSpPr>
            <p:nvPr/>
          </p:nvSpPr>
          <p:spPr bwMode="auto">
            <a:xfrm>
              <a:off x="700088" y="4375151"/>
              <a:ext cx="33338" cy="138113"/>
            </a:xfrm>
            <a:custGeom>
              <a:avLst/>
              <a:gdLst>
                <a:gd name="T0" fmla="*/ 12 w 21"/>
                <a:gd name="T1" fmla="*/ 0 h 87"/>
                <a:gd name="T2" fmla="*/ 12 w 21"/>
                <a:gd name="T3" fmla="*/ 0 h 87"/>
                <a:gd name="T4" fmla="*/ 15 w 21"/>
                <a:gd name="T5" fmla="*/ 5 h 87"/>
                <a:gd name="T6" fmla="*/ 17 w 21"/>
                <a:gd name="T7" fmla="*/ 9 h 87"/>
                <a:gd name="T8" fmla="*/ 20 w 21"/>
                <a:gd name="T9" fmla="*/ 20 h 87"/>
                <a:gd name="T10" fmla="*/ 21 w 21"/>
                <a:gd name="T11" fmla="*/ 33 h 87"/>
                <a:gd name="T12" fmla="*/ 20 w 21"/>
                <a:gd name="T13" fmla="*/ 46 h 87"/>
                <a:gd name="T14" fmla="*/ 18 w 21"/>
                <a:gd name="T15" fmla="*/ 59 h 87"/>
                <a:gd name="T16" fmla="*/ 15 w 21"/>
                <a:gd name="T17" fmla="*/ 71 h 87"/>
                <a:gd name="T18" fmla="*/ 10 w 21"/>
                <a:gd name="T19" fmla="*/ 81 h 87"/>
                <a:gd name="T20" fmla="*/ 6 w 21"/>
                <a:gd name="T21" fmla="*/ 84 h 87"/>
                <a:gd name="T22" fmla="*/ 4 w 21"/>
                <a:gd name="T23" fmla="*/ 87 h 87"/>
                <a:gd name="T24" fmla="*/ 4 w 21"/>
                <a:gd name="T25" fmla="*/ 87 h 87"/>
                <a:gd name="T26" fmla="*/ 1 w 21"/>
                <a:gd name="T27" fmla="*/ 65 h 87"/>
                <a:gd name="T28" fmla="*/ 1 w 21"/>
                <a:gd name="T29" fmla="*/ 52 h 87"/>
                <a:gd name="T30" fmla="*/ 0 w 21"/>
                <a:gd name="T31" fmla="*/ 40 h 87"/>
                <a:gd name="T32" fmla="*/ 1 w 21"/>
                <a:gd name="T33" fmla="*/ 28 h 87"/>
                <a:gd name="T34" fmla="*/ 3 w 21"/>
                <a:gd name="T35" fmla="*/ 17 h 87"/>
                <a:gd name="T36" fmla="*/ 6 w 21"/>
                <a:gd name="T37" fmla="*/ 8 h 87"/>
                <a:gd name="T38" fmla="*/ 10 w 21"/>
                <a:gd name="T39" fmla="*/ 3 h 87"/>
                <a:gd name="T40" fmla="*/ 12 w 21"/>
                <a:gd name="T41" fmla="*/ 0 h 87"/>
                <a:gd name="T42" fmla="*/ 12 w 21"/>
                <a:gd name="T4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87">
                  <a:moveTo>
                    <a:pt x="12" y="0"/>
                  </a:moveTo>
                  <a:lnTo>
                    <a:pt x="12" y="0"/>
                  </a:lnTo>
                  <a:lnTo>
                    <a:pt x="15" y="5"/>
                  </a:lnTo>
                  <a:lnTo>
                    <a:pt x="17" y="9"/>
                  </a:lnTo>
                  <a:lnTo>
                    <a:pt x="20" y="20"/>
                  </a:lnTo>
                  <a:lnTo>
                    <a:pt x="21" y="33"/>
                  </a:lnTo>
                  <a:lnTo>
                    <a:pt x="20" y="46"/>
                  </a:lnTo>
                  <a:lnTo>
                    <a:pt x="18" y="59"/>
                  </a:lnTo>
                  <a:lnTo>
                    <a:pt x="15" y="71"/>
                  </a:lnTo>
                  <a:lnTo>
                    <a:pt x="10" y="81"/>
                  </a:lnTo>
                  <a:lnTo>
                    <a:pt x="6" y="84"/>
                  </a:lnTo>
                  <a:lnTo>
                    <a:pt x="4" y="87"/>
                  </a:lnTo>
                  <a:lnTo>
                    <a:pt x="4" y="87"/>
                  </a:lnTo>
                  <a:lnTo>
                    <a:pt x="1" y="65"/>
                  </a:lnTo>
                  <a:lnTo>
                    <a:pt x="1" y="52"/>
                  </a:lnTo>
                  <a:lnTo>
                    <a:pt x="0" y="40"/>
                  </a:lnTo>
                  <a:lnTo>
                    <a:pt x="1" y="28"/>
                  </a:lnTo>
                  <a:lnTo>
                    <a:pt x="3" y="17"/>
                  </a:lnTo>
                  <a:lnTo>
                    <a:pt x="6" y="8"/>
                  </a:lnTo>
                  <a:lnTo>
                    <a:pt x="10" y="3"/>
                  </a:lnTo>
                  <a:lnTo>
                    <a:pt x="12"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1" name="Freeform 14"/>
            <p:cNvSpPr>
              <a:spLocks/>
            </p:cNvSpPr>
            <p:nvPr/>
          </p:nvSpPr>
          <p:spPr bwMode="auto">
            <a:xfrm>
              <a:off x="1263650" y="4456113"/>
              <a:ext cx="23813" cy="44450"/>
            </a:xfrm>
            <a:custGeom>
              <a:avLst/>
              <a:gdLst>
                <a:gd name="T0" fmla="*/ 0 w 15"/>
                <a:gd name="T1" fmla="*/ 0 h 28"/>
                <a:gd name="T2" fmla="*/ 0 w 15"/>
                <a:gd name="T3" fmla="*/ 0 h 28"/>
                <a:gd name="T4" fmla="*/ 4 w 15"/>
                <a:gd name="T5" fmla="*/ 1 h 28"/>
                <a:gd name="T6" fmla="*/ 7 w 15"/>
                <a:gd name="T7" fmla="*/ 4 h 28"/>
                <a:gd name="T8" fmla="*/ 10 w 15"/>
                <a:gd name="T9" fmla="*/ 7 h 28"/>
                <a:gd name="T10" fmla="*/ 13 w 15"/>
                <a:gd name="T11" fmla="*/ 11 h 28"/>
                <a:gd name="T12" fmla="*/ 15 w 15"/>
                <a:gd name="T13" fmla="*/ 15 h 28"/>
                <a:gd name="T14" fmla="*/ 15 w 15"/>
                <a:gd name="T15" fmla="*/ 20 h 28"/>
                <a:gd name="T16" fmla="*/ 15 w 15"/>
                <a:gd name="T17" fmla="*/ 24 h 28"/>
                <a:gd name="T18" fmla="*/ 13 w 15"/>
                <a:gd name="T19" fmla="*/ 28 h 28"/>
                <a:gd name="T20" fmla="*/ 13 w 15"/>
                <a:gd name="T21" fmla="*/ 28 h 28"/>
                <a:gd name="T22" fmla="*/ 9 w 15"/>
                <a:gd name="T23" fmla="*/ 27 h 28"/>
                <a:gd name="T24" fmla="*/ 6 w 15"/>
                <a:gd name="T25" fmla="*/ 25 h 28"/>
                <a:gd name="T26" fmla="*/ 4 w 15"/>
                <a:gd name="T27" fmla="*/ 22 h 28"/>
                <a:gd name="T28" fmla="*/ 3 w 15"/>
                <a:gd name="T29" fmla="*/ 18 h 28"/>
                <a:gd name="T30" fmla="*/ 2 w 15"/>
                <a:gd name="T31" fmla="*/ 8 h 28"/>
                <a:gd name="T32" fmla="*/ 0 w 15"/>
                <a:gd name="T33" fmla="*/ 0 h 28"/>
                <a:gd name="T34" fmla="*/ 0 w 15"/>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8">
                  <a:moveTo>
                    <a:pt x="0" y="0"/>
                  </a:moveTo>
                  <a:lnTo>
                    <a:pt x="0" y="0"/>
                  </a:lnTo>
                  <a:lnTo>
                    <a:pt x="4" y="1"/>
                  </a:lnTo>
                  <a:lnTo>
                    <a:pt x="7" y="4"/>
                  </a:lnTo>
                  <a:lnTo>
                    <a:pt x="10" y="7"/>
                  </a:lnTo>
                  <a:lnTo>
                    <a:pt x="13" y="11"/>
                  </a:lnTo>
                  <a:lnTo>
                    <a:pt x="15" y="15"/>
                  </a:lnTo>
                  <a:lnTo>
                    <a:pt x="15" y="20"/>
                  </a:lnTo>
                  <a:lnTo>
                    <a:pt x="15" y="24"/>
                  </a:lnTo>
                  <a:lnTo>
                    <a:pt x="13" y="28"/>
                  </a:lnTo>
                  <a:lnTo>
                    <a:pt x="13" y="28"/>
                  </a:lnTo>
                  <a:lnTo>
                    <a:pt x="9" y="27"/>
                  </a:lnTo>
                  <a:lnTo>
                    <a:pt x="6" y="25"/>
                  </a:lnTo>
                  <a:lnTo>
                    <a:pt x="4" y="22"/>
                  </a:lnTo>
                  <a:lnTo>
                    <a:pt x="3" y="18"/>
                  </a:lnTo>
                  <a:lnTo>
                    <a:pt x="2" y="8"/>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2" name="Freeform 15"/>
            <p:cNvSpPr>
              <a:spLocks/>
            </p:cNvSpPr>
            <p:nvPr/>
          </p:nvSpPr>
          <p:spPr bwMode="auto">
            <a:xfrm>
              <a:off x="2387600" y="4565651"/>
              <a:ext cx="107950" cy="74613"/>
            </a:xfrm>
            <a:custGeom>
              <a:avLst/>
              <a:gdLst>
                <a:gd name="T0" fmla="*/ 67 w 68"/>
                <a:gd name="T1" fmla="*/ 44 h 47"/>
                <a:gd name="T2" fmla="*/ 67 w 68"/>
                <a:gd name="T3" fmla="*/ 44 h 47"/>
                <a:gd name="T4" fmla="*/ 63 w 68"/>
                <a:gd name="T5" fmla="*/ 44 h 47"/>
                <a:gd name="T6" fmla="*/ 59 w 68"/>
                <a:gd name="T7" fmla="*/ 44 h 47"/>
                <a:gd name="T8" fmla="*/ 56 w 68"/>
                <a:gd name="T9" fmla="*/ 43 h 47"/>
                <a:gd name="T10" fmla="*/ 54 w 68"/>
                <a:gd name="T11" fmla="*/ 41 h 47"/>
                <a:gd name="T12" fmla="*/ 49 w 68"/>
                <a:gd name="T13" fmla="*/ 37 h 47"/>
                <a:gd name="T14" fmla="*/ 44 w 68"/>
                <a:gd name="T15" fmla="*/ 33 h 47"/>
                <a:gd name="T16" fmla="*/ 44 w 68"/>
                <a:gd name="T17" fmla="*/ 33 h 47"/>
                <a:gd name="T18" fmla="*/ 41 w 68"/>
                <a:gd name="T19" fmla="*/ 37 h 47"/>
                <a:gd name="T20" fmla="*/ 39 w 68"/>
                <a:gd name="T21" fmla="*/ 40 h 47"/>
                <a:gd name="T22" fmla="*/ 37 w 68"/>
                <a:gd name="T23" fmla="*/ 44 h 47"/>
                <a:gd name="T24" fmla="*/ 34 w 68"/>
                <a:gd name="T25" fmla="*/ 47 h 47"/>
                <a:gd name="T26" fmla="*/ 34 w 68"/>
                <a:gd name="T27" fmla="*/ 47 h 47"/>
                <a:gd name="T28" fmla="*/ 27 w 68"/>
                <a:gd name="T29" fmla="*/ 44 h 47"/>
                <a:gd name="T30" fmla="*/ 21 w 68"/>
                <a:gd name="T31" fmla="*/ 40 h 47"/>
                <a:gd name="T32" fmla="*/ 15 w 68"/>
                <a:gd name="T33" fmla="*/ 36 h 47"/>
                <a:gd name="T34" fmla="*/ 10 w 68"/>
                <a:gd name="T35" fmla="*/ 30 h 47"/>
                <a:gd name="T36" fmla="*/ 6 w 68"/>
                <a:gd name="T37" fmla="*/ 24 h 47"/>
                <a:gd name="T38" fmla="*/ 3 w 68"/>
                <a:gd name="T39" fmla="*/ 18 h 47"/>
                <a:gd name="T40" fmla="*/ 1 w 68"/>
                <a:gd name="T41" fmla="*/ 12 h 47"/>
                <a:gd name="T42" fmla="*/ 0 w 68"/>
                <a:gd name="T43" fmla="*/ 7 h 47"/>
                <a:gd name="T44" fmla="*/ 0 w 68"/>
                <a:gd name="T45" fmla="*/ 7 h 47"/>
                <a:gd name="T46" fmla="*/ 5 w 68"/>
                <a:gd name="T47" fmla="*/ 8 h 47"/>
                <a:gd name="T48" fmla="*/ 9 w 68"/>
                <a:gd name="T49" fmla="*/ 9 h 47"/>
                <a:gd name="T50" fmla="*/ 13 w 68"/>
                <a:gd name="T51" fmla="*/ 12 h 47"/>
                <a:gd name="T52" fmla="*/ 16 w 68"/>
                <a:gd name="T53" fmla="*/ 14 h 47"/>
                <a:gd name="T54" fmla="*/ 21 w 68"/>
                <a:gd name="T55" fmla="*/ 21 h 47"/>
                <a:gd name="T56" fmla="*/ 26 w 68"/>
                <a:gd name="T57" fmla="*/ 28 h 47"/>
                <a:gd name="T58" fmla="*/ 26 w 68"/>
                <a:gd name="T59" fmla="*/ 28 h 47"/>
                <a:gd name="T60" fmla="*/ 26 w 68"/>
                <a:gd name="T61" fmla="*/ 19 h 47"/>
                <a:gd name="T62" fmla="*/ 28 w 68"/>
                <a:gd name="T63" fmla="*/ 13 h 47"/>
                <a:gd name="T64" fmla="*/ 30 w 68"/>
                <a:gd name="T65" fmla="*/ 7 h 47"/>
                <a:gd name="T66" fmla="*/ 33 w 68"/>
                <a:gd name="T67" fmla="*/ 4 h 47"/>
                <a:gd name="T68" fmla="*/ 36 w 68"/>
                <a:gd name="T69" fmla="*/ 1 h 47"/>
                <a:gd name="T70" fmla="*/ 40 w 68"/>
                <a:gd name="T71" fmla="*/ 0 h 47"/>
                <a:gd name="T72" fmla="*/ 44 w 68"/>
                <a:gd name="T73" fmla="*/ 1 h 47"/>
                <a:gd name="T74" fmla="*/ 48 w 68"/>
                <a:gd name="T75" fmla="*/ 2 h 47"/>
                <a:gd name="T76" fmla="*/ 52 w 68"/>
                <a:gd name="T77" fmla="*/ 5 h 47"/>
                <a:gd name="T78" fmla="*/ 56 w 68"/>
                <a:gd name="T79" fmla="*/ 9 h 47"/>
                <a:gd name="T80" fmla="*/ 60 w 68"/>
                <a:gd name="T81" fmla="*/ 13 h 47"/>
                <a:gd name="T82" fmla="*/ 63 w 68"/>
                <a:gd name="T83" fmla="*/ 18 h 47"/>
                <a:gd name="T84" fmla="*/ 65 w 68"/>
                <a:gd name="T85" fmla="*/ 24 h 47"/>
                <a:gd name="T86" fmla="*/ 67 w 68"/>
                <a:gd name="T87" fmla="*/ 30 h 47"/>
                <a:gd name="T88" fmla="*/ 68 w 68"/>
                <a:gd name="T89" fmla="*/ 37 h 47"/>
                <a:gd name="T90" fmla="*/ 67 w 68"/>
                <a:gd name="T91" fmla="*/ 44 h 47"/>
                <a:gd name="T92" fmla="*/ 67 w 68"/>
                <a:gd name="T9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47">
                  <a:moveTo>
                    <a:pt x="67" y="44"/>
                  </a:moveTo>
                  <a:lnTo>
                    <a:pt x="67" y="44"/>
                  </a:lnTo>
                  <a:lnTo>
                    <a:pt x="63" y="44"/>
                  </a:lnTo>
                  <a:lnTo>
                    <a:pt x="59" y="44"/>
                  </a:lnTo>
                  <a:lnTo>
                    <a:pt x="56" y="43"/>
                  </a:lnTo>
                  <a:lnTo>
                    <a:pt x="54" y="41"/>
                  </a:lnTo>
                  <a:lnTo>
                    <a:pt x="49" y="37"/>
                  </a:lnTo>
                  <a:lnTo>
                    <a:pt x="44" y="33"/>
                  </a:lnTo>
                  <a:lnTo>
                    <a:pt x="44" y="33"/>
                  </a:lnTo>
                  <a:lnTo>
                    <a:pt x="41" y="37"/>
                  </a:lnTo>
                  <a:lnTo>
                    <a:pt x="39" y="40"/>
                  </a:lnTo>
                  <a:lnTo>
                    <a:pt x="37" y="44"/>
                  </a:lnTo>
                  <a:lnTo>
                    <a:pt x="34" y="47"/>
                  </a:lnTo>
                  <a:lnTo>
                    <a:pt x="34" y="47"/>
                  </a:lnTo>
                  <a:lnTo>
                    <a:pt x="27" y="44"/>
                  </a:lnTo>
                  <a:lnTo>
                    <a:pt x="21" y="40"/>
                  </a:lnTo>
                  <a:lnTo>
                    <a:pt x="15" y="36"/>
                  </a:lnTo>
                  <a:lnTo>
                    <a:pt x="10" y="30"/>
                  </a:lnTo>
                  <a:lnTo>
                    <a:pt x="6" y="24"/>
                  </a:lnTo>
                  <a:lnTo>
                    <a:pt x="3" y="18"/>
                  </a:lnTo>
                  <a:lnTo>
                    <a:pt x="1" y="12"/>
                  </a:lnTo>
                  <a:lnTo>
                    <a:pt x="0" y="7"/>
                  </a:lnTo>
                  <a:lnTo>
                    <a:pt x="0" y="7"/>
                  </a:lnTo>
                  <a:lnTo>
                    <a:pt x="5" y="8"/>
                  </a:lnTo>
                  <a:lnTo>
                    <a:pt x="9" y="9"/>
                  </a:lnTo>
                  <a:lnTo>
                    <a:pt x="13" y="12"/>
                  </a:lnTo>
                  <a:lnTo>
                    <a:pt x="16" y="14"/>
                  </a:lnTo>
                  <a:lnTo>
                    <a:pt x="21" y="21"/>
                  </a:lnTo>
                  <a:lnTo>
                    <a:pt x="26" y="28"/>
                  </a:lnTo>
                  <a:lnTo>
                    <a:pt x="26" y="28"/>
                  </a:lnTo>
                  <a:lnTo>
                    <a:pt x="26" y="19"/>
                  </a:lnTo>
                  <a:lnTo>
                    <a:pt x="28" y="13"/>
                  </a:lnTo>
                  <a:lnTo>
                    <a:pt x="30" y="7"/>
                  </a:lnTo>
                  <a:lnTo>
                    <a:pt x="33" y="4"/>
                  </a:lnTo>
                  <a:lnTo>
                    <a:pt x="36" y="1"/>
                  </a:lnTo>
                  <a:lnTo>
                    <a:pt x="40" y="0"/>
                  </a:lnTo>
                  <a:lnTo>
                    <a:pt x="44" y="1"/>
                  </a:lnTo>
                  <a:lnTo>
                    <a:pt x="48" y="2"/>
                  </a:lnTo>
                  <a:lnTo>
                    <a:pt x="52" y="5"/>
                  </a:lnTo>
                  <a:lnTo>
                    <a:pt x="56" y="9"/>
                  </a:lnTo>
                  <a:lnTo>
                    <a:pt x="60" y="13"/>
                  </a:lnTo>
                  <a:lnTo>
                    <a:pt x="63" y="18"/>
                  </a:lnTo>
                  <a:lnTo>
                    <a:pt x="65" y="24"/>
                  </a:lnTo>
                  <a:lnTo>
                    <a:pt x="67" y="30"/>
                  </a:lnTo>
                  <a:lnTo>
                    <a:pt x="68" y="37"/>
                  </a:lnTo>
                  <a:lnTo>
                    <a:pt x="67" y="44"/>
                  </a:lnTo>
                  <a:lnTo>
                    <a:pt x="6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3" name="Freeform 16"/>
            <p:cNvSpPr>
              <a:spLocks/>
            </p:cNvSpPr>
            <p:nvPr/>
          </p:nvSpPr>
          <p:spPr bwMode="auto">
            <a:xfrm>
              <a:off x="1274763" y="4564063"/>
              <a:ext cx="39688" cy="100013"/>
            </a:xfrm>
            <a:custGeom>
              <a:avLst/>
              <a:gdLst>
                <a:gd name="T0" fmla="*/ 9 w 25"/>
                <a:gd name="T1" fmla="*/ 0 h 63"/>
                <a:gd name="T2" fmla="*/ 9 w 25"/>
                <a:gd name="T3" fmla="*/ 0 h 63"/>
                <a:gd name="T4" fmla="*/ 12 w 25"/>
                <a:gd name="T5" fmla="*/ 2 h 63"/>
                <a:gd name="T6" fmla="*/ 15 w 25"/>
                <a:gd name="T7" fmla="*/ 4 h 63"/>
                <a:gd name="T8" fmla="*/ 17 w 25"/>
                <a:gd name="T9" fmla="*/ 8 h 63"/>
                <a:gd name="T10" fmla="*/ 19 w 25"/>
                <a:gd name="T11" fmla="*/ 11 h 63"/>
                <a:gd name="T12" fmla="*/ 23 w 25"/>
                <a:gd name="T13" fmla="*/ 20 h 63"/>
                <a:gd name="T14" fmla="*/ 25 w 25"/>
                <a:gd name="T15" fmla="*/ 30 h 63"/>
                <a:gd name="T16" fmla="*/ 25 w 25"/>
                <a:gd name="T17" fmla="*/ 41 h 63"/>
                <a:gd name="T18" fmla="*/ 23 w 25"/>
                <a:gd name="T19" fmla="*/ 50 h 63"/>
                <a:gd name="T20" fmla="*/ 22 w 25"/>
                <a:gd name="T21" fmla="*/ 54 h 63"/>
                <a:gd name="T22" fmla="*/ 20 w 25"/>
                <a:gd name="T23" fmla="*/ 58 h 63"/>
                <a:gd name="T24" fmla="*/ 17 w 25"/>
                <a:gd name="T25" fmla="*/ 61 h 63"/>
                <a:gd name="T26" fmla="*/ 14 w 25"/>
                <a:gd name="T27" fmla="*/ 63 h 63"/>
                <a:gd name="T28" fmla="*/ 14 w 25"/>
                <a:gd name="T29" fmla="*/ 63 h 63"/>
                <a:gd name="T30" fmla="*/ 10 w 25"/>
                <a:gd name="T31" fmla="*/ 62 h 63"/>
                <a:gd name="T32" fmla="*/ 7 w 25"/>
                <a:gd name="T33" fmla="*/ 60 h 63"/>
                <a:gd name="T34" fmla="*/ 5 w 25"/>
                <a:gd name="T35" fmla="*/ 57 h 63"/>
                <a:gd name="T36" fmla="*/ 3 w 25"/>
                <a:gd name="T37" fmla="*/ 53 h 63"/>
                <a:gd name="T38" fmla="*/ 2 w 25"/>
                <a:gd name="T39" fmla="*/ 49 h 63"/>
                <a:gd name="T40" fmla="*/ 1 w 25"/>
                <a:gd name="T41" fmla="*/ 45 h 63"/>
                <a:gd name="T42" fmla="*/ 0 w 25"/>
                <a:gd name="T43" fmla="*/ 35 h 63"/>
                <a:gd name="T44" fmla="*/ 1 w 25"/>
                <a:gd name="T45" fmla="*/ 25 h 63"/>
                <a:gd name="T46" fmla="*/ 3 w 25"/>
                <a:gd name="T47" fmla="*/ 15 h 63"/>
                <a:gd name="T48" fmla="*/ 6 w 25"/>
                <a:gd name="T49" fmla="*/ 7 h 63"/>
                <a:gd name="T50" fmla="*/ 9 w 25"/>
                <a:gd name="T51" fmla="*/ 0 h 63"/>
                <a:gd name="T52" fmla="*/ 9 w 25"/>
                <a:gd name="T5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63">
                  <a:moveTo>
                    <a:pt x="9" y="0"/>
                  </a:moveTo>
                  <a:lnTo>
                    <a:pt x="9" y="0"/>
                  </a:lnTo>
                  <a:lnTo>
                    <a:pt x="12" y="2"/>
                  </a:lnTo>
                  <a:lnTo>
                    <a:pt x="15" y="4"/>
                  </a:lnTo>
                  <a:lnTo>
                    <a:pt x="17" y="8"/>
                  </a:lnTo>
                  <a:lnTo>
                    <a:pt x="19" y="11"/>
                  </a:lnTo>
                  <a:lnTo>
                    <a:pt x="23" y="20"/>
                  </a:lnTo>
                  <a:lnTo>
                    <a:pt x="25" y="30"/>
                  </a:lnTo>
                  <a:lnTo>
                    <a:pt x="25" y="41"/>
                  </a:lnTo>
                  <a:lnTo>
                    <a:pt x="23" y="50"/>
                  </a:lnTo>
                  <a:lnTo>
                    <a:pt x="22" y="54"/>
                  </a:lnTo>
                  <a:lnTo>
                    <a:pt x="20" y="58"/>
                  </a:lnTo>
                  <a:lnTo>
                    <a:pt x="17" y="61"/>
                  </a:lnTo>
                  <a:lnTo>
                    <a:pt x="14" y="63"/>
                  </a:lnTo>
                  <a:lnTo>
                    <a:pt x="14" y="63"/>
                  </a:lnTo>
                  <a:lnTo>
                    <a:pt x="10" y="62"/>
                  </a:lnTo>
                  <a:lnTo>
                    <a:pt x="7" y="60"/>
                  </a:lnTo>
                  <a:lnTo>
                    <a:pt x="5" y="57"/>
                  </a:lnTo>
                  <a:lnTo>
                    <a:pt x="3" y="53"/>
                  </a:lnTo>
                  <a:lnTo>
                    <a:pt x="2" y="49"/>
                  </a:lnTo>
                  <a:lnTo>
                    <a:pt x="1" y="45"/>
                  </a:lnTo>
                  <a:lnTo>
                    <a:pt x="0" y="35"/>
                  </a:lnTo>
                  <a:lnTo>
                    <a:pt x="1" y="25"/>
                  </a:lnTo>
                  <a:lnTo>
                    <a:pt x="3" y="15"/>
                  </a:lnTo>
                  <a:lnTo>
                    <a:pt x="6" y="7"/>
                  </a:lnTo>
                  <a:lnTo>
                    <a:pt x="9"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4" name="Freeform 17"/>
            <p:cNvSpPr>
              <a:spLocks/>
            </p:cNvSpPr>
            <p:nvPr/>
          </p:nvSpPr>
          <p:spPr bwMode="auto">
            <a:xfrm>
              <a:off x="723900" y="4692651"/>
              <a:ext cx="79375" cy="176213"/>
            </a:xfrm>
            <a:custGeom>
              <a:avLst/>
              <a:gdLst>
                <a:gd name="T0" fmla="*/ 0 w 50"/>
                <a:gd name="T1" fmla="*/ 0 h 111"/>
                <a:gd name="T2" fmla="*/ 0 w 50"/>
                <a:gd name="T3" fmla="*/ 0 h 111"/>
                <a:gd name="T4" fmla="*/ 6 w 50"/>
                <a:gd name="T5" fmla="*/ 5 h 111"/>
                <a:gd name="T6" fmla="*/ 11 w 50"/>
                <a:gd name="T7" fmla="*/ 10 h 111"/>
                <a:gd name="T8" fmla="*/ 15 w 50"/>
                <a:gd name="T9" fmla="*/ 16 h 111"/>
                <a:gd name="T10" fmla="*/ 19 w 50"/>
                <a:gd name="T11" fmla="*/ 23 h 111"/>
                <a:gd name="T12" fmla="*/ 25 w 50"/>
                <a:gd name="T13" fmla="*/ 36 h 111"/>
                <a:gd name="T14" fmla="*/ 30 w 50"/>
                <a:gd name="T15" fmla="*/ 51 h 111"/>
                <a:gd name="T16" fmla="*/ 39 w 50"/>
                <a:gd name="T17" fmla="*/ 82 h 111"/>
                <a:gd name="T18" fmla="*/ 44 w 50"/>
                <a:gd name="T19" fmla="*/ 97 h 111"/>
                <a:gd name="T20" fmla="*/ 50 w 50"/>
                <a:gd name="T21" fmla="*/ 111 h 111"/>
                <a:gd name="T22" fmla="*/ 50 w 50"/>
                <a:gd name="T23" fmla="*/ 111 h 111"/>
                <a:gd name="T24" fmla="*/ 40 w 50"/>
                <a:gd name="T25" fmla="*/ 101 h 111"/>
                <a:gd name="T26" fmla="*/ 30 w 50"/>
                <a:gd name="T27" fmla="*/ 90 h 111"/>
                <a:gd name="T28" fmla="*/ 21 w 50"/>
                <a:gd name="T29" fmla="*/ 78 h 111"/>
                <a:gd name="T30" fmla="*/ 13 w 50"/>
                <a:gd name="T31" fmla="*/ 65 h 111"/>
                <a:gd name="T32" fmla="*/ 7 w 50"/>
                <a:gd name="T33" fmla="*/ 50 h 111"/>
                <a:gd name="T34" fmla="*/ 2 w 50"/>
                <a:gd name="T35" fmla="*/ 35 h 111"/>
                <a:gd name="T36" fmla="*/ 1 w 50"/>
                <a:gd name="T37" fmla="*/ 27 h 111"/>
                <a:gd name="T38" fmla="*/ 0 w 50"/>
                <a:gd name="T39" fmla="*/ 19 h 111"/>
                <a:gd name="T40" fmla="*/ 0 w 50"/>
                <a:gd name="T41" fmla="*/ 9 h 111"/>
                <a:gd name="T42" fmla="*/ 0 w 50"/>
                <a:gd name="T43" fmla="*/ 0 h 111"/>
                <a:gd name="T44" fmla="*/ 0 w 50"/>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11">
                  <a:moveTo>
                    <a:pt x="0" y="0"/>
                  </a:moveTo>
                  <a:lnTo>
                    <a:pt x="0" y="0"/>
                  </a:lnTo>
                  <a:lnTo>
                    <a:pt x="6" y="5"/>
                  </a:lnTo>
                  <a:lnTo>
                    <a:pt x="11" y="10"/>
                  </a:lnTo>
                  <a:lnTo>
                    <a:pt x="15" y="16"/>
                  </a:lnTo>
                  <a:lnTo>
                    <a:pt x="19" y="23"/>
                  </a:lnTo>
                  <a:lnTo>
                    <a:pt x="25" y="36"/>
                  </a:lnTo>
                  <a:lnTo>
                    <a:pt x="30" y="51"/>
                  </a:lnTo>
                  <a:lnTo>
                    <a:pt x="39" y="82"/>
                  </a:lnTo>
                  <a:lnTo>
                    <a:pt x="44" y="97"/>
                  </a:lnTo>
                  <a:lnTo>
                    <a:pt x="50" y="111"/>
                  </a:lnTo>
                  <a:lnTo>
                    <a:pt x="50" y="111"/>
                  </a:lnTo>
                  <a:lnTo>
                    <a:pt x="40" y="101"/>
                  </a:lnTo>
                  <a:lnTo>
                    <a:pt x="30" y="90"/>
                  </a:lnTo>
                  <a:lnTo>
                    <a:pt x="21" y="78"/>
                  </a:lnTo>
                  <a:lnTo>
                    <a:pt x="13" y="65"/>
                  </a:lnTo>
                  <a:lnTo>
                    <a:pt x="7" y="50"/>
                  </a:lnTo>
                  <a:lnTo>
                    <a:pt x="2" y="35"/>
                  </a:lnTo>
                  <a:lnTo>
                    <a:pt x="1" y="27"/>
                  </a:lnTo>
                  <a:lnTo>
                    <a:pt x="0" y="19"/>
                  </a:lnTo>
                  <a:lnTo>
                    <a:pt x="0" y="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5" name="Freeform 18"/>
            <p:cNvSpPr>
              <a:spLocks/>
            </p:cNvSpPr>
            <p:nvPr/>
          </p:nvSpPr>
          <p:spPr bwMode="auto">
            <a:xfrm>
              <a:off x="1244600" y="4740276"/>
              <a:ext cx="55563" cy="100013"/>
            </a:xfrm>
            <a:custGeom>
              <a:avLst/>
              <a:gdLst>
                <a:gd name="T0" fmla="*/ 2 w 35"/>
                <a:gd name="T1" fmla="*/ 63 h 63"/>
                <a:gd name="T2" fmla="*/ 2 w 35"/>
                <a:gd name="T3" fmla="*/ 63 h 63"/>
                <a:gd name="T4" fmla="*/ 0 w 35"/>
                <a:gd name="T5" fmla="*/ 54 h 63"/>
                <a:gd name="T6" fmla="*/ 0 w 35"/>
                <a:gd name="T7" fmla="*/ 45 h 63"/>
                <a:gd name="T8" fmla="*/ 2 w 35"/>
                <a:gd name="T9" fmla="*/ 37 h 63"/>
                <a:gd name="T10" fmla="*/ 5 w 35"/>
                <a:gd name="T11" fmla="*/ 29 h 63"/>
                <a:gd name="T12" fmla="*/ 8 w 35"/>
                <a:gd name="T13" fmla="*/ 21 h 63"/>
                <a:gd name="T14" fmla="*/ 12 w 35"/>
                <a:gd name="T15" fmla="*/ 14 h 63"/>
                <a:gd name="T16" fmla="*/ 20 w 35"/>
                <a:gd name="T17" fmla="*/ 0 h 63"/>
                <a:gd name="T18" fmla="*/ 20 w 35"/>
                <a:gd name="T19" fmla="*/ 0 h 63"/>
                <a:gd name="T20" fmla="*/ 25 w 35"/>
                <a:gd name="T21" fmla="*/ 2 h 63"/>
                <a:gd name="T22" fmla="*/ 29 w 35"/>
                <a:gd name="T23" fmla="*/ 5 h 63"/>
                <a:gd name="T24" fmla="*/ 32 w 35"/>
                <a:gd name="T25" fmla="*/ 9 h 63"/>
                <a:gd name="T26" fmla="*/ 34 w 35"/>
                <a:gd name="T27" fmla="*/ 13 h 63"/>
                <a:gd name="T28" fmla="*/ 35 w 35"/>
                <a:gd name="T29" fmla="*/ 18 h 63"/>
                <a:gd name="T30" fmla="*/ 34 w 35"/>
                <a:gd name="T31" fmla="*/ 24 h 63"/>
                <a:gd name="T32" fmla="*/ 34 w 35"/>
                <a:gd name="T33" fmla="*/ 29 h 63"/>
                <a:gd name="T34" fmla="*/ 32 w 35"/>
                <a:gd name="T35" fmla="*/ 35 h 63"/>
                <a:gd name="T36" fmla="*/ 30 w 35"/>
                <a:gd name="T37" fmla="*/ 40 h 63"/>
                <a:gd name="T38" fmla="*/ 27 w 35"/>
                <a:gd name="T39" fmla="*/ 45 h 63"/>
                <a:gd name="T40" fmla="*/ 23 w 35"/>
                <a:gd name="T41" fmla="*/ 50 h 63"/>
                <a:gd name="T42" fmla="*/ 20 w 35"/>
                <a:gd name="T43" fmla="*/ 54 h 63"/>
                <a:gd name="T44" fmla="*/ 15 w 35"/>
                <a:gd name="T45" fmla="*/ 58 h 63"/>
                <a:gd name="T46" fmla="*/ 11 w 35"/>
                <a:gd name="T47" fmla="*/ 61 h 63"/>
                <a:gd name="T48" fmla="*/ 6 w 35"/>
                <a:gd name="T49" fmla="*/ 62 h 63"/>
                <a:gd name="T50" fmla="*/ 2 w 35"/>
                <a:gd name="T51" fmla="*/ 63 h 63"/>
                <a:gd name="T52" fmla="*/ 2 w 35"/>
                <a:gd name="T5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63">
                  <a:moveTo>
                    <a:pt x="2" y="63"/>
                  </a:moveTo>
                  <a:lnTo>
                    <a:pt x="2" y="63"/>
                  </a:lnTo>
                  <a:lnTo>
                    <a:pt x="0" y="54"/>
                  </a:lnTo>
                  <a:lnTo>
                    <a:pt x="0" y="45"/>
                  </a:lnTo>
                  <a:lnTo>
                    <a:pt x="2" y="37"/>
                  </a:lnTo>
                  <a:lnTo>
                    <a:pt x="5" y="29"/>
                  </a:lnTo>
                  <a:lnTo>
                    <a:pt x="8" y="21"/>
                  </a:lnTo>
                  <a:lnTo>
                    <a:pt x="12" y="14"/>
                  </a:lnTo>
                  <a:lnTo>
                    <a:pt x="20" y="0"/>
                  </a:lnTo>
                  <a:lnTo>
                    <a:pt x="20" y="0"/>
                  </a:lnTo>
                  <a:lnTo>
                    <a:pt x="25" y="2"/>
                  </a:lnTo>
                  <a:lnTo>
                    <a:pt x="29" y="5"/>
                  </a:lnTo>
                  <a:lnTo>
                    <a:pt x="32" y="9"/>
                  </a:lnTo>
                  <a:lnTo>
                    <a:pt x="34" y="13"/>
                  </a:lnTo>
                  <a:lnTo>
                    <a:pt x="35" y="18"/>
                  </a:lnTo>
                  <a:lnTo>
                    <a:pt x="34" y="24"/>
                  </a:lnTo>
                  <a:lnTo>
                    <a:pt x="34" y="29"/>
                  </a:lnTo>
                  <a:lnTo>
                    <a:pt x="32" y="35"/>
                  </a:lnTo>
                  <a:lnTo>
                    <a:pt x="30" y="40"/>
                  </a:lnTo>
                  <a:lnTo>
                    <a:pt x="27" y="45"/>
                  </a:lnTo>
                  <a:lnTo>
                    <a:pt x="23" y="50"/>
                  </a:lnTo>
                  <a:lnTo>
                    <a:pt x="20" y="54"/>
                  </a:lnTo>
                  <a:lnTo>
                    <a:pt x="15" y="58"/>
                  </a:lnTo>
                  <a:lnTo>
                    <a:pt x="11" y="61"/>
                  </a:lnTo>
                  <a:lnTo>
                    <a:pt x="6" y="62"/>
                  </a:lnTo>
                  <a:lnTo>
                    <a:pt x="2" y="63"/>
                  </a:lnTo>
                  <a:lnTo>
                    <a:pt x="2"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6" name="Freeform 22"/>
            <p:cNvSpPr>
              <a:spLocks/>
            </p:cNvSpPr>
            <p:nvPr/>
          </p:nvSpPr>
          <p:spPr bwMode="auto">
            <a:xfrm>
              <a:off x="1379538" y="4876801"/>
              <a:ext cx="57150" cy="315913"/>
            </a:xfrm>
            <a:custGeom>
              <a:avLst/>
              <a:gdLst>
                <a:gd name="T0" fmla="*/ 35 w 36"/>
                <a:gd name="T1" fmla="*/ 9 h 199"/>
                <a:gd name="T2" fmla="*/ 35 w 36"/>
                <a:gd name="T3" fmla="*/ 9 h 199"/>
                <a:gd name="T4" fmla="*/ 36 w 36"/>
                <a:gd name="T5" fmla="*/ 21 h 199"/>
                <a:gd name="T6" fmla="*/ 36 w 36"/>
                <a:gd name="T7" fmla="*/ 33 h 199"/>
                <a:gd name="T8" fmla="*/ 34 w 36"/>
                <a:gd name="T9" fmla="*/ 45 h 199"/>
                <a:gd name="T10" fmla="*/ 31 w 36"/>
                <a:gd name="T11" fmla="*/ 57 h 199"/>
                <a:gd name="T12" fmla="*/ 24 w 36"/>
                <a:gd name="T13" fmla="*/ 81 h 199"/>
                <a:gd name="T14" fmla="*/ 21 w 36"/>
                <a:gd name="T15" fmla="*/ 92 h 199"/>
                <a:gd name="T16" fmla="*/ 20 w 36"/>
                <a:gd name="T17" fmla="*/ 103 h 199"/>
                <a:gd name="T18" fmla="*/ 20 w 36"/>
                <a:gd name="T19" fmla="*/ 103 h 199"/>
                <a:gd name="T20" fmla="*/ 19 w 36"/>
                <a:gd name="T21" fmla="*/ 118 h 199"/>
                <a:gd name="T22" fmla="*/ 20 w 36"/>
                <a:gd name="T23" fmla="*/ 132 h 199"/>
                <a:gd name="T24" fmla="*/ 21 w 36"/>
                <a:gd name="T25" fmla="*/ 145 h 199"/>
                <a:gd name="T26" fmla="*/ 22 w 36"/>
                <a:gd name="T27" fmla="*/ 158 h 199"/>
                <a:gd name="T28" fmla="*/ 21 w 36"/>
                <a:gd name="T29" fmla="*/ 170 h 199"/>
                <a:gd name="T30" fmla="*/ 20 w 36"/>
                <a:gd name="T31" fmla="*/ 176 h 199"/>
                <a:gd name="T32" fmla="*/ 18 w 36"/>
                <a:gd name="T33" fmla="*/ 181 h 199"/>
                <a:gd name="T34" fmla="*/ 15 w 36"/>
                <a:gd name="T35" fmla="*/ 186 h 199"/>
                <a:gd name="T36" fmla="*/ 12 w 36"/>
                <a:gd name="T37" fmla="*/ 191 h 199"/>
                <a:gd name="T38" fmla="*/ 7 w 36"/>
                <a:gd name="T39" fmla="*/ 195 h 199"/>
                <a:gd name="T40" fmla="*/ 1 w 36"/>
                <a:gd name="T41" fmla="*/ 199 h 199"/>
                <a:gd name="T42" fmla="*/ 1 w 36"/>
                <a:gd name="T43" fmla="*/ 199 h 199"/>
                <a:gd name="T44" fmla="*/ 0 w 36"/>
                <a:gd name="T45" fmla="*/ 191 h 199"/>
                <a:gd name="T46" fmla="*/ 1 w 36"/>
                <a:gd name="T47" fmla="*/ 184 h 199"/>
                <a:gd name="T48" fmla="*/ 3 w 36"/>
                <a:gd name="T49" fmla="*/ 178 h 199"/>
                <a:gd name="T50" fmla="*/ 5 w 36"/>
                <a:gd name="T51" fmla="*/ 171 h 199"/>
                <a:gd name="T52" fmla="*/ 10 w 36"/>
                <a:gd name="T53" fmla="*/ 158 h 199"/>
                <a:gd name="T54" fmla="*/ 13 w 36"/>
                <a:gd name="T55" fmla="*/ 151 h 199"/>
                <a:gd name="T56" fmla="*/ 14 w 36"/>
                <a:gd name="T57" fmla="*/ 144 h 199"/>
                <a:gd name="T58" fmla="*/ 14 w 36"/>
                <a:gd name="T59" fmla="*/ 144 h 199"/>
                <a:gd name="T60" fmla="*/ 16 w 36"/>
                <a:gd name="T61" fmla="*/ 128 h 199"/>
                <a:gd name="T62" fmla="*/ 15 w 36"/>
                <a:gd name="T63" fmla="*/ 112 h 199"/>
                <a:gd name="T64" fmla="*/ 12 w 36"/>
                <a:gd name="T65" fmla="*/ 77 h 199"/>
                <a:gd name="T66" fmla="*/ 10 w 36"/>
                <a:gd name="T67" fmla="*/ 60 h 199"/>
                <a:gd name="T68" fmla="*/ 9 w 36"/>
                <a:gd name="T69" fmla="*/ 42 h 199"/>
                <a:gd name="T70" fmla="*/ 10 w 36"/>
                <a:gd name="T71" fmla="*/ 24 h 199"/>
                <a:gd name="T72" fmla="*/ 12 w 36"/>
                <a:gd name="T73" fmla="*/ 7 h 199"/>
                <a:gd name="T74" fmla="*/ 12 w 36"/>
                <a:gd name="T75" fmla="*/ 7 h 199"/>
                <a:gd name="T76" fmla="*/ 14 w 36"/>
                <a:gd name="T77" fmla="*/ 7 h 199"/>
                <a:gd name="T78" fmla="*/ 16 w 36"/>
                <a:gd name="T79" fmla="*/ 6 h 199"/>
                <a:gd name="T80" fmla="*/ 17 w 36"/>
                <a:gd name="T81" fmla="*/ 4 h 199"/>
                <a:gd name="T82" fmla="*/ 17 w 36"/>
                <a:gd name="T83" fmla="*/ 0 h 199"/>
                <a:gd name="T84" fmla="*/ 17 w 36"/>
                <a:gd name="T85" fmla="*/ 0 h 199"/>
                <a:gd name="T86" fmla="*/ 20 w 36"/>
                <a:gd name="T87" fmla="*/ 1 h 199"/>
                <a:gd name="T88" fmla="*/ 23 w 36"/>
                <a:gd name="T89" fmla="*/ 1 h 199"/>
                <a:gd name="T90" fmla="*/ 27 w 36"/>
                <a:gd name="T91" fmla="*/ 5 h 199"/>
                <a:gd name="T92" fmla="*/ 30 w 36"/>
                <a:gd name="T93" fmla="*/ 8 h 199"/>
                <a:gd name="T94" fmla="*/ 33 w 36"/>
                <a:gd name="T95" fmla="*/ 9 h 199"/>
                <a:gd name="T96" fmla="*/ 35 w 36"/>
                <a:gd name="T97" fmla="*/ 9 h 199"/>
                <a:gd name="T98" fmla="*/ 35 w 36"/>
                <a:gd name="T99" fmla="*/ 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199">
                  <a:moveTo>
                    <a:pt x="35" y="9"/>
                  </a:moveTo>
                  <a:lnTo>
                    <a:pt x="35" y="9"/>
                  </a:lnTo>
                  <a:lnTo>
                    <a:pt x="36" y="21"/>
                  </a:lnTo>
                  <a:lnTo>
                    <a:pt x="36" y="33"/>
                  </a:lnTo>
                  <a:lnTo>
                    <a:pt x="34" y="45"/>
                  </a:lnTo>
                  <a:lnTo>
                    <a:pt x="31" y="57"/>
                  </a:lnTo>
                  <a:lnTo>
                    <a:pt x="24" y="81"/>
                  </a:lnTo>
                  <a:lnTo>
                    <a:pt x="21" y="92"/>
                  </a:lnTo>
                  <a:lnTo>
                    <a:pt x="20" y="103"/>
                  </a:lnTo>
                  <a:lnTo>
                    <a:pt x="20" y="103"/>
                  </a:lnTo>
                  <a:lnTo>
                    <a:pt x="19" y="118"/>
                  </a:lnTo>
                  <a:lnTo>
                    <a:pt x="20" y="132"/>
                  </a:lnTo>
                  <a:lnTo>
                    <a:pt x="21" y="145"/>
                  </a:lnTo>
                  <a:lnTo>
                    <a:pt x="22" y="158"/>
                  </a:lnTo>
                  <a:lnTo>
                    <a:pt x="21" y="170"/>
                  </a:lnTo>
                  <a:lnTo>
                    <a:pt x="20" y="176"/>
                  </a:lnTo>
                  <a:lnTo>
                    <a:pt x="18" y="181"/>
                  </a:lnTo>
                  <a:lnTo>
                    <a:pt x="15" y="186"/>
                  </a:lnTo>
                  <a:lnTo>
                    <a:pt x="12" y="191"/>
                  </a:lnTo>
                  <a:lnTo>
                    <a:pt x="7" y="195"/>
                  </a:lnTo>
                  <a:lnTo>
                    <a:pt x="1" y="199"/>
                  </a:lnTo>
                  <a:lnTo>
                    <a:pt x="1" y="199"/>
                  </a:lnTo>
                  <a:lnTo>
                    <a:pt x="0" y="191"/>
                  </a:lnTo>
                  <a:lnTo>
                    <a:pt x="1" y="184"/>
                  </a:lnTo>
                  <a:lnTo>
                    <a:pt x="3" y="178"/>
                  </a:lnTo>
                  <a:lnTo>
                    <a:pt x="5" y="171"/>
                  </a:lnTo>
                  <a:lnTo>
                    <a:pt x="10" y="158"/>
                  </a:lnTo>
                  <a:lnTo>
                    <a:pt x="13" y="151"/>
                  </a:lnTo>
                  <a:lnTo>
                    <a:pt x="14" y="144"/>
                  </a:lnTo>
                  <a:lnTo>
                    <a:pt x="14" y="144"/>
                  </a:lnTo>
                  <a:lnTo>
                    <a:pt x="16" y="128"/>
                  </a:lnTo>
                  <a:lnTo>
                    <a:pt x="15" y="112"/>
                  </a:lnTo>
                  <a:lnTo>
                    <a:pt x="12" y="77"/>
                  </a:lnTo>
                  <a:lnTo>
                    <a:pt x="10" y="60"/>
                  </a:lnTo>
                  <a:lnTo>
                    <a:pt x="9" y="42"/>
                  </a:lnTo>
                  <a:lnTo>
                    <a:pt x="10" y="24"/>
                  </a:lnTo>
                  <a:lnTo>
                    <a:pt x="12" y="7"/>
                  </a:lnTo>
                  <a:lnTo>
                    <a:pt x="12" y="7"/>
                  </a:lnTo>
                  <a:lnTo>
                    <a:pt x="14" y="7"/>
                  </a:lnTo>
                  <a:lnTo>
                    <a:pt x="16" y="6"/>
                  </a:lnTo>
                  <a:lnTo>
                    <a:pt x="17" y="4"/>
                  </a:lnTo>
                  <a:lnTo>
                    <a:pt x="17" y="0"/>
                  </a:lnTo>
                  <a:lnTo>
                    <a:pt x="17" y="0"/>
                  </a:lnTo>
                  <a:lnTo>
                    <a:pt x="20" y="1"/>
                  </a:lnTo>
                  <a:lnTo>
                    <a:pt x="23" y="1"/>
                  </a:lnTo>
                  <a:lnTo>
                    <a:pt x="27" y="5"/>
                  </a:lnTo>
                  <a:lnTo>
                    <a:pt x="30" y="8"/>
                  </a:lnTo>
                  <a:lnTo>
                    <a:pt x="33" y="9"/>
                  </a:lnTo>
                  <a:lnTo>
                    <a:pt x="35" y="9"/>
                  </a:lnTo>
                  <a:lnTo>
                    <a:pt x="3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7" name="Freeform 23"/>
            <p:cNvSpPr>
              <a:spLocks/>
            </p:cNvSpPr>
            <p:nvPr/>
          </p:nvSpPr>
          <p:spPr bwMode="auto">
            <a:xfrm>
              <a:off x="1128713" y="4883151"/>
              <a:ext cx="95250" cy="61913"/>
            </a:xfrm>
            <a:custGeom>
              <a:avLst/>
              <a:gdLst>
                <a:gd name="T0" fmla="*/ 59 w 60"/>
                <a:gd name="T1" fmla="*/ 0 h 39"/>
                <a:gd name="T2" fmla="*/ 59 w 60"/>
                <a:gd name="T3" fmla="*/ 0 h 39"/>
                <a:gd name="T4" fmla="*/ 60 w 60"/>
                <a:gd name="T5" fmla="*/ 5 h 39"/>
                <a:gd name="T6" fmla="*/ 60 w 60"/>
                <a:gd name="T7" fmla="*/ 10 h 39"/>
                <a:gd name="T8" fmla="*/ 59 w 60"/>
                <a:gd name="T9" fmla="*/ 15 h 39"/>
                <a:gd name="T10" fmla="*/ 57 w 60"/>
                <a:gd name="T11" fmla="*/ 19 h 39"/>
                <a:gd name="T12" fmla="*/ 55 w 60"/>
                <a:gd name="T13" fmla="*/ 23 h 39"/>
                <a:gd name="T14" fmla="*/ 52 w 60"/>
                <a:gd name="T15" fmla="*/ 26 h 39"/>
                <a:gd name="T16" fmla="*/ 48 w 60"/>
                <a:gd name="T17" fmla="*/ 29 h 39"/>
                <a:gd name="T18" fmla="*/ 43 w 60"/>
                <a:gd name="T19" fmla="*/ 32 h 39"/>
                <a:gd name="T20" fmla="*/ 33 w 60"/>
                <a:gd name="T21" fmla="*/ 36 h 39"/>
                <a:gd name="T22" fmla="*/ 23 w 60"/>
                <a:gd name="T23" fmla="*/ 39 h 39"/>
                <a:gd name="T24" fmla="*/ 12 w 60"/>
                <a:gd name="T25" fmla="*/ 39 h 39"/>
                <a:gd name="T26" fmla="*/ 6 w 60"/>
                <a:gd name="T27" fmla="*/ 38 h 39"/>
                <a:gd name="T28" fmla="*/ 0 w 60"/>
                <a:gd name="T29" fmla="*/ 37 h 39"/>
                <a:gd name="T30" fmla="*/ 0 w 60"/>
                <a:gd name="T31" fmla="*/ 37 h 39"/>
                <a:gd name="T32" fmla="*/ 2 w 60"/>
                <a:gd name="T33" fmla="*/ 32 h 39"/>
                <a:gd name="T34" fmla="*/ 4 w 60"/>
                <a:gd name="T35" fmla="*/ 29 h 39"/>
                <a:gd name="T36" fmla="*/ 9 w 60"/>
                <a:gd name="T37" fmla="*/ 22 h 39"/>
                <a:gd name="T38" fmla="*/ 16 w 60"/>
                <a:gd name="T39" fmla="*/ 17 h 39"/>
                <a:gd name="T40" fmla="*/ 24 w 60"/>
                <a:gd name="T41" fmla="*/ 13 h 39"/>
                <a:gd name="T42" fmla="*/ 41 w 60"/>
                <a:gd name="T43" fmla="*/ 6 h 39"/>
                <a:gd name="T44" fmla="*/ 59 w 60"/>
                <a:gd name="T45" fmla="*/ 0 h 39"/>
                <a:gd name="T46" fmla="*/ 59 w 60"/>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39">
                  <a:moveTo>
                    <a:pt x="59" y="0"/>
                  </a:moveTo>
                  <a:lnTo>
                    <a:pt x="59" y="0"/>
                  </a:lnTo>
                  <a:lnTo>
                    <a:pt x="60" y="5"/>
                  </a:lnTo>
                  <a:lnTo>
                    <a:pt x="60" y="10"/>
                  </a:lnTo>
                  <a:lnTo>
                    <a:pt x="59" y="15"/>
                  </a:lnTo>
                  <a:lnTo>
                    <a:pt x="57" y="19"/>
                  </a:lnTo>
                  <a:lnTo>
                    <a:pt x="55" y="23"/>
                  </a:lnTo>
                  <a:lnTo>
                    <a:pt x="52" y="26"/>
                  </a:lnTo>
                  <a:lnTo>
                    <a:pt x="48" y="29"/>
                  </a:lnTo>
                  <a:lnTo>
                    <a:pt x="43" y="32"/>
                  </a:lnTo>
                  <a:lnTo>
                    <a:pt x="33" y="36"/>
                  </a:lnTo>
                  <a:lnTo>
                    <a:pt x="23" y="39"/>
                  </a:lnTo>
                  <a:lnTo>
                    <a:pt x="12" y="39"/>
                  </a:lnTo>
                  <a:lnTo>
                    <a:pt x="6" y="38"/>
                  </a:lnTo>
                  <a:lnTo>
                    <a:pt x="0" y="37"/>
                  </a:lnTo>
                  <a:lnTo>
                    <a:pt x="0" y="37"/>
                  </a:lnTo>
                  <a:lnTo>
                    <a:pt x="2" y="32"/>
                  </a:lnTo>
                  <a:lnTo>
                    <a:pt x="4" y="29"/>
                  </a:lnTo>
                  <a:lnTo>
                    <a:pt x="9" y="22"/>
                  </a:lnTo>
                  <a:lnTo>
                    <a:pt x="16" y="17"/>
                  </a:lnTo>
                  <a:lnTo>
                    <a:pt x="24" y="13"/>
                  </a:lnTo>
                  <a:lnTo>
                    <a:pt x="41" y="6"/>
                  </a:lnTo>
                  <a:lnTo>
                    <a:pt x="59"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nvGrpSpPr>
          <p:cNvPr id="28" name="그룹 27"/>
          <p:cNvGrpSpPr/>
          <p:nvPr/>
        </p:nvGrpSpPr>
        <p:grpSpPr>
          <a:xfrm>
            <a:off x="1852949" y="2375223"/>
            <a:ext cx="5070988" cy="1927136"/>
            <a:chOff x="1403648" y="3276600"/>
            <a:chExt cx="5914846" cy="2247830"/>
          </a:xfrm>
        </p:grpSpPr>
        <p:sp>
          <p:nvSpPr>
            <p:cNvPr id="29" name="Freeform 19"/>
            <p:cNvSpPr>
              <a:spLocks/>
            </p:cNvSpPr>
            <p:nvPr/>
          </p:nvSpPr>
          <p:spPr bwMode="auto">
            <a:xfrm>
              <a:off x="3755062" y="5173207"/>
              <a:ext cx="34527" cy="17859"/>
            </a:xfrm>
            <a:custGeom>
              <a:avLst/>
              <a:gdLst>
                <a:gd name="T0" fmla="*/ 29 w 29"/>
                <a:gd name="T1" fmla="*/ 7 h 15"/>
                <a:gd name="T2" fmla="*/ 29 w 29"/>
                <a:gd name="T3" fmla="*/ 7 h 15"/>
                <a:gd name="T4" fmla="*/ 29 w 29"/>
                <a:gd name="T5" fmla="*/ 9 h 15"/>
                <a:gd name="T6" fmla="*/ 28 w 29"/>
                <a:gd name="T7" fmla="*/ 11 h 15"/>
                <a:gd name="T8" fmla="*/ 25 w 29"/>
                <a:gd name="T9" fmla="*/ 13 h 15"/>
                <a:gd name="T10" fmla="*/ 21 w 29"/>
                <a:gd name="T11" fmla="*/ 15 h 15"/>
                <a:gd name="T12" fmla="*/ 16 w 29"/>
                <a:gd name="T13" fmla="*/ 15 h 15"/>
                <a:gd name="T14" fmla="*/ 11 w 29"/>
                <a:gd name="T15" fmla="*/ 15 h 15"/>
                <a:gd name="T16" fmla="*/ 7 w 29"/>
                <a:gd name="T17" fmla="*/ 14 h 15"/>
                <a:gd name="T18" fmla="*/ 3 w 29"/>
                <a:gd name="T19" fmla="*/ 12 h 15"/>
                <a:gd name="T20" fmla="*/ 0 w 29"/>
                <a:gd name="T21" fmla="*/ 10 h 15"/>
                <a:gd name="T22" fmla="*/ 0 w 29"/>
                <a:gd name="T23" fmla="*/ 10 h 15"/>
                <a:gd name="T24" fmla="*/ 2 w 29"/>
                <a:gd name="T25" fmla="*/ 6 h 15"/>
                <a:gd name="T26" fmla="*/ 5 w 29"/>
                <a:gd name="T27" fmla="*/ 3 h 15"/>
                <a:gd name="T28" fmla="*/ 9 w 29"/>
                <a:gd name="T29" fmla="*/ 1 h 15"/>
                <a:gd name="T30" fmla="*/ 14 w 29"/>
                <a:gd name="T31" fmla="*/ 0 h 15"/>
                <a:gd name="T32" fmla="*/ 18 w 29"/>
                <a:gd name="T33" fmla="*/ 0 h 15"/>
                <a:gd name="T34" fmla="*/ 23 w 29"/>
                <a:gd name="T35" fmla="*/ 1 h 15"/>
                <a:gd name="T36" fmla="*/ 26 w 29"/>
                <a:gd name="T37" fmla="*/ 3 h 15"/>
                <a:gd name="T38" fmla="*/ 29 w 29"/>
                <a:gd name="T39" fmla="*/ 7 h 15"/>
                <a:gd name="T40" fmla="*/ 29 w 29"/>
                <a:gd name="T4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5">
                  <a:moveTo>
                    <a:pt x="29" y="7"/>
                  </a:moveTo>
                  <a:lnTo>
                    <a:pt x="29" y="7"/>
                  </a:lnTo>
                  <a:lnTo>
                    <a:pt x="29" y="9"/>
                  </a:lnTo>
                  <a:lnTo>
                    <a:pt x="28" y="11"/>
                  </a:lnTo>
                  <a:lnTo>
                    <a:pt x="25" y="13"/>
                  </a:lnTo>
                  <a:lnTo>
                    <a:pt x="21" y="15"/>
                  </a:lnTo>
                  <a:lnTo>
                    <a:pt x="16" y="15"/>
                  </a:lnTo>
                  <a:lnTo>
                    <a:pt x="11" y="15"/>
                  </a:lnTo>
                  <a:lnTo>
                    <a:pt x="7" y="14"/>
                  </a:lnTo>
                  <a:lnTo>
                    <a:pt x="3" y="12"/>
                  </a:lnTo>
                  <a:lnTo>
                    <a:pt x="0" y="10"/>
                  </a:lnTo>
                  <a:lnTo>
                    <a:pt x="0" y="10"/>
                  </a:lnTo>
                  <a:lnTo>
                    <a:pt x="2" y="6"/>
                  </a:lnTo>
                  <a:lnTo>
                    <a:pt x="5" y="3"/>
                  </a:lnTo>
                  <a:lnTo>
                    <a:pt x="9" y="1"/>
                  </a:lnTo>
                  <a:lnTo>
                    <a:pt x="14" y="0"/>
                  </a:lnTo>
                  <a:lnTo>
                    <a:pt x="18" y="0"/>
                  </a:lnTo>
                  <a:lnTo>
                    <a:pt x="23" y="1"/>
                  </a:lnTo>
                  <a:lnTo>
                    <a:pt x="26" y="3"/>
                  </a:lnTo>
                  <a:lnTo>
                    <a:pt x="29" y="7"/>
                  </a:lnTo>
                  <a:lnTo>
                    <a:pt x="2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0" name="Freeform 20"/>
            <p:cNvSpPr>
              <a:spLocks/>
            </p:cNvSpPr>
            <p:nvPr/>
          </p:nvSpPr>
          <p:spPr bwMode="auto">
            <a:xfrm>
              <a:off x="3799113" y="5182732"/>
              <a:ext cx="28574" cy="20240"/>
            </a:xfrm>
            <a:custGeom>
              <a:avLst/>
              <a:gdLst>
                <a:gd name="T0" fmla="*/ 24 w 24"/>
                <a:gd name="T1" fmla="*/ 15 h 17"/>
                <a:gd name="T2" fmla="*/ 24 w 24"/>
                <a:gd name="T3" fmla="*/ 15 h 17"/>
                <a:gd name="T4" fmla="*/ 22 w 24"/>
                <a:gd name="T5" fmla="*/ 16 h 17"/>
                <a:gd name="T6" fmla="*/ 19 w 24"/>
                <a:gd name="T7" fmla="*/ 17 h 17"/>
                <a:gd name="T8" fmla="*/ 16 w 24"/>
                <a:gd name="T9" fmla="*/ 16 h 17"/>
                <a:gd name="T10" fmla="*/ 13 w 24"/>
                <a:gd name="T11" fmla="*/ 15 h 17"/>
                <a:gd name="T12" fmla="*/ 0 w 24"/>
                <a:gd name="T13" fmla="*/ 9 h 17"/>
                <a:gd name="T14" fmla="*/ 0 w 24"/>
                <a:gd name="T15" fmla="*/ 9 h 17"/>
                <a:gd name="T16" fmla="*/ 0 w 24"/>
                <a:gd name="T17" fmla="*/ 2 h 17"/>
                <a:gd name="T18" fmla="*/ 0 w 24"/>
                <a:gd name="T19" fmla="*/ 2 h 17"/>
                <a:gd name="T20" fmla="*/ 3 w 24"/>
                <a:gd name="T21" fmla="*/ 0 h 17"/>
                <a:gd name="T22" fmla="*/ 8 w 24"/>
                <a:gd name="T23" fmla="*/ 0 h 17"/>
                <a:gd name="T24" fmla="*/ 12 w 24"/>
                <a:gd name="T25" fmla="*/ 0 h 17"/>
                <a:gd name="T26" fmla="*/ 16 w 24"/>
                <a:gd name="T27" fmla="*/ 2 h 17"/>
                <a:gd name="T28" fmla="*/ 20 w 24"/>
                <a:gd name="T29" fmla="*/ 4 h 17"/>
                <a:gd name="T30" fmla="*/ 22 w 24"/>
                <a:gd name="T31" fmla="*/ 7 h 17"/>
                <a:gd name="T32" fmla="*/ 24 w 24"/>
                <a:gd name="T33" fmla="*/ 10 h 17"/>
                <a:gd name="T34" fmla="*/ 24 w 24"/>
                <a:gd name="T35" fmla="*/ 15 h 17"/>
                <a:gd name="T36" fmla="*/ 24 w 24"/>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7">
                  <a:moveTo>
                    <a:pt x="24" y="15"/>
                  </a:moveTo>
                  <a:lnTo>
                    <a:pt x="24" y="15"/>
                  </a:lnTo>
                  <a:lnTo>
                    <a:pt x="22" y="16"/>
                  </a:lnTo>
                  <a:lnTo>
                    <a:pt x="19" y="17"/>
                  </a:lnTo>
                  <a:lnTo>
                    <a:pt x="16" y="16"/>
                  </a:lnTo>
                  <a:lnTo>
                    <a:pt x="13" y="15"/>
                  </a:lnTo>
                  <a:lnTo>
                    <a:pt x="0" y="9"/>
                  </a:lnTo>
                  <a:lnTo>
                    <a:pt x="0" y="9"/>
                  </a:lnTo>
                  <a:lnTo>
                    <a:pt x="0" y="2"/>
                  </a:lnTo>
                  <a:lnTo>
                    <a:pt x="0" y="2"/>
                  </a:lnTo>
                  <a:lnTo>
                    <a:pt x="3" y="0"/>
                  </a:lnTo>
                  <a:lnTo>
                    <a:pt x="8" y="0"/>
                  </a:lnTo>
                  <a:lnTo>
                    <a:pt x="12" y="0"/>
                  </a:lnTo>
                  <a:lnTo>
                    <a:pt x="16" y="2"/>
                  </a:lnTo>
                  <a:lnTo>
                    <a:pt x="20" y="4"/>
                  </a:lnTo>
                  <a:lnTo>
                    <a:pt x="22" y="7"/>
                  </a:lnTo>
                  <a:lnTo>
                    <a:pt x="24" y="10"/>
                  </a:lnTo>
                  <a:lnTo>
                    <a:pt x="24" y="15"/>
                  </a:lnTo>
                  <a:lnTo>
                    <a:pt x="2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1" name="Freeform 21"/>
            <p:cNvSpPr>
              <a:spLocks/>
            </p:cNvSpPr>
            <p:nvPr/>
          </p:nvSpPr>
          <p:spPr bwMode="auto">
            <a:xfrm>
              <a:off x="3857452" y="5202971"/>
              <a:ext cx="33336" cy="25003"/>
            </a:xfrm>
            <a:custGeom>
              <a:avLst/>
              <a:gdLst>
                <a:gd name="T0" fmla="*/ 2 w 28"/>
                <a:gd name="T1" fmla="*/ 0 h 21"/>
                <a:gd name="T2" fmla="*/ 2 w 28"/>
                <a:gd name="T3" fmla="*/ 0 h 21"/>
                <a:gd name="T4" fmla="*/ 11 w 28"/>
                <a:gd name="T5" fmla="*/ 2 h 21"/>
                <a:gd name="T6" fmla="*/ 16 w 28"/>
                <a:gd name="T7" fmla="*/ 3 h 21"/>
                <a:gd name="T8" fmla="*/ 19 w 28"/>
                <a:gd name="T9" fmla="*/ 5 h 21"/>
                <a:gd name="T10" fmla="*/ 23 w 28"/>
                <a:gd name="T11" fmla="*/ 7 h 21"/>
                <a:gd name="T12" fmla="*/ 25 w 28"/>
                <a:gd name="T13" fmla="*/ 11 h 21"/>
                <a:gd name="T14" fmla="*/ 27 w 28"/>
                <a:gd name="T15" fmla="*/ 15 h 21"/>
                <a:gd name="T16" fmla="*/ 28 w 28"/>
                <a:gd name="T17" fmla="*/ 20 h 21"/>
                <a:gd name="T18" fmla="*/ 28 w 28"/>
                <a:gd name="T19" fmla="*/ 20 h 21"/>
                <a:gd name="T20" fmla="*/ 23 w 28"/>
                <a:gd name="T21" fmla="*/ 21 h 21"/>
                <a:gd name="T22" fmla="*/ 18 w 28"/>
                <a:gd name="T23" fmla="*/ 21 h 21"/>
                <a:gd name="T24" fmla="*/ 13 w 28"/>
                <a:gd name="T25" fmla="*/ 19 h 21"/>
                <a:gd name="T26" fmla="*/ 8 w 28"/>
                <a:gd name="T27" fmla="*/ 17 h 21"/>
                <a:gd name="T28" fmla="*/ 4 w 28"/>
                <a:gd name="T29" fmla="*/ 14 h 21"/>
                <a:gd name="T30" fmla="*/ 2 w 28"/>
                <a:gd name="T31" fmla="*/ 10 h 21"/>
                <a:gd name="T32" fmla="*/ 0 w 28"/>
                <a:gd name="T33" fmla="*/ 5 h 21"/>
                <a:gd name="T34" fmla="*/ 2 w 28"/>
                <a:gd name="T35" fmla="*/ 0 h 21"/>
                <a:gd name="T36" fmla="*/ 2 w 28"/>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1">
                  <a:moveTo>
                    <a:pt x="2" y="0"/>
                  </a:moveTo>
                  <a:lnTo>
                    <a:pt x="2" y="0"/>
                  </a:lnTo>
                  <a:lnTo>
                    <a:pt x="11" y="2"/>
                  </a:lnTo>
                  <a:lnTo>
                    <a:pt x="16" y="3"/>
                  </a:lnTo>
                  <a:lnTo>
                    <a:pt x="19" y="5"/>
                  </a:lnTo>
                  <a:lnTo>
                    <a:pt x="23" y="7"/>
                  </a:lnTo>
                  <a:lnTo>
                    <a:pt x="25" y="11"/>
                  </a:lnTo>
                  <a:lnTo>
                    <a:pt x="27" y="15"/>
                  </a:lnTo>
                  <a:lnTo>
                    <a:pt x="28" y="20"/>
                  </a:lnTo>
                  <a:lnTo>
                    <a:pt x="28" y="20"/>
                  </a:lnTo>
                  <a:lnTo>
                    <a:pt x="23" y="21"/>
                  </a:lnTo>
                  <a:lnTo>
                    <a:pt x="18" y="21"/>
                  </a:lnTo>
                  <a:lnTo>
                    <a:pt x="13" y="19"/>
                  </a:lnTo>
                  <a:lnTo>
                    <a:pt x="8" y="17"/>
                  </a:lnTo>
                  <a:lnTo>
                    <a:pt x="4" y="14"/>
                  </a:lnTo>
                  <a:lnTo>
                    <a:pt x="2" y="10"/>
                  </a:lnTo>
                  <a:lnTo>
                    <a:pt x="0" y="5"/>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2" name="Freeform 24"/>
            <p:cNvSpPr>
              <a:spLocks noEditPoints="1"/>
            </p:cNvSpPr>
            <p:nvPr/>
          </p:nvSpPr>
          <p:spPr bwMode="auto">
            <a:xfrm>
              <a:off x="1403648" y="3276600"/>
              <a:ext cx="5914846" cy="2247830"/>
            </a:xfrm>
            <a:custGeom>
              <a:avLst/>
              <a:gdLst>
                <a:gd name="T0" fmla="*/ 2068 w 4968"/>
                <a:gd name="T1" fmla="*/ 1274 h 1888"/>
                <a:gd name="T2" fmla="*/ 2068 w 4968"/>
                <a:gd name="T3" fmla="*/ 576 h 1888"/>
                <a:gd name="T4" fmla="*/ 2720 w 4968"/>
                <a:gd name="T5" fmla="*/ 1176 h 1888"/>
                <a:gd name="T6" fmla="*/ 3306 w 4968"/>
                <a:gd name="T7" fmla="*/ 444 h 1888"/>
                <a:gd name="T8" fmla="*/ 3604 w 4968"/>
                <a:gd name="T9" fmla="*/ 545 h 1888"/>
                <a:gd name="T10" fmla="*/ 4081 w 4968"/>
                <a:gd name="T11" fmla="*/ 800 h 1888"/>
                <a:gd name="T12" fmla="*/ 4833 w 4968"/>
                <a:gd name="T13" fmla="*/ 1583 h 1888"/>
                <a:gd name="T14" fmla="*/ 4216 w 4968"/>
                <a:gd name="T15" fmla="*/ 1207 h 1888"/>
                <a:gd name="T16" fmla="*/ 3902 w 4968"/>
                <a:gd name="T17" fmla="*/ 1133 h 1888"/>
                <a:gd name="T18" fmla="*/ 3287 w 4968"/>
                <a:gd name="T19" fmla="*/ 1746 h 1888"/>
                <a:gd name="T20" fmla="*/ 2794 w 4968"/>
                <a:gd name="T21" fmla="*/ 1173 h 1888"/>
                <a:gd name="T22" fmla="*/ 2493 w 4968"/>
                <a:gd name="T23" fmla="*/ 1173 h 1888"/>
                <a:gd name="T24" fmla="*/ 1856 w 4968"/>
                <a:gd name="T25" fmla="*/ 1741 h 1888"/>
                <a:gd name="T26" fmla="*/ 1541 w 4968"/>
                <a:gd name="T27" fmla="*/ 94 h 1888"/>
                <a:gd name="T28" fmla="*/ 1408 w 4968"/>
                <a:gd name="T29" fmla="*/ 1324 h 1888"/>
                <a:gd name="T30" fmla="*/ 992 w 4968"/>
                <a:gd name="T31" fmla="*/ 1334 h 1888"/>
                <a:gd name="T32" fmla="*/ 468 w 4968"/>
                <a:gd name="T33" fmla="*/ 1697 h 1888"/>
                <a:gd name="T34" fmla="*/ 390 w 4968"/>
                <a:gd name="T35" fmla="*/ 1877 h 1888"/>
                <a:gd name="T36" fmla="*/ 269 w 4968"/>
                <a:gd name="T37" fmla="*/ 847 h 1888"/>
                <a:gd name="T38" fmla="*/ 1151 w 4968"/>
                <a:gd name="T39" fmla="*/ 795 h 1888"/>
                <a:gd name="T40" fmla="*/ 1862 w 4968"/>
                <a:gd name="T41" fmla="*/ 1162 h 1888"/>
                <a:gd name="T42" fmla="*/ 1981 w 4968"/>
                <a:gd name="T43" fmla="*/ 1215 h 1888"/>
                <a:gd name="T44" fmla="*/ 1216 w 4968"/>
                <a:gd name="T45" fmla="*/ 75 h 1888"/>
                <a:gd name="T46" fmla="*/ 2635 w 4968"/>
                <a:gd name="T47" fmla="*/ 307 h 1888"/>
                <a:gd name="T48" fmla="*/ 1776 w 4968"/>
                <a:gd name="T49" fmla="*/ 1039 h 1888"/>
                <a:gd name="T50" fmla="*/ 3482 w 4968"/>
                <a:gd name="T51" fmla="*/ 1151 h 1888"/>
                <a:gd name="T52" fmla="*/ 3176 w 4968"/>
                <a:gd name="T53" fmla="*/ 579 h 1888"/>
                <a:gd name="T54" fmla="*/ 3214 w 4968"/>
                <a:gd name="T55" fmla="*/ 731 h 1888"/>
                <a:gd name="T56" fmla="*/ 2065 w 4968"/>
                <a:gd name="T57" fmla="*/ 1148 h 1888"/>
                <a:gd name="T58" fmla="*/ 4065 w 4968"/>
                <a:gd name="T59" fmla="*/ 1080 h 1888"/>
                <a:gd name="T60" fmla="*/ 439 w 4968"/>
                <a:gd name="T61" fmla="*/ 1358 h 1888"/>
                <a:gd name="T62" fmla="*/ 858 w 4968"/>
                <a:gd name="T63" fmla="*/ 1141 h 1888"/>
                <a:gd name="T64" fmla="*/ 235 w 4968"/>
                <a:gd name="T65" fmla="*/ 837 h 1888"/>
                <a:gd name="T66" fmla="*/ 1035 w 4968"/>
                <a:gd name="T67" fmla="*/ 1186 h 1888"/>
                <a:gd name="T68" fmla="*/ 1187 w 4968"/>
                <a:gd name="T69" fmla="*/ 1038 h 1888"/>
                <a:gd name="T70" fmla="*/ 4613 w 4968"/>
                <a:gd name="T71" fmla="*/ 1109 h 1888"/>
                <a:gd name="T72" fmla="*/ 4797 w 4968"/>
                <a:gd name="T73" fmla="*/ 1588 h 1888"/>
                <a:gd name="T74" fmla="*/ 4188 w 4968"/>
                <a:gd name="T75" fmla="*/ 1167 h 1888"/>
                <a:gd name="T76" fmla="*/ 4022 w 4968"/>
                <a:gd name="T77" fmla="*/ 1189 h 1888"/>
                <a:gd name="T78" fmla="*/ 3272 w 4968"/>
                <a:gd name="T79" fmla="*/ 1178 h 1888"/>
                <a:gd name="T80" fmla="*/ 2717 w 4968"/>
                <a:gd name="T81" fmla="*/ 1213 h 1888"/>
                <a:gd name="T82" fmla="*/ 3203 w 4968"/>
                <a:gd name="T83" fmla="*/ 1224 h 1888"/>
                <a:gd name="T84" fmla="*/ 1894 w 4968"/>
                <a:gd name="T85" fmla="*/ 1225 h 1888"/>
                <a:gd name="T86" fmla="*/ 2540 w 4968"/>
                <a:gd name="T87" fmla="*/ 1247 h 1888"/>
                <a:gd name="T88" fmla="*/ 3380 w 4968"/>
                <a:gd name="T89" fmla="*/ 1252 h 1888"/>
                <a:gd name="T90" fmla="*/ 2783 w 4968"/>
                <a:gd name="T91" fmla="*/ 1305 h 1888"/>
                <a:gd name="T92" fmla="*/ 1025 w 4968"/>
                <a:gd name="T93" fmla="*/ 1472 h 1888"/>
                <a:gd name="T94" fmla="*/ 1249 w 4968"/>
                <a:gd name="T95" fmla="*/ 1475 h 1888"/>
                <a:gd name="T96" fmla="*/ 1044 w 4968"/>
                <a:gd name="T97" fmla="*/ 1442 h 1888"/>
                <a:gd name="T98" fmla="*/ 1799 w 4968"/>
                <a:gd name="T99" fmla="*/ 1398 h 1888"/>
                <a:gd name="T100" fmla="*/ 3413 w 4968"/>
                <a:gd name="T101" fmla="*/ 1488 h 1888"/>
                <a:gd name="T102" fmla="*/ 2504 w 4968"/>
                <a:gd name="T103" fmla="*/ 1449 h 1888"/>
                <a:gd name="T104" fmla="*/ 4065 w 4968"/>
                <a:gd name="T105" fmla="*/ 1672 h 1888"/>
                <a:gd name="T106" fmla="*/ 4065 w 4968"/>
                <a:gd name="T107" fmla="*/ 1397 h 1888"/>
                <a:gd name="T108" fmla="*/ 1825 w 4968"/>
                <a:gd name="T109" fmla="*/ 1632 h 1888"/>
                <a:gd name="T110" fmla="*/ 1934 w 4968"/>
                <a:gd name="T111" fmla="*/ 1453 h 1888"/>
                <a:gd name="T112" fmla="*/ 2503 w 4968"/>
                <a:gd name="T113" fmla="*/ 1682 h 1888"/>
                <a:gd name="T114" fmla="*/ 2502 w 4968"/>
                <a:gd name="T115" fmla="*/ 1467 h 1888"/>
                <a:gd name="T116" fmla="*/ 1024 w 4968"/>
                <a:gd name="T117" fmla="*/ 1688 h 1888"/>
                <a:gd name="T118" fmla="*/ 1357 w 4968"/>
                <a:gd name="T119" fmla="*/ 1552 h 1888"/>
                <a:gd name="T120" fmla="*/ 3374 w 4968"/>
                <a:gd name="T121" fmla="*/ 1657 h 1888"/>
                <a:gd name="T122" fmla="*/ 2644 w 4968"/>
                <a:gd name="T123" fmla="*/ 1494 h 1888"/>
                <a:gd name="T124" fmla="*/ 128 w 4968"/>
                <a:gd name="T125" fmla="*/ 1704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68" h="1888">
                  <a:moveTo>
                    <a:pt x="1981" y="1215"/>
                  </a:moveTo>
                  <a:lnTo>
                    <a:pt x="1981" y="1215"/>
                  </a:lnTo>
                  <a:lnTo>
                    <a:pt x="1983" y="1208"/>
                  </a:lnTo>
                  <a:lnTo>
                    <a:pt x="1984" y="1199"/>
                  </a:lnTo>
                  <a:lnTo>
                    <a:pt x="1986" y="1183"/>
                  </a:lnTo>
                  <a:lnTo>
                    <a:pt x="1986" y="1183"/>
                  </a:lnTo>
                  <a:lnTo>
                    <a:pt x="1978" y="1179"/>
                  </a:lnTo>
                  <a:lnTo>
                    <a:pt x="1967" y="1176"/>
                  </a:lnTo>
                  <a:lnTo>
                    <a:pt x="1955" y="1173"/>
                  </a:lnTo>
                  <a:lnTo>
                    <a:pt x="1941" y="1171"/>
                  </a:lnTo>
                  <a:lnTo>
                    <a:pt x="1927" y="1171"/>
                  </a:lnTo>
                  <a:lnTo>
                    <a:pt x="1920" y="1172"/>
                  </a:lnTo>
                  <a:lnTo>
                    <a:pt x="1913" y="1173"/>
                  </a:lnTo>
                  <a:lnTo>
                    <a:pt x="1907" y="1175"/>
                  </a:lnTo>
                  <a:lnTo>
                    <a:pt x="1902" y="1178"/>
                  </a:lnTo>
                  <a:lnTo>
                    <a:pt x="1897" y="1181"/>
                  </a:lnTo>
                  <a:lnTo>
                    <a:pt x="1893" y="1186"/>
                  </a:lnTo>
                  <a:lnTo>
                    <a:pt x="1893" y="1186"/>
                  </a:lnTo>
                  <a:lnTo>
                    <a:pt x="1896" y="1189"/>
                  </a:lnTo>
                  <a:lnTo>
                    <a:pt x="1899" y="1191"/>
                  </a:lnTo>
                  <a:lnTo>
                    <a:pt x="1903" y="1192"/>
                  </a:lnTo>
                  <a:lnTo>
                    <a:pt x="1907" y="1193"/>
                  </a:lnTo>
                  <a:lnTo>
                    <a:pt x="1917" y="1192"/>
                  </a:lnTo>
                  <a:lnTo>
                    <a:pt x="1926" y="1190"/>
                  </a:lnTo>
                  <a:lnTo>
                    <a:pt x="1936" y="1188"/>
                  </a:lnTo>
                  <a:lnTo>
                    <a:pt x="1945" y="1187"/>
                  </a:lnTo>
                  <a:lnTo>
                    <a:pt x="1949" y="1187"/>
                  </a:lnTo>
                  <a:lnTo>
                    <a:pt x="1953" y="1188"/>
                  </a:lnTo>
                  <a:lnTo>
                    <a:pt x="1957" y="1190"/>
                  </a:lnTo>
                  <a:lnTo>
                    <a:pt x="1960" y="1194"/>
                  </a:lnTo>
                  <a:lnTo>
                    <a:pt x="1960" y="1194"/>
                  </a:lnTo>
                  <a:lnTo>
                    <a:pt x="1958" y="1198"/>
                  </a:lnTo>
                  <a:lnTo>
                    <a:pt x="1954" y="1202"/>
                  </a:lnTo>
                  <a:lnTo>
                    <a:pt x="1950" y="1204"/>
                  </a:lnTo>
                  <a:lnTo>
                    <a:pt x="1945" y="1207"/>
                  </a:lnTo>
                  <a:lnTo>
                    <a:pt x="1934" y="1210"/>
                  </a:lnTo>
                  <a:lnTo>
                    <a:pt x="1923" y="1213"/>
                  </a:lnTo>
                  <a:lnTo>
                    <a:pt x="1923" y="1213"/>
                  </a:lnTo>
                  <a:lnTo>
                    <a:pt x="1927" y="1231"/>
                  </a:lnTo>
                  <a:lnTo>
                    <a:pt x="1929" y="1251"/>
                  </a:lnTo>
                  <a:lnTo>
                    <a:pt x="1930" y="1272"/>
                  </a:lnTo>
                  <a:lnTo>
                    <a:pt x="1931" y="1294"/>
                  </a:lnTo>
                  <a:lnTo>
                    <a:pt x="1931" y="1339"/>
                  </a:lnTo>
                  <a:lnTo>
                    <a:pt x="1932" y="1361"/>
                  </a:lnTo>
                  <a:lnTo>
                    <a:pt x="1934" y="1381"/>
                  </a:lnTo>
                  <a:lnTo>
                    <a:pt x="1934" y="1381"/>
                  </a:lnTo>
                  <a:lnTo>
                    <a:pt x="1952" y="1381"/>
                  </a:lnTo>
                  <a:lnTo>
                    <a:pt x="1952" y="1381"/>
                  </a:lnTo>
                  <a:lnTo>
                    <a:pt x="1954" y="1371"/>
                  </a:lnTo>
                  <a:lnTo>
                    <a:pt x="1955" y="1360"/>
                  </a:lnTo>
                  <a:lnTo>
                    <a:pt x="1957" y="1338"/>
                  </a:lnTo>
                  <a:lnTo>
                    <a:pt x="1957" y="1316"/>
                  </a:lnTo>
                  <a:lnTo>
                    <a:pt x="1956" y="1292"/>
                  </a:lnTo>
                  <a:lnTo>
                    <a:pt x="1955" y="1269"/>
                  </a:lnTo>
                  <a:lnTo>
                    <a:pt x="1955" y="1246"/>
                  </a:lnTo>
                  <a:lnTo>
                    <a:pt x="1956" y="1224"/>
                  </a:lnTo>
                  <a:lnTo>
                    <a:pt x="1958" y="1213"/>
                  </a:lnTo>
                  <a:lnTo>
                    <a:pt x="1960" y="1201"/>
                  </a:lnTo>
                  <a:lnTo>
                    <a:pt x="1960" y="1201"/>
                  </a:lnTo>
                  <a:lnTo>
                    <a:pt x="1966" y="1204"/>
                  </a:lnTo>
                  <a:lnTo>
                    <a:pt x="1971" y="1208"/>
                  </a:lnTo>
                  <a:lnTo>
                    <a:pt x="1974" y="1213"/>
                  </a:lnTo>
                  <a:lnTo>
                    <a:pt x="1976" y="1218"/>
                  </a:lnTo>
                  <a:lnTo>
                    <a:pt x="1978" y="1225"/>
                  </a:lnTo>
                  <a:lnTo>
                    <a:pt x="1978" y="1232"/>
                  </a:lnTo>
                  <a:lnTo>
                    <a:pt x="1977" y="1248"/>
                  </a:lnTo>
                  <a:lnTo>
                    <a:pt x="1973" y="1285"/>
                  </a:lnTo>
                  <a:lnTo>
                    <a:pt x="1971" y="1303"/>
                  </a:lnTo>
                  <a:lnTo>
                    <a:pt x="1972" y="1313"/>
                  </a:lnTo>
                  <a:lnTo>
                    <a:pt x="1973" y="1321"/>
                  </a:lnTo>
                  <a:lnTo>
                    <a:pt x="1973" y="1321"/>
                  </a:lnTo>
                  <a:lnTo>
                    <a:pt x="1989" y="1323"/>
                  </a:lnTo>
                  <a:lnTo>
                    <a:pt x="2004" y="1326"/>
                  </a:lnTo>
                  <a:lnTo>
                    <a:pt x="2020" y="1329"/>
                  </a:lnTo>
                  <a:lnTo>
                    <a:pt x="2034" y="1333"/>
                  </a:lnTo>
                  <a:lnTo>
                    <a:pt x="2061" y="1342"/>
                  </a:lnTo>
                  <a:lnTo>
                    <a:pt x="2086" y="1352"/>
                  </a:lnTo>
                  <a:lnTo>
                    <a:pt x="2086" y="1352"/>
                  </a:lnTo>
                  <a:lnTo>
                    <a:pt x="2087" y="1349"/>
                  </a:lnTo>
                  <a:lnTo>
                    <a:pt x="2087" y="1345"/>
                  </a:lnTo>
                  <a:lnTo>
                    <a:pt x="2084" y="1337"/>
                  </a:lnTo>
                  <a:lnTo>
                    <a:pt x="2082" y="1332"/>
                  </a:lnTo>
                  <a:lnTo>
                    <a:pt x="2081" y="1327"/>
                  </a:lnTo>
                  <a:lnTo>
                    <a:pt x="2080" y="1322"/>
                  </a:lnTo>
                  <a:lnTo>
                    <a:pt x="2081" y="1316"/>
                  </a:lnTo>
                  <a:lnTo>
                    <a:pt x="2081" y="1316"/>
                  </a:lnTo>
                  <a:lnTo>
                    <a:pt x="2084" y="1317"/>
                  </a:lnTo>
                  <a:lnTo>
                    <a:pt x="2087" y="1318"/>
                  </a:lnTo>
                  <a:lnTo>
                    <a:pt x="2092" y="1321"/>
                  </a:lnTo>
                  <a:lnTo>
                    <a:pt x="2097" y="1325"/>
                  </a:lnTo>
                  <a:lnTo>
                    <a:pt x="2102" y="1329"/>
                  </a:lnTo>
                  <a:lnTo>
                    <a:pt x="2102" y="1329"/>
                  </a:lnTo>
                  <a:lnTo>
                    <a:pt x="2100" y="1321"/>
                  </a:lnTo>
                  <a:lnTo>
                    <a:pt x="2097" y="1314"/>
                  </a:lnTo>
                  <a:lnTo>
                    <a:pt x="2090" y="1301"/>
                  </a:lnTo>
                  <a:lnTo>
                    <a:pt x="2086" y="1295"/>
                  </a:lnTo>
                  <a:lnTo>
                    <a:pt x="2083" y="1288"/>
                  </a:lnTo>
                  <a:lnTo>
                    <a:pt x="2080" y="1281"/>
                  </a:lnTo>
                  <a:lnTo>
                    <a:pt x="2078" y="1273"/>
                  </a:lnTo>
                  <a:lnTo>
                    <a:pt x="2078" y="1273"/>
                  </a:lnTo>
                  <a:lnTo>
                    <a:pt x="2075" y="1275"/>
                  </a:lnTo>
                  <a:lnTo>
                    <a:pt x="2071" y="1275"/>
                  </a:lnTo>
                  <a:lnTo>
                    <a:pt x="2068" y="1274"/>
                  </a:lnTo>
                  <a:lnTo>
                    <a:pt x="2066" y="1272"/>
                  </a:lnTo>
                  <a:lnTo>
                    <a:pt x="2063" y="1269"/>
                  </a:lnTo>
                  <a:lnTo>
                    <a:pt x="2061" y="1266"/>
                  </a:lnTo>
                  <a:lnTo>
                    <a:pt x="2059" y="1257"/>
                  </a:lnTo>
                  <a:lnTo>
                    <a:pt x="2058" y="1248"/>
                  </a:lnTo>
                  <a:lnTo>
                    <a:pt x="2059" y="1244"/>
                  </a:lnTo>
                  <a:lnTo>
                    <a:pt x="2060" y="1241"/>
                  </a:lnTo>
                  <a:lnTo>
                    <a:pt x="2062" y="1238"/>
                  </a:lnTo>
                  <a:lnTo>
                    <a:pt x="2065" y="1237"/>
                  </a:lnTo>
                  <a:lnTo>
                    <a:pt x="2069" y="1237"/>
                  </a:lnTo>
                  <a:lnTo>
                    <a:pt x="2073" y="1239"/>
                  </a:lnTo>
                  <a:lnTo>
                    <a:pt x="2073" y="1239"/>
                  </a:lnTo>
                  <a:lnTo>
                    <a:pt x="2075" y="1236"/>
                  </a:lnTo>
                  <a:lnTo>
                    <a:pt x="2076" y="1233"/>
                  </a:lnTo>
                  <a:lnTo>
                    <a:pt x="2077" y="1226"/>
                  </a:lnTo>
                  <a:lnTo>
                    <a:pt x="2079" y="1220"/>
                  </a:lnTo>
                  <a:lnTo>
                    <a:pt x="2081" y="1217"/>
                  </a:lnTo>
                  <a:lnTo>
                    <a:pt x="2084" y="1215"/>
                  </a:lnTo>
                  <a:lnTo>
                    <a:pt x="2084" y="1215"/>
                  </a:lnTo>
                  <a:lnTo>
                    <a:pt x="2079" y="1213"/>
                  </a:lnTo>
                  <a:lnTo>
                    <a:pt x="2074" y="1211"/>
                  </a:lnTo>
                  <a:lnTo>
                    <a:pt x="2062" y="1209"/>
                  </a:lnTo>
                  <a:lnTo>
                    <a:pt x="2056" y="1207"/>
                  </a:lnTo>
                  <a:lnTo>
                    <a:pt x="2051" y="1203"/>
                  </a:lnTo>
                  <a:lnTo>
                    <a:pt x="2050" y="1202"/>
                  </a:lnTo>
                  <a:lnTo>
                    <a:pt x="2048" y="1199"/>
                  </a:lnTo>
                  <a:lnTo>
                    <a:pt x="2047" y="1197"/>
                  </a:lnTo>
                  <a:lnTo>
                    <a:pt x="2047" y="1194"/>
                  </a:lnTo>
                  <a:lnTo>
                    <a:pt x="2047" y="1194"/>
                  </a:lnTo>
                  <a:lnTo>
                    <a:pt x="2048" y="1192"/>
                  </a:lnTo>
                  <a:lnTo>
                    <a:pt x="2050" y="1191"/>
                  </a:lnTo>
                  <a:lnTo>
                    <a:pt x="2055" y="1190"/>
                  </a:lnTo>
                  <a:lnTo>
                    <a:pt x="2060" y="1190"/>
                  </a:lnTo>
                  <a:lnTo>
                    <a:pt x="2066" y="1191"/>
                  </a:lnTo>
                  <a:lnTo>
                    <a:pt x="2072" y="1192"/>
                  </a:lnTo>
                  <a:lnTo>
                    <a:pt x="2078" y="1193"/>
                  </a:lnTo>
                  <a:lnTo>
                    <a:pt x="2084" y="1193"/>
                  </a:lnTo>
                  <a:lnTo>
                    <a:pt x="2089" y="1191"/>
                  </a:lnTo>
                  <a:lnTo>
                    <a:pt x="2089" y="1191"/>
                  </a:lnTo>
                  <a:lnTo>
                    <a:pt x="2090" y="1189"/>
                  </a:lnTo>
                  <a:lnTo>
                    <a:pt x="2091" y="1186"/>
                  </a:lnTo>
                  <a:lnTo>
                    <a:pt x="2092" y="1180"/>
                  </a:lnTo>
                  <a:lnTo>
                    <a:pt x="2093" y="1177"/>
                  </a:lnTo>
                  <a:lnTo>
                    <a:pt x="2094" y="1174"/>
                  </a:lnTo>
                  <a:lnTo>
                    <a:pt x="2096" y="1173"/>
                  </a:lnTo>
                  <a:lnTo>
                    <a:pt x="2099" y="1173"/>
                  </a:lnTo>
                  <a:lnTo>
                    <a:pt x="2099" y="1173"/>
                  </a:lnTo>
                  <a:lnTo>
                    <a:pt x="2095" y="1170"/>
                  </a:lnTo>
                  <a:lnTo>
                    <a:pt x="2088" y="1169"/>
                  </a:lnTo>
                  <a:lnTo>
                    <a:pt x="2080" y="1169"/>
                  </a:lnTo>
                  <a:lnTo>
                    <a:pt x="2072" y="1169"/>
                  </a:lnTo>
                  <a:lnTo>
                    <a:pt x="2055" y="1172"/>
                  </a:lnTo>
                  <a:lnTo>
                    <a:pt x="2042" y="1175"/>
                  </a:lnTo>
                  <a:lnTo>
                    <a:pt x="2042" y="1175"/>
                  </a:lnTo>
                  <a:lnTo>
                    <a:pt x="2041" y="1177"/>
                  </a:lnTo>
                  <a:lnTo>
                    <a:pt x="2040" y="1179"/>
                  </a:lnTo>
                  <a:lnTo>
                    <a:pt x="2040" y="1183"/>
                  </a:lnTo>
                  <a:lnTo>
                    <a:pt x="2042" y="1194"/>
                  </a:lnTo>
                  <a:lnTo>
                    <a:pt x="2041" y="1200"/>
                  </a:lnTo>
                  <a:lnTo>
                    <a:pt x="2040" y="1202"/>
                  </a:lnTo>
                  <a:lnTo>
                    <a:pt x="2039" y="1204"/>
                  </a:lnTo>
                  <a:lnTo>
                    <a:pt x="2037" y="1207"/>
                  </a:lnTo>
                  <a:lnTo>
                    <a:pt x="2034" y="1209"/>
                  </a:lnTo>
                  <a:lnTo>
                    <a:pt x="2031" y="1210"/>
                  </a:lnTo>
                  <a:lnTo>
                    <a:pt x="2026" y="1210"/>
                  </a:lnTo>
                  <a:lnTo>
                    <a:pt x="2026" y="1210"/>
                  </a:lnTo>
                  <a:lnTo>
                    <a:pt x="2024" y="1205"/>
                  </a:lnTo>
                  <a:lnTo>
                    <a:pt x="2022" y="1202"/>
                  </a:lnTo>
                  <a:lnTo>
                    <a:pt x="2020" y="1194"/>
                  </a:lnTo>
                  <a:lnTo>
                    <a:pt x="2017" y="1186"/>
                  </a:lnTo>
                  <a:lnTo>
                    <a:pt x="2015" y="1182"/>
                  </a:lnTo>
                  <a:lnTo>
                    <a:pt x="2012" y="1178"/>
                  </a:lnTo>
                  <a:lnTo>
                    <a:pt x="2012" y="1178"/>
                  </a:lnTo>
                  <a:lnTo>
                    <a:pt x="2013" y="1173"/>
                  </a:lnTo>
                  <a:lnTo>
                    <a:pt x="2015" y="1169"/>
                  </a:lnTo>
                  <a:lnTo>
                    <a:pt x="2017" y="1166"/>
                  </a:lnTo>
                  <a:lnTo>
                    <a:pt x="2021" y="1163"/>
                  </a:lnTo>
                  <a:lnTo>
                    <a:pt x="2027" y="1157"/>
                  </a:lnTo>
                  <a:lnTo>
                    <a:pt x="2030" y="1153"/>
                  </a:lnTo>
                  <a:lnTo>
                    <a:pt x="2031" y="1149"/>
                  </a:lnTo>
                  <a:lnTo>
                    <a:pt x="2031" y="1149"/>
                  </a:lnTo>
                  <a:lnTo>
                    <a:pt x="2027" y="1117"/>
                  </a:lnTo>
                  <a:lnTo>
                    <a:pt x="2024" y="1081"/>
                  </a:lnTo>
                  <a:lnTo>
                    <a:pt x="2022" y="1043"/>
                  </a:lnTo>
                  <a:lnTo>
                    <a:pt x="2021" y="1003"/>
                  </a:lnTo>
                  <a:lnTo>
                    <a:pt x="2020" y="918"/>
                  </a:lnTo>
                  <a:lnTo>
                    <a:pt x="2020" y="873"/>
                  </a:lnTo>
                  <a:lnTo>
                    <a:pt x="2017" y="830"/>
                  </a:lnTo>
                  <a:lnTo>
                    <a:pt x="2017" y="830"/>
                  </a:lnTo>
                  <a:lnTo>
                    <a:pt x="2014" y="772"/>
                  </a:lnTo>
                  <a:lnTo>
                    <a:pt x="2014" y="744"/>
                  </a:lnTo>
                  <a:lnTo>
                    <a:pt x="2013" y="716"/>
                  </a:lnTo>
                  <a:lnTo>
                    <a:pt x="2015" y="690"/>
                  </a:lnTo>
                  <a:lnTo>
                    <a:pt x="2019" y="664"/>
                  </a:lnTo>
                  <a:lnTo>
                    <a:pt x="2021" y="653"/>
                  </a:lnTo>
                  <a:lnTo>
                    <a:pt x="2024" y="642"/>
                  </a:lnTo>
                  <a:lnTo>
                    <a:pt x="2027" y="631"/>
                  </a:lnTo>
                  <a:lnTo>
                    <a:pt x="2031" y="621"/>
                  </a:lnTo>
                  <a:lnTo>
                    <a:pt x="2031" y="621"/>
                  </a:lnTo>
                  <a:lnTo>
                    <a:pt x="2039" y="608"/>
                  </a:lnTo>
                  <a:lnTo>
                    <a:pt x="2050" y="594"/>
                  </a:lnTo>
                  <a:lnTo>
                    <a:pt x="2062" y="582"/>
                  </a:lnTo>
                  <a:lnTo>
                    <a:pt x="2068" y="576"/>
                  </a:lnTo>
                  <a:lnTo>
                    <a:pt x="2073" y="573"/>
                  </a:lnTo>
                  <a:lnTo>
                    <a:pt x="2073" y="573"/>
                  </a:lnTo>
                  <a:lnTo>
                    <a:pt x="2081" y="570"/>
                  </a:lnTo>
                  <a:lnTo>
                    <a:pt x="2091" y="568"/>
                  </a:lnTo>
                  <a:lnTo>
                    <a:pt x="2101" y="566"/>
                  </a:lnTo>
                  <a:lnTo>
                    <a:pt x="2112" y="564"/>
                  </a:lnTo>
                  <a:lnTo>
                    <a:pt x="2136" y="562"/>
                  </a:lnTo>
                  <a:lnTo>
                    <a:pt x="2162" y="562"/>
                  </a:lnTo>
                  <a:lnTo>
                    <a:pt x="2189" y="562"/>
                  </a:lnTo>
                  <a:lnTo>
                    <a:pt x="2217" y="563"/>
                  </a:lnTo>
                  <a:lnTo>
                    <a:pt x="2271" y="565"/>
                  </a:lnTo>
                  <a:lnTo>
                    <a:pt x="2271" y="565"/>
                  </a:lnTo>
                  <a:lnTo>
                    <a:pt x="2319" y="568"/>
                  </a:lnTo>
                  <a:lnTo>
                    <a:pt x="2366" y="571"/>
                  </a:lnTo>
                  <a:lnTo>
                    <a:pt x="2446" y="576"/>
                  </a:lnTo>
                  <a:lnTo>
                    <a:pt x="2446" y="576"/>
                  </a:lnTo>
                  <a:lnTo>
                    <a:pt x="2471" y="579"/>
                  </a:lnTo>
                  <a:lnTo>
                    <a:pt x="2491" y="582"/>
                  </a:lnTo>
                  <a:lnTo>
                    <a:pt x="2499" y="584"/>
                  </a:lnTo>
                  <a:lnTo>
                    <a:pt x="2506" y="586"/>
                  </a:lnTo>
                  <a:lnTo>
                    <a:pt x="2513" y="589"/>
                  </a:lnTo>
                  <a:lnTo>
                    <a:pt x="2519" y="593"/>
                  </a:lnTo>
                  <a:lnTo>
                    <a:pt x="2523" y="598"/>
                  </a:lnTo>
                  <a:lnTo>
                    <a:pt x="2528" y="604"/>
                  </a:lnTo>
                  <a:lnTo>
                    <a:pt x="2532" y="610"/>
                  </a:lnTo>
                  <a:lnTo>
                    <a:pt x="2535" y="618"/>
                  </a:lnTo>
                  <a:lnTo>
                    <a:pt x="2539" y="627"/>
                  </a:lnTo>
                  <a:lnTo>
                    <a:pt x="2541" y="637"/>
                  </a:lnTo>
                  <a:lnTo>
                    <a:pt x="2546" y="661"/>
                  </a:lnTo>
                  <a:lnTo>
                    <a:pt x="2546" y="661"/>
                  </a:lnTo>
                  <a:lnTo>
                    <a:pt x="2551" y="693"/>
                  </a:lnTo>
                  <a:lnTo>
                    <a:pt x="2554" y="724"/>
                  </a:lnTo>
                  <a:lnTo>
                    <a:pt x="2557" y="756"/>
                  </a:lnTo>
                  <a:lnTo>
                    <a:pt x="2559" y="789"/>
                  </a:lnTo>
                  <a:lnTo>
                    <a:pt x="2560" y="820"/>
                  </a:lnTo>
                  <a:lnTo>
                    <a:pt x="2560" y="852"/>
                  </a:lnTo>
                  <a:lnTo>
                    <a:pt x="2559" y="917"/>
                  </a:lnTo>
                  <a:lnTo>
                    <a:pt x="2556" y="981"/>
                  </a:lnTo>
                  <a:lnTo>
                    <a:pt x="2552" y="1045"/>
                  </a:lnTo>
                  <a:lnTo>
                    <a:pt x="2543" y="1170"/>
                  </a:lnTo>
                  <a:lnTo>
                    <a:pt x="2543" y="1170"/>
                  </a:lnTo>
                  <a:lnTo>
                    <a:pt x="2549" y="1174"/>
                  </a:lnTo>
                  <a:lnTo>
                    <a:pt x="2554" y="1176"/>
                  </a:lnTo>
                  <a:lnTo>
                    <a:pt x="2559" y="1178"/>
                  </a:lnTo>
                  <a:lnTo>
                    <a:pt x="2564" y="1179"/>
                  </a:lnTo>
                  <a:lnTo>
                    <a:pt x="2568" y="1180"/>
                  </a:lnTo>
                  <a:lnTo>
                    <a:pt x="2572" y="1179"/>
                  </a:lnTo>
                  <a:lnTo>
                    <a:pt x="2581" y="1178"/>
                  </a:lnTo>
                  <a:lnTo>
                    <a:pt x="2600" y="1171"/>
                  </a:lnTo>
                  <a:lnTo>
                    <a:pt x="2611" y="1169"/>
                  </a:lnTo>
                  <a:lnTo>
                    <a:pt x="2624" y="1167"/>
                  </a:lnTo>
                  <a:lnTo>
                    <a:pt x="2624" y="1167"/>
                  </a:lnTo>
                  <a:lnTo>
                    <a:pt x="2623" y="1112"/>
                  </a:lnTo>
                  <a:lnTo>
                    <a:pt x="2623" y="1055"/>
                  </a:lnTo>
                  <a:lnTo>
                    <a:pt x="2623" y="942"/>
                  </a:lnTo>
                  <a:lnTo>
                    <a:pt x="2622" y="828"/>
                  </a:lnTo>
                  <a:lnTo>
                    <a:pt x="2621" y="771"/>
                  </a:lnTo>
                  <a:lnTo>
                    <a:pt x="2619" y="714"/>
                  </a:lnTo>
                  <a:lnTo>
                    <a:pt x="2619" y="714"/>
                  </a:lnTo>
                  <a:lnTo>
                    <a:pt x="2615" y="629"/>
                  </a:lnTo>
                  <a:lnTo>
                    <a:pt x="2612" y="546"/>
                  </a:lnTo>
                  <a:lnTo>
                    <a:pt x="2612" y="505"/>
                  </a:lnTo>
                  <a:lnTo>
                    <a:pt x="2612" y="463"/>
                  </a:lnTo>
                  <a:lnTo>
                    <a:pt x="2614" y="422"/>
                  </a:lnTo>
                  <a:lnTo>
                    <a:pt x="2616" y="382"/>
                  </a:lnTo>
                  <a:lnTo>
                    <a:pt x="2616" y="382"/>
                  </a:lnTo>
                  <a:lnTo>
                    <a:pt x="2618" y="355"/>
                  </a:lnTo>
                  <a:lnTo>
                    <a:pt x="2619" y="330"/>
                  </a:lnTo>
                  <a:lnTo>
                    <a:pt x="2621" y="318"/>
                  </a:lnTo>
                  <a:lnTo>
                    <a:pt x="2624" y="306"/>
                  </a:lnTo>
                  <a:lnTo>
                    <a:pt x="2628" y="294"/>
                  </a:lnTo>
                  <a:lnTo>
                    <a:pt x="2631" y="289"/>
                  </a:lnTo>
                  <a:lnTo>
                    <a:pt x="2635" y="284"/>
                  </a:lnTo>
                  <a:lnTo>
                    <a:pt x="2635" y="284"/>
                  </a:lnTo>
                  <a:lnTo>
                    <a:pt x="2644" y="284"/>
                  </a:lnTo>
                  <a:lnTo>
                    <a:pt x="2650" y="285"/>
                  </a:lnTo>
                  <a:lnTo>
                    <a:pt x="2656" y="288"/>
                  </a:lnTo>
                  <a:lnTo>
                    <a:pt x="2661" y="292"/>
                  </a:lnTo>
                  <a:lnTo>
                    <a:pt x="2664" y="297"/>
                  </a:lnTo>
                  <a:lnTo>
                    <a:pt x="2667" y="303"/>
                  </a:lnTo>
                  <a:lnTo>
                    <a:pt x="2669" y="309"/>
                  </a:lnTo>
                  <a:lnTo>
                    <a:pt x="2671" y="317"/>
                  </a:lnTo>
                  <a:lnTo>
                    <a:pt x="2673" y="334"/>
                  </a:lnTo>
                  <a:lnTo>
                    <a:pt x="2673" y="354"/>
                  </a:lnTo>
                  <a:lnTo>
                    <a:pt x="2672" y="397"/>
                  </a:lnTo>
                  <a:lnTo>
                    <a:pt x="2672" y="397"/>
                  </a:lnTo>
                  <a:lnTo>
                    <a:pt x="2673" y="492"/>
                  </a:lnTo>
                  <a:lnTo>
                    <a:pt x="2676" y="588"/>
                  </a:lnTo>
                  <a:lnTo>
                    <a:pt x="2683" y="783"/>
                  </a:lnTo>
                  <a:lnTo>
                    <a:pt x="2685" y="881"/>
                  </a:lnTo>
                  <a:lnTo>
                    <a:pt x="2686" y="930"/>
                  </a:lnTo>
                  <a:lnTo>
                    <a:pt x="2686" y="977"/>
                  </a:lnTo>
                  <a:lnTo>
                    <a:pt x="2685" y="1024"/>
                  </a:lnTo>
                  <a:lnTo>
                    <a:pt x="2684" y="1070"/>
                  </a:lnTo>
                  <a:lnTo>
                    <a:pt x="2681" y="1116"/>
                  </a:lnTo>
                  <a:lnTo>
                    <a:pt x="2678" y="1160"/>
                  </a:lnTo>
                  <a:lnTo>
                    <a:pt x="2678" y="1160"/>
                  </a:lnTo>
                  <a:lnTo>
                    <a:pt x="2688" y="1169"/>
                  </a:lnTo>
                  <a:lnTo>
                    <a:pt x="2694" y="1173"/>
                  </a:lnTo>
                  <a:lnTo>
                    <a:pt x="2700" y="1176"/>
                  </a:lnTo>
                  <a:lnTo>
                    <a:pt x="2706" y="1178"/>
                  </a:lnTo>
                  <a:lnTo>
                    <a:pt x="2713" y="1178"/>
                  </a:lnTo>
                  <a:lnTo>
                    <a:pt x="2720" y="1176"/>
                  </a:lnTo>
                  <a:lnTo>
                    <a:pt x="2727" y="1173"/>
                  </a:lnTo>
                  <a:lnTo>
                    <a:pt x="2727" y="1173"/>
                  </a:lnTo>
                  <a:lnTo>
                    <a:pt x="2728" y="1106"/>
                  </a:lnTo>
                  <a:lnTo>
                    <a:pt x="2728" y="1038"/>
                  </a:lnTo>
                  <a:lnTo>
                    <a:pt x="2728" y="969"/>
                  </a:lnTo>
                  <a:lnTo>
                    <a:pt x="2728" y="901"/>
                  </a:lnTo>
                  <a:lnTo>
                    <a:pt x="2730" y="831"/>
                  </a:lnTo>
                  <a:lnTo>
                    <a:pt x="2733" y="762"/>
                  </a:lnTo>
                  <a:lnTo>
                    <a:pt x="2738" y="693"/>
                  </a:lnTo>
                  <a:lnTo>
                    <a:pt x="2741" y="658"/>
                  </a:lnTo>
                  <a:lnTo>
                    <a:pt x="2747" y="624"/>
                  </a:lnTo>
                  <a:lnTo>
                    <a:pt x="2747" y="624"/>
                  </a:lnTo>
                  <a:lnTo>
                    <a:pt x="2752" y="618"/>
                  </a:lnTo>
                  <a:lnTo>
                    <a:pt x="2758" y="611"/>
                  </a:lnTo>
                  <a:lnTo>
                    <a:pt x="2765" y="606"/>
                  </a:lnTo>
                  <a:lnTo>
                    <a:pt x="2772" y="600"/>
                  </a:lnTo>
                  <a:lnTo>
                    <a:pt x="2781" y="595"/>
                  </a:lnTo>
                  <a:lnTo>
                    <a:pt x="2791" y="590"/>
                  </a:lnTo>
                  <a:lnTo>
                    <a:pt x="2812" y="581"/>
                  </a:lnTo>
                  <a:lnTo>
                    <a:pt x="2836" y="573"/>
                  </a:lnTo>
                  <a:lnTo>
                    <a:pt x="2863" y="566"/>
                  </a:lnTo>
                  <a:lnTo>
                    <a:pt x="2890" y="561"/>
                  </a:lnTo>
                  <a:lnTo>
                    <a:pt x="2919" y="557"/>
                  </a:lnTo>
                  <a:lnTo>
                    <a:pt x="2949" y="553"/>
                  </a:lnTo>
                  <a:lnTo>
                    <a:pt x="2981" y="551"/>
                  </a:lnTo>
                  <a:lnTo>
                    <a:pt x="3011" y="549"/>
                  </a:lnTo>
                  <a:lnTo>
                    <a:pt x="3041" y="548"/>
                  </a:lnTo>
                  <a:lnTo>
                    <a:pt x="3072" y="548"/>
                  </a:lnTo>
                  <a:lnTo>
                    <a:pt x="3100" y="549"/>
                  </a:lnTo>
                  <a:lnTo>
                    <a:pt x="3127" y="550"/>
                  </a:lnTo>
                  <a:lnTo>
                    <a:pt x="3152" y="552"/>
                  </a:lnTo>
                  <a:lnTo>
                    <a:pt x="3152" y="552"/>
                  </a:lnTo>
                  <a:lnTo>
                    <a:pt x="3170" y="555"/>
                  </a:lnTo>
                  <a:lnTo>
                    <a:pt x="3185" y="558"/>
                  </a:lnTo>
                  <a:lnTo>
                    <a:pt x="3198" y="562"/>
                  </a:lnTo>
                  <a:lnTo>
                    <a:pt x="3210" y="568"/>
                  </a:lnTo>
                  <a:lnTo>
                    <a:pt x="3220" y="574"/>
                  </a:lnTo>
                  <a:lnTo>
                    <a:pt x="3228" y="583"/>
                  </a:lnTo>
                  <a:lnTo>
                    <a:pt x="3235" y="592"/>
                  </a:lnTo>
                  <a:lnTo>
                    <a:pt x="3241" y="602"/>
                  </a:lnTo>
                  <a:lnTo>
                    <a:pt x="3246" y="613"/>
                  </a:lnTo>
                  <a:lnTo>
                    <a:pt x="3250" y="625"/>
                  </a:lnTo>
                  <a:lnTo>
                    <a:pt x="3253" y="639"/>
                  </a:lnTo>
                  <a:lnTo>
                    <a:pt x="3255" y="653"/>
                  </a:lnTo>
                  <a:lnTo>
                    <a:pt x="3258" y="687"/>
                  </a:lnTo>
                  <a:lnTo>
                    <a:pt x="3261" y="724"/>
                  </a:lnTo>
                  <a:lnTo>
                    <a:pt x="3261" y="724"/>
                  </a:lnTo>
                  <a:lnTo>
                    <a:pt x="3262" y="781"/>
                  </a:lnTo>
                  <a:lnTo>
                    <a:pt x="3261" y="837"/>
                  </a:lnTo>
                  <a:lnTo>
                    <a:pt x="3258" y="893"/>
                  </a:lnTo>
                  <a:lnTo>
                    <a:pt x="3255" y="947"/>
                  </a:lnTo>
                  <a:lnTo>
                    <a:pt x="3248" y="1055"/>
                  </a:lnTo>
                  <a:lnTo>
                    <a:pt x="3244" y="1109"/>
                  </a:lnTo>
                  <a:lnTo>
                    <a:pt x="3242" y="1162"/>
                  </a:lnTo>
                  <a:lnTo>
                    <a:pt x="3242" y="1162"/>
                  </a:lnTo>
                  <a:lnTo>
                    <a:pt x="3246" y="1161"/>
                  </a:lnTo>
                  <a:lnTo>
                    <a:pt x="3251" y="1159"/>
                  </a:lnTo>
                  <a:lnTo>
                    <a:pt x="3258" y="1159"/>
                  </a:lnTo>
                  <a:lnTo>
                    <a:pt x="3265" y="1159"/>
                  </a:lnTo>
                  <a:lnTo>
                    <a:pt x="3272" y="1160"/>
                  </a:lnTo>
                  <a:lnTo>
                    <a:pt x="3278" y="1162"/>
                  </a:lnTo>
                  <a:lnTo>
                    <a:pt x="3283" y="1165"/>
                  </a:lnTo>
                  <a:lnTo>
                    <a:pt x="3287" y="1170"/>
                  </a:lnTo>
                  <a:lnTo>
                    <a:pt x="3287" y="1170"/>
                  </a:lnTo>
                  <a:lnTo>
                    <a:pt x="3289" y="1177"/>
                  </a:lnTo>
                  <a:lnTo>
                    <a:pt x="3289" y="1183"/>
                  </a:lnTo>
                  <a:lnTo>
                    <a:pt x="3288" y="1189"/>
                  </a:lnTo>
                  <a:lnTo>
                    <a:pt x="3287" y="1194"/>
                  </a:lnTo>
                  <a:lnTo>
                    <a:pt x="3283" y="1203"/>
                  </a:lnTo>
                  <a:lnTo>
                    <a:pt x="3278" y="1212"/>
                  </a:lnTo>
                  <a:lnTo>
                    <a:pt x="3274" y="1219"/>
                  </a:lnTo>
                  <a:lnTo>
                    <a:pt x="3272" y="1223"/>
                  </a:lnTo>
                  <a:lnTo>
                    <a:pt x="3272" y="1226"/>
                  </a:lnTo>
                  <a:lnTo>
                    <a:pt x="3272" y="1230"/>
                  </a:lnTo>
                  <a:lnTo>
                    <a:pt x="3273" y="1233"/>
                  </a:lnTo>
                  <a:lnTo>
                    <a:pt x="3276" y="1237"/>
                  </a:lnTo>
                  <a:lnTo>
                    <a:pt x="3279" y="1242"/>
                  </a:lnTo>
                  <a:lnTo>
                    <a:pt x="3279" y="1242"/>
                  </a:lnTo>
                  <a:lnTo>
                    <a:pt x="3286" y="1236"/>
                  </a:lnTo>
                  <a:lnTo>
                    <a:pt x="3290" y="1230"/>
                  </a:lnTo>
                  <a:lnTo>
                    <a:pt x="3293" y="1224"/>
                  </a:lnTo>
                  <a:lnTo>
                    <a:pt x="3295" y="1217"/>
                  </a:lnTo>
                  <a:lnTo>
                    <a:pt x="3296" y="1209"/>
                  </a:lnTo>
                  <a:lnTo>
                    <a:pt x="3296" y="1200"/>
                  </a:lnTo>
                  <a:lnTo>
                    <a:pt x="3296" y="1184"/>
                  </a:lnTo>
                  <a:lnTo>
                    <a:pt x="3296" y="1177"/>
                  </a:lnTo>
                  <a:lnTo>
                    <a:pt x="3296" y="1169"/>
                  </a:lnTo>
                  <a:lnTo>
                    <a:pt x="3297" y="1163"/>
                  </a:lnTo>
                  <a:lnTo>
                    <a:pt x="3300" y="1157"/>
                  </a:lnTo>
                  <a:lnTo>
                    <a:pt x="3304" y="1152"/>
                  </a:lnTo>
                  <a:lnTo>
                    <a:pt x="3309" y="1148"/>
                  </a:lnTo>
                  <a:lnTo>
                    <a:pt x="3317" y="1145"/>
                  </a:lnTo>
                  <a:lnTo>
                    <a:pt x="3326" y="1144"/>
                  </a:lnTo>
                  <a:lnTo>
                    <a:pt x="3326" y="1144"/>
                  </a:lnTo>
                  <a:lnTo>
                    <a:pt x="3321" y="1058"/>
                  </a:lnTo>
                  <a:lnTo>
                    <a:pt x="3315" y="971"/>
                  </a:lnTo>
                  <a:lnTo>
                    <a:pt x="3311" y="883"/>
                  </a:lnTo>
                  <a:lnTo>
                    <a:pt x="3307" y="796"/>
                  </a:lnTo>
                  <a:lnTo>
                    <a:pt x="3304" y="707"/>
                  </a:lnTo>
                  <a:lnTo>
                    <a:pt x="3303" y="619"/>
                  </a:lnTo>
                  <a:lnTo>
                    <a:pt x="3304" y="531"/>
                  </a:lnTo>
                  <a:lnTo>
                    <a:pt x="3306" y="444"/>
                  </a:lnTo>
                  <a:lnTo>
                    <a:pt x="3306" y="444"/>
                  </a:lnTo>
                  <a:lnTo>
                    <a:pt x="3310" y="440"/>
                  </a:lnTo>
                  <a:lnTo>
                    <a:pt x="3313" y="435"/>
                  </a:lnTo>
                  <a:lnTo>
                    <a:pt x="3320" y="424"/>
                  </a:lnTo>
                  <a:lnTo>
                    <a:pt x="3324" y="420"/>
                  </a:lnTo>
                  <a:lnTo>
                    <a:pt x="3329" y="417"/>
                  </a:lnTo>
                  <a:lnTo>
                    <a:pt x="3335" y="415"/>
                  </a:lnTo>
                  <a:lnTo>
                    <a:pt x="3342" y="416"/>
                  </a:lnTo>
                  <a:lnTo>
                    <a:pt x="3342" y="416"/>
                  </a:lnTo>
                  <a:lnTo>
                    <a:pt x="3347" y="418"/>
                  </a:lnTo>
                  <a:lnTo>
                    <a:pt x="3351" y="422"/>
                  </a:lnTo>
                  <a:lnTo>
                    <a:pt x="3354" y="427"/>
                  </a:lnTo>
                  <a:lnTo>
                    <a:pt x="3357" y="434"/>
                  </a:lnTo>
                  <a:lnTo>
                    <a:pt x="3358" y="442"/>
                  </a:lnTo>
                  <a:lnTo>
                    <a:pt x="3359" y="451"/>
                  </a:lnTo>
                  <a:lnTo>
                    <a:pt x="3359" y="471"/>
                  </a:lnTo>
                  <a:lnTo>
                    <a:pt x="3358" y="493"/>
                  </a:lnTo>
                  <a:lnTo>
                    <a:pt x="3356" y="513"/>
                  </a:lnTo>
                  <a:lnTo>
                    <a:pt x="3353" y="542"/>
                  </a:lnTo>
                  <a:lnTo>
                    <a:pt x="3353" y="542"/>
                  </a:lnTo>
                  <a:lnTo>
                    <a:pt x="3352" y="578"/>
                  </a:lnTo>
                  <a:lnTo>
                    <a:pt x="3352" y="614"/>
                  </a:lnTo>
                  <a:lnTo>
                    <a:pt x="3354" y="651"/>
                  </a:lnTo>
                  <a:lnTo>
                    <a:pt x="3357" y="689"/>
                  </a:lnTo>
                  <a:lnTo>
                    <a:pt x="3365" y="763"/>
                  </a:lnTo>
                  <a:lnTo>
                    <a:pt x="3373" y="839"/>
                  </a:lnTo>
                  <a:lnTo>
                    <a:pt x="3380" y="915"/>
                  </a:lnTo>
                  <a:lnTo>
                    <a:pt x="3382" y="952"/>
                  </a:lnTo>
                  <a:lnTo>
                    <a:pt x="3384" y="989"/>
                  </a:lnTo>
                  <a:lnTo>
                    <a:pt x="3384" y="1027"/>
                  </a:lnTo>
                  <a:lnTo>
                    <a:pt x="3383" y="1063"/>
                  </a:lnTo>
                  <a:lnTo>
                    <a:pt x="3380" y="1099"/>
                  </a:lnTo>
                  <a:lnTo>
                    <a:pt x="3375" y="1136"/>
                  </a:lnTo>
                  <a:lnTo>
                    <a:pt x="3375" y="1136"/>
                  </a:lnTo>
                  <a:lnTo>
                    <a:pt x="3383" y="1142"/>
                  </a:lnTo>
                  <a:lnTo>
                    <a:pt x="3390" y="1148"/>
                  </a:lnTo>
                  <a:lnTo>
                    <a:pt x="3396" y="1156"/>
                  </a:lnTo>
                  <a:lnTo>
                    <a:pt x="3398" y="1160"/>
                  </a:lnTo>
                  <a:lnTo>
                    <a:pt x="3399" y="1164"/>
                  </a:lnTo>
                  <a:lnTo>
                    <a:pt x="3400" y="1168"/>
                  </a:lnTo>
                  <a:lnTo>
                    <a:pt x="3400" y="1172"/>
                  </a:lnTo>
                  <a:lnTo>
                    <a:pt x="3399" y="1177"/>
                  </a:lnTo>
                  <a:lnTo>
                    <a:pt x="3398" y="1181"/>
                  </a:lnTo>
                  <a:lnTo>
                    <a:pt x="3395" y="1186"/>
                  </a:lnTo>
                  <a:lnTo>
                    <a:pt x="3392" y="1190"/>
                  </a:lnTo>
                  <a:lnTo>
                    <a:pt x="3388" y="1194"/>
                  </a:lnTo>
                  <a:lnTo>
                    <a:pt x="3382" y="1199"/>
                  </a:lnTo>
                  <a:lnTo>
                    <a:pt x="3382" y="1199"/>
                  </a:lnTo>
                  <a:lnTo>
                    <a:pt x="3384" y="1204"/>
                  </a:lnTo>
                  <a:lnTo>
                    <a:pt x="3385" y="1211"/>
                  </a:lnTo>
                  <a:lnTo>
                    <a:pt x="3387" y="1224"/>
                  </a:lnTo>
                  <a:lnTo>
                    <a:pt x="3388" y="1230"/>
                  </a:lnTo>
                  <a:lnTo>
                    <a:pt x="3390" y="1235"/>
                  </a:lnTo>
                  <a:lnTo>
                    <a:pt x="3394" y="1239"/>
                  </a:lnTo>
                  <a:lnTo>
                    <a:pt x="3398" y="1242"/>
                  </a:lnTo>
                  <a:lnTo>
                    <a:pt x="3398" y="1242"/>
                  </a:lnTo>
                  <a:lnTo>
                    <a:pt x="3404" y="1241"/>
                  </a:lnTo>
                  <a:lnTo>
                    <a:pt x="3409" y="1239"/>
                  </a:lnTo>
                  <a:lnTo>
                    <a:pt x="3413" y="1236"/>
                  </a:lnTo>
                  <a:lnTo>
                    <a:pt x="3417" y="1233"/>
                  </a:lnTo>
                  <a:lnTo>
                    <a:pt x="3423" y="1225"/>
                  </a:lnTo>
                  <a:lnTo>
                    <a:pt x="3426" y="1221"/>
                  </a:lnTo>
                  <a:lnTo>
                    <a:pt x="3429" y="1218"/>
                  </a:lnTo>
                  <a:lnTo>
                    <a:pt x="3429" y="1218"/>
                  </a:lnTo>
                  <a:lnTo>
                    <a:pt x="3425" y="1215"/>
                  </a:lnTo>
                  <a:lnTo>
                    <a:pt x="3422" y="1211"/>
                  </a:lnTo>
                  <a:lnTo>
                    <a:pt x="3418" y="1207"/>
                  </a:lnTo>
                  <a:lnTo>
                    <a:pt x="3416" y="1200"/>
                  </a:lnTo>
                  <a:lnTo>
                    <a:pt x="3414" y="1194"/>
                  </a:lnTo>
                  <a:lnTo>
                    <a:pt x="3412" y="1188"/>
                  </a:lnTo>
                  <a:lnTo>
                    <a:pt x="3412" y="1182"/>
                  </a:lnTo>
                  <a:lnTo>
                    <a:pt x="3412" y="1175"/>
                  </a:lnTo>
                  <a:lnTo>
                    <a:pt x="3413" y="1170"/>
                  </a:lnTo>
                  <a:lnTo>
                    <a:pt x="3414" y="1164"/>
                  </a:lnTo>
                  <a:lnTo>
                    <a:pt x="3417" y="1160"/>
                  </a:lnTo>
                  <a:lnTo>
                    <a:pt x="3421" y="1156"/>
                  </a:lnTo>
                  <a:lnTo>
                    <a:pt x="3425" y="1153"/>
                  </a:lnTo>
                  <a:lnTo>
                    <a:pt x="3431" y="1152"/>
                  </a:lnTo>
                  <a:lnTo>
                    <a:pt x="3437" y="1152"/>
                  </a:lnTo>
                  <a:lnTo>
                    <a:pt x="3445" y="1154"/>
                  </a:lnTo>
                  <a:lnTo>
                    <a:pt x="3445" y="1154"/>
                  </a:lnTo>
                  <a:lnTo>
                    <a:pt x="3446" y="1050"/>
                  </a:lnTo>
                  <a:lnTo>
                    <a:pt x="3448" y="943"/>
                  </a:lnTo>
                  <a:lnTo>
                    <a:pt x="3452" y="836"/>
                  </a:lnTo>
                  <a:lnTo>
                    <a:pt x="3456" y="730"/>
                  </a:lnTo>
                  <a:lnTo>
                    <a:pt x="3456" y="730"/>
                  </a:lnTo>
                  <a:lnTo>
                    <a:pt x="3457" y="690"/>
                  </a:lnTo>
                  <a:lnTo>
                    <a:pt x="3458" y="665"/>
                  </a:lnTo>
                  <a:lnTo>
                    <a:pt x="3460" y="642"/>
                  </a:lnTo>
                  <a:lnTo>
                    <a:pt x="3463" y="619"/>
                  </a:lnTo>
                  <a:lnTo>
                    <a:pt x="3469" y="599"/>
                  </a:lnTo>
                  <a:lnTo>
                    <a:pt x="3471" y="591"/>
                  </a:lnTo>
                  <a:lnTo>
                    <a:pt x="3475" y="583"/>
                  </a:lnTo>
                  <a:lnTo>
                    <a:pt x="3478" y="576"/>
                  </a:lnTo>
                  <a:lnTo>
                    <a:pt x="3483" y="571"/>
                  </a:lnTo>
                  <a:lnTo>
                    <a:pt x="3483" y="571"/>
                  </a:lnTo>
                  <a:lnTo>
                    <a:pt x="3486" y="568"/>
                  </a:lnTo>
                  <a:lnTo>
                    <a:pt x="3491" y="565"/>
                  </a:lnTo>
                  <a:lnTo>
                    <a:pt x="3503" y="560"/>
                  </a:lnTo>
                  <a:lnTo>
                    <a:pt x="3518" y="556"/>
                  </a:lnTo>
                  <a:lnTo>
                    <a:pt x="3535" y="553"/>
                  </a:lnTo>
                  <a:lnTo>
                    <a:pt x="3552" y="550"/>
                  </a:lnTo>
                  <a:lnTo>
                    <a:pt x="3570" y="548"/>
                  </a:lnTo>
                  <a:lnTo>
                    <a:pt x="3604" y="545"/>
                  </a:lnTo>
                  <a:lnTo>
                    <a:pt x="3604" y="545"/>
                  </a:lnTo>
                  <a:lnTo>
                    <a:pt x="3621" y="544"/>
                  </a:lnTo>
                  <a:lnTo>
                    <a:pt x="3638" y="544"/>
                  </a:lnTo>
                  <a:lnTo>
                    <a:pt x="3676" y="546"/>
                  </a:lnTo>
                  <a:lnTo>
                    <a:pt x="3711" y="548"/>
                  </a:lnTo>
                  <a:lnTo>
                    <a:pt x="3743" y="550"/>
                  </a:lnTo>
                  <a:lnTo>
                    <a:pt x="3743" y="550"/>
                  </a:lnTo>
                  <a:lnTo>
                    <a:pt x="3792" y="549"/>
                  </a:lnTo>
                  <a:lnTo>
                    <a:pt x="3817" y="550"/>
                  </a:lnTo>
                  <a:lnTo>
                    <a:pt x="3841" y="551"/>
                  </a:lnTo>
                  <a:lnTo>
                    <a:pt x="3853" y="552"/>
                  </a:lnTo>
                  <a:lnTo>
                    <a:pt x="3865" y="554"/>
                  </a:lnTo>
                  <a:lnTo>
                    <a:pt x="3877" y="556"/>
                  </a:lnTo>
                  <a:lnTo>
                    <a:pt x="3889" y="559"/>
                  </a:lnTo>
                  <a:lnTo>
                    <a:pt x="3900" y="563"/>
                  </a:lnTo>
                  <a:lnTo>
                    <a:pt x="3910" y="568"/>
                  </a:lnTo>
                  <a:lnTo>
                    <a:pt x="3919" y="574"/>
                  </a:lnTo>
                  <a:lnTo>
                    <a:pt x="3928" y="582"/>
                  </a:lnTo>
                  <a:lnTo>
                    <a:pt x="3928" y="582"/>
                  </a:lnTo>
                  <a:lnTo>
                    <a:pt x="3933" y="595"/>
                  </a:lnTo>
                  <a:lnTo>
                    <a:pt x="3937" y="609"/>
                  </a:lnTo>
                  <a:lnTo>
                    <a:pt x="3944" y="638"/>
                  </a:lnTo>
                  <a:lnTo>
                    <a:pt x="3949" y="669"/>
                  </a:lnTo>
                  <a:lnTo>
                    <a:pt x="3953" y="702"/>
                  </a:lnTo>
                  <a:lnTo>
                    <a:pt x="3955" y="735"/>
                  </a:lnTo>
                  <a:lnTo>
                    <a:pt x="3957" y="769"/>
                  </a:lnTo>
                  <a:lnTo>
                    <a:pt x="3957" y="804"/>
                  </a:lnTo>
                  <a:lnTo>
                    <a:pt x="3958" y="840"/>
                  </a:lnTo>
                  <a:lnTo>
                    <a:pt x="3957" y="912"/>
                  </a:lnTo>
                  <a:lnTo>
                    <a:pt x="3956" y="983"/>
                  </a:lnTo>
                  <a:lnTo>
                    <a:pt x="3956" y="1019"/>
                  </a:lnTo>
                  <a:lnTo>
                    <a:pt x="3956" y="1054"/>
                  </a:lnTo>
                  <a:lnTo>
                    <a:pt x="3957" y="1087"/>
                  </a:lnTo>
                  <a:lnTo>
                    <a:pt x="3960" y="1120"/>
                  </a:lnTo>
                  <a:lnTo>
                    <a:pt x="3960" y="1120"/>
                  </a:lnTo>
                  <a:lnTo>
                    <a:pt x="3961" y="1118"/>
                  </a:lnTo>
                  <a:lnTo>
                    <a:pt x="3963" y="1116"/>
                  </a:lnTo>
                  <a:lnTo>
                    <a:pt x="3965" y="1114"/>
                  </a:lnTo>
                  <a:lnTo>
                    <a:pt x="3968" y="1114"/>
                  </a:lnTo>
                  <a:lnTo>
                    <a:pt x="3973" y="1114"/>
                  </a:lnTo>
                  <a:lnTo>
                    <a:pt x="3980" y="1116"/>
                  </a:lnTo>
                  <a:lnTo>
                    <a:pt x="3987" y="1120"/>
                  </a:lnTo>
                  <a:lnTo>
                    <a:pt x="3993" y="1125"/>
                  </a:lnTo>
                  <a:lnTo>
                    <a:pt x="3997" y="1130"/>
                  </a:lnTo>
                  <a:lnTo>
                    <a:pt x="4000" y="1136"/>
                  </a:lnTo>
                  <a:lnTo>
                    <a:pt x="4000" y="1136"/>
                  </a:lnTo>
                  <a:lnTo>
                    <a:pt x="4001" y="1140"/>
                  </a:lnTo>
                  <a:lnTo>
                    <a:pt x="4001" y="1145"/>
                  </a:lnTo>
                  <a:lnTo>
                    <a:pt x="3999" y="1153"/>
                  </a:lnTo>
                  <a:lnTo>
                    <a:pt x="3996" y="1160"/>
                  </a:lnTo>
                  <a:lnTo>
                    <a:pt x="3992" y="1168"/>
                  </a:lnTo>
                  <a:lnTo>
                    <a:pt x="3989" y="1174"/>
                  </a:lnTo>
                  <a:lnTo>
                    <a:pt x="3987" y="1180"/>
                  </a:lnTo>
                  <a:lnTo>
                    <a:pt x="3987" y="1183"/>
                  </a:lnTo>
                  <a:lnTo>
                    <a:pt x="3988" y="1186"/>
                  </a:lnTo>
                  <a:lnTo>
                    <a:pt x="3990" y="1188"/>
                  </a:lnTo>
                  <a:lnTo>
                    <a:pt x="3992" y="1191"/>
                  </a:lnTo>
                  <a:lnTo>
                    <a:pt x="3992" y="1191"/>
                  </a:lnTo>
                  <a:lnTo>
                    <a:pt x="3997" y="1191"/>
                  </a:lnTo>
                  <a:lnTo>
                    <a:pt x="4001" y="1190"/>
                  </a:lnTo>
                  <a:lnTo>
                    <a:pt x="4004" y="1188"/>
                  </a:lnTo>
                  <a:lnTo>
                    <a:pt x="4007" y="1186"/>
                  </a:lnTo>
                  <a:lnTo>
                    <a:pt x="4009" y="1182"/>
                  </a:lnTo>
                  <a:lnTo>
                    <a:pt x="4011" y="1179"/>
                  </a:lnTo>
                  <a:lnTo>
                    <a:pt x="4013" y="1170"/>
                  </a:lnTo>
                  <a:lnTo>
                    <a:pt x="4013" y="1161"/>
                  </a:lnTo>
                  <a:lnTo>
                    <a:pt x="4012" y="1151"/>
                  </a:lnTo>
                  <a:lnTo>
                    <a:pt x="4010" y="1143"/>
                  </a:lnTo>
                  <a:lnTo>
                    <a:pt x="4008" y="1136"/>
                  </a:lnTo>
                  <a:lnTo>
                    <a:pt x="4008" y="1136"/>
                  </a:lnTo>
                  <a:lnTo>
                    <a:pt x="4010" y="1131"/>
                  </a:lnTo>
                  <a:lnTo>
                    <a:pt x="4013" y="1126"/>
                  </a:lnTo>
                  <a:lnTo>
                    <a:pt x="4017" y="1122"/>
                  </a:lnTo>
                  <a:lnTo>
                    <a:pt x="4021" y="1119"/>
                  </a:lnTo>
                  <a:lnTo>
                    <a:pt x="4029" y="1112"/>
                  </a:lnTo>
                  <a:lnTo>
                    <a:pt x="4033" y="1109"/>
                  </a:lnTo>
                  <a:lnTo>
                    <a:pt x="4037" y="1105"/>
                  </a:lnTo>
                  <a:lnTo>
                    <a:pt x="4037" y="1105"/>
                  </a:lnTo>
                  <a:lnTo>
                    <a:pt x="4031" y="1046"/>
                  </a:lnTo>
                  <a:lnTo>
                    <a:pt x="4026" y="986"/>
                  </a:lnTo>
                  <a:lnTo>
                    <a:pt x="4023" y="926"/>
                  </a:lnTo>
                  <a:lnTo>
                    <a:pt x="4021" y="864"/>
                  </a:lnTo>
                  <a:lnTo>
                    <a:pt x="4020" y="803"/>
                  </a:lnTo>
                  <a:lnTo>
                    <a:pt x="4022" y="742"/>
                  </a:lnTo>
                  <a:lnTo>
                    <a:pt x="4025" y="681"/>
                  </a:lnTo>
                  <a:lnTo>
                    <a:pt x="4028" y="651"/>
                  </a:lnTo>
                  <a:lnTo>
                    <a:pt x="4031" y="621"/>
                  </a:lnTo>
                  <a:lnTo>
                    <a:pt x="4031" y="621"/>
                  </a:lnTo>
                  <a:lnTo>
                    <a:pt x="4039" y="616"/>
                  </a:lnTo>
                  <a:lnTo>
                    <a:pt x="4047" y="611"/>
                  </a:lnTo>
                  <a:lnTo>
                    <a:pt x="4056" y="606"/>
                  </a:lnTo>
                  <a:lnTo>
                    <a:pt x="4065" y="603"/>
                  </a:lnTo>
                  <a:lnTo>
                    <a:pt x="4065" y="603"/>
                  </a:lnTo>
                  <a:lnTo>
                    <a:pt x="4067" y="606"/>
                  </a:lnTo>
                  <a:lnTo>
                    <a:pt x="4069" y="608"/>
                  </a:lnTo>
                  <a:lnTo>
                    <a:pt x="4075" y="612"/>
                  </a:lnTo>
                  <a:lnTo>
                    <a:pt x="4081" y="615"/>
                  </a:lnTo>
                  <a:lnTo>
                    <a:pt x="4086" y="619"/>
                  </a:lnTo>
                  <a:lnTo>
                    <a:pt x="4086" y="619"/>
                  </a:lnTo>
                  <a:lnTo>
                    <a:pt x="4084" y="660"/>
                  </a:lnTo>
                  <a:lnTo>
                    <a:pt x="4082" y="705"/>
                  </a:lnTo>
                  <a:lnTo>
                    <a:pt x="4081" y="751"/>
                  </a:lnTo>
                  <a:lnTo>
                    <a:pt x="4081" y="800"/>
                  </a:lnTo>
                  <a:lnTo>
                    <a:pt x="4083" y="900"/>
                  </a:lnTo>
                  <a:lnTo>
                    <a:pt x="4086" y="999"/>
                  </a:lnTo>
                  <a:lnTo>
                    <a:pt x="4086" y="999"/>
                  </a:lnTo>
                  <a:lnTo>
                    <a:pt x="4087" y="1019"/>
                  </a:lnTo>
                  <a:lnTo>
                    <a:pt x="4086" y="1039"/>
                  </a:lnTo>
                  <a:lnTo>
                    <a:pt x="4086" y="1058"/>
                  </a:lnTo>
                  <a:lnTo>
                    <a:pt x="4087" y="1076"/>
                  </a:lnTo>
                  <a:lnTo>
                    <a:pt x="4090" y="1092"/>
                  </a:lnTo>
                  <a:lnTo>
                    <a:pt x="4092" y="1099"/>
                  </a:lnTo>
                  <a:lnTo>
                    <a:pt x="4095" y="1106"/>
                  </a:lnTo>
                  <a:lnTo>
                    <a:pt x="4098" y="1112"/>
                  </a:lnTo>
                  <a:lnTo>
                    <a:pt x="4102" y="1118"/>
                  </a:lnTo>
                  <a:lnTo>
                    <a:pt x="4107" y="1122"/>
                  </a:lnTo>
                  <a:lnTo>
                    <a:pt x="4113" y="1126"/>
                  </a:lnTo>
                  <a:lnTo>
                    <a:pt x="4113" y="1126"/>
                  </a:lnTo>
                  <a:lnTo>
                    <a:pt x="4108" y="1141"/>
                  </a:lnTo>
                  <a:lnTo>
                    <a:pt x="4106" y="1148"/>
                  </a:lnTo>
                  <a:lnTo>
                    <a:pt x="4104" y="1156"/>
                  </a:lnTo>
                  <a:lnTo>
                    <a:pt x="4104" y="1165"/>
                  </a:lnTo>
                  <a:lnTo>
                    <a:pt x="4104" y="1173"/>
                  </a:lnTo>
                  <a:lnTo>
                    <a:pt x="4105" y="1182"/>
                  </a:lnTo>
                  <a:lnTo>
                    <a:pt x="4108" y="1191"/>
                  </a:lnTo>
                  <a:lnTo>
                    <a:pt x="4108" y="1191"/>
                  </a:lnTo>
                  <a:lnTo>
                    <a:pt x="4111" y="1189"/>
                  </a:lnTo>
                  <a:lnTo>
                    <a:pt x="4113" y="1187"/>
                  </a:lnTo>
                  <a:lnTo>
                    <a:pt x="4116" y="1182"/>
                  </a:lnTo>
                  <a:lnTo>
                    <a:pt x="4118" y="1175"/>
                  </a:lnTo>
                  <a:lnTo>
                    <a:pt x="4119" y="1167"/>
                  </a:lnTo>
                  <a:lnTo>
                    <a:pt x="4119" y="1159"/>
                  </a:lnTo>
                  <a:lnTo>
                    <a:pt x="4118" y="1151"/>
                  </a:lnTo>
                  <a:lnTo>
                    <a:pt x="4116" y="1136"/>
                  </a:lnTo>
                  <a:lnTo>
                    <a:pt x="4116" y="1136"/>
                  </a:lnTo>
                  <a:lnTo>
                    <a:pt x="4124" y="1129"/>
                  </a:lnTo>
                  <a:lnTo>
                    <a:pt x="4132" y="1122"/>
                  </a:lnTo>
                  <a:lnTo>
                    <a:pt x="4137" y="1119"/>
                  </a:lnTo>
                  <a:lnTo>
                    <a:pt x="4143" y="1117"/>
                  </a:lnTo>
                  <a:lnTo>
                    <a:pt x="4149" y="1118"/>
                  </a:lnTo>
                  <a:lnTo>
                    <a:pt x="4155" y="1120"/>
                  </a:lnTo>
                  <a:lnTo>
                    <a:pt x="4155" y="1120"/>
                  </a:lnTo>
                  <a:lnTo>
                    <a:pt x="4159" y="1114"/>
                  </a:lnTo>
                  <a:lnTo>
                    <a:pt x="4164" y="1109"/>
                  </a:lnTo>
                  <a:lnTo>
                    <a:pt x="4170" y="1104"/>
                  </a:lnTo>
                  <a:lnTo>
                    <a:pt x="4176" y="1098"/>
                  </a:lnTo>
                  <a:lnTo>
                    <a:pt x="4190" y="1090"/>
                  </a:lnTo>
                  <a:lnTo>
                    <a:pt x="4207" y="1083"/>
                  </a:lnTo>
                  <a:lnTo>
                    <a:pt x="4224" y="1078"/>
                  </a:lnTo>
                  <a:lnTo>
                    <a:pt x="4243" y="1073"/>
                  </a:lnTo>
                  <a:lnTo>
                    <a:pt x="4262" y="1070"/>
                  </a:lnTo>
                  <a:lnTo>
                    <a:pt x="4282" y="1067"/>
                  </a:lnTo>
                  <a:lnTo>
                    <a:pt x="4282" y="1067"/>
                  </a:lnTo>
                  <a:lnTo>
                    <a:pt x="4308" y="1065"/>
                  </a:lnTo>
                  <a:lnTo>
                    <a:pt x="4336" y="1065"/>
                  </a:lnTo>
                  <a:lnTo>
                    <a:pt x="4365" y="1065"/>
                  </a:lnTo>
                  <a:lnTo>
                    <a:pt x="4396" y="1067"/>
                  </a:lnTo>
                  <a:lnTo>
                    <a:pt x="4461" y="1072"/>
                  </a:lnTo>
                  <a:lnTo>
                    <a:pt x="4528" y="1077"/>
                  </a:lnTo>
                  <a:lnTo>
                    <a:pt x="4528" y="1077"/>
                  </a:lnTo>
                  <a:lnTo>
                    <a:pt x="4584" y="1082"/>
                  </a:lnTo>
                  <a:lnTo>
                    <a:pt x="4611" y="1084"/>
                  </a:lnTo>
                  <a:lnTo>
                    <a:pt x="4636" y="1086"/>
                  </a:lnTo>
                  <a:lnTo>
                    <a:pt x="4660" y="1089"/>
                  </a:lnTo>
                  <a:lnTo>
                    <a:pt x="4683" y="1094"/>
                  </a:lnTo>
                  <a:lnTo>
                    <a:pt x="4705" y="1100"/>
                  </a:lnTo>
                  <a:lnTo>
                    <a:pt x="4716" y="1105"/>
                  </a:lnTo>
                  <a:lnTo>
                    <a:pt x="4726" y="1110"/>
                  </a:lnTo>
                  <a:lnTo>
                    <a:pt x="4726" y="1110"/>
                  </a:lnTo>
                  <a:lnTo>
                    <a:pt x="4735" y="1115"/>
                  </a:lnTo>
                  <a:lnTo>
                    <a:pt x="4745" y="1121"/>
                  </a:lnTo>
                  <a:lnTo>
                    <a:pt x="4763" y="1135"/>
                  </a:lnTo>
                  <a:lnTo>
                    <a:pt x="4771" y="1142"/>
                  </a:lnTo>
                  <a:lnTo>
                    <a:pt x="4777" y="1148"/>
                  </a:lnTo>
                  <a:lnTo>
                    <a:pt x="4782" y="1154"/>
                  </a:lnTo>
                  <a:lnTo>
                    <a:pt x="4786" y="1160"/>
                  </a:lnTo>
                  <a:lnTo>
                    <a:pt x="4786" y="1160"/>
                  </a:lnTo>
                  <a:lnTo>
                    <a:pt x="4791" y="1172"/>
                  </a:lnTo>
                  <a:lnTo>
                    <a:pt x="4795" y="1186"/>
                  </a:lnTo>
                  <a:lnTo>
                    <a:pt x="4798" y="1200"/>
                  </a:lnTo>
                  <a:lnTo>
                    <a:pt x="4800" y="1216"/>
                  </a:lnTo>
                  <a:lnTo>
                    <a:pt x="4800" y="1232"/>
                  </a:lnTo>
                  <a:lnTo>
                    <a:pt x="4800" y="1248"/>
                  </a:lnTo>
                  <a:lnTo>
                    <a:pt x="4799" y="1264"/>
                  </a:lnTo>
                  <a:lnTo>
                    <a:pt x="4798" y="1280"/>
                  </a:lnTo>
                  <a:lnTo>
                    <a:pt x="4794" y="1315"/>
                  </a:lnTo>
                  <a:lnTo>
                    <a:pt x="4789" y="1348"/>
                  </a:lnTo>
                  <a:lnTo>
                    <a:pt x="4784" y="1380"/>
                  </a:lnTo>
                  <a:lnTo>
                    <a:pt x="4781" y="1410"/>
                  </a:lnTo>
                  <a:lnTo>
                    <a:pt x="4781" y="1410"/>
                  </a:lnTo>
                  <a:lnTo>
                    <a:pt x="4778" y="1437"/>
                  </a:lnTo>
                  <a:lnTo>
                    <a:pt x="4775" y="1468"/>
                  </a:lnTo>
                  <a:lnTo>
                    <a:pt x="4774" y="1484"/>
                  </a:lnTo>
                  <a:lnTo>
                    <a:pt x="4774" y="1500"/>
                  </a:lnTo>
                  <a:lnTo>
                    <a:pt x="4776" y="1515"/>
                  </a:lnTo>
                  <a:lnTo>
                    <a:pt x="4778" y="1529"/>
                  </a:lnTo>
                  <a:lnTo>
                    <a:pt x="4778" y="1529"/>
                  </a:lnTo>
                  <a:lnTo>
                    <a:pt x="4780" y="1537"/>
                  </a:lnTo>
                  <a:lnTo>
                    <a:pt x="4784" y="1544"/>
                  </a:lnTo>
                  <a:lnTo>
                    <a:pt x="4788" y="1550"/>
                  </a:lnTo>
                  <a:lnTo>
                    <a:pt x="4794" y="1557"/>
                  </a:lnTo>
                  <a:lnTo>
                    <a:pt x="4800" y="1563"/>
                  </a:lnTo>
                  <a:lnTo>
                    <a:pt x="4807" y="1569"/>
                  </a:lnTo>
                  <a:lnTo>
                    <a:pt x="4816" y="1574"/>
                  </a:lnTo>
                  <a:lnTo>
                    <a:pt x="4824" y="1579"/>
                  </a:lnTo>
                  <a:lnTo>
                    <a:pt x="4833" y="1583"/>
                  </a:lnTo>
                  <a:lnTo>
                    <a:pt x="4842" y="1586"/>
                  </a:lnTo>
                  <a:lnTo>
                    <a:pt x="4852" y="1589"/>
                  </a:lnTo>
                  <a:lnTo>
                    <a:pt x="4862" y="1591"/>
                  </a:lnTo>
                  <a:lnTo>
                    <a:pt x="4872" y="1593"/>
                  </a:lnTo>
                  <a:lnTo>
                    <a:pt x="4882" y="1593"/>
                  </a:lnTo>
                  <a:lnTo>
                    <a:pt x="4892" y="1593"/>
                  </a:lnTo>
                  <a:lnTo>
                    <a:pt x="4902" y="1592"/>
                  </a:lnTo>
                  <a:lnTo>
                    <a:pt x="4902" y="1592"/>
                  </a:lnTo>
                  <a:lnTo>
                    <a:pt x="4908" y="1591"/>
                  </a:lnTo>
                  <a:lnTo>
                    <a:pt x="4914" y="1589"/>
                  </a:lnTo>
                  <a:lnTo>
                    <a:pt x="4926" y="1583"/>
                  </a:lnTo>
                  <a:lnTo>
                    <a:pt x="4945" y="1571"/>
                  </a:lnTo>
                  <a:lnTo>
                    <a:pt x="4945" y="1571"/>
                  </a:lnTo>
                  <a:lnTo>
                    <a:pt x="4948" y="1571"/>
                  </a:lnTo>
                  <a:lnTo>
                    <a:pt x="4952" y="1572"/>
                  </a:lnTo>
                  <a:lnTo>
                    <a:pt x="4955" y="1573"/>
                  </a:lnTo>
                  <a:lnTo>
                    <a:pt x="4958" y="1575"/>
                  </a:lnTo>
                  <a:lnTo>
                    <a:pt x="4961" y="1578"/>
                  </a:lnTo>
                  <a:lnTo>
                    <a:pt x="4963" y="1582"/>
                  </a:lnTo>
                  <a:lnTo>
                    <a:pt x="4966" y="1590"/>
                  </a:lnTo>
                  <a:lnTo>
                    <a:pt x="4968" y="1599"/>
                  </a:lnTo>
                  <a:lnTo>
                    <a:pt x="4968" y="1610"/>
                  </a:lnTo>
                  <a:lnTo>
                    <a:pt x="4966" y="1620"/>
                  </a:lnTo>
                  <a:lnTo>
                    <a:pt x="4963" y="1630"/>
                  </a:lnTo>
                  <a:lnTo>
                    <a:pt x="4963" y="1630"/>
                  </a:lnTo>
                  <a:lnTo>
                    <a:pt x="4945" y="1651"/>
                  </a:lnTo>
                  <a:lnTo>
                    <a:pt x="4945" y="1651"/>
                  </a:lnTo>
                  <a:lnTo>
                    <a:pt x="4931" y="1654"/>
                  </a:lnTo>
                  <a:lnTo>
                    <a:pt x="4917" y="1657"/>
                  </a:lnTo>
                  <a:lnTo>
                    <a:pt x="4903" y="1659"/>
                  </a:lnTo>
                  <a:lnTo>
                    <a:pt x="4890" y="1661"/>
                  </a:lnTo>
                  <a:lnTo>
                    <a:pt x="4877" y="1661"/>
                  </a:lnTo>
                  <a:lnTo>
                    <a:pt x="4865" y="1661"/>
                  </a:lnTo>
                  <a:lnTo>
                    <a:pt x="4853" y="1660"/>
                  </a:lnTo>
                  <a:lnTo>
                    <a:pt x="4841" y="1659"/>
                  </a:lnTo>
                  <a:lnTo>
                    <a:pt x="4830" y="1657"/>
                  </a:lnTo>
                  <a:lnTo>
                    <a:pt x="4819" y="1654"/>
                  </a:lnTo>
                  <a:lnTo>
                    <a:pt x="4808" y="1651"/>
                  </a:lnTo>
                  <a:lnTo>
                    <a:pt x="4798" y="1647"/>
                  </a:lnTo>
                  <a:lnTo>
                    <a:pt x="4788" y="1642"/>
                  </a:lnTo>
                  <a:lnTo>
                    <a:pt x="4779" y="1637"/>
                  </a:lnTo>
                  <a:lnTo>
                    <a:pt x="4770" y="1631"/>
                  </a:lnTo>
                  <a:lnTo>
                    <a:pt x="4761" y="1624"/>
                  </a:lnTo>
                  <a:lnTo>
                    <a:pt x="4754" y="1617"/>
                  </a:lnTo>
                  <a:lnTo>
                    <a:pt x="4746" y="1610"/>
                  </a:lnTo>
                  <a:lnTo>
                    <a:pt x="4739" y="1602"/>
                  </a:lnTo>
                  <a:lnTo>
                    <a:pt x="4732" y="1594"/>
                  </a:lnTo>
                  <a:lnTo>
                    <a:pt x="4726" y="1585"/>
                  </a:lnTo>
                  <a:lnTo>
                    <a:pt x="4721" y="1576"/>
                  </a:lnTo>
                  <a:lnTo>
                    <a:pt x="4715" y="1567"/>
                  </a:lnTo>
                  <a:lnTo>
                    <a:pt x="4711" y="1557"/>
                  </a:lnTo>
                  <a:lnTo>
                    <a:pt x="4706" y="1546"/>
                  </a:lnTo>
                  <a:lnTo>
                    <a:pt x="4702" y="1535"/>
                  </a:lnTo>
                  <a:lnTo>
                    <a:pt x="4696" y="1512"/>
                  </a:lnTo>
                  <a:lnTo>
                    <a:pt x="4692" y="1488"/>
                  </a:lnTo>
                  <a:lnTo>
                    <a:pt x="4691" y="1463"/>
                  </a:lnTo>
                  <a:lnTo>
                    <a:pt x="4691" y="1463"/>
                  </a:lnTo>
                  <a:lnTo>
                    <a:pt x="4691" y="1441"/>
                  </a:lnTo>
                  <a:lnTo>
                    <a:pt x="4692" y="1418"/>
                  </a:lnTo>
                  <a:lnTo>
                    <a:pt x="4695" y="1394"/>
                  </a:lnTo>
                  <a:lnTo>
                    <a:pt x="4698" y="1371"/>
                  </a:lnTo>
                  <a:lnTo>
                    <a:pt x="4705" y="1325"/>
                  </a:lnTo>
                  <a:lnTo>
                    <a:pt x="4713" y="1281"/>
                  </a:lnTo>
                  <a:lnTo>
                    <a:pt x="4713" y="1281"/>
                  </a:lnTo>
                  <a:lnTo>
                    <a:pt x="4713" y="1273"/>
                  </a:lnTo>
                  <a:lnTo>
                    <a:pt x="4713" y="1265"/>
                  </a:lnTo>
                  <a:lnTo>
                    <a:pt x="4712" y="1257"/>
                  </a:lnTo>
                  <a:lnTo>
                    <a:pt x="4710" y="1248"/>
                  </a:lnTo>
                  <a:lnTo>
                    <a:pt x="4704" y="1230"/>
                  </a:lnTo>
                  <a:lnTo>
                    <a:pt x="4697" y="1213"/>
                  </a:lnTo>
                  <a:lnTo>
                    <a:pt x="4689" y="1196"/>
                  </a:lnTo>
                  <a:lnTo>
                    <a:pt x="4680" y="1182"/>
                  </a:lnTo>
                  <a:lnTo>
                    <a:pt x="4671" y="1171"/>
                  </a:lnTo>
                  <a:lnTo>
                    <a:pt x="4666" y="1167"/>
                  </a:lnTo>
                  <a:lnTo>
                    <a:pt x="4662" y="1165"/>
                  </a:lnTo>
                  <a:lnTo>
                    <a:pt x="4662" y="1165"/>
                  </a:lnTo>
                  <a:lnTo>
                    <a:pt x="4653" y="1162"/>
                  </a:lnTo>
                  <a:lnTo>
                    <a:pt x="4641" y="1160"/>
                  </a:lnTo>
                  <a:lnTo>
                    <a:pt x="4629" y="1159"/>
                  </a:lnTo>
                  <a:lnTo>
                    <a:pt x="4615" y="1159"/>
                  </a:lnTo>
                  <a:lnTo>
                    <a:pt x="4587" y="1159"/>
                  </a:lnTo>
                  <a:lnTo>
                    <a:pt x="4564" y="1160"/>
                  </a:lnTo>
                  <a:lnTo>
                    <a:pt x="4564" y="1160"/>
                  </a:lnTo>
                  <a:lnTo>
                    <a:pt x="4549" y="1158"/>
                  </a:lnTo>
                  <a:lnTo>
                    <a:pt x="4534" y="1157"/>
                  </a:lnTo>
                  <a:lnTo>
                    <a:pt x="4505" y="1152"/>
                  </a:lnTo>
                  <a:lnTo>
                    <a:pt x="4476" y="1147"/>
                  </a:lnTo>
                  <a:lnTo>
                    <a:pt x="4448" y="1144"/>
                  </a:lnTo>
                  <a:lnTo>
                    <a:pt x="4448" y="1144"/>
                  </a:lnTo>
                  <a:lnTo>
                    <a:pt x="4420" y="1142"/>
                  </a:lnTo>
                  <a:lnTo>
                    <a:pt x="4391" y="1141"/>
                  </a:lnTo>
                  <a:lnTo>
                    <a:pt x="4362" y="1141"/>
                  </a:lnTo>
                  <a:lnTo>
                    <a:pt x="4334" y="1142"/>
                  </a:lnTo>
                  <a:lnTo>
                    <a:pt x="4306" y="1144"/>
                  </a:lnTo>
                  <a:lnTo>
                    <a:pt x="4278" y="1147"/>
                  </a:lnTo>
                  <a:lnTo>
                    <a:pt x="4253" y="1150"/>
                  </a:lnTo>
                  <a:lnTo>
                    <a:pt x="4229" y="1154"/>
                  </a:lnTo>
                  <a:lnTo>
                    <a:pt x="4229" y="1154"/>
                  </a:lnTo>
                  <a:lnTo>
                    <a:pt x="4225" y="1161"/>
                  </a:lnTo>
                  <a:lnTo>
                    <a:pt x="4222" y="1168"/>
                  </a:lnTo>
                  <a:lnTo>
                    <a:pt x="4220" y="1177"/>
                  </a:lnTo>
                  <a:lnTo>
                    <a:pt x="4218" y="1186"/>
                  </a:lnTo>
                  <a:lnTo>
                    <a:pt x="4216" y="1207"/>
                  </a:lnTo>
                  <a:lnTo>
                    <a:pt x="4214" y="1226"/>
                  </a:lnTo>
                  <a:lnTo>
                    <a:pt x="4214" y="1226"/>
                  </a:lnTo>
                  <a:lnTo>
                    <a:pt x="4220" y="1231"/>
                  </a:lnTo>
                  <a:lnTo>
                    <a:pt x="4225" y="1237"/>
                  </a:lnTo>
                  <a:lnTo>
                    <a:pt x="4230" y="1243"/>
                  </a:lnTo>
                  <a:lnTo>
                    <a:pt x="4234" y="1250"/>
                  </a:lnTo>
                  <a:lnTo>
                    <a:pt x="4237" y="1258"/>
                  </a:lnTo>
                  <a:lnTo>
                    <a:pt x="4239" y="1266"/>
                  </a:lnTo>
                  <a:lnTo>
                    <a:pt x="4241" y="1274"/>
                  </a:lnTo>
                  <a:lnTo>
                    <a:pt x="4242" y="1283"/>
                  </a:lnTo>
                  <a:lnTo>
                    <a:pt x="4243" y="1303"/>
                  </a:lnTo>
                  <a:lnTo>
                    <a:pt x="4243" y="1326"/>
                  </a:lnTo>
                  <a:lnTo>
                    <a:pt x="4240" y="1373"/>
                  </a:lnTo>
                  <a:lnTo>
                    <a:pt x="4240" y="1373"/>
                  </a:lnTo>
                  <a:lnTo>
                    <a:pt x="4238" y="1400"/>
                  </a:lnTo>
                  <a:lnTo>
                    <a:pt x="4234" y="1428"/>
                  </a:lnTo>
                  <a:lnTo>
                    <a:pt x="4227" y="1484"/>
                  </a:lnTo>
                  <a:lnTo>
                    <a:pt x="4227" y="1484"/>
                  </a:lnTo>
                  <a:lnTo>
                    <a:pt x="4223" y="1515"/>
                  </a:lnTo>
                  <a:lnTo>
                    <a:pt x="4220" y="1546"/>
                  </a:lnTo>
                  <a:lnTo>
                    <a:pt x="4217" y="1575"/>
                  </a:lnTo>
                  <a:lnTo>
                    <a:pt x="4213" y="1601"/>
                  </a:lnTo>
                  <a:lnTo>
                    <a:pt x="4210" y="1614"/>
                  </a:lnTo>
                  <a:lnTo>
                    <a:pt x="4207" y="1627"/>
                  </a:lnTo>
                  <a:lnTo>
                    <a:pt x="4203" y="1638"/>
                  </a:lnTo>
                  <a:lnTo>
                    <a:pt x="4198" y="1649"/>
                  </a:lnTo>
                  <a:lnTo>
                    <a:pt x="4191" y="1659"/>
                  </a:lnTo>
                  <a:lnTo>
                    <a:pt x="4184" y="1668"/>
                  </a:lnTo>
                  <a:lnTo>
                    <a:pt x="4175" y="1677"/>
                  </a:lnTo>
                  <a:lnTo>
                    <a:pt x="4166" y="1685"/>
                  </a:lnTo>
                  <a:lnTo>
                    <a:pt x="4166" y="1685"/>
                  </a:lnTo>
                  <a:lnTo>
                    <a:pt x="4155" y="1691"/>
                  </a:lnTo>
                  <a:lnTo>
                    <a:pt x="4145" y="1696"/>
                  </a:lnTo>
                  <a:lnTo>
                    <a:pt x="4133" y="1700"/>
                  </a:lnTo>
                  <a:lnTo>
                    <a:pt x="4121" y="1704"/>
                  </a:lnTo>
                  <a:lnTo>
                    <a:pt x="4109" y="1706"/>
                  </a:lnTo>
                  <a:lnTo>
                    <a:pt x="4096" y="1708"/>
                  </a:lnTo>
                  <a:lnTo>
                    <a:pt x="4082" y="1709"/>
                  </a:lnTo>
                  <a:lnTo>
                    <a:pt x="4068" y="1709"/>
                  </a:lnTo>
                  <a:lnTo>
                    <a:pt x="4040" y="1708"/>
                  </a:lnTo>
                  <a:lnTo>
                    <a:pt x="4011" y="1706"/>
                  </a:lnTo>
                  <a:lnTo>
                    <a:pt x="3952" y="1700"/>
                  </a:lnTo>
                  <a:lnTo>
                    <a:pt x="3952" y="1700"/>
                  </a:lnTo>
                  <a:lnTo>
                    <a:pt x="3915" y="1697"/>
                  </a:lnTo>
                  <a:lnTo>
                    <a:pt x="3900" y="1694"/>
                  </a:lnTo>
                  <a:lnTo>
                    <a:pt x="3894" y="1692"/>
                  </a:lnTo>
                  <a:lnTo>
                    <a:pt x="3889" y="1690"/>
                  </a:lnTo>
                  <a:lnTo>
                    <a:pt x="3889" y="1690"/>
                  </a:lnTo>
                  <a:lnTo>
                    <a:pt x="3885" y="1686"/>
                  </a:lnTo>
                  <a:lnTo>
                    <a:pt x="3880" y="1680"/>
                  </a:lnTo>
                  <a:lnTo>
                    <a:pt x="3871" y="1666"/>
                  </a:lnTo>
                  <a:lnTo>
                    <a:pt x="3864" y="1649"/>
                  </a:lnTo>
                  <a:lnTo>
                    <a:pt x="3861" y="1641"/>
                  </a:lnTo>
                  <a:lnTo>
                    <a:pt x="3859" y="1635"/>
                  </a:lnTo>
                  <a:lnTo>
                    <a:pt x="3859" y="1635"/>
                  </a:lnTo>
                  <a:lnTo>
                    <a:pt x="3858" y="1619"/>
                  </a:lnTo>
                  <a:lnTo>
                    <a:pt x="3858" y="1602"/>
                  </a:lnTo>
                  <a:lnTo>
                    <a:pt x="3859" y="1584"/>
                  </a:lnTo>
                  <a:lnTo>
                    <a:pt x="3861" y="1566"/>
                  </a:lnTo>
                  <a:lnTo>
                    <a:pt x="3866" y="1529"/>
                  </a:lnTo>
                  <a:lnTo>
                    <a:pt x="3867" y="1509"/>
                  </a:lnTo>
                  <a:lnTo>
                    <a:pt x="3867" y="1492"/>
                  </a:lnTo>
                  <a:lnTo>
                    <a:pt x="3867" y="1492"/>
                  </a:lnTo>
                  <a:lnTo>
                    <a:pt x="3866" y="1463"/>
                  </a:lnTo>
                  <a:lnTo>
                    <a:pt x="3863" y="1436"/>
                  </a:lnTo>
                  <a:lnTo>
                    <a:pt x="3857" y="1381"/>
                  </a:lnTo>
                  <a:lnTo>
                    <a:pt x="3855" y="1356"/>
                  </a:lnTo>
                  <a:lnTo>
                    <a:pt x="3855" y="1332"/>
                  </a:lnTo>
                  <a:lnTo>
                    <a:pt x="3855" y="1321"/>
                  </a:lnTo>
                  <a:lnTo>
                    <a:pt x="3857" y="1309"/>
                  </a:lnTo>
                  <a:lnTo>
                    <a:pt x="3859" y="1299"/>
                  </a:lnTo>
                  <a:lnTo>
                    <a:pt x="3862" y="1289"/>
                  </a:lnTo>
                  <a:lnTo>
                    <a:pt x="3862" y="1289"/>
                  </a:lnTo>
                  <a:lnTo>
                    <a:pt x="3866" y="1280"/>
                  </a:lnTo>
                  <a:lnTo>
                    <a:pt x="3871" y="1272"/>
                  </a:lnTo>
                  <a:lnTo>
                    <a:pt x="3884" y="1258"/>
                  </a:lnTo>
                  <a:lnTo>
                    <a:pt x="3889" y="1252"/>
                  </a:lnTo>
                  <a:lnTo>
                    <a:pt x="3893" y="1244"/>
                  </a:lnTo>
                  <a:lnTo>
                    <a:pt x="3896" y="1236"/>
                  </a:lnTo>
                  <a:lnTo>
                    <a:pt x="3897" y="1231"/>
                  </a:lnTo>
                  <a:lnTo>
                    <a:pt x="3897" y="1226"/>
                  </a:lnTo>
                  <a:lnTo>
                    <a:pt x="3897" y="1226"/>
                  </a:lnTo>
                  <a:lnTo>
                    <a:pt x="3896" y="1220"/>
                  </a:lnTo>
                  <a:lnTo>
                    <a:pt x="3895" y="1214"/>
                  </a:lnTo>
                  <a:lnTo>
                    <a:pt x="3893" y="1210"/>
                  </a:lnTo>
                  <a:lnTo>
                    <a:pt x="3891" y="1204"/>
                  </a:lnTo>
                  <a:lnTo>
                    <a:pt x="3886" y="1197"/>
                  </a:lnTo>
                  <a:lnTo>
                    <a:pt x="3878" y="1189"/>
                  </a:lnTo>
                  <a:lnTo>
                    <a:pt x="3873" y="1181"/>
                  </a:lnTo>
                  <a:lnTo>
                    <a:pt x="3870" y="1177"/>
                  </a:lnTo>
                  <a:lnTo>
                    <a:pt x="3868" y="1172"/>
                  </a:lnTo>
                  <a:lnTo>
                    <a:pt x="3867" y="1166"/>
                  </a:lnTo>
                  <a:lnTo>
                    <a:pt x="3866" y="1160"/>
                  </a:lnTo>
                  <a:lnTo>
                    <a:pt x="3866" y="1152"/>
                  </a:lnTo>
                  <a:lnTo>
                    <a:pt x="3867" y="1144"/>
                  </a:lnTo>
                  <a:lnTo>
                    <a:pt x="3867" y="1144"/>
                  </a:lnTo>
                  <a:lnTo>
                    <a:pt x="3874" y="1138"/>
                  </a:lnTo>
                  <a:lnTo>
                    <a:pt x="3878" y="1135"/>
                  </a:lnTo>
                  <a:lnTo>
                    <a:pt x="3882" y="1133"/>
                  </a:lnTo>
                  <a:lnTo>
                    <a:pt x="3886" y="1132"/>
                  </a:lnTo>
                  <a:lnTo>
                    <a:pt x="3891" y="1132"/>
                  </a:lnTo>
                  <a:lnTo>
                    <a:pt x="3896" y="1132"/>
                  </a:lnTo>
                  <a:lnTo>
                    <a:pt x="3902" y="1133"/>
                  </a:lnTo>
                  <a:lnTo>
                    <a:pt x="3902" y="1133"/>
                  </a:lnTo>
                  <a:lnTo>
                    <a:pt x="3895" y="1074"/>
                  </a:lnTo>
                  <a:lnTo>
                    <a:pt x="3890" y="1014"/>
                  </a:lnTo>
                  <a:lnTo>
                    <a:pt x="3887" y="952"/>
                  </a:lnTo>
                  <a:lnTo>
                    <a:pt x="3885" y="889"/>
                  </a:lnTo>
                  <a:lnTo>
                    <a:pt x="3884" y="827"/>
                  </a:lnTo>
                  <a:lnTo>
                    <a:pt x="3883" y="763"/>
                  </a:lnTo>
                  <a:lnTo>
                    <a:pt x="3880" y="637"/>
                  </a:lnTo>
                  <a:lnTo>
                    <a:pt x="3880" y="637"/>
                  </a:lnTo>
                  <a:lnTo>
                    <a:pt x="3874" y="632"/>
                  </a:lnTo>
                  <a:lnTo>
                    <a:pt x="3867" y="628"/>
                  </a:lnTo>
                  <a:lnTo>
                    <a:pt x="3859" y="624"/>
                  </a:lnTo>
                  <a:lnTo>
                    <a:pt x="3851" y="622"/>
                  </a:lnTo>
                  <a:lnTo>
                    <a:pt x="3841" y="620"/>
                  </a:lnTo>
                  <a:lnTo>
                    <a:pt x="3831" y="619"/>
                  </a:lnTo>
                  <a:lnTo>
                    <a:pt x="3810" y="618"/>
                  </a:lnTo>
                  <a:lnTo>
                    <a:pt x="3786" y="618"/>
                  </a:lnTo>
                  <a:lnTo>
                    <a:pt x="3760" y="619"/>
                  </a:lnTo>
                  <a:lnTo>
                    <a:pt x="3734" y="619"/>
                  </a:lnTo>
                  <a:lnTo>
                    <a:pt x="3707" y="619"/>
                  </a:lnTo>
                  <a:lnTo>
                    <a:pt x="3707" y="619"/>
                  </a:lnTo>
                  <a:lnTo>
                    <a:pt x="3661" y="616"/>
                  </a:lnTo>
                  <a:lnTo>
                    <a:pt x="3640" y="615"/>
                  </a:lnTo>
                  <a:lnTo>
                    <a:pt x="3621" y="614"/>
                  </a:lnTo>
                  <a:lnTo>
                    <a:pt x="3602" y="615"/>
                  </a:lnTo>
                  <a:lnTo>
                    <a:pt x="3583" y="616"/>
                  </a:lnTo>
                  <a:lnTo>
                    <a:pt x="3564" y="619"/>
                  </a:lnTo>
                  <a:lnTo>
                    <a:pt x="3545" y="624"/>
                  </a:lnTo>
                  <a:lnTo>
                    <a:pt x="3545" y="624"/>
                  </a:lnTo>
                  <a:lnTo>
                    <a:pt x="3539" y="636"/>
                  </a:lnTo>
                  <a:lnTo>
                    <a:pt x="3534" y="648"/>
                  </a:lnTo>
                  <a:lnTo>
                    <a:pt x="3529" y="661"/>
                  </a:lnTo>
                  <a:lnTo>
                    <a:pt x="3525" y="675"/>
                  </a:lnTo>
                  <a:lnTo>
                    <a:pt x="3522" y="690"/>
                  </a:lnTo>
                  <a:lnTo>
                    <a:pt x="3519" y="705"/>
                  </a:lnTo>
                  <a:lnTo>
                    <a:pt x="3514" y="736"/>
                  </a:lnTo>
                  <a:lnTo>
                    <a:pt x="3511" y="769"/>
                  </a:lnTo>
                  <a:lnTo>
                    <a:pt x="3509" y="803"/>
                  </a:lnTo>
                  <a:lnTo>
                    <a:pt x="3508" y="838"/>
                  </a:lnTo>
                  <a:lnTo>
                    <a:pt x="3508" y="874"/>
                  </a:lnTo>
                  <a:lnTo>
                    <a:pt x="3510" y="947"/>
                  </a:lnTo>
                  <a:lnTo>
                    <a:pt x="3511" y="1019"/>
                  </a:lnTo>
                  <a:lnTo>
                    <a:pt x="3510" y="1054"/>
                  </a:lnTo>
                  <a:lnTo>
                    <a:pt x="3509" y="1088"/>
                  </a:lnTo>
                  <a:lnTo>
                    <a:pt x="3507" y="1121"/>
                  </a:lnTo>
                  <a:lnTo>
                    <a:pt x="3504" y="1152"/>
                  </a:lnTo>
                  <a:lnTo>
                    <a:pt x="3504" y="1152"/>
                  </a:lnTo>
                  <a:lnTo>
                    <a:pt x="3505" y="1157"/>
                  </a:lnTo>
                  <a:lnTo>
                    <a:pt x="3507" y="1161"/>
                  </a:lnTo>
                  <a:lnTo>
                    <a:pt x="3510" y="1164"/>
                  </a:lnTo>
                  <a:lnTo>
                    <a:pt x="3513" y="1166"/>
                  </a:lnTo>
                  <a:lnTo>
                    <a:pt x="3516" y="1169"/>
                  </a:lnTo>
                  <a:lnTo>
                    <a:pt x="3519" y="1172"/>
                  </a:lnTo>
                  <a:lnTo>
                    <a:pt x="3521" y="1176"/>
                  </a:lnTo>
                  <a:lnTo>
                    <a:pt x="3522" y="1180"/>
                  </a:lnTo>
                  <a:lnTo>
                    <a:pt x="3522" y="1180"/>
                  </a:lnTo>
                  <a:lnTo>
                    <a:pt x="3522" y="1186"/>
                  </a:lnTo>
                  <a:lnTo>
                    <a:pt x="3520" y="1190"/>
                  </a:lnTo>
                  <a:lnTo>
                    <a:pt x="3518" y="1194"/>
                  </a:lnTo>
                  <a:lnTo>
                    <a:pt x="3515" y="1198"/>
                  </a:lnTo>
                  <a:lnTo>
                    <a:pt x="3509" y="1205"/>
                  </a:lnTo>
                  <a:lnTo>
                    <a:pt x="3506" y="1210"/>
                  </a:lnTo>
                  <a:lnTo>
                    <a:pt x="3504" y="1215"/>
                  </a:lnTo>
                  <a:lnTo>
                    <a:pt x="3504" y="1215"/>
                  </a:lnTo>
                  <a:lnTo>
                    <a:pt x="3506" y="1221"/>
                  </a:lnTo>
                  <a:lnTo>
                    <a:pt x="3510" y="1226"/>
                  </a:lnTo>
                  <a:lnTo>
                    <a:pt x="3514" y="1230"/>
                  </a:lnTo>
                  <a:lnTo>
                    <a:pt x="3520" y="1235"/>
                  </a:lnTo>
                  <a:lnTo>
                    <a:pt x="3530" y="1244"/>
                  </a:lnTo>
                  <a:lnTo>
                    <a:pt x="3534" y="1249"/>
                  </a:lnTo>
                  <a:lnTo>
                    <a:pt x="3538" y="1255"/>
                  </a:lnTo>
                  <a:lnTo>
                    <a:pt x="3538" y="1255"/>
                  </a:lnTo>
                  <a:lnTo>
                    <a:pt x="3540" y="1262"/>
                  </a:lnTo>
                  <a:lnTo>
                    <a:pt x="3542" y="1272"/>
                  </a:lnTo>
                  <a:lnTo>
                    <a:pt x="3544" y="1295"/>
                  </a:lnTo>
                  <a:lnTo>
                    <a:pt x="3546" y="1325"/>
                  </a:lnTo>
                  <a:lnTo>
                    <a:pt x="3546" y="1355"/>
                  </a:lnTo>
                  <a:lnTo>
                    <a:pt x="3545" y="1415"/>
                  </a:lnTo>
                  <a:lnTo>
                    <a:pt x="3543" y="1460"/>
                  </a:lnTo>
                  <a:lnTo>
                    <a:pt x="3543" y="1460"/>
                  </a:lnTo>
                  <a:lnTo>
                    <a:pt x="3541" y="1530"/>
                  </a:lnTo>
                  <a:lnTo>
                    <a:pt x="3539" y="1563"/>
                  </a:lnTo>
                  <a:lnTo>
                    <a:pt x="3537" y="1594"/>
                  </a:lnTo>
                  <a:lnTo>
                    <a:pt x="3534" y="1623"/>
                  </a:lnTo>
                  <a:lnTo>
                    <a:pt x="3532" y="1638"/>
                  </a:lnTo>
                  <a:lnTo>
                    <a:pt x="3529" y="1651"/>
                  </a:lnTo>
                  <a:lnTo>
                    <a:pt x="3525" y="1663"/>
                  </a:lnTo>
                  <a:lnTo>
                    <a:pt x="3522" y="1675"/>
                  </a:lnTo>
                  <a:lnTo>
                    <a:pt x="3517" y="1685"/>
                  </a:lnTo>
                  <a:lnTo>
                    <a:pt x="3511" y="1695"/>
                  </a:lnTo>
                  <a:lnTo>
                    <a:pt x="3511" y="1695"/>
                  </a:lnTo>
                  <a:lnTo>
                    <a:pt x="3488" y="1704"/>
                  </a:lnTo>
                  <a:lnTo>
                    <a:pt x="3463" y="1714"/>
                  </a:lnTo>
                  <a:lnTo>
                    <a:pt x="3439" y="1723"/>
                  </a:lnTo>
                  <a:lnTo>
                    <a:pt x="3413" y="1733"/>
                  </a:lnTo>
                  <a:lnTo>
                    <a:pt x="3400" y="1737"/>
                  </a:lnTo>
                  <a:lnTo>
                    <a:pt x="3386" y="1740"/>
                  </a:lnTo>
                  <a:lnTo>
                    <a:pt x="3371" y="1743"/>
                  </a:lnTo>
                  <a:lnTo>
                    <a:pt x="3355" y="1745"/>
                  </a:lnTo>
                  <a:lnTo>
                    <a:pt x="3339" y="1747"/>
                  </a:lnTo>
                  <a:lnTo>
                    <a:pt x="3323" y="1747"/>
                  </a:lnTo>
                  <a:lnTo>
                    <a:pt x="3305" y="1747"/>
                  </a:lnTo>
                  <a:lnTo>
                    <a:pt x="3287" y="1746"/>
                  </a:lnTo>
                  <a:lnTo>
                    <a:pt x="3287" y="1746"/>
                  </a:lnTo>
                  <a:lnTo>
                    <a:pt x="3271" y="1743"/>
                  </a:lnTo>
                  <a:lnTo>
                    <a:pt x="3253" y="1740"/>
                  </a:lnTo>
                  <a:lnTo>
                    <a:pt x="3235" y="1735"/>
                  </a:lnTo>
                  <a:lnTo>
                    <a:pt x="3218" y="1728"/>
                  </a:lnTo>
                  <a:lnTo>
                    <a:pt x="3202" y="1720"/>
                  </a:lnTo>
                  <a:lnTo>
                    <a:pt x="3188" y="1713"/>
                  </a:lnTo>
                  <a:lnTo>
                    <a:pt x="3182" y="1708"/>
                  </a:lnTo>
                  <a:lnTo>
                    <a:pt x="3176" y="1704"/>
                  </a:lnTo>
                  <a:lnTo>
                    <a:pt x="3172" y="1700"/>
                  </a:lnTo>
                  <a:lnTo>
                    <a:pt x="3169" y="1695"/>
                  </a:lnTo>
                  <a:lnTo>
                    <a:pt x="3169" y="1695"/>
                  </a:lnTo>
                  <a:lnTo>
                    <a:pt x="3166" y="1689"/>
                  </a:lnTo>
                  <a:lnTo>
                    <a:pt x="3163" y="1682"/>
                  </a:lnTo>
                  <a:lnTo>
                    <a:pt x="3159" y="1664"/>
                  </a:lnTo>
                  <a:lnTo>
                    <a:pt x="3154" y="1644"/>
                  </a:lnTo>
                  <a:lnTo>
                    <a:pt x="3152" y="1627"/>
                  </a:lnTo>
                  <a:lnTo>
                    <a:pt x="3152" y="1627"/>
                  </a:lnTo>
                  <a:lnTo>
                    <a:pt x="3149" y="1589"/>
                  </a:lnTo>
                  <a:lnTo>
                    <a:pt x="3148" y="1547"/>
                  </a:lnTo>
                  <a:lnTo>
                    <a:pt x="3144" y="1453"/>
                  </a:lnTo>
                  <a:lnTo>
                    <a:pt x="3144" y="1453"/>
                  </a:lnTo>
                  <a:lnTo>
                    <a:pt x="3143" y="1419"/>
                  </a:lnTo>
                  <a:lnTo>
                    <a:pt x="3142" y="1385"/>
                  </a:lnTo>
                  <a:lnTo>
                    <a:pt x="3142" y="1354"/>
                  </a:lnTo>
                  <a:lnTo>
                    <a:pt x="3144" y="1326"/>
                  </a:lnTo>
                  <a:lnTo>
                    <a:pt x="3144" y="1326"/>
                  </a:lnTo>
                  <a:lnTo>
                    <a:pt x="3146" y="1314"/>
                  </a:lnTo>
                  <a:lnTo>
                    <a:pt x="3150" y="1301"/>
                  </a:lnTo>
                  <a:lnTo>
                    <a:pt x="3154" y="1290"/>
                  </a:lnTo>
                  <a:lnTo>
                    <a:pt x="3160" y="1280"/>
                  </a:lnTo>
                  <a:lnTo>
                    <a:pt x="3169" y="1260"/>
                  </a:lnTo>
                  <a:lnTo>
                    <a:pt x="3172" y="1250"/>
                  </a:lnTo>
                  <a:lnTo>
                    <a:pt x="3174" y="1239"/>
                  </a:lnTo>
                  <a:lnTo>
                    <a:pt x="3174" y="1239"/>
                  </a:lnTo>
                  <a:lnTo>
                    <a:pt x="3174" y="1233"/>
                  </a:lnTo>
                  <a:lnTo>
                    <a:pt x="3174" y="1226"/>
                  </a:lnTo>
                  <a:lnTo>
                    <a:pt x="3172" y="1214"/>
                  </a:lnTo>
                  <a:lnTo>
                    <a:pt x="3170" y="1200"/>
                  </a:lnTo>
                  <a:lnTo>
                    <a:pt x="3169" y="1189"/>
                  </a:lnTo>
                  <a:lnTo>
                    <a:pt x="3169" y="1183"/>
                  </a:lnTo>
                  <a:lnTo>
                    <a:pt x="3170" y="1178"/>
                  </a:lnTo>
                  <a:lnTo>
                    <a:pt x="3171" y="1173"/>
                  </a:lnTo>
                  <a:lnTo>
                    <a:pt x="3173" y="1169"/>
                  </a:lnTo>
                  <a:lnTo>
                    <a:pt x="3177" y="1165"/>
                  </a:lnTo>
                  <a:lnTo>
                    <a:pt x="3181" y="1162"/>
                  </a:lnTo>
                  <a:lnTo>
                    <a:pt x="3187" y="1159"/>
                  </a:lnTo>
                  <a:lnTo>
                    <a:pt x="3195" y="1157"/>
                  </a:lnTo>
                  <a:lnTo>
                    <a:pt x="3195" y="1157"/>
                  </a:lnTo>
                  <a:lnTo>
                    <a:pt x="3192" y="1124"/>
                  </a:lnTo>
                  <a:lnTo>
                    <a:pt x="3190" y="1090"/>
                  </a:lnTo>
                  <a:lnTo>
                    <a:pt x="3190" y="1056"/>
                  </a:lnTo>
                  <a:lnTo>
                    <a:pt x="3191" y="1021"/>
                  </a:lnTo>
                  <a:lnTo>
                    <a:pt x="3195" y="951"/>
                  </a:lnTo>
                  <a:lnTo>
                    <a:pt x="3200" y="880"/>
                  </a:lnTo>
                  <a:lnTo>
                    <a:pt x="3201" y="846"/>
                  </a:lnTo>
                  <a:lnTo>
                    <a:pt x="3202" y="812"/>
                  </a:lnTo>
                  <a:lnTo>
                    <a:pt x="3201" y="778"/>
                  </a:lnTo>
                  <a:lnTo>
                    <a:pt x="3199" y="746"/>
                  </a:lnTo>
                  <a:lnTo>
                    <a:pt x="3195" y="715"/>
                  </a:lnTo>
                  <a:lnTo>
                    <a:pt x="3192" y="700"/>
                  </a:lnTo>
                  <a:lnTo>
                    <a:pt x="3189" y="686"/>
                  </a:lnTo>
                  <a:lnTo>
                    <a:pt x="3185" y="670"/>
                  </a:lnTo>
                  <a:lnTo>
                    <a:pt x="3180" y="656"/>
                  </a:lnTo>
                  <a:lnTo>
                    <a:pt x="3175" y="642"/>
                  </a:lnTo>
                  <a:lnTo>
                    <a:pt x="3169" y="629"/>
                  </a:lnTo>
                  <a:lnTo>
                    <a:pt x="3169" y="629"/>
                  </a:lnTo>
                  <a:lnTo>
                    <a:pt x="3147" y="626"/>
                  </a:lnTo>
                  <a:lnTo>
                    <a:pt x="3126" y="624"/>
                  </a:lnTo>
                  <a:lnTo>
                    <a:pt x="3105" y="622"/>
                  </a:lnTo>
                  <a:lnTo>
                    <a:pt x="3084" y="622"/>
                  </a:lnTo>
                  <a:lnTo>
                    <a:pt x="3040" y="622"/>
                  </a:lnTo>
                  <a:lnTo>
                    <a:pt x="2996" y="623"/>
                  </a:lnTo>
                  <a:lnTo>
                    <a:pt x="2910" y="627"/>
                  </a:lnTo>
                  <a:lnTo>
                    <a:pt x="2869" y="628"/>
                  </a:lnTo>
                  <a:lnTo>
                    <a:pt x="2828" y="627"/>
                  </a:lnTo>
                  <a:lnTo>
                    <a:pt x="2828" y="627"/>
                  </a:lnTo>
                  <a:lnTo>
                    <a:pt x="2823" y="634"/>
                  </a:lnTo>
                  <a:lnTo>
                    <a:pt x="2819" y="641"/>
                  </a:lnTo>
                  <a:lnTo>
                    <a:pt x="2815" y="649"/>
                  </a:lnTo>
                  <a:lnTo>
                    <a:pt x="2813" y="658"/>
                  </a:lnTo>
                  <a:lnTo>
                    <a:pt x="2808" y="675"/>
                  </a:lnTo>
                  <a:lnTo>
                    <a:pt x="2806" y="694"/>
                  </a:lnTo>
                  <a:lnTo>
                    <a:pt x="2804" y="713"/>
                  </a:lnTo>
                  <a:lnTo>
                    <a:pt x="2804" y="732"/>
                  </a:lnTo>
                  <a:lnTo>
                    <a:pt x="2803" y="752"/>
                  </a:lnTo>
                  <a:lnTo>
                    <a:pt x="2801" y="771"/>
                  </a:lnTo>
                  <a:lnTo>
                    <a:pt x="2801" y="771"/>
                  </a:lnTo>
                  <a:lnTo>
                    <a:pt x="2797" y="810"/>
                  </a:lnTo>
                  <a:lnTo>
                    <a:pt x="2792" y="849"/>
                  </a:lnTo>
                  <a:lnTo>
                    <a:pt x="2788" y="888"/>
                  </a:lnTo>
                  <a:lnTo>
                    <a:pt x="2786" y="908"/>
                  </a:lnTo>
                  <a:lnTo>
                    <a:pt x="2786" y="928"/>
                  </a:lnTo>
                  <a:lnTo>
                    <a:pt x="2786" y="928"/>
                  </a:lnTo>
                  <a:lnTo>
                    <a:pt x="2787" y="986"/>
                  </a:lnTo>
                  <a:lnTo>
                    <a:pt x="2788" y="1046"/>
                  </a:lnTo>
                  <a:lnTo>
                    <a:pt x="2789" y="1075"/>
                  </a:lnTo>
                  <a:lnTo>
                    <a:pt x="2789" y="1106"/>
                  </a:lnTo>
                  <a:lnTo>
                    <a:pt x="2788" y="1136"/>
                  </a:lnTo>
                  <a:lnTo>
                    <a:pt x="2786" y="1165"/>
                  </a:lnTo>
                  <a:lnTo>
                    <a:pt x="2786" y="1165"/>
                  </a:lnTo>
                  <a:lnTo>
                    <a:pt x="2790" y="1170"/>
                  </a:lnTo>
                  <a:lnTo>
                    <a:pt x="2794" y="1173"/>
                  </a:lnTo>
                  <a:lnTo>
                    <a:pt x="2804" y="1177"/>
                  </a:lnTo>
                  <a:lnTo>
                    <a:pt x="2808" y="1179"/>
                  </a:lnTo>
                  <a:lnTo>
                    <a:pt x="2812" y="1182"/>
                  </a:lnTo>
                  <a:lnTo>
                    <a:pt x="2815" y="1185"/>
                  </a:lnTo>
                  <a:lnTo>
                    <a:pt x="2817" y="1191"/>
                  </a:lnTo>
                  <a:lnTo>
                    <a:pt x="2817" y="1191"/>
                  </a:lnTo>
                  <a:lnTo>
                    <a:pt x="2819" y="1200"/>
                  </a:lnTo>
                  <a:lnTo>
                    <a:pt x="2818" y="1209"/>
                  </a:lnTo>
                  <a:lnTo>
                    <a:pt x="2816" y="1214"/>
                  </a:lnTo>
                  <a:lnTo>
                    <a:pt x="2813" y="1219"/>
                  </a:lnTo>
                  <a:lnTo>
                    <a:pt x="2807" y="1227"/>
                  </a:lnTo>
                  <a:lnTo>
                    <a:pt x="2805" y="1231"/>
                  </a:lnTo>
                  <a:lnTo>
                    <a:pt x="2804" y="1236"/>
                  </a:lnTo>
                  <a:lnTo>
                    <a:pt x="2804" y="1236"/>
                  </a:lnTo>
                  <a:lnTo>
                    <a:pt x="2805" y="1243"/>
                  </a:lnTo>
                  <a:lnTo>
                    <a:pt x="2807" y="1249"/>
                  </a:lnTo>
                  <a:lnTo>
                    <a:pt x="2810" y="1253"/>
                  </a:lnTo>
                  <a:lnTo>
                    <a:pt x="2813" y="1256"/>
                  </a:lnTo>
                  <a:lnTo>
                    <a:pt x="2820" y="1262"/>
                  </a:lnTo>
                  <a:lnTo>
                    <a:pt x="2823" y="1265"/>
                  </a:lnTo>
                  <a:lnTo>
                    <a:pt x="2825" y="1270"/>
                  </a:lnTo>
                  <a:lnTo>
                    <a:pt x="2825" y="1270"/>
                  </a:lnTo>
                  <a:lnTo>
                    <a:pt x="2828" y="1287"/>
                  </a:lnTo>
                  <a:lnTo>
                    <a:pt x="2829" y="1307"/>
                  </a:lnTo>
                  <a:lnTo>
                    <a:pt x="2830" y="1332"/>
                  </a:lnTo>
                  <a:lnTo>
                    <a:pt x="2830" y="1356"/>
                  </a:lnTo>
                  <a:lnTo>
                    <a:pt x="2828" y="1403"/>
                  </a:lnTo>
                  <a:lnTo>
                    <a:pt x="2828" y="1442"/>
                  </a:lnTo>
                  <a:lnTo>
                    <a:pt x="2828" y="1442"/>
                  </a:lnTo>
                  <a:lnTo>
                    <a:pt x="2828" y="1495"/>
                  </a:lnTo>
                  <a:lnTo>
                    <a:pt x="2827" y="1545"/>
                  </a:lnTo>
                  <a:lnTo>
                    <a:pt x="2825" y="1569"/>
                  </a:lnTo>
                  <a:lnTo>
                    <a:pt x="2824" y="1592"/>
                  </a:lnTo>
                  <a:lnTo>
                    <a:pt x="2821" y="1614"/>
                  </a:lnTo>
                  <a:lnTo>
                    <a:pt x="2818" y="1635"/>
                  </a:lnTo>
                  <a:lnTo>
                    <a:pt x="2813" y="1654"/>
                  </a:lnTo>
                  <a:lnTo>
                    <a:pt x="2808" y="1672"/>
                  </a:lnTo>
                  <a:lnTo>
                    <a:pt x="2801" y="1689"/>
                  </a:lnTo>
                  <a:lnTo>
                    <a:pt x="2793" y="1704"/>
                  </a:lnTo>
                  <a:lnTo>
                    <a:pt x="2783" y="1718"/>
                  </a:lnTo>
                  <a:lnTo>
                    <a:pt x="2778" y="1724"/>
                  </a:lnTo>
                  <a:lnTo>
                    <a:pt x="2772" y="1729"/>
                  </a:lnTo>
                  <a:lnTo>
                    <a:pt x="2765" y="1736"/>
                  </a:lnTo>
                  <a:lnTo>
                    <a:pt x="2759" y="1740"/>
                  </a:lnTo>
                  <a:lnTo>
                    <a:pt x="2752" y="1745"/>
                  </a:lnTo>
                  <a:lnTo>
                    <a:pt x="2744" y="1748"/>
                  </a:lnTo>
                  <a:lnTo>
                    <a:pt x="2744" y="1748"/>
                  </a:lnTo>
                  <a:lnTo>
                    <a:pt x="2729" y="1754"/>
                  </a:lnTo>
                  <a:lnTo>
                    <a:pt x="2712" y="1758"/>
                  </a:lnTo>
                  <a:lnTo>
                    <a:pt x="2694" y="1761"/>
                  </a:lnTo>
                  <a:lnTo>
                    <a:pt x="2675" y="1763"/>
                  </a:lnTo>
                  <a:lnTo>
                    <a:pt x="2655" y="1763"/>
                  </a:lnTo>
                  <a:lnTo>
                    <a:pt x="2634" y="1762"/>
                  </a:lnTo>
                  <a:lnTo>
                    <a:pt x="2613" y="1761"/>
                  </a:lnTo>
                  <a:lnTo>
                    <a:pt x="2593" y="1758"/>
                  </a:lnTo>
                  <a:lnTo>
                    <a:pt x="2573" y="1753"/>
                  </a:lnTo>
                  <a:lnTo>
                    <a:pt x="2555" y="1748"/>
                  </a:lnTo>
                  <a:lnTo>
                    <a:pt x="2537" y="1741"/>
                  </a:lnTo>
                  <a:lnTo>
                    <a:pt x="2520" y="1734"/>
                  </a:lnTo>
                  <a:lnTo>
                    <a:pt x="2506" y="1724"/>
                  </a:lnTo>
                  <a:lnTo>
                    <a:pt x="2500" y="1719"/>
                  </a:lnTo>
                  <a:lnTo>
                    <a:pt x="2494" y="1714"/>
                  </a:lnTo>
                  <a:lnTo>
                    <a:pt x="2490" y="1708"/>
                  </a:lnTo>
                  <a:lnTo>
                    <a:pt x="2485" y="1702"/>
                  </a:lnTo>
                  <a:lnTo>
                    <a:pt x="2482" y="1696"/>
                  </a:lnTo>
                  <a:lnTo>
                    <a:pt x="2480" y="1690"/>
                  </a:lnTo>
                  <a:lnTo>
                    <a:pt x="2480" y="1690"/>
                  </a:lnTo>
                  <a:lnTo>
                    <a:pt x="2478" y="1684"/>
                  </a:lnTo>
                  <a:lnTo>
                    <a:pt x="2477" y="1677"/>
                  </a:lnTo>
                  <a:lnTo>
                    <a:pt x="2477" y="1662"/>
                  </a:lnTo>
                  <a:lnTo>
                    <a:pt x="2477" y="1645"/>
                  </a:lnTo>
                  <a:lnTo>
                    <a:pt x="2477" y="1630"/>
                  </a:lnTo>
                  <a:lnTo>
                    <a:pt x="2477" y="1630"/>
                  </a:lnTo>
                  <a:lnTo>
                    <a:pt x="2474" y="1570"/>
                  </a:lnTo>
                  <a:lnTo>
                    <a:pt x="2470" y="1501"/>
                  </a:lnTo>
                  <a:lnTo>
                    <a:pt x="2461" y="1365"/>
                  </a:lnTo>
                  <a:lnTo>
                    <a:pt x="2461" y="1365"/>
                  </a:lnTo>
                  <a:lnTo>
                    <a:pt x="2459" y="1347"/>
                  </a:lnTo>
                  <a:lnTo>
                    <a:pt x="2457" y="1331"/>
                  </a:lnTo>
                  <a:lnTo>
                    <a:pt x="2455" y="1315"/>
                  </a:lnTo>
                  <a:lnTo>
                    <a:pt x="2455" y="1306"/>
                  </a:lnTo>
                  <a:lnTo>
                    <a:pt x="2456" y="1299"/>
                  </a:lnTo>
                  <a:lnTo>
                    <a:pt x="2456" y="1299"/>
                  </a:lnTo>
                  <a:lnTo>
                    <a:pt x="2458" y="1290"/>
                  </a:lnTo>
                  <a:lnTo>
                    <a:pt x="2461" y="1282"/>
                  </a:lnTo>
                  <a:lnTo>
                    <a:pt x="2469" y="1266"/>
                  </a:lnTo>
                  <a:lnTo>
                    <a:pt x="2472" y="1258"/>
                  </a:lnTo>
                  <a:lnTo>
                    <a:pt x="2475" y="1251"/>
                  </a:lnTo>
                  <a:lnTo>
                    <a:pt x="2477" y="1242"/>
                  </a:lnTo>
                  <a:lnTo>
                    <a:pt x="2477" y="1234"/>
                  </a:lnTo>
                  <a:lnTo>
                    <a:pt x="2477" y="1234"/>
                  </a:lnTo>
                  <a:lnTo>
                    <a:pt x="2475" y="1224"/>
                  </a:lnTo>
                  <a:lnTo>
                    <a:pt x="2472" y="1215"/>
                  </a:lnTo>
                  <a:lnTo>
                    <a:pt x="2469" y="1205"/>
                  </a:lnTo>
                  <a:lnTo>
                    <a:pt x="2467" y="1197"/>
                  </a:lnTo>
                  <a:lnTo>
                    <a:pt x="2466" y="1193"/>
                  </a:lnTo>
                  <a:lnTo>
                    <a:pt x="2467" y="1189"/>
                  </a:lnTo>
                  <a:lnTo>
                    <a:pt x="2468" y="1185"/>
                  </a:lnTo>
                  <a:lnTo>
                    <a:pt x="2470" y="1182"/>
                  </a:lnTo>
                  <a:lnTo>
                    <a:pt x="2474" y="1179"/>
                  </a:lnTo>
                  <a:lnTo>
                    <a:pt x="2479" y="1177"/>
                  </a:lnTo>
                  <a:lnTo>
                    <a:pt x="2485" y="1174"/>
                  </a:lnTo>
                  <a:lnTo>
                    <a:pt x="2493" y="1173"/>
                  </a:lnTo>
                  <a:lnTo>
                    <a:pt x="2493" y="1173"/>
                  </a:lnTo>
                  <a:lnTo>
                    <a:pt x="2491" y="1137"/>
                  </a:lnTo>
                  <a:lnTo>
                    <a:pt x="2489" y="1099"/>
                  </a:lnTo>
                  <a:lnTo>
                    <a:pt x="2488" y="1022"/>
                  </a:lnTo>
                  <a:lnTo>
                    <a:pt x="2487" y="940"/>
                  </a:lnTo>
                  <a:lnTo>
                    <a:pt x="2487" y="853"/>
                  </a:lnTo>
                  <a:lnTo>
                    <a:pt x="2487" y="853"/>
                  </a:lnTo>
                  <a:lnTo>
                    <a:pt x="2488" y="829"/>
                  </a:lnTo>
                  <a:lnTo>
                    <a:pt x="2489" y="803"/>
                  </a:lnTo>
                  <a:lnTo>
                    <a:pt x="2492" y="749"/>
                  </a:lnTo>
                  <a:lnTo>
                    <a:pt x="2492" y="725"/>
                  </a:lnTo>
                  <a:lnTo>
                    <a:pt x="2492" y="702"/>
                  </a:lnTo>
                  <a:lnTo>
                    <a:pt x="2491" y="680"/>
                  </a:lnTo>
                  <a:lnTo>
                    <a:pt x="2489" y="671"/>
                  </a:lnTo>
                  <a:lnTo>
                    <a:pt x="2487" y="663"/>
                  </a:lnTo>
                  <a:lnTo>
                    <a:pt x="2487" y="663"/>
                  </a:lnTo>
                  <a:lnTo>
                    <a:pt x="2486" y="659"/>
                  </a:lnTo>
                  <a:lnTo>
                    <a:pt x="2484" y="655"/>
                  </a:lnTo>
                  <a:lnTo>
                    <a:pt x="2479" y="649"/>
                  </a:lnTo>
                  <a:lnTo>
                    <a:pt x="2471" y="643"/>
                  </a:lnTo>
                  <a:lnTo>
                    <a:pt x="2463" y="639"/>
                  </a:lnTo>
                  <a:lnTo>
                    <a:pt x="2453" y="635"/>
                  </a:lnTo>
                  <a:lnTo>
                    <a:pt x="2441" y="632"/>
                  </a:lnTo>
                  <a:lnTo>
                    <a:pt x="2428" y="630"/>
                  </a:lnTo>
                  <a:lnTo>
                    <a:pt x="2415" y="628"/>
                  </a:lnTo>
                  <a:lnTo>
                    <a:pt x="2387" y="627"/>
                  </a:lnTo>
                  <a:lnTo>
                    <a:pt x="2359" y="627"/>
                  </a:lnTo>
                  <a:lnTo>
                    <a:pt x="2305" y="629"/>
                  </a:lnTo>
                  <a:lnTo>
                    <a:pt x="2305" y="629"/>
                  </a:lnTo>
                  <a:lnTo>
                    <a:pt x="2246" y="632"/>
                  </a:lnTo>
                  <a:lnTo>
                    <a:pt x="2188" y="635"/>
                  </a:lnTo>
                  <a:lnTo>
                    <a:pt x="2162" y="637"/>
                  </a:lnTo>
                  <a:lnTo>
                    <a:pt x="2136" y="640"/>
                  </a:lnTo>
                  <a:lnTo>
                    <a:pt x="2111" y="643"/>
                  </a:lnTo>
                  <a:lnTo>
                    <a:pt x="2089" y="648"/>
                  </a:lnTo>
                  <a:lnTo>
                    <a:pt x="2089" y="648"/>
                  </a:lnTo>
                  <a:lnTo>
                    <a:pt x="2085" y="677"/>
                  </a:lnTo>
                  <a:lnTo>
                    <a:pt x="2082" y="709"/>
                  </a:lnTo>
                  <a:lnTo>
                    <a:pt x="2080" y="739"/>
                  </a:lnTo>
                  <a:lnTo>
                    <a:pt x="2079" y="770"/>
                  </a:lnTo>
                  <a:lnTo>
                    <a:pt x="2079" y="802"/>
                  </a:lnTo>
                  <a:lnTo>
                    <a:pt x="2079" y="833"/>
                  </a:lnTo>
                  <a:lnTo>
                    <a:pt x="2082" y="896"/>
                  </a:lnTo>
                  <a:lnTo>
                    <a:pt x="2086" y="958"/>
                  </a:lnTo>
                  <a:lnTo>
                    <a:pt x="2091" y="1022"/>
                  </a:lnTo>
                  <a:lnTo>
                    <a:pt x="2094" y="1084"/>
                  </a:lnTo>
                  <a:lnTo>
                    <a:pt x="2097" y="1146"/>
                  </a:lnTo>
                  <a:lnTo>
                    <a:pt x="2097" y="1146"/>
                  </a:lnTo>
                  <a:lnTo>
                    <a:pt x="2101" y="1155"/>
                  </a:lnTo>
                  <a:lnTo>
                    <a:pt x="2106" y="1162"/>
                  </a:lnTo>
                  <a:lnTo>
                    <a:pt x="2110" y="1169"/>
                  </a:lnTo>
                  <a:lnTo>
                    <a:pt x="2111" y="1173"/>
                  </a:lnTo>
                  <a:lnTo>
                    <a:pt x="2112" y="1178"/>
                  </a:lnTo>
                  <a:lnTo>
                    <a:pt x="2112" y="1178"/>
                  </a:lnTo>
                  <a:lnTo>
                    <a:pt x="2112" y="1187"/>
                  </a:lnTo>
                  <a:lnTo>
                    <a:pt x="2110" y="1197"/>
                  </a:lnTo>
                  <a:lnTo>
                    <a:pt x="2107" y="1207"/>
                  </a:lnTo>
                  <a:lnTo>
                    <a:pt x="2104" y="1216"/>
                  </a:lnTo>
                  <a:lnTo>
                    <a:pt x="2100" y="1226"/>
                  </a:lnTo>
                  <a:lnTo>
                    <a:pt x="2097" y="1235"/>
                  </a:lnTo>
                  <a:lnTo>
                    <a:pt x="2094" y="1245"/>
                  </a:lnTo>
                  <a:lnTo>
                    <a:pt x="2094" y="1255"/>
                  </a:lnTo>
                  <a:lnTo>
                    <a:pt x="2094" y="1255"/>
                  </a:lnTo>
                  <a:lnTo>
                    <a:pt x="2095" y="1263"/>
                  </a:lnTo>
                  <a:lnTo>
                    <a:pt x="2099" y="1270"/>
                  </a:lnTo>
                  <a:lnTo>
                    <a:pt x="2103" y="1278"/>
                  </a:lnTo>
                  <a:lnTo>
                    <a:pt x="2108" y="1285"/>
                  </a:lnTo>
                  <a:lnTo>
                    <a:pt x="2119" y="1300"/>
                  </a:lnTo>
                  <a:lnTo>
                    <a:pt x="2125" y="1308"/>
                  </a:lnTo>
                  <a:lnTo>
                    <a:pt x="2129" y="1318"/>
                  </a:lnTo>
                  <a:lnTo>
                    <a:pt x="2129" y="1318"/>
                  </a:lnTo>
                  <a:lnTo>
                    <a:pt x="2132" y="1331"/>
                  </a:lnTo>
                  <a:lnTo>
                    <a:pt x="2135" y="1348"/>
                  </a:lnTo>
                  <a:lnTo>
                    <a:pt x="2136" y="1367"/>
                  </a:lnTo>
                  <a:lnTo>
                    <a:pt x="2137" y="1388"/>
                  </a:lnTo>
                  <a:lnTo>
                    <a:pt x="2137" y="1431"/>
                  </a:lnTo>
                  <a:lnTo>
                    <a:pt x="2137" y="1468"/>
                  </a:lnTo>
                  <a:lnTo>
                    <a:pt x="2137" y="1468"/>
                  </a:lnTo>
                  <a:lnTo>
                    <a:pt x="2137" y="1498"/>
                  </a:lnTo>
                  <a:lnTo>
                    <a:pt x="2138" y="1528"/>
                  </a:lnTo>
                  <a:lnTo>
                    <a:pt x="2140" y="1585"/>
                  </a:lnTo>
                  <a:lnTo>
                    <a:pt x="2141" y="1612"/>
                  </a:lnTo>
                  <a:lnTo>
                    <a:pt x="2142" y="1638"/>
                  </a:lnTo>
                  <a:lnTo>
                    <a:pt x="2141" y="1661"/>
                  </a:lnTo>
                  <a:lnTo>
                    <a:pt x="2139" y="1682"/>
                  </a:lnTo>
                  <a:lnTo>
                    <a:pt x="2139" y="1682"/>
                  </a:lnTo>
                  <a:lnTo>
                    <a:pt x="2137" y="1691"/>
                  </a:lnTo>
                  <a:lnTo>
                    <a:pt x="2133" y="1698"/>
                  </a:lnTo>
                  <a:lnTo>
                    <a:pt x="2128" y="1705"/>
                  </a:lnTo>
                  <a:lnTo>
                    <a:pt x="2120" y="1712"/>
                  </a:lnTo>
                  <a:lnTo>
                    <a:pt x="2104" y="1724"/>
                  </a:lnTo>
                  <a:lnTo>
                    <a:pt x="2089" y="1738"/>
                  </a:lnTo>
                  <a:lnTo>
                    <a:pt x="2089" y="1738"/>
                  </a:lnTo>
                  <a:lnTo>
                    <a:pt x="2028" y="1748"/>
                  </a:lnTo>
                  <a:lnTo>
                    <a:pt x="1994" y="1752"/>
                  </a:lnTo>
                  <a:lnTo>
                    <a:pt x="1962" y="1755"/>
                  </a:lnTo>
                  <a:lnTo>
                    <a:pt x="1946" y="1755"/>
                  </a:lnTo>
                  <a:lnTo>
                    <a:pt x="1930" y="1755"/>
                  </a:lnTo>
                  <a:lnTo>
                    <a:pt x="1914" y="1754"/>
                  </a:lnTo>
                  <a:lnTo>
                    <a:pt x="1898" y="1753"/>
                  </a:lnTo>
                  <a:lnTo>
                    <a:pt x="1884" y="1750"/>
                  </a:lnTo>
                  <a:lnTo>
                    <a:pt x="1870" y="1746"/>
                  </a:lnTo>
                  <a:lnTo>
                    <a:pt x="1856" y="1741"/>
                  </a:lnTo>
                  <a:lnTo>
                    <a:pt x="1844" y="1735"/>
                  </a:lnTo>
                  <a:lnTo>
                    <a:pt x="1844" y="1735"/>
                  </a:lnTo>
                  <a:lnTo>
                    <a:pt x="1835" y="1729"/>
                  </a:lnTo>
                  <a:lnTo>
                    <a:pt x="1825" y="1721"/>
                  </a:lnTo>
                  <a:lnTo>
                    <a:pt x="1814" y="1713"/>
                  </a:lnTo>
                  <a:lnTo>
                    <a:pt x="1803" y="1704"/>
                  </a:lnTo>
                  <a:lnTo>
                    <a:pt x="1794" y="1695"/>
                  </a:lnTo>
                  <a:lnTo>
                    <a:pt x="1787" y="1686"/>
                  </a:lnTo>
                  <a:lnTo>
                    <a:pt x="1781" y="1677"/>
                  </a:lnTo>
                  <a:lnTo>
                    <a:pt x="1777" y="1669"/>
                  </a:lnTo>
                  <a:lnTo>
                    <a:pt x="1777" y="1669"/>
                  </a:lnTo>
                  <a:lnTo>
                    <a:pt x="1774" y="1653"/>
                  </a:lnTo>
                  <a:lnTo>
                    <a:pt x="1770" y="1636"/>
                  </a:lnTo>
                  <a:lnTo>
                    <a:pt x="1768" y="1617"/>
                  </a:lnTo>
                  <a:lnTo>
                    <a:pt x="1766" y="1598"/>
                  </a:lnTo>
                  <a:lnTo>
                    <a:pt x="1763" y="1559"/>
                  </a:lnTo>
                  <a:lnTo>
                    <a:pt x="1761" y="1517"/>
                  </a:lnTo>
                  <a:lnTo>
                    <a:pt x="1760" y="1475"/>
                  </a:lnTo>
                  <a:lnTo>
                    <a:pt x="1760" y="1432"/>
                  </a:lnTo>
                  <a:lnTo>
                    <a:pt x="1759" y="1350"/>
                  </a:lnTo>
                  <a:lnTo>
                    <a:pt x="1759" y="1350"/>
                  </a:lnTo>
                  <a:lnTo>
                    <a:pt x="1760" y="1332"/>
                  </a:lnTo>
                  <a:lnTo>
                    <a:pt x="1761" y="1315"/>
                  </a:lnTo>
                  <a:lnTo>
                    <a:pt x="1767" y="1281"/>
                  </a:lnTo>
                  <a:lnTo>
                    <a:pt x="1767" y="1281"/>
                  </a:lnTo>
                  <a:lnTo>
                    <a:pt x="1777" y="1274"/>
                  </a:lnTo>
                  <a:lnTo>
                    <a:pt x="1781" y="1270"/>
                  </a:lnTo>
                  <a:lnTo>
                    <a:pt x="1784" y="1267"/>
                  </a:lnTo>
                  <a:lnTo>
                    <a:pt x="1787" y="1262"/>
                  </a:lnTo>
                  <a:lnTo>
                    <a:pt x="1789" y="1257"/>
                  </a:lnTo>
                  <a:lnTo>
                    <a:pt x="1793" y="1244"/>
                  </a:lnTo>
                  <a:lnTo>
                    <a:pt x="1793" y="1244"/>
                  </a:lnTo>
                  <a:lnTo>
                    <a:pt x="1792" y="1240"/>
                  </a:lnTo>
                  <a:lnTo>
                    <a:pt x="1790" y="1237"/>
                  </a:lnTo>
                  <a:lnTo>
                    <a:pt x="1787" y="1235"/>
                  </a:lnTo>
                  <a:lnTo>
                    <a:pt x="1785" y="1232"/>
                  </a:lnTo>
                  <a:lnTo>
                    <a:pt x="1778" y="1229"/>
                  </a:lnTo>
                  <a:lnTo>
                    <a:pt x="1771" y="1226"/>
                  </a:lnTo>
                  <a:lnTo>
                    <a:pt x="1764" y="1223"/>
                  </a:lnTo>
                  <a:lnTo>
                    <a:pt x="1757" y="1219"/>
                  </a:lnTo>
                  <a:lnTo>
                    <a:pt x="1754" y="1217"/>
                  </a:lnTo>
                  <a:lnTo>
                    <a:pt x="1752" y="1215"/>
                  </a:lnTo>
                  <a:lnTo>
                    <a:pt x="1750" y="1211"/>
                  </a:lnTo>
                  <a:lnTo>
                    <a:pt x="1749" y="1208"/>
                  </a:lnTo>
                  <a:lnTo>
                    <a:pt x="1749" y="1208"/>
                  </a:lnTo>
                  <a:lnTo>
                    <a:pt x="1752" y="1202"/>
                  </a:lnTo>
                  <a:lnTo>
                    <a:pt x="1756" y="1199"/>
                  </a:lnTo>
                  <a:lnTo>
                    <a:pt x="1759" y="1197"/>
                  </a:lnTo>
                  <a:lnTo>
                    <a:pt x="1763" y="1196"/>
                  </a:lnTo>
                  <a:lnTo>
                    <a:pt x="1768" y="1195"/>
                  </a:lnTo>
                  <a:lnTo>
                    <a:pt x="1774" y="1195"/>
                  </a:lnTo>
                  <a:lnTo>
                    <a:pt x="1788" y="1196"/>
                  </a:lnTo>
                  <a:lnTo>
                    <a:pt x="1788" y="1196"/>
                  </a:lnTo>
                  <a:lnTo>
                    <a:pt x="1785" y="1194"/>
                  </a:lnTo>
                  <a:lnTo>
                    <a:pt x="1781" y="1194"/>
                  </a:lnTo>
                  <a:lnTo>
                    <a:pt x="1773" y="1193"/>
                  </a:lnTo>
                  <a:lnTo>
                    <a:pt x="1765" y="1192"/>
                  </a:lnTo>
                  <a:lnTo>
                    <a:pt x="1761" y="1191"/>
                  </a:lnTo>
                  <a:lnTo>
                    <a:pt x="1759" y="1188"/>
                  </a:lnTo>
                  <a:lnTo>
                    <a:pt x="1759" y="1188"/>
                  </a:lnTo>
                  <a:lnTo>
                    <a:pt x="1760" y="1185"/>
                  </a:lnTo>
                  <a:lnTo>
                    <a:pt x="1761" y="1182"/>
                  </a:lnTo>
                  <a:lnTo>
                    <a:pt x="1763" y="1180"/>
                  </a:lnTo>
                  <a:lnTo>
                    <a:pt x="1765" y="1178"/>
                  </a:lnTo>
                  <a:lnTo>
                    <a:pt x="1770" y="1176"/>
                  </a:lnTo>
                  <a:lnTo>
                    <a:pt x="1775" y="1173"/>
                  </a:lnTo>
                  <a:lnTo>
                    <a:pt x="1775" y="1173"/>
                  </a:lnTo>
                  <a:lnTo>
                    <a:pt x="1765" y="1132"/>
                  </a:lnTo>
                  <a:lnTo>
                    <a:pt x="1757" y="1090"/>
                  </a:lnTo>
                  <a:lnTo>
                    <a:pt x="1750" y="1047"/>
                  </a:lnTo>
                  <a:lnTo>
                    <a:pt x="1744" y="1004"/>
                  </a:lnTo>
                  <a:lnTo>
                    <a:pt x="1738" y="958"/>
                  </a:lnTo>
                  <a:lnTo>
                    <a:pt x="1734" y="913"/>
                  </a:lnTo>
                  <a:lnTo>
                    <a:pt x="1730" y="866"/>
                  </a:lnTo>
                  <a:lnTo>
                    <a:pt x="1728" y="819"/>
                  </a:lnTo>
                  <a:lnTo>
                    <a:pt x="1728" y="819"/>
                  </a:lnTo>
                  <a:lnTo>
                    <a:pt x="1727" y="777"/>
                  </a:lnTo>
                  <a:lnTo>
                    <a:pt x="1727" y="736"/>
                  </a:lnTo>
                  <a:lnTo>
                    <a:pt x="1729" y="695"/>
                  </a:lnTo>
                  <a:lnTo>
                    <a:pt x="1731" y="654"/>
                  </a:lnTo>
                  <a:lnTo>
                    <a:pt x="1738" y="573"/>
                  </a:lnTo>
                  <a:lnTo>
                    <a:pt x="1746" y="494"/>
                  </a:lnTo>
                  <a:lnTo>
                    <a:pt x="1750" y="454"/>
                  </a:lnTo>
                  <a:lnTo>
                    <a:pt x="1753" y="415"/>
                  </a:lnTo>
                  <a:lnTo>
                    <a:pt x="1755" y="375"/>
                  </a:lnTo>
                  <a:lnTo>
                    <a:pt x="1756" y="335"/>
                  </a:lnTo>
                  <a:lnTo>
                    <a:pt x="1756" y="295"/>
                  </a:lnTo>
                  <a:lnTo>
                    <a:pt x="1753" y="254"/>
                  </a:lnTo>
                  <a:lnTo>
                    <a:pt x="1750" y="214"/>
                  </a:lnTo>
                  <a:lnTo>
                    <a:pt x="1743" y="173"/>
                  </a:lnTo>
                  <a:lnTo>
                    <a:pt x="1743" y="173"/>
                  </a:lnTo>
                  <a:lnTo>
                    <a:pt x="1742" y="167"/>
                  </a:lnTo>
                  <a:lnTo>
                    <a:pt x="1739" y="160"/>
                  </a:lnTo>
                  <a:lnTo>
                    <a:pt x="1732" y="147"/>
                  </a:lnTo>
                  <a:lnTo>
                    <a:pt x="1723" y="135"/>
                  </a:lnTo>
                  <a:lnTo>
                    <a:pt x="1715" y="122"/>
                  </a:lnTo>
                  <a:lnTo>
                    <a:pt x="1715" y="122"/>
                  </a:lnTo>
                  <a:lnTo>
                    <a:pt x="1700" y="118"/>
                  </a:lnTo>
                  <a:lnTo>
                    <a:pt x="1685" y="114"/>
                  </a:lnTo>
                  <a:lnTo>
                    <a:pt x="1652" y="107"/>
                  </a:lnTo>
                  <a:lnTo>
                    <a:pt x="1617" y="102"/>
                  </a:lnTo>
                  <a:lnTo>
                    <a:pt x="1579" y="98"/>
                  </a:lnTo>
                  <a:lnTo>
                    <a:pt x="1541" y="94"/>
                  </a:lnTo>
                  <a:lnTo>
                    <a:pt x="1503" y="92"/>
                  </a:lnTo>
                  <a:lnTo>
                    <a:pt x="1427" y="86"/>
                  </a:lnTo>
                  <a:lnTo>
                    <a:pt x="1427" y="86"/>
                  </a:lnTo>
                  <a:lnTo>
                    <a:pt x="1389" y="83"/>
                  </a:lnTo>
                  <a:lnTo>
                    <a:pt x="1372" y="83"/>
                  </a:lnTo>
                  <a:lnTo>
                    <a:pt x="1355" y="83"/>
                  </a:lnTo>
                  <a:lnTo>
                    <a:pt x="1355" y="83"/>
                  </a:lnTo>
                  <a:lnTo>
                    <a:pt x="1333" y="85"/>
                  </a:lnTo>
                  <a:lnTo>
                    <a:pt x="1305" y="89"/>
                  </a:lnTo>
                  <a:lnTo>
                    <a:pt x="1290" y="92"/>
                  </a:lnTo>
                  <a:lnTo>
                    <a:pt x="1277" y="95"/>
                  </a:lnTo>
                  <a:lnTo>
                    <a:pt x="1267" y="99"/>
                  </a:lnTo>
                  <a:lnTo>
                    <a:pt x="1263" y="102"/>
                  </a:lnTo>
                  <a:lnTo>
                    <a:pt x="1260" y="104"/>
                  </a:lnTo>
                  <a:lnTo>
                    <a:pt x="1260" y="104"/>
                  </a:lnTo>
                  <a:lnTo>
                    <a:pt x="1256" y="110"/>
                  </a:lnTo>
                  <a:lnTo>
                    <a:pt x="1253" y="117"/>
                  </a:lnTo>
                  <a:lnTo>
                    <a:pt x="1249" y="127"/>
                  </a:lnTo>
                  <a:lnTo>
                    <a:pt x="1246" y="137"/>
                  </a:lnTo>
                  <a:lnTo>
                    <a:pt x="1242" y="160"/>
                  </a:lnTo>
                  <a:lnTo>
                    <a:pt x="1239" y="178"/>
                  </a:lnTo>
                  <a:lnTo>
                    <a:pt x="1239" y="178"/>
                  </a:lnTo>
                  <a:lnTo>
                    <a:pt x="1237" y="209"/>
                  </a:lnTo>
                  <a:lnTo>
                    <a:pt x="1236" y="241"/>
                  </a:lnTo>
                  <a:lnTo>
                    <a:pt x="1237" y="274"/>
                  </a:lnTo>
                  <a:lnTo>
                    <a:pt x="1238" y="307"/>
                  </a:lnTo>
                  <a:lnTo>
                    <a:pt x="1240" y="373"/>
                  </a:lnTo>
                  <a:lnTo>
                    <a:pt x="1240" y="406"/>
                  </a:lnTo>
                  <a:lnTo>
                    <a:pt x="1239" y="439"/>
                  </a:lnTo>
                  <a:lnTo>
                    <a:pt x="1239" y="439"/>
                  </a:lnTo>
                  <a:lnTo>
                    <a:pt x="1235" y="542"/>
                  </a:lnTo>
                  <a:lnTo>
                    <a:pt x="1229" y="643"/>
                  </a:lnTo>
                  <a:lnTo>
                    <a:pt x="1225" y="693"/>
                  </a:lnTo>
                  <a:lnTo>
                    <a:pt x="1221" y="741"/>
                  </a:lnTo>
                  <a:lnTo>
                    <a:pt x="1215" y="789"/>
                  </a:lnTo>
                  <a:lnTo>
                    <a:pt x="1208" y="835"/>
                  </a:lnTo>
                  <a:lnTo>
                    <a:pt x="1208" y="835"/>
                  </a:lnTo>
                  <a:lnTo>
                    <a:pt x="1215" y="836"/>
                  </a:lnTo>
                  <a:lnTo>
                    <a:pt x="1221" y="838"/>
                  </a:lnTo>
                  <a:lnTo>
                    <a:pt x="1227" y="841"/>
                  </a:lnTo>
                  <a:lnTo>
                    <a:pt x="1233" y="845"/>
                  </a:lnTo>
                  <a:lnTo>
                    <a:pt x="1238" y="850"/>
                  </a:lnTo>
                  <a:lnTo>
                    <a:pt x="1241" y="855"/>
                  </a:lnTo>
                  <a:lnTo>
                    <a:pt x="1245" y="861"/>
                  </a:lnTo>
                  <a:lnTo>
                    <a:pt x="1247" y="868"/>
                  </a:lnTo>
                  <a:lnTo>
                    <a:pt x="1248" y="874"/>
                  </a:lnTo>
                  <a:lnTo>
                    <a:pt x="1249" y="881"/>
                  </a:lnTo>
                  <a:lnTo>
                    <a:pt x="1248" y="887"/>
                  </a:lnTo>
                  <a:lnTo>
                    <a:pt x="1247" y="895"/>
                  </a:lnTo>
                  <a:lnTo>
                    <a:pt x="1244" y="900"/>
                  </a:lnTo>
                  <a:lnTo>
                    <a:pt x="1240" y="906"/>
                  </a:lnTo>
                  <a:lnTo>
                    <a:pt x="1235" y="911"/>
                  </a:lnTo>
                  <a:lnTo>
                    <a:pt x="1229" y="914"/>
                  </a:lnTo>
                  <a:lnTo>
                    <a:pt x="1229" y="914"/>
                  </a:lnTo>
                  <a:lnTo>
                    <a:pt x="1245" y="928"/>
                  </a:lnTo>
                  <a:lnTo>
                    <a:pt x="1263" y="941"/>
                  </a:lnTo>
                  <a:lnTo>
                    <a:pt x="1301" y="966"/>
                  </a:lnTo>
                  <a:lnTo>
                    <a:pt x="1320" y="978"/>
                  </a:lnTo>
                  <a:lnTo>
                    <a:pt x="1337" y="991"/>
                  </a:lnTo>
                  <a:lnTo>
                    <a:pt x="1354" y="1007"/>
                  </a:lnTo>
                  <a:lnTo>
                    <a:pt x="1361" y="1014"/>
                  </a:lnTo>
                  <a:lnTo>
                    <a:pt x="1368" y="1023"/>
                  </a:lnTo>
                  <a:lnTo>
                    <a:pt x="1368" y="1023"/>
                  </a:lnTo>
                  <a:lnTo>
                    <a:pt x="1376" y="1033"/>
                  </a:lnTo>
                  <a:lnTo>
                    <a:pt x="1384" y="1045"/>
                  </a:lnTo>
                  <a:lnTo>
                    <a:pt x="1391" y="1057"/>
                  </a:lnTo>
                  <a:lnTo>
                    <a:pt x="1399" y="1071"/>
                  </a:lnTo>
                  <a:lnTo>
                    <a:pt x="1404" y="1085"/>
                  </a:lnTo>
                  <a:lnTo>
                    <a:pt x="1408" y="1102"/>
                  </a:lnTo>
                  <a:lnTo>
                    <a:pt x="1412" y="1118"/>
                  </a:lnTo>
                  <a:lnTo>
                    <a:pt x="1414" y="1136"/>
                  </a:lnTo>
                  <a:lnTo>
                    <a:pt x="1414" y="1136"/>
                  </a:lnTo>
                  <a:lnTo>
                    <a:pt x="1415" y="1157"/>
                  </a:lnTo>
                  <a:lnTo>
                    <a:pt x="1414" y="1178"/>
                  </a:lnTo>
                  <a:lnTo>
                    <a:pt x="1413" y="1199"/>
                  </a:lnTo>
                  <a:lnTo>
                    <a:pt x="1410" y="1221"/>
                  </a:lnTo>
                  <a:lnTo>
                    <a:pt x="1407" y="1242"/>
                  </a:lnTo>
                  <a:lnTo>
                    <a:pt x="1402" y="1261"/>
                  </a:lnTo>
                  <a:lnTo>
                    <a:pt x="1396" y="1280"/>
                  </a:lnTo>
                  <a:lnTo>
                    <a:pt x="1389" y="1296"/>
                  </a:lnTo>
                  <a:lnTo>
                    <a:pt x="1389" y="1296"/>
                  </a:lnTo>
                  <a:lnTo>
                    <a:pt x="1385" y="1305"/>
                  </a:lnTo>
                  <a:lnTo>
                    <a:pt x="1379" y="1315"/>
                  </a:lnTo>
                  <a:lnTo>
                    <a:pt x="1373" y="1324"/>
                  </a:lnTo>
                  <a:lnTo>
                    <a:pt x="1368" y="1332"/>
                  </a:lnTo>
                  <a:lnTo>
                    <a:pt x="1364" y="1341"/>
                  </a:lnTo>
                  <a:lnTo>
                    <a:pt x="1363" y="1346"/>
                  </a:lnTo>
                  <a:lnTo>
                    <a:pt x="1363" y="1350"/>
                  </a:lnTo>
                  <a:lnTo>
                    <a:pt x="1363" y="1354"/>
                  </a:lnTo>
                  <a:lnTo>
                    <a:pt x="1365" y="1359"/>
                  </a:lnTo>
                  <a:lnTo>
                    <a:pt x="1367" y="1363"/>
                  </a:lnTo>
                  <a:lnTo>
                    <a:pt x="1371" y="1368"/>
                  </a:lnTo>
                  <a:lnTo>
                    <a:pt x="1371" y="1368"/>
                  </a:lnTo>
                  <a:lnTo>
                    <a:pt x="1374" y="1361"/>
                  </a:lnTo>
                  <a:lnTo>
                    <a:pt x="1377" y="1355"/>
                  </a:lnTo>
                  <a:lnTo>
                    <a:pt x="1381" y="1340"/>
                  </a:lnTo>
                  <a:lnTo>
                    <a:pt x="1383" y="1326"/>
                  </a:lnTo>
                  <a:lnTo>
                    <a:pt x="1387" y="1313"/>
                  </a:lnTo>
                  <a:lnTo>
                    <a:pt x="1387" y="1313"/>
                  </a:lnTo>
                  <a:lnTo>
                    <a:pt x="1392" y="1315"/>
                  </a:lnTo>
                  <a:lnTo>
                    <a:pt x="1399" y="1317"/>
                  </a:lnTo>
                  <a:lnTo>
                    <a:pt x="1403" y="1320"/>
                  </a:lnTo>
                  <a:lnTo>
                    <a:pt x="1408" y="1324"/>
                  </a:lnTo>
                  <a:lnTo>
                    <a:pt x="1412" y="1328"/>
                  </a:lnTo>
                  <a:lnTo>
                    <a:pt x="1415" y="1333"/>
                  </a:lnTo>
                  <a:lnTo>
                    <a:pt x="1421" y="1343"/>
                  </a:lnTo>
                  <a:lnTo>
                    <a:pt x="1425" y="1355"/>
                  </a:lnTo>
                  <a:lnTo>
                    <a:pt x="1427" y="1368"/>
                  </a:lnTo>
                  <a:lnTo>
                    <a:pt x="1428" y="1381"/>
                  </a:lnTo>
                  <a:lnTo>
                    <a:pt x="1427" y="1394"/>
                  </a:lnTo>
                  <a:lnTo>
                    <a:pt x="1427" y="1394"/>
                  </a:lnTo>
                  <a:lnTo>
                    <a:pt x="1431" y="1399"/>
                  </a:lnTo>
                  <a:lnTo>
                    <a:pt x="1434" y="1404"/>
                  </a:lnTo>
                  <a:lnTo>
                    <a:pt x="1440" y="1415"/>
                  </a:lnTo>
                  <a:lnTo>
                    <a:pt x="1445" y="1430"/>
                  </a:lnTo>
                  <a:lnTo>
                    <a:pt x="1448" y="1445"/>
                  </a:lnTo>
                  <a:lnTo>
                    <a:pt x="1451" y="1461"/>
                  </a:lnTo>
                  <a:lnTo>
                    <a:pt x="1453" y="1479"/>
                  </a:lnTo>
                  <a:lnTo>
                    <a:pt x="1455" y="1516"/>
                  </a:lnTo>
                  <a:lnTo>
                    <a:pt x="1455" y="1596"/>
                  </a:lnTo>
                  <a:lnTo>
                    <a:pt x="1457" y="1635"/>
                  </a:lnTo>
                  <a:lnTo>
                    <a:pt x="1458" y="1652"/>
                  </a:lnTo>
                  <a:lnTo>
                    <a:pt x="1461" y="1669"/>
                  </a:lnTo>
                  <a:lnTo>
                    <a:pt x="1461" y="1669"/>
                  </a:lnTo>
                  <a:lnTo>
                    <a:pt x="1455" y="1680"/>
                  </a:lnTo>
                  <a:lnTo>
                    <a:pt x="1447" y="1691"/>
                  </a:lnTo>
                  <a:lnTo>
                    <a:pt x="1437" y="1701"/>
                  </a:lnTo>
                  <a:lnTo>
                    <a:pt x="1424" y="1710"/>
                  </a:lnTo>
                  <a:lnTo>
                    <a:pt x="1411" y="1719"/>
                  </a:lnTo>
                  <a:lnTo>
                    <a:pt x="1394" y="1728"/>
                  </a:lnTo>
                  <a:lnTo>
                    <a:pt x="1377" y="1737"/>
                  </a:lnTo>
                  <a:lnTo>
                    <a:pt x="1359" y="1744"/>
                  </a:lnTo>
                  <a:lnTo>
                    <a:pt x="1340" y="1751"/>
                  </a:lnTo>
                  <a:lnTo>
                    <a:pt x="1320" y="1757"/>
                  </a:lnTo>
                  <a:lnTo>
                    <a:pt x="1299" y="1762"/>
                  </a:lnTo>
                  <a:lnTo>
                    <a:pt x="1277" y="1767"/>
                  </a:lnTo>
                  <a:lnTo>
                    <a:pt x="1255" y="1771"/>
                  </a:lnTo>
                  <a:lnTo>
                    <a:pt x="1233" y="1775"/>
                  </a:lnTo>
                  <a:lnTo>
                    <a:pt x="1211" y="1778"/>
                  </a:lnTo>
                  <a:lnTo>
                    <a:pt x="1189" y="1780"/>
                  </a:lnTo>
                  <a:lnTo>
                    <a:pt x="1189" y="1780"/>
                  </a:lnTo>
                  <a:lnTo>
                    <a:pt x="1173" y="1780"/>
                  </a:lnTo>
                  <a:lnTo>
                    <a:pt x="1158" y="1780"/>
                  </a:lnTo>
                  <a:lnTo>
                    <a:pt x="1143" y="1779"/>
                  </a:lnTo>
                  <a:lnTo>
                    <a:pt x="1127" y="1777"/>
                  </a:lnTo>
                  <a:lnTo>
                    <a:pt x="1112" y="1774"/>
                  </a:lnTo>
                  <a:lnTo>
                    <a:pt x="1097" y="1770"/>
                  </a:lnTo>
                  <a:lnTo>
                    <a:pt x="1081" y="1766"/>
                  </a:lnTo>
                  <a:lnTo>
                    <a:pt x="1066" y="1761"/>
                  </a:lnTo>
                  <a:lnTo>
                    <a:pt x="1038" y="1750"/>
                  </a:lnTo>
                  <a:lnTo>
                    <a:pt x="1012" y="1738"/>
                  </a:lnTo>
                  <a:lnTo>
                    <a:pt x="990" y="1724"/>
                  </a:lnTo>
                  <a:lnTo>
                    <a:pt x="970" y="1711"/>
                  </a:lnTo>
                  <a:lnTo>
                    <a:pt x="970" y="1711"/>
                  </a:lnTo>
                  <a:lnTo>
                    <a:pt x="963" y="1705"/>
                  </a:lnTo>
                  <a:lnTo>
                    <a:pt x="957" y="1698"/>
                  </a:lnTo>
                  <a:lnTo>
                    <a:pt x="951" y="1690"/>
                  </a:lnTo>
                  <a:lnTo>
                    <a:pt x="946" y="1681"/>
                  </a:lnTo>
                  <a:lnTo>
                    <a:pt x="942" y="1672"/>
                  </a:lnTo>
                  <a:lnTo>
                    <a:pt x="939" y="1662"/>
                  </a:lnTo>
                  <a:lnTo>
                    <a:pt x="935" y="1651"/>
                  </a:lnTo>
                  <a:lnTo>
                    <a:pt x="933" y="1640"/>
                  </a:lnTo>
                  <a:lnTo>
                    <a:pt x="933" y="1640"/>
                  </a:lnTo>
                  <a:lnTo>
                    <a:pt x="937" y="1617"/>
                  </a:lnTo>
                  <a:lnTo>
                    <a:pt x="939" y="1594"/>
                  </a:lnTo>
                  <a:lnTo>
                    <a:pt x="941" y="1571"/>
                  </a:lnTo>
                  <a:lnTo>
                    <a:pt x="941" y="1548"/>
                  </a:lnTo>
                  <a:lnTo>
                    <a:pt x="941" y="1548"/>
                  </a:lnTo>
                  <a:lnTo>
                    <a:pt x="940" y="1531"/>
                  </a:lnTo>
                  <a:lnTo>
                    <a:pt x="938" y="1513"/>
                  </a:lnTo>
                  <a:lnTo>
                    <a:pt x="933" y="1480"/>
                  </a:lnTo>
                  <a:lnTo>
                    <a:pt x="931" y="1463"/>
                  </a:lnTo>
                  <a:lnTo>
                    <a:pt x="930" y="1447"/>
                  </a:lnTo>
                  <a:lnTo>
                    <a:pt x="930" y="1431"/>
                  </a:lnTo>
                  <a:lnTo>
                    <a:pt x="931" y="1423"/>
                  </a:lnTo>
                  <a:lnTo>
                    <a:pt x="933" y="1415"/>
                  </a:lnTo>
                  <a:lnTo>
                    <a:pt x="933" y="1415"/>
                  </a:lnTo>
                  <a:lnTo>
                    <a:pt x="934" y="1411"/>
                  </a:lnTo>
                  <a:lnTo>
                    <a:pt x="937" y="1408"/>
                  </a:lnTo>
                  <a:lnTo>
                    <a:pt x="942" y="1401"/>
                  </a:lnTo>
                  <a:lnTo>
                    <a:pt x="948" y="1394"/>
                  </a:lnTo>
                  <a:lnTo>
                    <a:pt x="950" y="1390"/>
                  </a:lnTo>
                  <a:lnTo>
                    <a:pt x="951" y="1386"/>
                  </a:lnTo>
                  <a:lnTo>
                    <a:pt x="951" y="1386"/>
                  </a:lnTo>
                  <a:lnTo>
                    <a:pt x="952" y="1380"/>
                  </a:lnTo>
                  <a:lnTo>
                    <a:pt x="952" y="1374"/>
                  </a:lnTo>
                  <a:lnTo>
                    <a:pt x="951" y="1368"/>
                  </a:lnTo>
                  <a:lnTo>
                    <a:pt x="950" y="1363"/>
                  </a:lnTo>
                  <a:lnTo>
                    <a:pt x="946" y="1352"/>
                  </a:lnTo>
                  <a:lnTo>
                    <a:pt x="941" y="1341"/>
                  </a:lnTo>
                  <a:lnTo>
                    <a:pt x="937" y="1331"/>
                  </a:lnTo>
                  <a:lnTo>
                    <a:pt x="936" y="1326"/>
                  </a:lnTo>
                  <a:lnTo>
                    <a:pt x="936" y="1322"/>
                  </a:lnTo>
                  <a:lnTo>
                    <a:pt x="936" y="1317"/>
                  </a:lnTo>
                  <a:lnTo>
                    <a:pt x="937" y="1312"/>
                  </a:lnTo>
                  <a:lnTo>
                    <a:pt x="940" y="1306"/>
                  </a:lnTo>
                  <a:lnTo>
                    <a:pt x="943" y="1302"/>
                  </a:lnTo>
                  <a:lnTo>
                    <a:pt x="943" y="1302"/>
                  </a:lnTo>
                  <a:lnTo>
                    <a:pt x="953" y="1302"/>
                  </a:lnTo>
                  <a:lnTo>
                    <a:pt x="960" y="1304"/>
                  </a:lnTo>
                  <a:lnTo>
                    <a:pt x="966" y="1308"/>
                  </a:lnTo>
                  <a:lnTo>
                    <a:pt x="971" y="1314"/>
                  </a:lnTo>
                  <a:lnTo>
                    <a:pt x="980" y="1325"/>
                  </a:lnTo>
                  <a:lnTo>
                    <a:pt x="986" y="1330"/>
                  </a:lnTo>
                  <a:lnTo>
                    <a:pt x="992" y="1334"/>
                  </a:lnTo>
                  <a:lnTo>
                    <a:pt x="992" y="1334"/>
                  </a:lnTo>
                  <a:lnTo>
                    <a:pt x="993" y="1330"/>
                  </a:lnTo>
                  <a:lnTo>
                    <a:pt x="995" y="1325"/>
                  </a:lnTo>
                  <a:lnTo>
                    <a:pt x="995" y="1320"/>
                  </a:lnTo>
                  <a:lnTo>
                    <a:pt x="995" y="1316"/>
                  </a:lnTo>
                  <a:lnTo>
                    <a:pt x="993" y="1306"/>
                  </a:lnTo>
                  <a:lnTo>
                    <a:pt x="990" y="1297"/>
                  </a:lnTo>
                  <a:lnTo>
                    <a:pt x="980" y="1278"/>
                  </a:lnTo>
                  <a:lnTo>
                    <a:pt x="976" y="1269"/>
                  </a:lnTo>
                  <a:lnTo>
                    <a:pt x="972" y="1260"/>
                  </a:lnTo>
                  <a:lnTo>
                    <a:pt x="972" y="1260"/>
                  </a:lnTo>
                  <a:lnTo>
                    <a:pt x="970" y="1250"/>
                  </a:lnTo>
                  <a:lnTo>
                    <a:pt x="968" y="1240"/>
                  </a:lnTo>
                  <a:lnTo>
                    <a:pt x="964" y="1220"/>
                  </a:lnTo>
                  <a:lnTo>
                    <a:pt x="962" y="1210"/>
                  </a:lnTo>
                  <a:lnTo>
                    <a:pt x="958" y="1199"/>
                  </a:lnTo>
                  <a:lnTo>
                    <a:pt x="954" y="1191"/>
                  </a:lnTo>
                  <a:lnTo>
                    <a:pt x="949" y="1183"/>
                  </a:lnTo>
                  <a:lnTo>
                    <a:pt x="949" y="1183"/>
                  </a:lnTo>
                  <a:lnTo>
                    <a:pt x="940" y="1186"/>
                  </a:lnTo>
                  <a:lnTo>
                    <a:pt x="930" y="1191"/>
                  </a:lnTo>
                  <a:lnTo>
                    <a:pt x="908" y="1203"/>
                  </a:lnTo>
                  <a:lnTo>
                    <a:pt x="896" y="1209"/>
                  </a:lnTo>
                  <a:lnTo>
                    <a:pt x="883" y="1213"/>
                  </a:lnTo>
                  <a:lnTo>
                    <a:pt x="868" y="1216"/>
                  </a:lnTo>
                  <a:lnTo>
                    <a:pt x="861" y="1216"/>
                  </a:lnTo>
                  <a:lnTo>
                    <a:pt x="854" y="1215"/>
                  </a:lnTo>
                  <a:lnTo>
                    <a:pt x="854" y="1215"/>
                  </a:lnTo>
                  <a:lnTo>
                    <a:pt x="842" y="1213"/>
                  </a:lnTo>
                  <a:lnTo>
                    <a:pt x="831" y="1209"/>
                  </a:lnTo>
                  <a:lnTo>
                    <a:pt x="822" y="1202"/>
                  </a:lnTo>
                  <a:lnTo>
                    <a:pt x="814" y="1194"/>
                  </a:lnTo>
                  <a:lnTo>
                    <a:pt x="806" y="1186"/>
                  </a:lnTo>
                  <a:lnTo>
                    <a:pt x="800" y="1176"/>
                  </a:lnTo>
                  <a:lnTo>
                    <a:pt x="795" y="1166"/>
                  </a:lnTo>
                  <a:lnTo>
                    <a:pt x="791" y="1154"/>
                  </a:lnTo>
                  <a:lnTo>
                    <a:pt x="791" y="1154"/>
                  </a:lnTo>
                  <a:lnTo>
                    <a:pt x="770" y="1153"/>
                  </a:lnTo>
                  <a:lnTo>
                    <a:pt x="751" y="1150"/>
                  </a:lnTo>
                  <a:lnTo>
                    <a:pt x="732" y="1146"/>
                  </a:lnTo>
                  <a:lnTo>
                    <a:pt x="713" y="1141"/>
                  </a:lnTo>
                  <a:lnTo>
                    <a:pt x="676" y="1130"/>
                  </a:lnTo>
                  <a:lnTo>
                    <a:pt x="637" y="1116"/>
                  </a:lnTo>
                  <a:lnTo>
                    <a:pt x="599" y="1103"/>
                  </a:lnTo>
                  <a:lnTo>
                    <a:pt x="579" y="1096"/>
                  </a:lnTo>
                  <a:lnTo>
                    <a:pt x="559" y="1091"/>
                  </a:lnTo>
                  <a:lnTo>
                    <a:pt x="539" y="1086"/>
                  </a:lnTo>
                  <a:lnTo>
                    <a:pt x="519" y="1082"/>
                  </a:lnTo>
                  <a:lnTo>
                    <a:pt x="498" y="1079"/>
                  </a:lnTo>
                  <a:lnTo>
                    <a:pt x="477" y="1077"/>
                  </a:lnTo>
                  <a:lnTo>
                    <a:pt x="477" y="1077"/>
                  </a:lnTo>
                  <a:lnTo>
                    <a:pt x="463" y="1077"/>
                  </a:lnTo>
                  <a:lnTo>
                    <a:pt x="451" y="1078"/>
                  </a:lnTo>
                  <a:lnTo>
                    <a:pt x="439" y="1079"/>
                  </a:lnTo>
                  <a:lnTo>
                    <a:pt x="427" y="1081"/>
                  </a:lnTo>
                  <a:lnTo>
                    <a:pt x="416" y="1084"/>
                  </a:lnTo>
                  <a:lnTo>
                    <a:pt x="407" y="1088"/>
                  </a:lnTo>
                  <a:lnTo>
                    <a:pt x="398" y="1093"/>
                  </a:lnTo>
                  <a:lnTo>
                    <a:pt x="390" y="1099"/>
                  </a:lnTo>
                  <a:lnTo>
                    <a:pt x="383" y="1106"/>
                  </a:lnTo>
                  <a:lnTo>
                    <a:pt x="378" y="1114"/>
                  </a:lnTo>
                  <a:lnTo>
                    <a:pt x="374" y="1123"/>
                  </a:lnTo>
                  <a:lnTo>
                    <a:pt x="371" y="1133"/>
                  </a:lnTo>
                  <a:lnTo>
                    <a:pt x="370" y="1143"/>
                  </a:lnTo>
                  <a:lnTo>
                    <a:pt x="371" y="1155"/>
                  </a:lnTo>
                  <a:lnTo>
                    <a:pt x="374" y="1169"/>
                  </a:lnTo>
                  <a:lnTo>
                    <a:pt x="379" y="1183"/>
                  </a:lnTo>
                  <a:lnTo>
                    <a:pt x="379" y="1183"/>
                  </a:lnTo>
                  <a:lnTo>
                    <a:pt x="382" y="1189"/>
                  </a:lnTo>
                  <a:lnTo>
                    <a:pt x="386" y="1195"/>
                  </a:lnTo>
                  <a:lnTo>
                    <a:pt x="395" y="1208"/>
                  </a:lnTo>
                  <a:lnTo>
                    <a:pt x="405" y="1219"/>
                  </a:lnTo>
                  <a:lnTo>
                    <a:pt x="409" y="1225"/>
                  </a:lnTo>
                  <a:lnTo>
                    <a:pt x="413" y="1231"/>
                  </a:lnTo>
                  <a:lnTo>
                    <a:pt x="413" y="1231"/>
                  </a:lnTo>
                  <a:lnTo>
                    <a:pt x="423" y="1248"/>
                  </a:lnTo>
                  <a:lnTo>
                    <a:pt x="433" y="1266"/>
                  </a:lnTo>
                  <a:lnTo>
                    <a:pt x="442" y="1285"/>
                  </a:lnTo>
                  <a:lnTo>
                    <a:pt x="452" y="1305"/>
                  </a:lnTo>
                  <a:lnTo>
                    <a:pt x="460" y="1327"/>
                  </a:lnTo>
                  <a:lnTo>
                    <a:pt x="469" y="1349"/>
                  </a:lnTo>
                  <a:lnTo>
                    <a:pt x="476" y="1372"/>
                  </a:lnTo>
                  <a:lnTo>
                    <a:pt x="481" y="1395"/>
                  </a:lnTo>
                  <a:lnTo>
                    <a:pt x="486" y="1420"/>
                  </a:lnTo>
                  <a:lnTo>
                    <a:pt x="489" y="1445"/>
                  </a:lnTo>
                  <a:lnTo>
                    <a:pt x="490" y="1469"/>
                  </a:lnTo>
                  <a:lnTo>
                    <a:pt x="489" y="1494"/>
                  </a:lnTo>
                  <a:lnTo>
                    <a:pt x="486" y="1520"/>
                  </a:lnTo>
                  <a:lnTo>
                    <a:pt x="481" y="1546"/>
                  </a:lnTo>
                  <a:lnTo>
                    <a:pt x="478" y="1559"/>
                  </a:lnTo>
                  <a:lnTo>
                    <a:pt x="474" y="1572"/>
                  </a:lnTo>
                  <a:lnTo>
                    <a:pt x="469" y="1585"/>
                  </a:lnTo>
                  <a:lnTo>
                    <a:pt x="463" y="1597"/>
                  </a:lnTo>
                  <a:lnTo>
                    <a:pt x="463" y="1597"/>
                  </a:lnTo>
                  <a:lnTo>
                    <a:pt x="470" y="1607"/>
                  </a:lnTo>
                  <a:lnTo>
                    <a:pt x="474" y="1619"/>
                  </a:lnTo>
                  <a:lnTo>
                    <a:pt x="478" y="1632"/>
                  </a:lnTo>
                  <a:lnTo>
                    <a:pt x="480" y="1644"/>
                  </a:lnTo>
                  <a:lnTo>
                    <a:pt x="481" y="1657"/>
                  </a:lnTo>
                  <a:lnTo>
                    <a:pt x="480" y="1670"/>
                  </a:lnTo>
                  <a:lnTo>
                    <a:pt x="477" y="1683"/>
                  </a:lnTo>
                  <a:lnTo>
                    <a:pt x="472" y="1695"/>
                  </a:lnTo>
                  <a:lnTo>
                    <a:pt x="472" y="1695"/>
                  </a:lnTo>
                  <a:lnTo>
                    <a:pt x="468" y="1697"/>
                  </a:lnTo>
                  <a:lnTo>
                    <a:pt x="464" y="1700"/>
                  </a:lnTo>
                  <a:lnTo>
                    <a:pt x="454" y="1710"/>
                  </a:lnTo>
                  <a:lnTo>
                    <a:pt x="434" y="1733"/>
                  </a:lnTo>
                  <a:lnTo>
                    <a:pt x="434" y="1733"/>
                  </a:lnTo>
                  <a:lnTo>
                    <a:pt x="420" y="1739"/>
                  </a:lnTo>
                  <a:lnTo>
                    <a:pt x="405" y="1745"/>
                  </a:lnTo>
                  <a:lnTo>
                    <a:pt x="388" y="1750"/>
                  </a:lnTo>
                  <a:lnTo>
                    <a:pt x="371" y="1753"/>
                  </a:lnTo>
                  <a:lnTo>
                    <a:pt x="352" y="1756"/>
                  </a:lnTo>
                  <a:lnTo>
                    <a:pt x="333" y="1758"/>
                  </a:lnTo>
                  <a:lnTo>
                    <a:pt x="314" y="1759"/>
                  </a:lnTo>
                  <a:lnTo>
                    <a:pt x="294" y="1759"/>
                  </a:lnTo>
                  <a:lnTo>
                    <a:pt x="274" y="1759"/>
                  </a:lnTo>
                  <a:lnTo>
                    <a:pt x="254" y="1757"/>
                  </a:lnTo>
                  <a:lnTo>
                    <a:pt x="234" y="1755"/>
                  </a:lnTo>
                  <a:lnTo>
                    <a:pt x="215" y="1752"/>
                  </a:lnTo>
                  <a:lnTo>
                    <a:pt x="195" y="1748"/>
                  </a:lnTo>
                  <a:lnTo>
                    <a:pt x="177" y="1744"/>
                  </a:lnTo>
                  <a:lnTo>
                    <a:pt x="159" y="1738"/>
                  </a:lnTo>
                  <a:lnTo>
                    <a:pt x="141" y="1733"/>
                  </a:lnTo>
                  <a:lnTo>
                    <a:pt x="141" y="1733"/>
                  </a:lnTo>
                  <a:lnTo>
                    <a:pt x="124" y="1725"/>
                  </a:lnTo>
                  <a:lnTo>
                    <a:pt x="106" y="1717"/>
                  </a:lnTo>
                  <a:lnTo>
                    <a:pt x="88" y="1709"/>
                  </a:lnTo>
                  <a:lnTo>
                    <a:pt x="72" y="1699"/>
                  </a:lnTo>
                  <a:lnTo>
                    <a:pt x="64" y="1693"/>
                  </a:lnTo>
                  <a:lnTo>
                    <a:pt x="57" y="1687"/>
                  </a:lnTo>
                  <a:lnTo>
                    <a:pt x="51" y="1680"/>
                  </a:lnTo>
                  <a:lnTo>
                    <a:pt x="46" y="1673"/>
                  </a:lnTo>
                  <a:lnTo>
                    <a:pt x="42" y="1666"/>
                  </a:lnTo>
                  <a:lnTo>
                    <a:pt x="39" y="1658"/>
                  </a:lnTo>
                  <a:lnTo>
                    <a:pt x="38" y="1649"/>
                  </a:lnTo>
                  <a:lnTo>
                    <a:pt x="38" y="1640"/>
                  </a:lnTo>
                  <a:lnTo>
                    <a:pt x="38" y="1640"/>
                  </a:lnTo>
                  <a:lnTo>
                    <a:pt x="39" y="1634"/>
                  </a:lnTo>
                  <a:lnTo>
                    <a:pt x="41" y="1629"/>
                  </a:lnTo>
                  <a:lnTo>
                    <a:pt x="43" y="1623"/>
                  </a:lnTo>
                  <a:lnTo>
                    <a:pt x="46" y="1619"/>
                  </a:lnTo>
                  <a:lnTo>
                    <a:pt x="50" y="1615"/>
                  </a:lnTo>
                  <a:lnTo>
                    <a:pt x="55" y="1612"/>
                  </a:lnTo>
                  <a:lnTo>
                    <a:pt x="60" y="1611"/>
                  </a:lnTo>
                  <a:lnTo>
                    <a:pt x="65" y="1610"/>
                  </a:lnTo>
                  <a:lnTo>
                    <a:pt x="65" y="1610"/>
                  </a:lnTo>
                  <a:lnTo>
                    <a:pt x="63" y="1608"/>
                  </a:lnTo>
                  <a:lnTo>
                    <a:pt x="61" y="1607"/>
                  </a:lnTo>
                  <a:lnTo>
                    <a:pt x="58" y="1606"/>
                  </a:lnTo>
                  <a:lnTo>
                    <a:pt x="56" y="1606"/>
                  </a:lnTo>
                  <a:lnTo>
                    <a:pt x="51" y="1608"/>
                  </a:lnTo>
                  <a:lnTo>
                    <a:pt x="47" y="1612"/>
                  </a:lnTo>
                  <a:lnTo>
                    <a:pt x="40" y="1621"/>
                  </a:lnTo>
                  <a:lnTo>
                    <a:pt x="36" y="1625"/>
                  </a:lnTo>
                  <a:lnTo>
                    <a:pt x="33" y="1630"/>
                  </a:lnTo>
                  <a:lnTo>
                    <a:pt x="33" y="1630"/>
                  </a:lnTo>
                  <a:lnTo>
                    <a:pt x="31" y="1648"/>
                  </a:lnTo>
                  <a:lnTo>
                    <a:pt x="31" y="1667"/>
                  </a:lnTo>
                  <a:lnTo>
                    <a:pt x="31" y="1684"/>
                  </a:lnTo>
                  <a:lnTo>
                    <a:pt x="33" y="1702"/>
                  </a:lnTo>
                  <a:lnTo>
                    <a:pt x="35" y="1719"/>
                  </a:lnTo>
                  <a:lnTo>
                    <a:pt x="38" y="1737"/>
                  </a:lnTo>
                  <a:lnTo>
                    <a:pt x="46" y="1772"/>
                  </a:lnTo>
                  <a:lnTo>
                    <a:pt x="46" y="1772"/>
                  </a:lnTo>
                  <a:lnTo>
                    <a:pt x="50" y="1788"/>
                  </a:lnTo>
                  <a:lnTo>
                    <a:pt x="58" y="1807"/>
                  </a:lnTo>
                  <a:lnTo>
                    <a:pt x="62" y="1816"/>
                  </a:lnTo>
                  <a:lnTo>
                    <a:pt x="66" y="1824"/>
                  </a:lnTo>
                  <a:lnTo>
                    <a:pt x="71" y="1830"/>
                  </a:lnTo>
                  <a:lnTo>
                    <a:pt x="76" y="1835"/>
                  </a:lnTo>
                  <a:lnTo>
                    <a:pt x="76" y="1835"/>
                  </a:lnTo>
                  <a:lnTo>
                    <a:pt x="82" y="1838"/>
                  </a:lnTo>
                  <a:lnTo>
                    <a:pt x="89" y="1841"/>
                  </a:lnTo>
                  <a:lnTo>
                    <a:pt x="106" y="1844"/>
                  </a:lnTo>
                  <a:lnTo>
                    <a:pt x="126" y="1846"/>
                  </a:lnTo>
                  <a:lnTo>
                    <a:pt x="146" y="1849"/>
                  </a:lnTo>
                  <a:lnTo>
                    <a:pt x="146" y="1849"/>
                  </a:lnTo>
                  <a:lnTo>
                    <a:pt x="175" y="1853"/>
                  </a:lnTo>
                  <a:lnTo>
                    <a:pt x="205" y="1855"/>
                  </a:lnTo>
                  <a:lnTo>
                    <a:pt x="236" y="1857"/>
                  </a:lnTo>
                  <a:lnTo>
                    <a:pt x="269" y="1858"/>
                  </a:lnTo>
                  <a:lnTo>
                    <a:pt x="300" y="1857"/>
                  </a:lnTo>
                  <a:lnTo>
                    <a:pt x="331" y="1854"/>
                  </a:lnTo>
                  <a:lnTo>
                    <a:pt x="361" y="1850"/>
                  </a:lnTo>
                  <a:lnTo>
                    <a:pt x="376" y="1847"/>
                  </a:lnTo>
                  <a:lnTo>
                    <a:pt x="390" y="1843"/>
                  </a:lnTo>
                  <a:lnTo>
                    <a:pt x="390" y="1843"/>
                  </a:lnTo>
                  <a:lnTo>
                    <a:pt x="400" y="1840"/>
                  </a:lnTo>
                  <a:lnTo>
                    <a:pt x="409" y="1835"/>
                  </a:lnTo>
                  <a:lnTo>
                    <a:pt x="428" y="1827"/>
                  </a:lnTo>
                  <a:lnTo>
                    <a:pt x="438" y="1824"/>
                  </a:lnTo>
                  <a:lnTo>
                    <a:pt x="447" y="1822"/>
                  </a:lnTo>
                  <a:lnTo>
                    <a:pt x="456" y="1822"/>
                  </a:lnTo>
                  <a:lnTo>
                    <a:pt x="461" y="1823"/>
                  </a:lnTo>
                  <a:lnTo>
                    <a:pt x="465" y="1824"/>
                  </a:lnTo>
                  <a:lnTo>
                    <a:pt x="465" y="1824"/>
                  </a:lnTo>
                  <a:lnTo>
                    <a:pt x="464" y="1831"/>
                  </a:lnTo>
                  <a:lnTo>
                    <a:pt x="461" y="1837"/>
                  </a:lnTo>
                  <a:lnTo>
                    <a:pt x="458" y="1843"/>
                  </a:lnTo>
                  <a:lnTo>
                    <a:pt x="454" y="1848"/>
                  </a:lnTo>
                  <a:lnTo>
                    <a:pt x="449" y="1852"/>
                  </a:lnTo>
                  <a:lnTo>
                    <a:pt x="444" y="1857"/>
                  </a:lnTo>
                  <a:lnTo>
                    <a:pt x="432" y="1864"/>
                  </a:lnTo>
                  <a:lnTo>
                    <a:pt x="418" y="1869"/>
                  </a:lnTo>
                  <a:lnTo>
                    <a:pt x="404" y="1874"/>
                  </a:lnTo>
                  <a:lnTo>
                    <a:pt x="390" y="1877"/>
                  </a:lnTo>
                  <a:lnTo>
                    <a:pt x="377" y="1880"/>
                  </a:lnTo>
                  <a:lnTo>
                    <a:pt x="377" y="1880"/>
                  </a:lnTo>
                  <a:lnTo>
                    <a:pt x="345" y="1884"/>
                  </a:lnTo>
                  <a:lnTo>
                    <a:pt x="314" y="1887"/>
                  </a:lnTo>
                  <a:lnTo>
                    <a:pt x="282" y="1888"/>
                  </a:lnTo>
                  <a:lnTo>
                    <a:pt x="250" y="1887"/>
                  </a:lnTo>
                  <a:lnTo>
                    <a:pt x="219" y="1885"/>
                  </a:lnTo>
                  <a:lnTo>
                    <a:pt x="188" y="1880"/>
                  </a:lnTo>
                  <a:lnTo>
                    <a:pt x="159" y="1875"/>
                  </a:lnTo>
                  <a:lnTo>
                    <a:pt x="131" y="1867"/>
                  </a:lnTo>
                  <a:lnTo>
                    <a:pt x="131" y="1867"/>
                  </a:lnTo>
                  <a:lnTo>
                    <a:pt x="120" y="1863"/>
                  </a:lnTo>
                  <a:lnTo>
                    <a:pt x="109" y="1858"/>
                  </a:lnTo>
                  <a:lnTo>
                    <a:pt x="97" y="1852"/>
                  </a:lnTo>
                  <a:lnTo>
                    <a:pt x="83" y="1846"/>
                  </a:lnTo>
                  <a:lnTo>
                    <a:pt x="83" y="1846"/>
                  </a:lnTo>
                  <a:lnTo>
                    <a:pt x="69" y="1841"/>
                  </a:lnTo>
                  <a:lnTo>
                    <a:pt x="55" y="1837"/>
                  </a:lnTo>
                  <a:lnTo>
                    <a:pt x="43" y="1832"/>
                  </a:lnTo>
                  <a:lnTo>
                    <a:pt x="39" y="1829"/>
                  </a:lnTo>
                  <a:lnTo>
                    <a:pt x="35" y="1827"/>
                  </a:lnTo>
                  <a:lnTo>
                    <a:pt x="35" y="1827"/>
                  </a:lnTo>
                  <a:lnTo>
                    <a:pt x="32" y="1822"/>
                  </a:lnTo>
                  <a:lnTo>
                    <a:pt x="28" y="1816"/>
                  </a:lnTo>
                  <a:lnTo>
                    <a:pt x="23" y="1802"/>
                  </a:lnTo>
                  <a:lnTo>
                    <a:pt x="18" y="1786"/>
                  </a:lnTo>
                  <a:lnTo>
                    <a:pt x="15" y="1768"/>
                  </a:lnTo>
                  <a:lnTo>
                    <a:pt x="12" y="1749"/>
                  </a:lnTo>
                  <a:lnTo>
                    <a:pt x="11" y="1728"/>
                  </a:lnTo>
                  <a:lnTo>
                    <a:pt x="9" y="1692"/>
                  </a:lnTo>
                  <a:lnTo>
                    <a:pt x="9" y="1692"/>
                  </a:lnTo>
                  <a:lnTo>
                    <a:pt x="10" y="1675"/>
                  </a:lnTo>
                  <a:lnTo>
                    <a:pt x="12" y="1657"/>
                  </a:lnTo>
                  <a:lnTo>
                    <a:pt x="14" y="1640"/>
                  </a:lnTo>
                  <a:lnTo>
                    <a:pt x="15" y="1621"/>
                  </a:lnTo>
                  <a:lnTo>
                    <a:pt x="15" y="1621"/>
                  </a:lnTo>
                  <a:lnTo>
                    <a:pt x="22" y="1611"/>
                  </a:lnTo>
                  <a:lnTo>
                    <a:pt x="30" y="1602"/>
                  </a:lnTo>
                  <a:lnTo>
                    <a:pt x="46" y="1584"/>
                  </a:lnTo>
                  <a:lnTo>
                    <a:pt x="46" y="1584"/>
                  </a:lnTo>
                  <a:lnTo>
                    <a:pt x="38" y="1570"/>
                  </a:lnTo>
                  <a:lnTo>
                    <a:pt x="31" y="1555"/>
                  </a:lnTo>
                  <a:lnTo>
                    <a:pt x="25" y="1540"/>
                  </a:lnTo>
                  <a:lnTo>
                    <a:pt x="19" y="1524"/>
                  </a:lnTo>
                  <a:lnTo>
                    <a:pt x="15" y="1508"/>
                  </a:lnTo>
                  <a:lnTo>
                    <a:pt x="10" y="1492"/>
                  </a:lnTo>
                  <a:lnTo>
                    <a:pt x="7" y="1476"/>
                  </a:lnTo>
                  <a:lnTo>
                    <a:pt x="4" y="1459"/>
                  </a:lnTo>
                  <a:lnTo>
                    <a:pt x="2" y="1443"/>
                  </a:lnTo>
                  <a:lnTo>
                    <a:pt x="1" y="1426"/>
                  </a:lnTo>
                  <a:lnTo>
                    <a:pt x="0" y="1408"/>
                  </a:lnTo>
                  <a:lnTo>
                    <a:pt x="0" y="1392"/>
                  </a:lnTo>
                  <a:lnTo>
                    <a:pt x="1" y="1358"/>
                  </a:lnTo>
                  <a:lnTo>
                    <a:pt x="5" y="1325"/>
                  </a:lnTo>
                  <a:lnTo>
                    <a:pt x="11" y="1291"/>
                  </a:lnTo>
                  <a:lnTo>
                    <a:pt x="18" y="1259"/>
                  </a:lnTo>
                  <a:lnTo>
                    <a:pt x="28" y="1228"/>
                  </a:lnTo>
                  <a:lnTo>
                    <a:pt x="40" y="1198"/>
                  </a:lnTo>
                  <a:lnTo>
                    <a:pt x="54" y="1170"/>
                  </a:lnTo>
                  <a:lnTo>
                    <a:pt x="68" y="1143"/>
                  </a:lnTo>
                  <a:lnTo>
                    <a:pt x="84" y="1119"/>
                  </a:lnTo>
                  <a:lnTo>
                    <a:pt x="93" y="1108"/>
                  </a:lnTo>
                  <a:lnTo>
                    <a:pt x="102" y="1096"/>
                  </a:lnTo>
                  <a:lnTo>
                    <a:pt x="102" y="1096"/>
                  </a:lnTo>
                  <a:lnTo>
                    <a:pt x="113" y="1084"/>
                  </a:lnTo>
                  <a:lnTo>
                    <a:pt x="125" y="1073"/>
                  </a:lnTo>
                  <a:lnTo>
                    <a:pt x="151" y="1049"/>
                  </a:lnTo>
                  <a:lnTo>
                    <a:pt x="164" y="1037"/>
                  </a:lnTo>
                  <a:lnTo>
                    <a:pt x="175" y="1024"/>
                  </a:lnTo>
                  <a:lnTo>
                    <a:pt x="184" y="1011"/>
                  </a:lnTo>
                  <a:lnTo>
                    <a:pt x="188" y="1004"/>
                  </a:lnTo>
                  <a:lnTo>
                    <a:pt x="192" y="995"/>
                  </a:lnTo>
                  <a:lnTo>
                    <a:pt x="192" y="995"/>
                  </a:lnTo>
                  <a:lnTo>
                    <a:pt x="195" y="986"/>
                  </a:lnTo>
                  <a:lnTo>
                    <a:pt x="197" y="978"/>
                  </a:lnTo>
                  <a:lnTo>
                    <a:pt x="199" y="969"/>
                  </a:lnTo>
                  <a:lnTo>
                    <a:pt x="199" y="961"/>
                  </a:lnTo>
                  <a:lnTo>
                    <a:pt x="200" y="945"/>
                  </a:lnTo>
                  <a:lnTo>
                    <a:pt x="198" y="929"/>
                  </a:lnTo>
                  <a:lnTo>
                    <a:pt x="197" y="913"/>
                  </a:lnTo>
                  <a:lnTo>
                    <a:pt x="196" y="896"/>
                  </a:lnTo>
                  <a:lnTo>
                    <a:pt x="196" y="877"/>
                  </a:lnTo>
                  <a:lnTo>
                    <a:pt x="198" y="868"/>
                  </a:lnTo>
                  <a:lnTo>
                    <a:pt x="199" y="859"/>
                  </a:lnTo>
                  <a:lnTo>
                    <a:pt x="199" y="859"/>
                  </a:lnTo>
                  <a:lnTo>
                    <a:pt x="203" y="851"/>
                  </a:lnTo>
                  <a:lnTo>
                    <a:pt x="209" y="840"/>
                  </a:lnTo>
                  <a:lnTo>
                    <a:pt x="217" y="829"/>
                  </a:lnTo>
                  <a:lnTo>
                    <a:pt x="227" y="820"/>
                  </a:lnTo>
                  <a:lnTo>
                    <a:pt x="232" y="816"/>
                  </a:lnTo>
                  <a:lnTo>
                    <a:pt x="238" y="812"/>
                  </a:lnTo>
                  <a:lnTo>
                    <a:pt x="243" y="810"/>
                  </a:lnTo>
                  <a:lnTo>
                    <a:pt x="248" y="809"/>
                  </a:lnTo>
                  <a:lnTo>
                    <a:pt x="254" y="810"/>
                  </a:lnTo>
                  <a:lnTo>
                    <a:pt x="260" y="812"/>
                  </a:lnTo>
                  <a:lnTo>
                    <a:pt x="264" y="816"/>
                  </a:lnTo>
                  <a:lnTo>
                    <a:pt x="268" y="822"/>
                  </a:lnTo>
                  <a:lnTo>
                    <a:pt x="268" y="822"/>
                  </a:lnTo>
                  <a:lnTo>
                    <a:pt x="270" y="826"/>
                  </a:lnTo>
                  <a:lnTo>
                    <a:pt x="271" y="830"/>
                  </a:lnTo>
                  <a:lnTo>
                    <a:pt x="272" y="834"/>
                  </a:lnTo>
                  <a:lnTo>
                    <a:pt x="271" y="839"/>
                  </a:lnTo>
                  <a:lnTo>
                    <a:pt x="269" y="847"/>
                  </a:lnTo>
                  <a:lnTo>
                    <a:pt x="265" y="856"/>
                  </a:lnTo>
                  <a:lnTo>
                    <a:pt x="255" y="873"/>
                  </a:lnTo>
                  <a:lnTo>
                    <a:pt x="251" y="882"/>
                  </a:lnTo>
                  <a:lnTo>
                    <a:pt x="249" y="890"/>
                  </a:lnTo>
                  <a:lnTo>
                    <a:pt x="249" y="890"/>
                  </a:lnTo>
                  <a:lnTo>
                    <a:pt x="248" y="906"/>
                  </a:lnTo>
                  <a:lnTo>
                    <a:pt x="250" y="919"/>
                  </a:lnTo>
                  <a:lnTo>
                    <a:pt x="253" y="930"/>
                  </a:lnTo>
                  <a:lnTo>
                    <a:pt x="258" y="940"/>
                  </a:lnTo>
                  <a:lnTo>
                    <a:pt x="264" y="949"/>
                  </a:lnTo>
                  <a:lnTo>
                    <a:pt x="271" y="958"/>
                  </a:lnTo>
                  <a:lnTo>
                    <a:pt x="284" y="975"/>
                  </a:lnTo>
                  <a:lnTo>
                    <a:pt x="284" y="975"/>
                  </a:lnTo>
                  <a:lnTo>
                    <a:pt x="312" y="973"/>
                  </a:lnTo>
                  <a:lnTo>
                    <a:pt x="339" y="971"/>
                  </a:lnTo>
                  <a:lnTo>
                    <a:pt x="391" y="964"/>
                  </a:lnTo>
                  <a:lnTo>
                    <a:pt x="417" y="961"/>
                  </a:lnTo>
                  <a:lnTo>
                    <a:pt x="444" y="959"/>
                  </a:lnTo>
                  <a:lnTo>
                    <a:pt x="473" y="958"/>
                  </a:lnTo>
                  <a:lnTo>
                    <a:pt x="503" y="959"/>
                  </a:lnTo>
                  <a:lnTo>
                    <a:pt x="503" y="959"/>
                  </a:lnTo>
                  <a:lnTo>
                    <a:pt x="519" y="961"/>
                  </a:lnTo>
                  <a:lnTo>
                    <a:pt x="534" y="963"/>
                  </a:lnTo>
                  <a:lnTo>
                    <a:pt x="549" y="966"/>
                  </a:lnTo>
                  <a:lnTo>
                    <a:pt x="563" y="970"/>
                  </a:lnTo>
                  <a:lnTo>
                    <a:pt x="592" y="978"/>
                  </a:lnTo>
                  <a:lnTo>
                    <a:pt x="619" y="988"/>
                  </a:lnTo>
                  <a:lnTo>
                    <a:pt x="619" y="988"/>
                  </a:lnTo>
                  <a:lnTo>
                    <a:pt x="632" y="993"/>
                  </a:lnTo>
                  <a:lnTo>
                    <a:pt x="644" y="999"/>
                  </a:lnTo>
                  <a:lnTo>
                    <a:pt x="667" y="1012"/>
                  </a:lnTo>
                  <a:lnTo>
                    <a:pt x="692" y="1025"/>
                  </a:lnTo>
                  <a:lnTo>
                    <a:pt x="704" y="1031"/>
                  </a:lnTo>
                  <a:lnTo>
                    <a:pt x="717" y="1036"/>
                  </a:lnTo>
                  <a:lnTo>
                    <a:pt x="717" y="1036"/>
                  </a:lnTo>
                  <a:lnTo>
                    <a:pt x="728" y="1039"/>
                  </a:lnTo>
                  <a:lnTo>
                    <a:pt x="740" y="1042"/>
                  </a:lnTo>
                  <a:lnTo>
                    <a:pt x="763" y="1048"/>
                  </a:lnTo>
                  <a:lnTo>
                    <a:pt x="774" y="1051"/>
                  </a:lnTo>
                  <a:lnTo>
                    <a:pt x="786" y="1055"/>
                  </a:lnTo>
                  <a:lnTo>
                    <a:pt x="797" y="1060"/>
                  </a:lnTo>
                  <a:lnTo>
                    <a:pt x="807" y="1067"/>
                  </a:lnTo>
                  <a:lnTo>
                    <a:pt x="807" y="1067"/>
                  </a:lnTo>
                  <a:lnTo>
                    <a:pt x="815" y="1061"/>
                  </a:lnTo>
                  <a:lnTo>
                    <a:pt x="822" y="1055"/>
                  </a:lnTo>
                  <a:lnTo>
                    <a:pt x="836" y="1041"/>
                  </a:lnTo>
                  <a:lnTo>
                    <a:pt x="843" y="1035"/>
                  </a:lnTo>
                  <a:lnTo>
                    <a:pt x="851" y="1030"/>
                  </a:lnTo>
                  <a:lnTo>
                    <a:pt x="859" y="1027"/>
                  </a:lnTo>
                  <a:lnTo>
                    <a:pt x="864" y="1026"/>
                  </a:lnTo>
                  <a:lnTo>
                    <a:pt x="869" y="1025"/>
                  </a:lnTo>
                  <a:lnTo>
                    <a:pt x="869" y="1025"/>
                  </a:lnTo>
                  <a:lnTo>
                    <a:pt x="876" y="1026"/>
                  </a:lnTo>
                  <a:lnTo>
                    <a:pt x="884" y="1027"/>
                  </a:lnTo>
                  <a:lnTo>
                    <a:pt x="890" y="1029"/>
                  </a:lnTo>
                  <a:lnTo>
                    <a:pt x="896" y="1032"/>
                  </a:lnTo>
                  <a:lnTo>
                    <a:pt x="902" y="1036"/>
                  </a:lnTo>
                  <a:lnTo>
                    <a:pt x="907" y="1041"/>
                  </a:lnTo>
                  <a:lnTo>
                    <a:pt x="917" y="1052"/>
                  </a:lnTo>
                  <a:lnTo>
                    <a:pt x="926" y="1064"/>
                  </a:lnTo>
                  <a:lnTo>
                    <a:pt x="934" y="1077"/>
                  </a:lnTo>
                  <a:lnTo>
                    <a:pt x="940" y="1091"/>
                  </a:lnTo>
                  <a:lnTo>
                    <a:pt x="946" y="1105"/>
                  </a:lnTo>
                  <a:lnTo>
                    <a:pt x="946" y="1105"/>
                  </a:lnTo>
                  <a:lnTo>
                    <a:pt x="956" y="1065"/>
                  </a:lnTo>
                  <a:lnTo>
                    <a:pt x="962" y="1048"/>
                  </a:lnTo>
                  <a:lnTo>
                    <a:pt x="968" y="1031"/>
                  </a:lnTo>
                  <a:lnTo>
                    <a:pt x="976" y="1016"/>
                  </a:lnTo>
                  <a:lnTo>
                    <a:pt x="985" y="1001"/>
                  </a:lnTo>
                  <a:lnTo>
                    <a:pt x="995" y="987"/>
                  </a:lnTo>
                  <a:lnTo>
                    <a:pt x="1007" y="975"/>
                  </a:lnTo>
                  <a:lnTo>
                    <a:pt x="1007" y="975"/>
                  </a:lnTo>
                  <a:lnTo>
                    <a:pt x="1014" y="969"/>
                  </a:lnTo>
                  <a:lnTo>
                    <a:pt x="1020" y="964"/>
                  </a:lnTo>
                  <a:lnTo>
                    <a:pt x="1035" y="957"/>
                  </a:lnTo>
                  <a:lnTo>
                    <a:pt x="1050" y="950"/>
                  </a:lnTo>
                  <a:lnTo>
                    <a:pt x="1066" y="944"/>
                  </a:lnTo>
                  <a:lnTo>
                    <a:pt x="1081" y="937"/>
                  </a:lnTo>
                  <a:lnTo>
                    <a:pt x="1096" y="929"/>
                  </a:lnTo>
                  <a:lnTo>
                    <a:pt x="1103" y="925"/>
                  </a:lnTo>
                  <a:lnTo>
                    <a:pt x="1109" y="919"/>
                  </a:lnTo>
                  <a:lnTo>
                    <a:pt x="1115" y="913"/>
                  </a:lnTo>
                  <a:lnTo>
                    <a:pt x="1121" y="907"/>
                  </a:lnTo>
                  <a:lnTo>
                    <a:pt x="1121" y="907"/>
                  </a:lnTo>
                  <a:lnTo>
                    <a:pt x="1113" y="904"/>
                  </a:lnTo>
                  <a:lnTo>
                    <a:pt x="1105" y="903"/>
                  </a:lnTo>
                  <a:lnTo>
                    <a:pt x="1101" y="901"/>
                  </a:lnTo>
                  <a:lnTo>
                    <a:pt x="1098" y="900"/>
                  </a:lnTo>
                  <a:lnTo>
                    <a:pt x="1096" y="897"/>
                  </a:lnTo>
                  <a:lnTo>
                    <a:pt x="1094" y="894"/>
                  </a:lnTo>
                  <a:lnTo>
                    <a:pt x="1094" y="894"/>
                  </a:lnTo>
                  <a:lnTo>
                    <a:pt x="1094" y="880"/>
                  </a:lnTo>
                  <a:lnTo>
                    <a:pt x="1095" y="870"/>
                  </a:lnTo>
                  <a:lnTo>
                    <a:pt x="1098" y="862"/>
                  </a:lnTo>
                  <a:lnTo>
                    <a:pt x="1103" y="855"/>
                  </a:lnTo>
                  <a:lnTo>
                    <a:pt x="1109" y="850"/>
                  </a:lnTo>
                  <a:lnTo>
                    <a:pt x="1117" y="846"/>
                  </a:lnTo>
                  <a:lnTo>
                    <a:pt x="1126" y="844"/>
                  </a:lnTo>
                  <a:lnTo>
                    <a:pt x="1136" y="843"/>
                  </a:lnTo>
                  <a:lnTo>
                    <a:pt x="1136" y="843"/>
                  </a:lnTo>
                  <a:lnTo>
                    <a:pt x="1142" y="828"/>
                  </a:lnTo>
                  <a:lnTo>
                    <a:pt x="1147" y="812"/>
                  </a:lnTo>
                  <a:lnTo>
                    <a:pt x="1151" y="795"/>
                  </a:lnTo>
                  <a:lnTo>
                    <a:pt x="1154" y="777"/>
                  </a:lnTo>
                  <a:lnTo>
                    <a:pt x="1157" y="759"/>
                  </a:lnTo>
                  <a:lnTo>
                    <a:pt x="1159" y="741"/>
                  </a:lnTo>
                  <a:lnTo>
                    <a:pt x="1161" y="703"/>
                  </a:lnTo>
                  <a:lnTo>
                    <a:pt x="1162" y="662"/>
                  </a:lnTo>
                  <a:lnTo>
                    <a:pt x="1163" y="621"/>
                  </a:lnTo>
                  <a:lnTo>
                    <a:pt x="1164" y="580"/>
                  </a:lnTo>
                  <a:lnTo>
                    <a:pt x="1165" y="537"/>
                  </a:lnTo>
                  <a:lnTo>
                    <a:pt x="1165" y="537"/>
                  </a:lnTo>
                  <a:lnTo>
                    <a:pt x="1167" y="490"/>
                  </a:lnTo>
                  <a:lnTo>
                    <a:pt x="1169" y="440"/>
                  </a:lnTo>
                  <a:lnTo>
                    <a:pt x="1170" y="338"/>
                  </a:lnTo>
                  <a:lnTo>
                    <a:pt x="1171" y="234"/>
                  </a:lnTo>
                  <a:lnTo>
                    <a:pt x="1170" y="133"/>
                  </a:lnTo>
                  <a:lnTo>
                    <a:pt x="1170" y="133"/>
                  </a:lnTo>
                  <a:lnTo>
                    <a:pt x="1170" y="122"/>
                  </a:lnTo>
                  <a:lnTo>
                    <a:pt x="1171" y="112"/>
                  </a:lnTo>
                  <a:lnTo>
                    <a:pt x="1173" y="102"/>
                  </a:lnTo>
                  <a:lnTo>
                    <a:pt x="1175" y="93"/>
                  </a:lnTo>
                  <a:lnTo>
                    <a:pt x="1177" y="85"/>
                  </a:lnTo>
                  <a:lnTo>
                    <a:pt x="1180" y="77"/>
                  </a:lnTo>
                  <a:lnTo>
                    <a:pt x="1184" y="70"/>
                  </a:lnTo>
                  <a:lnTo>
                    <a:pt x="1188" y="63"/>
                  </a:lnTo>
                  <a:lnTo>
                    <a:pt x="1193" y="57"/>
                  </a:lnTo>
                  <a:lnTo>
                    <a:pt x="1198" y="50"/>
                  </a:lnTo>
                  <a:lnTo>
                    <a:pt x="1203" y="45"/>
                  </a:lnTo>
                  <a:lnTo>
                    <a:pt x="1209" y="40"/>
                  </a:lnTo>
                  <a:lnTo>
                    <a:pt x="1222" y="32"/>
                  </a:lnTo>
                  <a:lnTo>
                    <a:pt x="1236" y="25"/>
                  </a:lnTo>
                  <a:lnTo>
                    <a:pt x="1252" y="19"/>
                  </a:lnTo>
                  <a:lnTo>
                    <a:pt x="1269" y="15"/>
                  </a:lnTo>
                  <a:lnTo>
                    <a:pt x="1287" y="11"/>
                  </a:lnTo>
                  <a:lnTo>
                    <a:pt x="1307" y="8"/>
                  </a:lnTo>
                  <a:lnTo>
                    <a:pt x="1348" y="4"/>
                  </a:lnTo>
                  <a:lnTo>
                    <a:pt x="1392" y="1"/>
                  </a:lnTo>
                  <a:lnTo>
                    <a:pt x="1392" y="1"/>
                  </a:lnTo>
                  <a:lnTo>
                    <a:pt x="1425" y="0"/>
                  </a:lnTo>
                  <a:lnTo>
                    <a:pt x="1457" y="1"/>
                  </a:lnTo>
                  <a:lnTo>
                    <a:pt x="1488" y="3"/>
                  </a:lnTo>
                  <a:lnTo>
                    <a:pt x="1518" y="7"/>
                  </a:lnTo>
                  <a:lnTo>
                    <a:pt x="1577" y="14"/>
                  </a:lnTo>
                  <a:lnTo>
                    <a:pt x="1606" y="17"/>
                  </a:lnTo>
                  <a:lnTo>
                    <a:pt x="1635" y="19"/>
                  </a:lnTo>
                  <a:lnTo>
                    <a:pt x="1635" y="19"/>
                  </a:lnTo>
                  <a:lnTo>
                    <a:pt x="1660" y="21"/>
                  </a:lnTo>
                  <a:lnTo>
                    <a:pt x="1683" y="23"/>
                  </a:lnTo>
                  <a:lnTo>
                    <a:pt x="1705" y="26"/>
                  </a:lnTo>
                  <a:lnTo>
                    <a:pt x="1726" y="31"/>
                  </a:lnTo>
                  <a:lnTo>
                    <a:pt x="1736" y="34"/>
                  </a:lnTo>
                  <a:lnTo>
                    <a:pt x="1745" y="37"/>
                  </a:lnTo>
                  <a:lnTo>
                    <a:pt x="1753" y="41"/>
                  </a:lnTo>
                  <a:lnTo>
                    <a:pt x="1761" y="45"/>
                  </a:lnTo>
                  <a:lnTo>
                    <a:pt x="1769" y="50"/>
                  </a:lnTo>
                  <a:lnTo>
                    <a:pt x="1776" y="57"/>
                  </a:lnTo>
                  <a:lnTo>
                    <a:pt x="1782" y="63"/>
                  </a:lnTo>
                  <a:lnTo>
                    <a:pt x="1788" y="70"/>
                  </a:lnTo>
                  <a:lnTo>
                    <a:pt x="1788" y="70"/>
                  </a:lnTo>
                  <a:lnTo>
                    <a:pt x="1793" y="77"/>
                  </a:lnTo>
                  <a:lnTo>
                    <a:pt x="1797" y="85"/>
                  </a:lnTo>
                  <a:lnTo>
                    <a:pt x="1802" y="94"/>
                  </a:lnTo>
                  <a:lnTo>
                    <a:pt x="1805" y="104"/>
                  </a:lnTo>
                  <a:lnTo>
                    <a:pt x="1809" y="115"/>
                  </a:lnTo>
                  <a:lnTo>
                    <a:pt x="1812" y="126"/>
                  </a:lnTo>
                  <a:lnTo>
                    <a:pt x="1814" y="137"/>
                  </a:lnTo>
                  <a:lnTo>
                    <a:pt x="1815" y="149"/>
                  </a:lnTo>
                  <a:lnTo>
                    <a:pt x="1815" y="149"/>
                  </a:lnTo>
                  <a:lnTo>
                    <a:pt x="1815" y="170"/>
                  </a:lnTo>
                  <a:lnTo>
                    <a:pt x="1815" y="192"/>
                  </a:lnTo>
                  <a:lnTo>
                    <a:pt x="1813" y="234"/>
                  </a:lnTo>
                  <a:lnTo>
                    <a:pt x="1809" y="278"/>
                  </a:lnTo>
                  <a:lnTo>
                    <a:pt x="1804" y="322"/>
                  </a:lnTo>
                  <a:lnTo>
                    <a:pt x="1799" y="366"/>
                  </a:lnTo>
                  <a:lnTo>
                    <a:pt x="1795" y="412"/>
                  </a:lnTo>
                  <a:lnTo>
                    <a:pt x="1792" y="457"/>
                  </a:lnTo>
                  <a:lnTo>
                    <a:pt x="1790" y="503"/>
                  </a:lnTo>
                  <a:lnTo>
                    <a:pt x="1790" y="503"/>
                  </a:lnTo>
                  <a:lnTo>
                    <a:pt x="1791" y="528"/>
                  </a:lnTo>
                  <a:lnTo>
                    <a:pt x="1794" y="553"/>
                  </a:lnTo>
                  <a:lnTo>
                    <a:pt x="1796" y="580"/>
                  </a:lnTo>
                  <a:lnTo>
                    <a:pt x="1798" y="606"/>
                  </a:lnTo>
                  <a:lnTo>
                    <a:pt x="1798" y="606"/>
                  </a:lnTo>
                  <a:lnTo>
                    <a:pt x="1800" y="646"/>
                  </a:lnTo>
                  <a:lnTo>
                    <a:pt x="1801" y="688"/>
                  </a:lnTo>
                  <a:lnTo>
                    <a:pt x="1802" y="768"/>
                  </a:lnTo>
                  <a:lnTo>
                    <a:pt x="1803" y="848"/>
                  </a:lnTo>
                  <a:lnTo>
                    <a:pt x="1804" y="887"/>
                  </a:lnTo>
                  <a:lnTo>
                    <a:pt x="1806" y="928"/>
                  </a:lnTo>
                  <a:lnTo>
                    <a:pt x="1806" y="928"/>
                  </a:lnTo>
                  <a:lnTo>
                    <a:pt x="1809" y="957"/>
                  </a:lnTo>
                  <a:lnTo>
                    <a:pt x="1813" y="986"/>
                  </a:lnTo>
                  <a:lnTo>
                    <a:pt x="1821" y="1045"/>
                  </a:lnTo>
                  <a:lnTo>
                    <a:pt x="1824" y="1073"/>
                  </a:lnTo>
                  <a:lnTo>
                    <a:pt x="1826" y="1103"/>
                  </a:lnTo>
                  <a:lnTo>
                    <a:pt x="1825" y="1131"/>
                  </a:lnTo>
                  <a:lnTo>
                    <a:pt x="1824" y="1145"/>
                  </a:lnTo>
                  <a:lnTo>
                    <a:pt x="1823" y="1160"/>
                  </a:lnTo>
                  <a:lnTo>
                    <a:pt x="1823" y="1160"/>
                  </a:lnTo>
                  <a:lnTo>
                    <a:pt x="1831" y="1158"/>
                  </a:lnTo>
                  <a:lnTo>
                    <a:pt x="1841" y="1157"/>
                  </a:lnTo>
                  <a:lnTo>
                    <a:pt x="1847" y="1156"/>
                  </a:lnTo>
                  <a:lnTo>
                    <a:pt x="1852" y="1157"/>
                  </a:lnTo>
                  <a:lnTo>
                    <a:pt x="1857" y="1159"/>
                  </a:lnTo>
                  <a:lnTo>
                    <a:pt x="1862" y="1162"/>
                  </a:lnTo>
                  <a:lnTo>
                    <a:pt x="1862" y="1162"/>
                  </a:lnTo>
                  <a:lnTo>
                    <a:pt x="1863" y="1167"/>
                  </a:lnTo>
                  <a:lnTo>
                    <a:pt x="1863" y="1174"/>
                  </a:lnTo>
                  <a:lnTo>
                    <a:pt x="1862" y="1189"/>
                  </a:lnTo>
                  <a:lnTo>
                    <a:pt x="1862" y="1195"/>
                  </a:lnTo>
                  <a:lnTo>
                    <a:pt x="1863" y="1198"/>
                  </a:lnTo>
                  <a:lnTo>
                    <a:pt x="1865" y="1201"/>
                  </a:lnTo>
                  <a:lnTo>
                    <a:pt x="1867" y="1203"/>
                  </a:lnTo>
                  <a:lnTo>
                    <a:pt x="1869" y="1204"/>
                  </a:lnTo>
                  <a:lnTo>
                    <a:pt x="1873" y="1204"/>
                  </a:lnTo>
                  <a:lnTo>
                    <a:pt x="1878" y="1204"/>
                  </a:lnTo>
                  <a:lnTo>
                    <a:pt x="1878" y="1204"/>
                  </a:lnTo>
                  <a:lnTo>
                    <a:pt x="1879" y="1203"/>
                  </a:lnTo>
                  <a:lnTo>
                    <a:pt x="1880" y="1202"/>
                  </a:lnTo>
                  <a:lnTo>
                    <a:pt x="1881" y="1199"/>
                  </a:lnTo>
                  <a:lnTo>
                    <a:pt x="1879" y="1195"/>
                  </a:lnTo>
                  <a:lnTo>
                    <a:pt x="1878" y="1191"/>
                  </a:lnTo>
                  <a:lnTo>
                    <a:pt x="1876" y="1185"/>
                  </a:lnTo>
                  <a:lnTo>
                    <a:pt x="1875" y="1180"/>
                  </a:lnTo>
                  <a:lnTo>
                    <a:pt x="1875" y="1175"/>
                  </a:lnTo>
                  <a:lnTo>
                    <a:pt x="1876" y="1172"/>
                  </a:lnTo>
                  <a:lnTo>
                    <a:pt x="1878" y="1170"/>
                  </a:lnTo>
                  <a:lnTo>
                    <a:pt x="1878" y="1170"/>
                  </a:lnTo>
                  <a:lnTo>
                    <a:pt x="1881" y="1167"/>
                  </a:lnTo>
                  <a:lnTo>
                    <a:pt x="1886" y="1164"/>
                  </a:lnTo>
                  <a:lnTo>
                    <a:pt x="1892" y="1163"/>
                  </a:lnTo>
                  <a:lnTo>
                    <a:pt x="1898" y="1163"/>
                  </a:lnTo>
                  <a:lnTo>
                    <a:pt x="1911" y="1162"/>
                  </a:lnTo>
                  <a:lnTo>
                    <a:pt x="1918" y="1161"/>
                  </a:lnTo>
                  <a:lnTo>
                    <a:pt x="1923" y="1160"/>
                  </a:lnTo>
                  <a:lnTo>
                    <a:pt x="1923" y="1160"/>
                  </a:lnTo>
                  <a:lnTo>
                    <a:pt x="1918" y="1045"/>
                  </a:lnTo>
                  <a:lnTo>
                    <a:pt x="1912" y="928"/>
                  </a:lnTo>
                  <a:lnTo>
                    <a:pt x="1909" y="808"/>
                  </a:lnTo>
                  <a:lnTo>
                    <a:pt x="1907" y="687"/>
                  </a:lnTo>
                  <a:lnTo>
                    <a:pt x="1906" y="565"/>
                  </a:lnTo>
                  <a:lnTo>
                    <a:pt x="1907" y="444"/>
                  </a:lnTo>
                  <a:lnTo>
                    <a:pt x="1910" y="325"/>
                  </a:lnTo>
                  <a:lnTo>
                    <a:pt x="1914" y="207"/>
                  </a:lnTo>
                  <a:lnTo>
                    <a:pt x="1914" y="207"/>
                  </a:lnTo>
                  <a:lnTo>
                    <a:pt x="1914" y="186"/>
                  </a:lnTo>
                  <a:lnTo>
                    <a:pt x="1914" y="165"/>
                  </a:lnTo>
                  <a:lnTo>
                    <a:pt x="1914" y="154"/>
                  </a:lnTo>
                  <a:lnTo>
                    <a:pt x="1917" y="144"/>
                  </a:lnTo>
                  <a:lnTo>
                    <a:pt x="1919" y="136"/>
                  </a:lnTo>
                  <a:lnTo>
                    <a:pt x="1923" y="128"/>
                  </a:lnTo>
                  <a:lnTo>
                    <a:pt x="1923" y="128"/>
                  </a:lnTo>
                  <a:lnTo>
                    <a:pt x="1932" y="126"/>
                  </a:lnTo>
                  <a:lnTo>
                    <a:pt x="1943" y="125"/>
                  </a:lnTo>
                  <a:lnTo>
                    <a:pt x="1955" y="126"/>
                  </a:lnTo>
                  <a:lnTo>
                    <a:pt x="1960" y="128"/>
                  </a:lnTo>
                  <a:lnTo>
                    <a:pt x="1965" y="130"/>
                  </a:lnTo>
                  <a:lnTo>
                    <a:pt x="1965" y="130"/>
                  </a:lnTo>
                  <a:lnTo>
                    <a:pt x="1970" y="152"/>
                  </a:lnTo>
                  <a:lnTo>
                    <a:pt x="1973" y="175"/>
                  </a:lnTo>
                  <a:lnTo>
                    <a:pt x="1975" y="197"/>
                  </a:lnTo>
                  <a:lnTo>
                    <a:pt x="1977" y="221"/>
                  </a:lnTo>
                  <a:lnTo>
                    <a:pt x="1977" y="244"/>
                  </a:lnTo>
                  <a:lnTo>
                    <a:pt x="1977" y="269"/>
                  </a:lnTo>
                  <a:lnTo>
                    <a:pt x="1976" y="318"/>
                  </a:lnTo>
                  <a:lnTo>
                    <a:pt x="1972" y="369"/>
                  </a:lnTo>
                  <a:lnTo>
                    <a:pt x="1969" y="419"/>
                  </a:lnTo>
                  <a:lnTo>
                    <a:pt x="1966" y="469"/>
                  </a:lnTo>
                  <a:lnTo>
                    <a:pt x="1965" y="518"/>
                  </a:lnTo>
                  <a:lnTo>
                    <a:pt x="1965" y="518"/>
                  </a:lnTo>
                  <a:lnTo>
                    <a:pt x="1965" y="575"/>
                  </a:lnTo>
                  <a:lnTo>
                    <a:pt x="1966" y="633"/>
                  </a:lnTo>
                  <a:lnTo>
                    <a:pt x="1970" y="748"/>
                  </a:lnTo>
                  <a:lnTo>
                    <a:pt x="1976" y="863"/>
                  </a:lnTo>
                  <a:lnTo>
                    <a:pt x="1983" y="975"/>
                  </a:lnTo>
                  <a:lnTo>
                    <a:pt x="1983" y="975"/>
                  </a:lnTo>
                  <a:lnTo>
                    <a:pt x="1984" y="997"/>
                  </a:lnTo>
                  <a:lnTo>
                    <a:pt x="1984" y="1020"/>
                  </a:lnTo>
                  <a:lnTo>
                    <a:pt x="1982" y="1069"/>
                  </a:lnTo>
                  <a:lnTo>
                    <a:pt x="1981" y="1093"/>
                  </a:lnTo>
                  <a:lnTo>
                    <a:pt x="1981" y="1117"/>
                  </a:lnTo>
                  <a:lnTo>
                    <a:pt x="1983" y="1136"/>
                  </a:lnTo>
                  <a:lnTo>
                    <a:pt x="1984" y="1144"/>
                  </a:lnTo>
                  <a:lnTo>
                    <a:pt x="1986" y="1152"/>
                  </a:lnTo>
                  <a:lnTo>
                    <a:pt x="1986" y="1152"/>
                  </a:lnTo>
                  <a:lnTo>
                    <a:pt x="1987" y="1156"/>
                  </a:lnTo>
                  <a:lnTo>
                    <a:pt x="1989" y="1159"/>
                  </a:lnTo>
                  <a:lnTo>
                    <a:pt x="1994" y="1163"/>
                  </a:lnTo>
                  <a:lnTo>
                    <a:pt x="2000" y="1167"/>
                  </a:lnTo>
                  <a:lnTo>
                    <a:pt x="2003" y="1169"/>
                  </a:lnTo>
                  <a:lnTo>
                    <a:pt x="2007" y="1173"/>
                  </a:lnTo>
                  <a:lnTo>
                    <a:pt x="2007" y="1173"/>
                  </a:lnTo>
                  <a:lnTo>
                    <a:pt x="2004" y="1187"/>
                  </a:lnTo>
                  <a:lnTo>
                    <a:pt x="2003" y="1193"/>
                  </a:lnTo>
                  <a:lnTo>
                    <a:pt x="2003" y="1200"/>
                  </a:lnTo>
                  <a:lnTo>
                    <a:pt x="2004" y="1205"/>
                  </a:lnTo>
                  <a:lnTo>
                    <a:pt x="2006" y="1212"/>
                  </a:lnTo>
                  <a:lnTo>
                    <a:pt x="2008" y="1216"/>
                  </a:lnTo>
                  <a:lnTo>
                    <a:pt x="2012" y="1221"/>
                  </a:lnTo>
                  <a:lnTo>
                    <a:pt x="2012" y="1221"/>
                  </a:lnTo>
                  <a:lnTo>
                    <a:pt x="2007" y="1223"/>
                  </a:lnTo>
                  <a:lnTo>
                    <a:pt x="2003" y="1224"/>
                  </a:lnTo>
                  <a:lnTo>
                    <a:pt x="1999" y="1225"/>
                  </a:lnTo>
                  <a:lnTo>
                    <a:pt x="1995" y="1224"/>
                  </a:lnTo>
                  <a:lnTo>
                    <a:pt x="1991" y="1223"/>
                  </a:lnTo>
                  <a:lnTo>
                    <a:pt x="1988" y="1220"/>
                  </a:lnTo>
                  <a:lnTo>
                    <a:pt x="1981" y="1215"/>
                  </a:lnTo>
                  <a:lnTo>
                    <a:pt x="1981" y="1215"/>
                  </a:lnTo>
                  <a:close/>
                  <a:moveTo>
                    <a:pt x="1197" y="658"/>
                  </a:moveTo>
                  <a:lnTo>
                    <a:pt x="1197" y="658"/>
                  </a:lnTo>
                  <a:lnTo>
                    <a:pt x="1201" y="564"/>
                  </a:lnTo>
                  <a:lnTo>
                    <a:pt x="1204" y="469"/>
                  </a:lnTo>
                  <a:lnTo>
                    <a:pt x="1207" y="371"/>
                  </a:lnTo>
                  <a:lnTo>
                    <a:pt x="1208" y="266"/>
                  </a:lnTo>
                  <a:lnTo>
                    <a:pt x="1208" y="266"/>
                  </a:lnTo>
                  <a:lnTo>
                    <a:pt x="1208" y="240"/>
                  </a:lnTo>
                  <a:lnTo>
                    <a:pt x="1209" y="214"/>
                  </a:lnTo>
                  <a:lnTo>
                    <a:pt x="1210" y="189"/>
                  </a:lnTo>
                  <a:lnTo>
                    <a:pt x="1213" y="165"/>
                  </a:lnTo>
                  <a:lnTo>
                    <a:pt x="1217" y="141"/>
                  </a:lnTo>
                  <a:lnTo>
                    <a:pt x="1222" y="121"/>
                  </a:lnTo>
                  <a:lnTo>
                    <a:pt x="1225" y="112"/>
                  </a:lnTo>
                  <a:lnTo>
                    <a:pt x="1228" y="103"/>
                  </a:lnTo>
                  <a:lnTo>
                    <a:pt x="1232" y="95"/>
                  </a:lnTo>
                  <a:lnTo>
                    <a:pt x="1237" y="88"/>
                  </a:lnTo>
                  <a:lnTo>
                    <a:pt x="1237" y="88"/>
                  </a:lnTo>
                  <a:lnTo>
                    <a:pt x="1243" y="81"/>
                  </a:lnTo>
                  <a:lnTo>
                    <a:pt x="1252" y="75"/>
                  </a:lnTo>
                  <a:lnTo>
                    <a:pt x="1261" y="70"/>
                  </a:lnTo>
                  <a:lnTo>
                    <a:pt x="1273" y="65"/>
                  </a:lnTo>
                  <a:lnTo>
                    <a:pt x="1285" y="62"/>
                  </a:lnTo>
                  <a:lnTo>
                    <a:pt x="1299" y="59"/>
                  </a:lnTo>
                  <a:lnTo>
                    <a:pt x="1313" y="57"/>
                  </a:lnTo>
                  <a:lnTo>
                    <a:pt x="1328" y="56"/>
                  </a:lnTo>
                  <a:lnTo>
                    <a:pt x="1359" y="55"/>
                  </a:lnTo>
                  <a:lnTo>
                    <a:pt x="1389" y="56"/>
                  </a:lnTo>
                  <a:lnTo>
                    <a:pt x="1419" y="57"/>
                  </a:lnTo>
                  <a:lnTo>
                    <a:pt x="1445" y="60"/>
                  </a:lnTo>
                  <a:lnTo>
                    <a:pt x="1445" y="60"/>
                  </a:lnTo>
                  <a:lnTo>
                    <a:pt x="1482" y="62"/>
                  </a:lnTo>
                  <a:lnTo>
                    <a:pt x="1522" y="64"/>
                  </a:lnTo>
                  <a:lnTo>
                    <a:pt x="1562" y="66"/>
                  </a:lnTo>
                  <a:lnTo>
                    <a:pt x="1602" y="69"/>
                  </a:lnTo>
                  <a:lnTo>
                    <a:pt x="1623" y="71"/>
                  </a:lnTo>
                  <a:lnTo>
                    <a:pt x="1642" y="73"/>
                  </a:lnTo>
                  <a:lnTo>
                    <a:pt x="1660" y="76"/>
                  </a:lnTo>
                  <a:lnTo>
                    <a:pt x="1677" y="80"/>
                  </a:lnTo>
                  <a:lnTo>
                    <a:pt x="1693" y="85"/>
                  </a:lnTo>
                  <a:lnTo>
                    <a:pt x="1707" y="90"/>
                  </a:lnTo>
                  <a:lnTo>
                    <a:pt x="1722" y="97"/>
                  </a:lnTo>
                  <a:lnTo>
                    <a:pt x="1733" y="104"/>
                  </a:lnTo>
                  <a:lnTo>
                    <a:pt x="1733" y="104"/>
                  </a:lnTo>
                  <a:lnTo>
                    <a:pt x="1740" y="111"/>
                  </a:lnTo>
                  <a:lnTo>
                    <a:pt x="1747" y="118"/>
                  </a:lnTo>
                  <a:lnTo>
                    <a:pt x="1753" y="127"/>
                  </a:lnTo>
                  <a:lnTo>
                    <a:pt x="1758" y="136"/>
                  </a:lnTo>
                  <a:lnTo>
                    <a:pt x="1762" y="146"/>
                  </a:lnTo>
                  <a:lnTo>
                    <a:pt x="1766" y="158"/>
                  </a:lnTo>
                  <a:lnTo>
                    <a:pt x="1769" y="170"/>
                  </a:lnTo>
                  <a:lnTo>
                    <a:pt x="1771" y="182"/>
                  </a:lnTo>
                  <a:lnTo>
                    <a:pt x="1775" y="208"/>
                  </a:lnTo>
                  <a:lnTo>
                    <a:pt x="1776" y="235"/>
                  </a:lnTo>
                  <a:lnTo>
                    <a:pt x="1776" y="263"/>
                  </a:lnTo>
                  <a:lnTo>
                    <a:pt x="1775" y="292"/>
                  </a:lnTo>
                  <a:lnTo>
                    <a:pt x="1775" y="292"/>
                  </a:lnTo>
                  <a:lnTo>
                    <a:pt x="1779" y="293"/>
                  </a:lnTo>
                  <a:lnTo>
                    <a:pt x="1780" y="292"/>
                  </a:lnTo>
                  <a:lnTo>
                    <a:pt x="1780" y="289"/>
                  </a:lnTo>
                  <a:lnTo>
                    <a:pt x="1780" y="289"/>
                  </a:lnTo>
                  <a:lnTo>
                    <a:pt x="1781" y="254"/>
                  </a:lnTo>
                  <a:lnTo>
                    <a:pt x="1784" y="220"/>
                  </a:lnTo>
                  <a:lnTo>
                    <a:pt x="1786" y="186"/>
                  </a:lnTo>
                  <a:lnTo>
                    <a:pt x="1786" y="171"/>
                  </a:lnTo>
                  <a:lnTo>
                    <a:pt x="1786" y="154"/>
                  </a:lnTo>
                  <a:lnTo>
                    <a:pt x="1785" y="139"/>
                  </a:lnTo>
                  <a:lnTo>
                    <a:pt x="1783" y="126"/>
                  </a:lnTo>
                  <a:lnTo>
                    <a:pt x="1780" y="112"/>
                  </a:lnTo>
                  <a:lnTo>
                    <a:pt x="1776" y="100"/>
                  </a:lnTo>
                  <a:lnTo>
                    <a:pt x="1771" y="89"/>
                  </a:lnTo>
                  <a:lnTo>
                    <a:pt x="1763" y="79"/>
                  </a:lnTo>
                  <a:lnTo>
                    <a:pt x="1754" y="70"/>
                  </a:lnTo>
                  <a:lnTo>
                    <a:pt x="1743" y="62"/>
                  </a:lnTo>
                  <a:lnTo>
                    <a:pt x="1743" y="62"/>
                  </a:lnTo>
                  <a:lnTo>
                    <a:pt x="1737" y="59"/>
                  </a:lnTo>
                  <a:lnTo>
                    <a:pt x="1730" y="56"/>
                  </a:lnTo>
                  <a:lnTo>
                    <a:pt x="1714" y="51"/>
                  </a:lnTo>
                  <a:lnTo>
                    <a:pt x="1696" y="48"/>
                  </a:lnTo>
                  <a:lnTo>
                    <a:pt x="1678" y="46"/>
                  </a:lnTo>
                  <a:lnTo>
                    <a:pt x="1639" y="45"/>
                  </a:lnTo>
                  <a:lnTo>
                    <a:pt x="1600" y="43"/>
                  </a:lnTo>
                  <a:lnTo>
                    <a:pt x="1600" y="43"/>
                  </a:lnTo>
                  <a:lnTo>
                    <a:pt x="1575" y="41"/>
                  </a:lnTo>
                  <a:lnTo>
                    <a:pt x="1551" y="38"/>
                  </a:lnTo>
                  <a:lnTo>
                    <a:pt x="1508" y="33"/>
                  </a:lnTo>
                  <a:lnTo>
                    <a:pt x="1485" y="30"/>
                  </a:lnTo>
                  <a:lnTo>
                    <a:pt x="1463" y="29"/>
                  </a:lnTo>
                  <a:lnTo>
                    <a:pt x="1438" y="29"/>
                  </a:lnTo>
                  <a:lnTo>
                    <a:pt x="1411" y="30"/>
                  </a:lnTo>
                  <a:lnTo>
                    <a:pt x="1411" y="30"/>
                  </a:lnTo>
                  <a:lnTo>
                    <a:pt x="1380" y="32"/>
                  </a:lnTo>
                  <a:lnTo>
                    <a:pt x="1350" y="35"/>
                  </a:lnTo>
                  <a:lnTo>
                    <a:pt x="1322" y="38"/>
                  </a:lnTo>
                  <a:lnTo>
                    <a:pt x="1296" y="42"/>
                  </a:lnTo>
                  <a:lnTo>
                    <a:pt x="1270" y="48"/>
                  </a:lnTo>
                  <a:lnTo>
                    <a:pt x="1259" y="51"/>
                  </a:lnTo>
                  <a:lnTo>
                    <a:pt x="1249" y="56"/>
                  </a:lnTo>
                  <a:lnTo>
                    <a:pt x="1239" y="60"/>
                  </a:lnTo>
                  <a:lnTo>
                    <a:pt x="1230" y="65"/>
                  </a:lnTo>
                  <a:lnTo>
                    <a:pt x="1222" y="70"/>
                  </a:lnTo>
                  <a:lnTo>
                    <a:pt x="1216" y="75"/>
                  </a:lnTo>
                  <a:lnTo>
                    <a:pt x="1216" y="75"/>
                  </a:lnTo>
                  <a:lnTo>
                    <a:pt x="1212" y="80"/>
                  </a:lnTo>
                  <a:lnTo>
                    <a:pt x="1208" y="87"/>
                  </a:lnTo>
                  <a:lnTo>
                    <a:pt x="1206" y="95"/>
                  </a:lnTo>
                  <a:lnTo>
                    <a:pt x="1204" y="104"/>
                  </a:lnTo>
                  <a:lnTo>
                    <a:pt x="1201" y="126"/>
                  </a:lnTo>
                  <a:lnTo>
                    <a:pt x="1199" y="151"/>
                  </a:lnTo>
                  <a:lnTo>
                    <a:pt x="1199" y="180"/>
                  </a:lnTo>
                  <a:lnTo>
                    <a:pt x="1199" y="209"/>
                  </a:lnTo>
                  <a:lnTo>
                    <a:pt x="1200" y="268"/>
                  </a:lnTo>
                  <a:lnTo>
                    <a:pt x="1200" y="268"/>
                  </a:lnTo>
                  <a:lnTo>
                    <a:pt x="1199" y="343"/>
                  </a:lnTo>
                  <a:lnTo>
                    <a:pt x="1197" y="416"/>
                  </a:lnTo>
                  <a:lnTo>
                    <a:pt x="1192" y="555"/>
                  </a:lnTo>
                  <a:lnTo>
                    <a:pt x="1192" y="555"/>
                  </a:lnTo>
                  <a:lnTo>
                    <a:pt x="1192" y="583"/>
                  </a:lnTo>
                  <a:lnTo>
                    <a:pt x="1192" y="609"/>
                  </a:lnTo>
                  <a:lnTo>
                    <a:pt x="1192" y="635"/>
                  </a:lnTo>
                  <a:lnTo>
                    <a:pt x="1192" y="661"/>
                  </a:lnTo>
                  <a:lnTo>
                    <a:pt x="1192" y="661"/>
                  </a:lnTo>
                  <a:lnTo>
                    <a:pt x="1191" y="679"/>
                  </a:lnTo>
                  <a:lnTo>
                    <a:pt x="1189" y="699"/>
                  </a:lnTo>
                  <a:lnTo>
                    <a:pt x="1184" y="735"/>
                  </a:lnTo>
                  <a:lnTo>
                    <a:pt x="1180" y="770"/>
                  </a:lnTo>
                  <a:lnTo>
                    <a:pt x="1175" y="804"/>
                  </a:lnTo>
                  <a:lnTo>
                    <a:pt x="1175" y="804"/>
                  </a:lnTo>
                  <a:lnTo>
                    <a:pt x="1174" y="814"/>
                  </a:lnTo>
                  <a:lnTo>
                    <a:pt x="1173" y="826"/>
                  </a:lnTo>
                  <a:lnTo>
                    <a:pt x="1173" y="832"/>
                  </a:lnTo>
                  <a:lnTo>
                    <a:pt x="1174" y="837"/>
                  </a:lnTo>
                  <a:lnTo>
                    <a:pt x="1177" y="842"/>
                  </a:lnTo>
                  <a:lnTo>
                    <a:pt x="1181" y="846"/>
                  </a:lnTo>
                  <a:lnTo>
                    <a:pt x="1181" y="846"/>
                  </a:lnTo>
                  <a:lnTo>
                    <a:pt x="1186" y="825"/>
                  </a:lnTo>
                  <a:lnTo>
                    <a:pt x="1189" y="803"/>
                  </a:lnTo>
                  <a:lnTo>
                    <a:pt x="1193" y="780"/>
                  </a:lnTo>
                  <a:lnTo>
                    <a:pt x="1194" y="757"/>
                  </a:lnTo>
                  <a:lnTo>
                    <a:pt x="1196" y="709"/>
                  </a:lnTo>
                  <a:lnTo>
                    <a:pt x="1197" y="658"/>
                  </a:lnTo>
                  <a:lnTo>
                    <a:pt x="1197" y="658"/>
                  </a:lnTo>
                  <a:close/>
                  <a:moveTo>
                    <a:pt x="1944" y="168"/>
                  </a:moveTo>
                  <a:lnTo>
                    <a:pt x="1944" y="168"/>
                  </a:lnTo>
                  <a:lnTo>
                    <a:pt x="1942" y="292"/>
                  </a:lnTo>
                  <a:lnTo>
                    <a:pt x="1939" y="417"/>
                  </a:lnTo>
                  <a:lnTo>
                    <a:pt x="1937" y="544"/>
                  </a:lnTo>
                  <a:lnTo>
                    <a:pt x="1936" y="674"/>
                  </a:lnTo>
                  <a:lnTo>
                    <a:pt x="1936" y="674"/>
                  </a:lnTo>
                  <a:lnTo>
                    <a:pt x="1937" y="784"/>
                  </a:lnTo>
                  <a:lnTo>
                    <a:pt x="1938" y="896"/>
                  </a:lnTo>
                  <a:lnTo>
                    <a:pt x="1939" y="1005"/>
                  </a:lnTo>
                  <a:lnTo>
                    <a:pt x="1939" y="1112"/>
                  </a:lnTo>
                  <a:lnTo>
                    <a:pt x="1939" y="1112"/>
                  </a:lnTo>
                  <a:lnTo>
                    <a:pt x="1938" y="1127"/>
                  </a:lnTo>
                  <a:lnTo>
                    <a:pt x="1938" y="1142"/>
                  </a:lnTo>
                  <a:lnTo>
                    <a:pt x="1939" y="1149"/>
                  </a:lnTo>
                  <a:lnTo>
                    <a:pt x="1940" y="1154"/>
                  </a:lnTo>
                  <a:lnTo>
                    <a:pt x="1943" y="1158"/>
                  </a:lnTo>
                  <a:lnTo>
                    <a:pt x="1945" y="1159"/>
                  </a:lnTo>
                  <a:lnTo>
                    <a:pt x="1947" y="1160"/>
                  </a:lnTo>
                  <a:lnTo>
                    <a:pt x="1947" y="1160"/>
                  </a:lnTo>
                  <a:lnTo>
                    <a:pt x="1952" y="1159"/>
                  </a:lnTo>
                  <a:lnTo>
                    <a:pt x="1956" y="1157"/>
                  </a:lnTo>
                  <a:lnTo>
                    <a:pt x="1960" y="1153"/>
                  </a:lnTo>
                  <a:lnTo>
                    <a:pt x="1962" y="1148"/>
                  </a:lnTo>
                  <a:lnTo>
                    <a:pt x="1964" y="1141"/>
                  </a:lnTo>
                  <a:lnTo>
                    <a:pt x="1965" y="1134"/>
                  </a:lnTo>
                  <a:lnTo>
                    <a:pt x="1966" y="1117"/>
                  </a:lnTo>
                  <a:lnTo>
                    <a:pt x="1966" y="1099"/>
                  </a:lnTo>
                  <a:lnTo>
                    <a:pt x="1964" y="1083"/>
                  </a:lnTo>
                  <a:lnTo>
                    <a:pt x="1962" y="1064"/>
                  </a:lnTo>
                  <a:lnTo>
                    <a:pt x="1962" y="1064"/>
                  </a:lnTo>
                  <a:lnTo>
                    <a:pt x="1955" y="921"/>
                  </a:lnTo>
                  <a:lnTo>
                    <a:pt x="1948" y="779"/>
                  </a:lnTo>
                  <a:lnTo>
                    <a:pt x="1945" y="709"/>
                  </a:lnTo>
                  <a:lnTo>
                    <a:pt x="1943" y="639"/>
                  </a:lnTo>
                  <a:lnTo>
                    <a:pt x="1941" y="569"/>
                  </a:lnTo>
                  <a:lnTo>
                    <a:pt x="1941" y="500"/>
                  </a:lnTo>
                  <a:lnTo>
                    <a:pt x="1941" y="500"/>
                  </a:lnTo>
                  <a:lnTo>
                    <a:pt x="1943" y="462"/>
                  </a:lnTo>
                  <a:lnTo>
                    <a:pt x="1945" y="426"/>
                  </a:lnTo>
                  <a:lnTo>
                    <a:pt x="1949" y="391"/>
                  </a:lnTo>
                  <a:lnTo>
                    <a:pt x="1953" y="356"/>
                  </a:lnTo>
                  <a:lnTo>
                    <a:pt x="1957" y="323"/>
                  </a:lnTo>
                  <a:lnTo>
                    <a:pt x="1961" y="289"/>
                  </a:lnTo>
                  <a:lnTo>
                    <a:pt x="1964" y="253"/>
                  </a:lnTo>
                  <a:lnTo>
                    <a:pt x="1965" y="218"/>
                  </a:lnTo>
                  <a:lnTo>
                    <a:pt x="1965" y="218"/>
                  </a:lnTo>
                  <a:lnTo>
                    <a:pt x="1965" y="200"/>
                  </a:lnTo>
                  <a:lnTo>
                    <a:pt x="1965" y="189"/>
                  </a:lnTo>
                  <a:lnTo>
                    <a:pt x="1964" y="179"/>
                  </a:lnTo>
                  <a:lnTo>
                    <a:pt x="1962" y="170"/>
                  </a:lnTo>
                  <a:lnTo>
                    <a:pt x="1960" y="167"/>
                  </a:lnTo>
                  <a:lnTo>
                    <a:pt x="1958" y="164"/>
                  </a:lnTo>
                  <a:lnTo>
                    <a:pt x="1956" y="161"/>
                  </a:lnTo>
                  <a:lnTo>
                    <a:pt x="1953" y="160"/>
                  </a:lnTo>
                  <a:lnTo>
                    <a:pt x="1950" y="159"/>
                  </a:lnTo>
                  <a:lnTo>
                    <a:pt x="1947" y="160"/>
                  </a:lnTo>
                  <a:lnTo>
                    <a:pt x="1947" y="160"/>
                  </a:lnTo>
                  <a:lnTo>
                    <a:pt x="1945" y="161"/>
                  </a:lnTo>
                  <a:lnTo>
                    <a:pt x="1944" y="163"/>
                  </a:lnTo>
                  <a:lnTo>
                    <a:pt x="1944" y="168"/>
                  </a:lnTo>
                  <a:lnTo>
                    <a:pt x="1944" y="168"/>
                  </a:lnTo>
                  <a:close/>
                  <a:moveTo>
                    <a:pt x="2635" y="307"/>
                  </a:moveTo>
                  <a:lnTo>
                    <a:pt x="2635" y="307"/>
                  </a:lnTo>
                  <a:lnTo>
                    <a:pt x="2631" y="346"/>
                  </a:lnTo>
                  <a:lnTo>
                    <a:pt x="2628" y="386"/>
                  </a:lnTo>
                  <a:lnTo>
                    <a:pt x="2626" y="424"/>
                  </a:lnTo>
                  <a:lnTo>
                    <a:pt x="2626" y="463"/>
                  </a:lnTo>
                  <a:lnTo>
                    <a:pt x="2626" y="503"/>
                  </a:lnTo>
                  <a:lnTo>
                    <a:pt x="2626" y="542"/>
                  </a:lnTo>
                  <a:lnTo>
                    <a:pt x="2629" y="621"/>
                  </a:lnTo>
                  <a:lnTo>
                    <a:pt x="2633" y="701"/>
                  </a:lnTo>
                  <a:lnTo>
                    <a:pt x="2638" y="779"/>
                  </a:lnTo>
                  <a:lnTo>
                    <a:pt x="2643" y="859"/>
                  </a:lnTo>
                  <a:lnTo>
                    <a:pt x="2646" y="938"/>
                  </a:lnTo>
                  <a:lnTo>
                    <a:pt x="2646" y="938"/>
                  </a:lnTo>
                  <a:lnTo>
                    <a:pt x="2646" y="967"/>
                  </a:lnTo>
                  <a:lnTo>
                    <a:pt x="2646" y="997"/>
                  </a:lnTo>
                  <a:lnTo>
                    <a:pt x="2645" y="1055"/>
                  </a:lnTo>
                  <a:lnTo>
                    <a:pt x="2645" y="1084"/>
                  </a:lnTo>
                  <a:lnTo>
                    <a:pt x="2647" y="1114"/>
                  </a:lnTo>
                  <a:lnTo>
                    <a:pt x="2649" y="1142"/>
                  </a:lnTo>
                  <a:lnTo>
                    <a:pt x="2654" y="1170"/>
                  </a:lnTo>
                  <a:lnTo>
                    <a:pt x="2654" y="1170"/>
                  </a:lnTo>
                  <a:lnTo>
                    <a:pt x="2657" y="1118"/>
                  </a:lnTo>
                  <a:lnTo>
                    <a:pt x="2659" y="1065"/>
                  </a:lnTo>
                  <a:lnTo>
                    <a:pt x="2661" y="1012"/>
                  </a:lnTo>
                  <a:lnTo>
                    <a:pt x="2662" y="958"/>
                  </a:lnTo>
                  <a:lnTo>
                    <a:pt x="2662" y="849"/>
                  </a:lnTo>
                  <a:lnTo>
                    <a:pt x="2661" y="738"/>
                  </a:lnTo>
                  <a:lnTo>
                    <a:pt x="2658" y="628"/>
                  </a:lnTo>
                  <a:lnTo>
                    <a:pt x="2655" y="518"/>
                  </a:lnTo>
                  <a:lnTo>
                    <a:pt x="2646" y="302"/>
                  </a:lnTo>
                  <a:lnTo>
                    <a:pt x="2646" y="302"/>
                  </a:lnTo>
                  <a:lnTo>
                    <a:pt x="2642" y="301"/>
                  </a:lnTo>
                  <a:lnTo>
                    <a:pt x="2637" y="300"/>
                  </a:lnTo>
                  <a:lnTo>
                    <a:pt x="2637" y="300"/>
                  </a:lnTo>
                  <a:lnTo>
                    <a:pt x="2637" y="302"/>
                  </a:lnTo>
                  <a:lnTo>
                    <a:pt x="2636" y="303"/>
                  </a:lnTo>
                  <a:lnTo>
                    <a:pt x="2635" y="305"/>
                  </a:lnTo>
                  <a:lnTo>
                    <a:pt x="2635" y="307"/>
                  </a:lnTo>
                  <a:lnTo>
                    <a:pt x="2635" y="307"/>
                  </a:lnTo>
                  <a:close/>
                  <a:moveTo>
                    <a:pt x="3329" y="442"/>
                  </a:moveTo>
                  <a:lnTo>
                    <a:pt x="3329" y="442"/>
                  </a:lnTo>
                  <a:lnTo>
                    <a:pt x="3326" y="497"/>
                  </a:lnTo>
                  <a:lnTo>
                    <a:pt x="3324" y="551"/>
                  </a:lnTo>
                  <a:lnTo>
                    <a:pt x="3324" y="607"/>
                  </a:lnTo>
                  <a:lnTo>
                    <a:pt x="3325" y="662"/>
                  </a:lnTo>
                  <a:lnTo>
                    <a:pt x="3330" y="773"/>
                  </a:lnTo>
                  <a:lnTo>
                    <a:pt x="3332" y="829"/>
                  </a:lnTo>
                  <a:lnTo>
                    <a:pt x="3334" y="885"/>
                  </a:lnTo>
                  <a:lnTo>
                    <a:pt x="3334" y="885"/>
                  </a:lnTo>
                  <a:lnTo>
                    <a:pt x="3335" y="944"/>
                  </a:lnTo>
                  <a:lnTo>
                    <a:pt x="3336" y="1004"/>
                  </a:lnTo>
                  <a:lnTo>
                    <a:pt x="3337" y="1062"/>
                  </a:lnTo>
                  <a:lnTo>
                    <a:pt x="3340" y="1118"/>
                  </a:lnTo>
                  <a:lnTo>
                    <a:pt x="3340" y="1118"/>
                  </a:lnTo>
                  <a:lnTo>
                    <a:pt x="3339" y="1125"/>
                  </a:lnTo>
                  <a:lnTo>
                    <a:pt x="3338" y="1133"/>
                  </a:lnTo>
                  <a:lnTo>
                    <a:pt x="3339" y="1137"/>
                  </a:lnTo>
                  <a:lnTo>
                    <a:pt x="3340" y="1140"/>
                  </a:lnTo>
                  <a:lnTo>
                    <a:pt x="3343" y="1143"/>
                  </a:lnTo>
                  <a:lnTo>
                    <a:pt x="3347" y="1144"/>
                  </a:lnTo>
                  <a:lnTo>
                    <a:pt x="3347" y="1144"/>
                  </a:lnTo>
                  <a:lnTo>
                    <a:pt x="3351" y="1138"/>
                  </a:lnTo>
                  <a:lnTo>
                    <a:pt x="3354" y="1132"/>
                  </a:lnTo>
                  <a:lnTo>
                    <a:pt x="3356" y="1125"/>
                  </a:lnTo>
                  <a:lnTo>
                    <a:pt x="3357" y="1118"/>
                  </a:lnTo>
                  <a:lnTo>
                    <a:pt x="3358" y="1103"/>
                  </a:lnTo>
                  <a:lnTo>
                    <a:pt x="3358" y="1088"/>
                  </a:lnTo>
                  <a:lnTo>
                    <a:pt x="3358" y="1088"/>
                  </a:lnTo>
                  <a:lnTo>
                    <a:pt x="3360" y="1025"/>
                  </a:lnTo>
                  <a:lnTo>
                    <a:pt x="3360" y="1025"/>
                  </a:lnTo>
                  <a:lnTo>
                    <a:pt x="3362" y="986"/>
                  </a:lnTo>
                  <a:lnTo>
                    <a:pt x="3361" y="948"/>
                  </a:lnTo>
                  <a:lnTo>
                    <a:pt x="3360" y="911"/>
                  </a:lnTo>
                  <a:lnTo>
                    <a:pt x="3358" y="874"/>
                  </a:lnTo>
                  <a:lnTo>
                    <a:pt x="3352" y="802"/>
                  </a:lnTo>
                  <a:lnTo>
                    <a:pt x="3345" y="731"/>
                  </a:lnTo>
                  <a:lnTo>
                    <a:pt x="3338" y="660"/>
                  </a:lnTo>
                  <a:lnTo>
                    <a:pt x="3336" y="624"/>
                  </a:lnTo>
                  <a:lnTo>
                    <a:pt x="3335" y="588"/>
                  </a:lnTo>
                  <a:lnTo>
                    <a:pt x="3334" y="551"/>
                  </a:lnTo>
                  <a:lnTo>
                    <a:pt x="3335" y="514"/>
                  </a:lnTo>
                  <a:lnTo>
                    <a:pt x="3338" y="476"/>
                  </a:lnTo>
                  <a:lnTo>
                    <a:pt x="3342" y="436"/>
                  </a:lnTo>
                  <a:lnTo>
                    <a:pt x="3342" y="436"/>
                  </a:lnTo>
                  <a:lnTo>
                    <a:pt x="3342" y="434"/>
                  </a:lnTo>
                  <a:lnTo>
                    <a:pt x="3341" y="434"/>
                  </a:lnTo>
                  <a:lnTo>
                    <a:pt x="3340" y="434"/>
                  </a:lnTo>
                  <a:lnTo>
                    <a:pt x="3340" y="434"/>
                  </a:lnTo>
                  <a:lnTo>
                    <a:pt x="3336" y="435"/>
                  </a:lnTo>
                  <a:lnTo>
                    <a:pt x="3334" y="438"/>
                  </a:lnTo>
                  <a:lnTo>
                    <a:pt x="3332" y="440"/>
                  </a:lnTo>
                  <a:lnTo>
                    <a:pt x="3329" y="442"/>
                  </a:lnTo>
                  <a:lnTo>
                    <a:pt x="3329" y="442"/>
                  </a:lnTo>
                  <a:close/>
                  <a:moveTo>
                    <a:pt x="1754" y="653"/>
                  </a:moveTo>
                  <a:lnTo>
                    <a:pt x="1754" y="653"/>
                  </a:lnTo>
                  <a:lnTo>
                    <a:pt x="1753" y="685"/>
                  </a:lnTo>
                  <a:lnTo>
                    <a:pt x="1752" y="718"/>
                  </a:lnTo>
                  <a:lnTo>
                    <a:pt x="1753" y="751"/>
                  </a:lnTo>
                  <a:lnTo>
                    <a:pt x="1754" y="786"/>
                  </a:lnTo>
                  <a:lnTo>
                    <a:pt x="1758" y="857"/>
                  </a:lnTo>
                  <a:lnTo>
                    <a:pt x="1764" y="928"/>
                  </a:lnTo>
                  <a:lnTo>
                    <a:pt x="1764" y="928"/>
                  </a:lnTo>
                  <a:lnTo>
                    <a:pt x="1770" y="979"/>
                  </a:lnTo>
                  <a:lnTo>
                    <a:pt x="1776" y="1039"/>
                  </a:lnTo>
                  <a:lnTo>
                    <a:pt x="1780" y="1069"/>
                  </a:lnTo>
                  <a:lnTo>
                    <a:pt x="1784" y="1097"/>
                  </a:lnTo>
                  <a:lnTo>
                    <a:pt x="1788" y="1124"/>
                  </a:lnTo>
                  <a:lnTo>
                    <a:pt x="1793" y="1146"/>
                  </a:lnTo>
                  <a:lnTo>
                    <a:pt x="1793" y="1146"/>
                  </a:lnTo>
                  <a:lnTo>
                    <a:pt x="1796" y="1160"/>
                  </a:lnTo>
                  <a:lnTo>
                    <a:pt x="1797" y="1165"/>
                  </a:lnTo>
                  <a:lnTo>
                    <a:pt x="1798" y="1166"/>
                  </a:lnTo>
                  <a:lnTo>
                    <a:pt x="1800" y="1166"/>
                  </a:lnTo>
                  <a:lnTo>
                    <a:pt x="1806" y="1165"/>
                  </a:lnTo>
                  <a:lnTo>
                    <a:pt x="1806" y="1165"/>
                  </a:lnTo>
                  <a:lnTo>
                    <a:pt x="1809" y="1164"/>
                  </a:lnTo>
                  <a:lnTo>
                    <a:pt x="1812" y="1163"/>
                  </a:lnTo>
                  <a:lnTo>
                    <a:pt x="1813" y="1160"/>
                  </a:lnTo>
                  <a:lnTo>
                    <a:pt x="1814" y="1158"/>
                  </a:lnTo>
                  <a:lnTo>
                    <a:pt x="1814" y="1151"/>
                  </a:lnTo>
                  <a:lnTo>
                    <a:pt x="1813" y="1143"/>
                  </a:lnTo>
                  <a:lnTo>
                    <a:pt x="1809" y="1128"/>
                  </a:lnTo>
                  <a:lnTo>
                    <a:pt x="1806" y="1118"/>
                  </a:lnTo>
                  <a:lnTo>
                    <a:pt x="1806" y="1118"/>
                  </a:lnTo>
                  <a:lnTo>
                    <a:pt x="1798" y="1057"/>
                  </a:lnTo>
                  <a:lnTo>
                    <a:pt x="1798" y="1057"/>
                  </a:lnTo>
                  <a:lnTo>
                    <a:pt x="1794" y="1026"/>
                  </a:lnTo>
                  <a:lnTo>
                    <a:pt x="1791" y="994"/>
                  </a:lnTo>
                  <a:lnTo>
                    <a:pt x="1786" y="931"/>
                  </a:lnTo>
                  <a:lnTo>
                    <a:pt x="1782" y="865"/>
                  </a:lnTo>
                  <a:lnTo>
                    <a:pt x="1779" y="800"/>
                  </a:lnTo>
                  <a:lnTo>
                    <a:pt x="1773" y="668"/>
                  </a:lnTo>
                  <a:lnTo>
                    <a:pt x="1770" y="606"/>
                  </a:lnTo>
                  <a:lnTo>
                    <a:pt x="1764" y="545"/>
                  </a:lnTo>
                  <a:lnTo>
                    <a:pt x="1764" y="545"/>
                  </a:lnTo>
                  <a:lnTo>
                    <a:pt x="1764" y="557"/>
                  </a:lnTo>
                  <a:lnTo>
                    <a:pt x="1763" y="570"/>
                  </a:lnTo>
                  <a:lnTo>
                    <a:pt x="1760" y="598"/>
                  </a:lnTo>
                  <a:lnTo>
                    <a:pt x="1756" y="626"/>
                  </a:lnTo>
                  <a:lnTo>
                    <a:pt x="1754" y="653"/>
                  </a:lnTo>
                  <a:lnTo>
                    <a:pt x="1754" y="653"/>
                  </a:lnTo>
                  <a:close/>
                  <a:moveTo>
                    <a:pt x="3931" y="1057"/>
                  </a:moveTo>
                  <a:lnTo>
                    <a:pt x="3931" y="1057"/>
                  </a:lnTo>
                  <a:lnTo>
                    <a:pt x="3930" y="1019"/>
                  </a:lnTo>
                  <a:lnTo>
                    <a:pt x="3931" y="979"/>
                  </a:lnTo>
                  <a:lnTo>
                    <a:pt x="3934" y="899"/>
                  </a:lnTo>
                  <a:lnTo>
                    <a:pt x="3935" y="857"/>
                  </a:lnTo>
                  <a:lnTo>
                    <a:pt x="3936" y="818"/>
                  </a:lnTo>
                  <a:lnTo>
                    <a:pt x="3935" y="779"/>
                  </a:lnTo>
                  <a:lnTo>
                    <a:pt x="3934" y="743"/>
                  </a:lnTo>
                  <a:lnTo>
                    <a:pt x="3934" y="743"/>
                  </a:lnTo>
                  <a:lnTo>
                    <a:pt x="3931" y="704"/>
                  </a:lnTo>
                  <a:lnTo>
                    <a:pt x="3929" y="680"/>
                  </a:lnTo>
                  <a:lnTo>
                    <a:pt x="3927" y="658"/>
                  </a:lnTo>
                  <a:lnTo>
                    <a:pt x="3923" y="636"/>
                  </a:lnTo>
                  <a:lnTo>
                    <a:pt x="3918" y="617"/>
                  </a:lnTo>
                  <a:lnTo>
                    <a:pt x="3915" y="608"/>
                  </a:lnTo>
                  <a:lnTo>
                    <a:pt x="3911" y="601"/>
                  </a:lnTo>
                  <a:lnTo>
                    <a:pt x="3907" y="595"/>
                  </a:lnTo>
                  <a:lnTo>
                    <a:pt x="3902" y="590"/>
                  </a:lnTo>
                  <a:lnTo>
                    <a:pt x="3902" y="590"/>
                  </a:lnTo>
                  <a:lnTo>
                    <a:pt x="3895" y="585"/>
                  </a:lnTo>
                  <a:lnTo>
                    <a:pt x="3887" y="581"/>
                  </a:lnTo>
                  <a:lnTo>
                    <a:pt x="3876" y="576"/>
                  </a:lnTo>
                  <a:lnTo>
                    <a:pt x="3866" y="574"/>
                  </a:lnTo>
                  <a:lnTo>
                    <a:pt x="3856" y="572"/>
                  </a:lnTo>
                  <a:lnTo>
                    <a:pt x="3844" y="570"/>
                  </a:lnTo>
                  <a:lnTo>
                    <a:pt x="3820" y="569"/>
                  </a:lnTo>
                  <a:lnTo>
                    <a:pt x="3795" y="568"/>
                  </a:lnTo>
                  <a:lnTo>
                    <a:pt x="3768" y="569"/>
                  </a:lnTo>
                  <a:lnTo>
                    <a:pt x="3742" y="569"/>
                  </a:lnTo>
                  <a:lnTo>
                    <a:pt x="3717" y="568"/>
                  </a:lnTo>
                  <a:lnTo>
                    <a:pt x="3717" y="568"/>
                  </a:lnTo>
                  <a:lnTo>
                    <a:pt x="3685" y="567"/>
                  </a:lnTo>
                  <a:lnTo>
                    <a:pt x="3654" y="566"/>
                  </a:lnTo>
                  <a:lnTo>
                    <a:pt x="3625" y="566"/>
                  </a:lnTo>
                  <a:lnTo>
                    <a:pt x="3597" y="568"/>
                  </a:lnTo>
                  <a:lnTo>
                    <a:pt x="3570" y="570"/>
                  </a:lnTo>
                  <a:lnTo>
                    <a:pt x="3544" y="574"/>
                  </a:lnTo>
                  <a:lnTo>
                    <a:pt x="3520" y="581"/>
                  </a:lnTo>
                  <a:lnTo>
                    <a:pt x="3496" y="587"/>
                  </a:lnTo>
                  <a:lnTo>
                    <a:pt x="3496" y="587"/>
                  </a:lnTo>
                  <a:lnTo>
                    <a:pt x="3491" y="615"/>
                  </a:lnTo>
                  <a:lnTo>
                    <a:pt x="3487" y="644"/>
                  </a:lnTo>
                  <a:lnTo>
                    <a:pt x="3483" y="673"/>
                  </a:lnTo>
                  <a:lnTo>
                    <a:pt x="3480" y="705"/>
                  </a:lnTo>
                  <a:lnTo>
                    <a:pt x="3476" y="769"/>
                  </a:lnTo>
                  <a:lnTo>
                    <a:pt x="3473" y="835"/>
                  </a:lnTo>
                  <a:lnTo>
                    <a:pt x="3472" y="903"/>
                  </a:lnTo>
                  <a:lnTo>
                    <a:pt x="3471" y="969"/>
                  </a:lnTo>
                  <a:lnTo>
                    <a:pt x="3469" y="1034"/>
                  </a:lnTo>
                  <a:lnTo>
                    <a:pt x="3466" y="1096"/>
                  </a:lnTo>
                  <a:lnTo>
                    <a:pt x="3466" y="1096"/>
                  </a:lnTo>
                  <a:lnTo>
                    <a:pt x="3465" y="1106"/>
                  </a:lnTo>
                  <a:lnTo>
                    <a:pt x="3463" y="1116"/>
                  </a:lnTo>
                  <a:lnTo>
                    <a:pt x="3460" y="1138"/>
                  </a:lnTo>
                  <a:lnTo>
                    <a:pt x="3460" y="1147"/>
                  </a:lnTo>
                  <a:lnTo>
                    <a:pt x="3460" y="1155"/>
                  </a:lnTo>
                  <a:lnTo>
                    <a:pt x="3462" y="1159"/>
                  </a:lnTo>
                  <a:lnTo>
                    <a:pt x="3463" y="1161"/>
                  </a:lnTo>
                  <a:lnTo>
                    <a:pt x="3466" y="1164"/>
                  </a:lnTo>
                  <a:lnTo>
                    <a:pt x="3470" y="1165"/>
                  </a:lnTo>
                  <a:lnTo>
                    <a:pt x="3470" y="1165"/>
                  </a:lnTo>
                  <a:lnTo>
                    <a:pt x="3474" y="1163"/>
                  </a:lnTo>
                  <a:lnTo>
                    <a:pt x="3478" y="1160"/>
                  </a:lnTo>
                  <a:lnTo>
                    <a:pt x="3480" y="1156"/>
                  </a:lnTo>
                  <a:lnTo>
                    <a:pt x="3482" y="1151"/>
                  </a:lnTo>
                  <a:lnTo>
                    <a:pt x="3484" y="1140"/>
                  </a:lnTo>
                  <a:lnTo>
                    <a:pt x="3485" y="1131"/>
                  </a:lnTo>
                  <a:lnTo>
                    <a:pt x="3485" y="1131"/>
                  </a:lnTo>
                  <a:lnTo>
                    <a:pt x="3488" y="1108"/>
                  </a:lnTo>
                  <a:lnTo>
                    <a:pt x="3490" y="1084"/>
                  </a:lnTo>
                  <a:lnTo>
                    <a:pt x="3492" y="1059"/>
                  </a:lnTo>
                  <a:lnTo>
                    <a:pt x="3492" y="1033"/>
                  </a:lnTo>
                  <a:lnTo>
                    <a:pt x="3492" y="978"/>
                  </a:lnTo>
                  <a:lnTo>
                    <a:pt x="3491" y="923"/>
                  </a:lnTo>
                  <a:lnTo>
                    <a:pt x="3489" y="866"/>
                  </a:lnTo>
                  <a:lnTo>
                    <a:pt x="3489" y="811"/>
                  </a:lnTo>
                  <a:lnTo>
                    <a:pt x="3489" y="784"/>
                  </a:lnTo>
                  <a:lnTo>
                    <a:pt x="3491" y="759"/>
                  </a:lnTo>
                  <a:lnTo>
                    <a:pt x="3493" y="734"/>
                  </a:lnTo>
                  <a:lnTo>
                    <a:pt x="3496" y="711"/>
                  </a:lnTo>
                  <a:lnTo>
                    <a:pt x="3496" y="711"/>
                  </a:lnTo>
                  <a:lnTo>
                    <a:pt x="3501" y="683"/>
                  </a:lnTo>
                  <a:lnTo>
                    <a:pt x="3504" y="668"/>
                  </a:lnTo>
                  <a:lnTo>
                    <a:pt x="3508" y="653"/>
                  </a:lnTo>
                  <a:lnTo>
                    <a:pt x="3512" y="640"/>
                  </a:lnTo>
                  <a:lnTo>
                    <a:pt x="3517" y="628"/>
                  </a:lnTo>
                  <a:lnTo>
                    <a:pt x="3523" y="618"/>
                  </a:lnTo>
                  <a:lnTo>
                    <a:pt x="3526" y="614"/>
                  </a:lnTo>
                  <a:lnTo>
                    <a:pt x="3530" y="611"/>
                  </a:lnTo>
                  <a:lnTo>
                    <a:pt x="3530" y="611"/>
                  </a:lnTo>
                  <a:lnTo>
                    <a:pt x="3534" y="608"/>
                  </a:lnTo>
                  <a:lnTo>
                    <a:pt x="3539" y="605"/>
                  </a:lnTo>
                  <a:lnTo>
                    <a:pt x="3551" y="602"/>
                  </a:lnTo>
                  <a:lnTo>
                    <a:pt x="3580" y="598"/>
                  </a:lnTo>
                  <a:lnTo>
                    <a:pt x="3580" y="598"/>
                  </a:lnTo>
                  <a:lnTo>
                    <a:pt x="3599" y="595"/>
                  </a:lnTo>
                  <a:lnTo>
                    <a:pt x="3617" y="594"/>
                  </a:lnTo>
                  <a:lnTo>
                    <a:pt x="3634" y="593"/>
                  </a:lnTo>
                  <a:lnTo>
                    <a:pt x="3651" y="593"/>
                  </a:lnTo>
                  <a:lnTo>
                    <a:pt x="3688" y="594"/>
                  </a:lnTo>
                  <a:lnTo>
                    <a:pt x="3730" y="595"/>
                  </a:lnTo>
                  <a:lnTo>
                    <a:pt x="3730" y="595"/>
                  </a:lnTo>
                  <a:lnTo>
                    <a:pt x="3760" y="595"/>
                  </a:lnTo>
                  <a:lnTo>
                    <a:pt x="3789" y="594"/>
                  </a:lnTo>
                  <a:lnTo>
                    <a:pt x="3817" y="593"/>
                  </a:lnTo>
                  <a:lnTo>
                    <a:pt x="3829" y="594"/>
                  </a:lnTo>
                  <a:lnTo>
                    <a:pt x="3841" y="595"/>
                  </a:lnTo>
                  <a:lnTo>
                    <a:pt x="3841" y="595"/>
                  </a:lnTo>
                  <a:lnTo>
                    <a:pt x="3855" y="598"/>
                  </a:lnTo>
                  <a:lnTo>
                    <a:pt x="3867" y="602"/>
                  </a:lnTo>
                  <a:lnTo>
                    <a:pt x="3877" y="606"/>
                  </a:lnTo>
                  <a:lnTo>
                    <a:pt x="3886" y="612"/>
                  </a:lnTo>
                  <a:lnTo>
                    <a:pt x="3893" y="619"/>
                  </a:lnTo>
                  <a:lnTo>
                    <a:pt x="3898" y="627"/>
                  </a:lnTo>
                  <a:lnTo>
                    <a:pt x="3903" y="636"/>
                  </a:lnTo>
                  <a:lnTo>
                    <a:pt x="3906" y="646"/>
                  </a:lnTo>
                  <a:lnTo>
                    <a:pt x="3908" y="657"/>
                  </a:lnTo>
                  <a:lnTo>
                    <a:pt x="3909" y="668"/>
                  </a:lnTo>
                  <a:lnTo>
                    <a:pt x="3910" y="681"/>
                  </a:lnTo>
                  <a:lnTo>
                    <a:pt x="3910" y="695"/>
                  </a:lnTo>
                  <a:lnTo>
                    <a:pt x="3909" y="724"/>
                  </a:lnTo>
                  <a:lnTo>
                    <a:pt x="3907" y="756"/>
                  </a:lnTo>
                  <a:lnTo>
                    <a:pt x="3907" y="756"/>
                  </a:lnTo>
                  <a:lnTo>
                    <a:pt x="3906" y="798"/>
                  </a:lnTo>
                  <a:lnTo>
                    <a:pt x="3905" y="840"/>
                  </a:lnTo>
                  <a:lnTo>
                    <a:pt x="3905" y="881"/>
                  </a:lnTo>
                  <a:lnTo>
                    <a:pt x="3906" y="924"/>
                  </a:lnTo>
                  <a:lnTo>
                    <a:pt x="3908" y="965"/>
                  </a:lnTo>
                  <a:lnTo>
                    <a:pt x="3910" y="1007"/>
                  </a:lnTo>
                  <a:lnTo>
                    <a:pt x="3915" y="1088"/>
                  </a:lnTo>
                  <a:lnTo>
                    <a:pt x="3915" y="1088"/>
                  </a:lnTo>
                  <a:lnTo>
                    <a:pt x="3916" y="1105"/>
                  </a:lnTo>
                  <a:lnTo>
                    <a:pt x="3916" y="1121"/>
                  </a:lnTo>
                  <a:lnTo>
                    <a:pt x="3917" y="1128"/>
                  </a:lnTo>
                  <a:lnTo>
                    <a:pt x="3919" y="1136"/>
                  </a:lnTo>
                  <a:lnTo>
                    <a:pt x="3922" y="1143"/>
                  </a:lnTo>
                  <a:lnTo>
                    <a:pt x="3926" y="1149"/>
                  </a:lnTo>
                  <a:lnTo>
                    <a:pt x="3926" y="1149"/>
                  </a:lnTo>
                  <a:lnTo>
                    <a:pt x="3930" y="1139"/>
                  </a:lnTo>
                  <a:lnTo>
                    <a:pt x="3933" y="1129"/>
                  </a:lnTo>
                  <a:lnTo>
                    <a:pt x="3935" y="1117"/>
                  </a:lnTo>
                  <a:lnTo>
                    <a:pt x="3935" y="1106"/>
                  </a:lnTo>
                  <a:lnTo>
                    <a:pt x="3933" y="1081"/>
                  </a:lnTo>
                  <a:lnTo>
                    <a:pt x="3931" y="1057"/>
                  </a:lnTo>
                  <a:lnTo>
                    <a:pt x="3931" y="1057"/>
                  </a:lnTo>
                  <a:close/>
                  <a:moveTo>
                    <a:pt x="3231" y="1110"/>
                  </a:moveTo>
                  <a:lnTo>
                    <a:pt x="3231" y="1110"/>
                  </a:lnTo>
                  <a:lnTo>
                    <a:pt x="3230" y="1061"/>
                  </a:lnTo>
                  <a:lnTo>
                    <a:pt x="3231" y="1012"/>
                  </a:lnTo>
                  <a:lnTo>
                    <a:pt x="3233" y="962"/>
                  </a:lnTo>
                  <a:lnTo>
                    <a:pt x="3235" y="913"/>
                  </a:lnTo>
                  <a:lnTo>
                    <a:pt x="3237" y="863"/>
                  </a:lnTo>
                  <a:lnTo>
                    <a:pt x="3238" y="814"/>
                  </a:lnTo>
                  <a:lnTo>
                    <a:pt x="3238" y="764"/>
                  </a:lnTo>
                  <a:lnTo>
                    <a:pt x="3237" y="716"/>
                  </a:lnTo>
                  <a:lnTo>
                    <a:pt x="3237" y="716"/>
                  </a:lnTo>
                  <a:lnTo>
                    <a:pt x="3235" y="677"/>
                  </a:lnTo>
                  <a:lnTo>
                    <a:pt x="3234" y="659"/>
                  </a:lnTo>
                  <a:lnTo>
                    <a:pt x="3232" y="640"/>
                  </a:lnTo>
                  <a:lnTo>
                    <a:pt x="3228" y="623"/>
                  </a:lnTo>
                  <a:lnTo>
                    <a:pt x="3226" y="615"/>
                  </a:lnTo>
                  <a:lnTo>
                    <a:pt x="3223" y="607"/>
                  </a:lnTo>
                  <a:lnTo>
                    <a:pt x="3219" y="600"/>
                  </a:lnTo>
                  <a:lnTo>
                    <a:pt x="3214" y="593"/>
                  </a:lnTo>
                  <a:lnTo>
                    <a:pt x="3209" y="587"/>
                  </a:lnTo>
                  <a:lnTo>
                    <a:pt x="3203" y="582"/>
                  </a:lnTo>
                  <a:lnTo>
                    <a:pt x="3203" y="582"/>
                  </a:lnTo>
                  <a:lnTo>
                    <a:pt x="3176" y="579"/>
                  </a:lnTo>
                  <a:lnTo>
                    <a:pt x="3148" y="576"/>
                  </a:lnTo>
                  <a:lnTo>
                    <a:pt x="3119" y="574"/>
                  </a:lnTo>
                  <a:lnTo>
                    <a:pt x="3090" y="573"/>
                  </a:lnTo>
                  <a:lnTo>
                    <a:pt x="3061" y="573"/>
                  </a:lnTo>
                  <a:lnTo>
                    <a:pt x="3030" y="574"/>
                  </a:lnTo>
                  <a:lnTo>
                    <a:pt x="3001" y="575"/>
                  </a:lnTo>
                  <a:lnTo>
                    <a:pt x="2971" y="578"/>
                  </a:lnTo>
                  <a:lnTo>
                    <a:pt x="2941" y="581"/>
                  </a:lnTo>
                  <a:lnTo>
                    <a:pt x="2913" y="585"/>
                  </a:lnTo>
                  <a:lnTo>
                    <a:pt x="2885" y="589"/>
                  </a:lnTo>
                  <a:lnTo>
                    <a:pt x="2859" y="595"/>
                  </a:lnTo>
                  <a:lnTo>
                    <a:pt x="2833" y="601"/>
                  </a:lnTo>
                  <a:lnTo>
                    <a:pt x="2809" y="609"/>
                  </a:lnTo>
                  <a:lnTo>
                    <a:pt x="2787" y="617"/>
                  </a:lnTo>
                  <a:lnTo>
                    <a:pt x="2767" y="627"/>
                  </a:lnTo>
                  <a:lnTo>
                    <a:pt x="2767" y="627"/>
                  </a:lnTo>
                  <a:lnTo>
                    <a:pt x="2761" y="691"/>
                  </a:lnTo>
                  <a:lnTo>
                    <a:pt x="2755" y="758"/>
                  </a:lnTo>
                  <a:lnTo>
                    <a:pt x="2751" y="826"/>
                  </a:lnTo>
                  <a:lnTo>
                    <a:pt x="2747" y="890"/>
                  </a:lnTo>
                  <a:lnTo>
                    <a:pt x="2747" y="890"/>
                  </a:lnTo>
                  <a:lnTo>
                    <a:pt x="2745" y="923"/>
                  </a:lnTo>
                  <a:lnTo>
                    <a:pt x="2746" y="953"/>
                  </a:lnTo>
                  <a:lnTo>
                    <a:pt x="2747" y="983"/>
                  </a:lnTo>
                  <a:lnTo>
                    <a:pt x="2748" y="1014"/>
                  </a:lnTo>
                  <a:lnTo>
                    <a:pt x="2752" y="1071"/>
                  </a:lnTo>
                  <a:lnTo>
                    <a:pt x="2754" y="1100"/>
                  </a:lnTo>
                  <a:lnTo>
                    <a:pt x="2754" y="1131"/>
                  </a:lnTo>
                  <a:lnTo>
                    <a:pt x="2754" y="1131"/>
                  </a:lnTo>
                  <a:lnTo>
                    <a:pt x="2753" y="1141"/>
                  </a:lnTo>
                  <a:lnTo>
                    <a:pt x="2753" y="1148"/>
                  </a:lnTo>
                  <a:lnTo>
                    <a:pt x="2752" y="1154"/>
                  </a:lnTo>
                  <a:lnTo>
                    <a:pt x="2753" y="1160"/>
                  </a:lnTo>
                  <a:lnTo>
                    <a:pt x="2755" y="1166"/>
                  </a:lnTo>
                  <a:lnTo>
                    <a:pt x="2757" y="1168"/>
                  </a:lnTo>
                  <a:lnTo>
                    <a:pt x="2759" y="1170"/>
                  </a:lnTo>
                  <a:lnTo>
                    <a:pt x="2762" y="1172"/>
                  </a:lnTo>
                  <a:lnTo>
                    <a:pt x="2765" y="1173"/>
                  </a:lnTo>
                  <a:lnTo>
                    <a:pt x="2765" y="1173"/>
                  </a:lnTo>
                  <a:lnTo>
                    <a:pt x="2768" y="1166"/>
                  </a:lnTo>
                  <a:lnTo>
                    <a:pt x="2770" y="1158"/>
                  </a:lnTo>
                  <a:lnTo>
                    <a:pt x="2771" y="1151"/>
                  </a:lnTo>
                  <a:lnTo>
                    <a:pt x="2772" y="1143"/>
                  </a:lnTo>
                  <a:lnTo>
                    <a:pt x="2771" y="1126"/>
                  </a:lnTo>
                  <a:lnTo>
                    <a:pt x="2770" y="1110"/>
                  </a:lnTo>
                  <a:lnTo>
                    <a:pt x="2770" y="1110"/>
                  </a:lnTo>
                  <a:lnTo>
                    <a:pt x="2770" y="1081"/>
                  </a:lnTo>
                  <a:lnTo>
                    <a:pt x="2769" y="1054"/>
                  </a:lnTo>
                  <a:lnTo>
                    <a:pt x="2767" y="1000"/>
                  </a:lnTo>
                  <a:lnTo>
                    <a:pt x="2766" y="972"/>
                  </a:lnTo>
                  <a:lnTo>
                    <a:pt x="2765" y="945"/>
                  </a:lnTo>
                  <a:lnTo>
                    <a:pt x="2766" y="918"/>
                  </a:lnTo>
                  <a:lnTo>
                    <a:pt x="2767" y="890"/>
                  </a:lnTo>
                  <a:lnTo>
                    <a:pt x="2767" y="890"/>
                  </a:lnTo>
                  <a:lnTo>
                    <a:pt x="2770" y="859"/>
                  </a:lnTo>
                  <a:lnTo>
                    <a:pt x="2774" y="825"/>
                  </a:lnTo>
                  <a:lnTo>
                    <a:pt x="2778" y="790"/>
                  </a:lnTo>
                  <a:lnTo>
                    <a:pt x="2780" y="753"/>
                  </a:lnTo>
                  <a:lnTo>
                    <a:pt x="2780" y="753"/>
                  </a:lnTo>
                  <a:lnTo>
                    <a:pt x="2782" y="717"/>
                  </a:lnTo>
                  <a:lnTo>
                    <a:pt x="2783" y="698"/>
                  </a:lnTo>
                  <a:lnTo>
                    <a:pt x="2784" y="679"/>
                  </a:lnTo>
                  <a:lnTo>
                    <a:pt x="2787" y="662"/>
                  </a:lnTo>
                  <a:lnTo>
                    <a:pt x="2790" y="647"/>
                  </a:lnTo>
                  <a:lnTo>
                    <a:pt x="2792" y="640"/>
                  </a:lnTo>
                  <a:lnTo>
                    <a:pt x="2795" y="634"/>
                  </a:lnTo>
                  <a:lnTo>
                    <a:pt x="2798" y="628"/>
                  </a:lnTo>
                  <a:lnTo>
                    <a:pt x="2801" y="624"/>
                  </a:lnTo>
                  <a:lnTo>
                    <a:pt x="2801" y="624"/>
                  </a:lnTo>
                  <a:lnTo>
                    <a:pt x="2806" y="620"/>
                  </a:lnTo>
                  <a:lnTo>
                    <a:pt x="2811" y="617"/>
                  </a:lnTo>
                  <a:lnTo>
                    <a:pt x="2816" y="615"/>
                  </a:lnTo>
                  <a:lnTo>
                    <a:pt x="2822" y="613"/>
                  </a:lnTo>
                  <a:lnTo>
                    <a:pt x="2834" y="611"/>
                  </a:lnTo>
                  <a:lnTo>
                    <a:pt x="2849" y="611"/>
                  </a:lnTo>
                  <a:lnTo>
                    <a:pt x="2878" y="613"/>
                  </a:lnTo>
                  <a:lnTo>
                    <a:pt x="2893" y="614"/>
                  </a:lnTo>
                  <a:lnTo>
                    <a:pt x="2907" y="614"/>
                  </a:lnTo>
                  <a:lnTo>
                    <a:pt x="2907" y="614"/>
                  </a:lnTo>
                  <a:lnTo>
                    <a:pt x="2933" y="611"/>
                  </a:lnTo>
                  <a:lnTo>
                    <a:pt x="2970" y="607"/>
                  </a:lnTo>
                  <a:lnTo>
                    <a:pt x="3012" y="602"/>
                  </a:lnTo>
                  <a:lnTo>
                    <a:pt x="3058" y="598"/>
                  </a:lnTo>
                  <a:lnTo>
                    <a:pt x="3080" y="597"/>
                  </a:lnTo>
                  <a:lnTo>
                    <a:pt x="3101" y="597"/>
                  </a:lnTo>
                  <a:lnTo>
                    <a:pt x="3121" y="598"/>
                  </a:lnTo>
                  <a:lnTo>
                    <a:pt x="3140" y="600"/>
                  </a:lnTo>
                  <a:lnTo>
                    <a:pt x="3156" y="604"/>
                  </a:lnTo>
                  <a:lnTo>
                    <a:pt x="3164" y="606"/>
                  </a:lnTo>
                  <a:lnTo>
                    <a:pt x="3171" y="609"/>
                  </a:lnTo>
                  <a:lnTo>
                    <a:pt x="3177" y="612"/>
                  </a:lnTo>
                  <a:lnTo>
                    <a:pt x="3182" y="615"/>
                  </a:lnTo>
                  <a:lnTo>
                    <a:pt x="3186" y="619"/>
                  </a:lnTo>
                  <a:lnTo>
                    <a:pt x="3190" y="624"/>
                  </a:lnTo>
                  <a:lnTo>
                    <a:pt x="3190" y="624"/>
                  </a:lnTo>
                  <a:lnTo>
                    <a:pt x="3192" y="629"/>
                  </a:lnTo>
                  <a:lnTo>
                    <a:pt x="3194" y="635"/>
                  </a:lnTo>
                  <a:lnTo>
                    <a:pt x="3197" y="650"/>
                  </a:lnTo>
                  <a:lnTo>
                    <a:pt x="3199" y="666"/>
                  </a:lnTo>
                  <a:lnTo>
                    <a:pt x="3203" y="681"/>
                  </a:lnTo>
                  <a:lnTo>
                    <a:pt x="3203" y="681"/>
                  </a:lnTo>
                  <a:lnTo>
                    <a:pt x="3209" y="707"/>
                  </a:lnTo>
                  <a:lnTo>
                    <a:pt x="3214" y="731"/>
                  </a:lnTo>
                  <a:lnTo>
                    <a:pt x="3217" y="757"/>
                  </a:lnTo>
                  <a:lnTo>
                    <a:pt x="3220" y="782"/>
                  </a:lnTo>
                  <a:lnTo>
                    <a:pt x="3221" y="809"/>
                  </a:lnTo>
                  <a:lnTo>
                    <a:pt x="3222" y="835"/>
                  </a:lnTo>
                  <a:lnTo>
                    <a:pt x="3221" y="888"/>
                  </a:lnTo>
                  <a:lnTo>
                    <a:pt x="3219" y="943"/>
                  </a:lnTo>
                  <a:lnTo>
                    <a:pt x="3216" y="999"/>
                  </a:lnTo>
                  <a:lnTo>
                    <a:pt x="3214" y="1054"/>
                  </a:lnTo>
                  <a:lnTo>
                    <a:pt x="3213" y="1110"/>
                  </a:lnTo>
                  <a:lnTo>
                    <a:pt x="3213" y="1110"/>
                  </a:lnTo>
                  <a:lnTo>
                    <a:pt x="3212" y="1125"/>
                  </a:lnTo>
                  <a:lnTo>
                    <a:pt x="3211" y="1134"/>
                  </a:lnTo>
                  <a:lnTo>
                    <a:pt x="3211" y="1143"/>
                  </a:lnTo>
                  <a:lnTo>
                    <a:pt x="3213" y="1151"/>
                  </a:lnTo>
                  <a:lnTo>
                    <a:pt x="3214" y="1155"/>
                  </a:lnTo>
                  <a:lnTo>
                    <a:pt x="3216" y="1158"/>
                  </a:lnTo>
                  <a:lnTo>
                    <a:pt x="3219" y="1161"/>
                  </a:lnTo>
                  <a:lnTo>
                    <a:pt x="3222" y="1163"/>
                  </a:lnTo>
                  <a:lnTo>
                    <a:pt x="3226" y="1164"/>
                  </a:lnTo>
                  <a:lnTo>
                    <a:pt x="3231" y="1165"/>
                  </a:lnTo>
                  <a:lnTo>
                    <a:pt x="3231" y="1165"/>
                  </a:lnTo>
                  <a:lnTo>
                    <a:pt x="3234" y="1159"/>
                  </a:lnTo>
                  <a:lnTo>
                    <a:pt x="3236" y="1152"/>
                  </a:lnTo>
                  <a:lnTo>
                    <a:pt x="3236" y="1145"/>
                  </a:lnTo>
                  <a:lnTo>
                    <a:pt x="3235" y="1138"/>
                  </a:lnTo>
                  <a:lnTo>
                    <a:pt x="3233" y="1124"/>
                  </a:lnTo>
                  <a:lnTo>
                    <a:pt x="3231" y="1110"/>
                  </a:lnTo>
                  <a:lnTo>
                    <a:pt x="3231" y="1110"/>
                  </a:lnTo>
                  <a:close/>
                  <a:moveTo>
                    <a:pt x="2519" y="1102"/>
                  </a:moveTo>
                  <a:lnTo>
                    <a:pt x="2519" y="1102"/>
                  </a:lnTo>
                  <a:lnTo>
                    <a:pt x="2522" y="1067"/>
                  </a:lnTo>
                  <a:lnTo>
                    <a:pt x="2527" y="1033"/>
                  </a:lnTo>
                  <a:lnTo>
                    <a:pt x="2527" y="1033"/>
                  </a:lnTo>
                  <a:lnTo>
                    <a:pt x="2530" y="994"/>
                  </a:lnTo>
                  <a:lnTo>
                    <a:pt x="2533" y="958"/>
                  </a:lnTo>
                  <a:lnTo>
                    <a:pt x="2535" y="923"/>
                  </a:lnTo>
                  <a:lnTo>
                    <a:pt x="2537" y="887"/>
                  </a:lnTo>
                  <a:lnTo>
                    <a:pt x="2537" y="852"/>
                  </a:lnTo>
                  <a:lnTo>
                    <a:pt x="2535" y="816"/>
                  </a:lnTo>
                  <a:lnTo>
                    <a:pt x="2532" y="737"/>
                  </a:lnTo>
                  <a:lnTo>
                    <a:pt x="2532" y="737"/>
                  </a:lnTo>
                  <a:lnTo>
                    <a:pt x="2530" y="702"/>
                  </a:lnTo>
                  <a:lnTo>
                    <a:pt x="2529" y="681"/>
                  </a:lnTo>
                  <a:lnTo>
                    <a:pt x="2527" y="661"/>
                  </a:lnTo>
                  <a:lnTo>
                    <a:pt x="2524" y="642"/>
                  </a:lnTo>
                  <a:lnTo>
                    <a:pt x="2520" y="626"/>
                  </a:lnTo>
                  <a:lnTo>
                    <a:pt x="2518" y="619"/>
                  </a:lnTo>
                  <a:lnTo>
                    <a:pt x="2515" y="614"/>
                  </a:lnTo>
                  <a:lnTo>
                    <a:pt x="2512" y="609"/>
                  </a:lnTo>
                  <a:lnTo>
                    <a:pt x="2508" y="606"/>
                  </a:lnTo>
                  <a:lnTo>
                    <a:pt x="2508" y="606"/>
                  </a:lnTo>
                  <a:lnTo>
                    <a:pt x="2503" y="603"/>
                  </a:lnTo>
                  <a:lnTo>
                    <a:pt x="2496" y="601"/>
                  </a:lnTo>
                  <a:lnTo>
                    <a:pt x="2476" y="598"/>
                  </a:lnTo>
                  <a:lnTo>
                    <a:pt x="2433" y="595"/>
                  </a:lnTo>
                  <a:lnTo>
                    <a:pt x="2433" y="595"/>
                  </a:lnTo>
                  <a:lnTo>
                    <a:pt x="2368" y="590"/>
                  </a:lnTo>
                  <a:lnTo>
                    <a:pt x="2298" y="585"/>
                  </a:lnTo>
                  <a:lnTo>
                    <a:pt x="2263" y="583"/>
                  </a:lnTo>
                  <a:lnTo>
                    <a:pt x="2231" y="582"/>
                  </a:lnTo>
                  <a:lnTo>
                    <a:pt x="2200" y="583"/>
                  </a:lnTo>
                  <a:lnTo>
                    <a:pt x="2173" y="585"/>
                  </a:lnTo>
                  <a:lnTo>
                    <a:pt x="2173" y="585"/>
                  </a:lnTo>
                  <a:lnTo>
                    <a:pt x="2149" y="587"/>
                  </a:lnTo>
                  <a:lnTo>
                    <a:pt x="2124" y="590"/>
                  </a:lnTo>
                  <a:lnTo>
                    <a:pt x="2112" y="592"/>
                  </a:lnTo>
                  <a:lnTo>
                    <a:pt x="2101" y="594"/>
                  </a:lnTo>
                  <a:lnTo>
                    <a:pt x="2091" y="597"/>
                  </a:lnTo>
                  <a:lnTo>
                    <a:pt x="2084" y="600"/>
                  </a:lnTo>
                  <a:lnTo>
                    <a:pt x="2084" y="600"/>
                  </a:lnTo>
                  <a:lnTo>
                    <a:pt x="2077" y="605"/>
                  </a:lnTo>
                  <a:lnTo>
                    <a:pt x="2071" y="611"/>
                  </a:lnTo>
                  <a:lnTo>
                    <a:pt x="2065" y="618"/>
                  </a:lnTo>
                  <a:lnTo>
                    <a:pt x="2060" y="627"/>
                  </a:lnTo>
                  <a:lnTo>
                    <a:pt x="2056" y="636"/>
                  </a:lnTo>
                  <a:lnTo>
                    <a:pt x="2052" y="646"/>
                  </a:lnTo>
                  <a:lnTo>
                    <a:pt x="2049" y="657"/>
                  </a:lnTo>
                  <a:lnTo>
                    <a:pt x="2046" y="669"/>
                  </a:lnTo>
                  <a:lnTo>
                    <a:pt x="2041" y="696"/>
                  </a:lnTo>
                  <a:lnTo>
                    <a:pt x="2038" y="724"/>
                  </a:lnTo>
                  <a:lnTo>
                    <a:pt x="2036" y="755"/>
                  </a:lnTo>
                  <a:lnTo>
                    <a:pt x="2036" y="786"/>
                  </a:lnTo>
                  <a:lnTo>
                    <a:pt x="2036" y="819"/>
                  </a:lnTo>
                  <a:lnTo>
                    <a:pt x="2037" y="852"/>
                  </a:lnTo>
                  <a:lnTo>
                    <a:pt x="2040" y="916"/>
                  </a:lnTo>
                  <a:lnTo>
                    <a:pt x="2043" y="973"/>
                  </a:lnTo>
                  <a:lnTo>
                    <a:pt x="2044" y="998"/>
                  </a:lnTo>
                  <a:lnTo>
                    <a:pt x="2044" y="1020"/>
                  </a:lnTo>
                  <a:lnTo>
                    <a:pt x="2044" y="1020"/>
                  </a:lnTo>
                  <a:lnTo>
                    <a:pt x="2043" y="1045"/>
                  </a:lnTo>
                  <a:lnTo>
                    <a:pt x="2042" y="1071"/>
                  </a:lnTo>
                  <a:lnTo>
                    <a:pt x="2041" y="1084"/>
                  </a:lnTo>
                  <a:lnTo>
                    <a:pt x="2041" y="1097"/>
                  </a:lnTo>
                  <a:lnTo>
                    <a:pt x="2042" y="1112"/>
                  </a:lnTo>
                  <a:lnTo>
                    <a:pt x="2044" y="1126"/>
                  </a:lnTo>
                  <a:lnTo>
                    <a:pt x="2044" y="1126"/>
                  </a:lnTo>
                  <a:lnTo>
                    <a:pt x="2046" y="1140"/>
                  </a:lnTo>
                  <a:lnTo>
                    <a:pt x="2047" y="1148"/>
                  </a:lnTo>
                  <a:lnTo>
                    <a:pt x="2048" y="1150"/>
                  </a:lnTo>
                  <a:lnTo>
                    <a:pt x="2051" y="1150"/>
                  </a:lnTo>
                  <a:lnTo>
                    <a:pt x="2060" y="1149"/>
                  </a:lnTo>
                  <a:lnTo>
                    <a:pt x="2060" y="1149"/>
                  </a:lnTo>
                  <a:lnTo>
                    <a:pt x="2065" y="1148"/>
                  </a:lnTo>
                  <a:lnTo>
                    <a:pt x="2068" y="1147"/>
                  </a:lnTo>
                  <a:lnTo>
                    <a:pt x="2069" y="1145"/>
                  </a:lnTo>
                  <a:lnTo>
                    <a:pt x="2070" y="1143"/>
                  </a:lnTo>
                  <a:lnTo>
                    <a:pt x="2070" y="1136"/>
                  </a:lnTo>
                  <a:lnTo>
                    <a:pt x="2070" y="1126"/>
                  </a:lnTo>
                  <a:lnTo>
                    <a:pt x="2070" y="1126"/>
                  </a:lnTo>
                  <a:lnTo>
                    <a:pt x="2071" y="1107"/>
                  </a:lnTo>
                  <a:lnTo>
                    <a:pt x="2070" y="1091"/>
                  </a:lnTo>
                  <a:lnTo>
                    <a:pt x="2070" y="1091"/>
                  </a:lnTo>
                  <a:lnTo>
                    <a:pt x="2068" y="1046"/>
                  </a:lnTo>
                  <a:lnTo>
                    <a:pt x="2065" y="1005"/>
                  </a:lnTo>
                  <a:lnTo>
                    <a:pt x="2060" y="925"/>
                  </a:lnTo>
                  <a:lnTo>
                    <a:pt x="2058" y="885"/>
                  </a:lnTo>
                  <a:lnTo>
                    <a:pt x="2056" y="844"/>
                  </a:lnTo>
                  <a:lnTo>
                    <a:pt x="2056" y="801"/>
                  </a:lnTo>
                  <a:lnTo>
                    <a:pt x="2057" y="753"/>
                  </a:lnTo>
                  <a:lnTo>
                    <a:pt x="2057" y="753"/>
                  </a:lnTo>
                  <a:lnTo>
                    <a:pt x="2059" y="719"/>
                  </a:lnTo>
                  <a:lnTo>
                    <a:pt x="2061" y="681"/>
                  </a:lnTo>
                  <a:lnTo>
                    <a:pt x="2063" y="664"/>
                  </a:lnTo>
                  <a:lnTo>
                    <a:pt x="2066" y="649"/>
                  </a:lnTo>
                  <a:lnTo>
                    <a:pt x="2070" y="637"/>
                  </a:lnTo>
                  <a:lnTo>
                    <a:pt x="2073" y="632"/>
                  </a:lnTo>
                  <a:lnTo>
                    <a:pt x="2076" y="629"/>
                  </a:lnTo>
                  <a:lnTo>
                    <a:pt x="2076" y="629"/>
                  </a:lnTo>
                  <a:lnTo>
                    <a:pt x="2081" y="626"/>
                  </a:lnTo>
                  <a:lnTo>
                    <a:pt x="2089" y="622"/>
                  </a:lnTo>
                  <a:lnTo>
                    <a:pt x="2098" y="620"/>
                  </a:lnTo>
                  <a:lnTo>
                    <a:pt x="2108" y="618"/>
                  </a:lnTo>
                  <a:lnTo>
                    <a:pt x="2133" y="615"/>
                  </a:lnTo>
                  <a:lnTo>
                    <a:pt x="2159" y="613"/>
                  </a:lnTo>
                  <a:lnTo>
                    <a:pt x="2185" y="612"/>
                  </a:lnTo>
                  <a:lnTo>
                    <a:pt x="2210" y="612"/>
                  </a:lnTo>
                  <a:lnTo>
                    <a:pt x="2250" y="611"/>
                  </a:lnTo>
                  <a:lnTo>
                    <a:pt x="2250" y="611"/>
                  </a:lnTo>
                  <a:lnTo>
                    <a:pt x="2276" y="609"/>
                  </a:lnTo>
                  <a:lnTo>
                    <a:pt x="2301" y="607"/>
                  </a:lnTo>
                  <a:lnTo>
                    <a:pt x="2348" y="602"/>
                  </a:lnTo>
                  <a:lnTo>
                    <a:pt x="2369" y="600"/>
                  </a:lnTo>
                  <a:lnTo>
                    <a:pt x="2391" y="599"/>
                  </a:lnTo>
                  <a:lnTo>
                    <a:pt x="2412" y="599"/>
                  </a:lnTo>
                  <a:lnTo>
                    <a:pt x="2435" y="600"/>
                  </a:lnTo>
                  <a:lnTo>
                    <a:pt x="2435" y="600"/>
                  </a:lnTo>
                  <a:lnTo>
                    <a:pt x="2451" y="603"/>
                  </a:lnTo>
                  <a:lnTo>
                    <a:pt x="2464" y="607"/>
                  </a:lnTo>
                  <a:lnTo>
                    <a:pt x="2475" y="612"/>
                  </a:lnTo>
                  <a:lnTo>
                    <a:pt x="2485" y="619"/>
                  </a:lnTo>
                  <a:lnTo>
                    <a:pt x="2493" y="627"/>
                  </a:lnTo>
                  <a:lnTo>
                    <a:pt x="2499" y="636"/>
                  </a:lnTo>
                  <a:lnTo>
                    <a:pt x="2504" y="646"/>
                  </a:lnTo>
                  <a:lnTo>
                    <a:pt x="2508" y="657"/>
                  </a:lnTo>
                  <a:lnTo>
                    <a:pt x="2510" y="669"/>
                  </a:lnTo>
                  <a:lnTo>
                    <a:pt x="2512" y="683"/>
                  </a:lnTo>
                  <a:lnTo>
                    <a:pt x="2513" y="697"/>
                  </a:lnTo>
                  <a:lnTo>
                    <a:pt x="2514" y="712"/>
                  </a:lnTo>
                  <a:lnTo>
                    <a:pt x="2514" y="743"/>
                  </a:lnTo>
                  <a:lnTo>
                    <a:pt x="2514" y="777"/>
                  </a:lnTo>
                  <a:lnTo>
                    <a:pt x="2514" y="777"/>
                  </a:lnTo>
                  <a:lnTo>
                    <a:pt x="2514" y="914"/>
                  </a:lnTo>
                  <a:lnTo>
                    <a:pt x="2514" y="914"/>
                  </a:lnTo>
                  <a:lnTo>
                    <a:pt x="2513" y="982"/>
                  </a:lnTo>
                  <a:lnTo>
                    <a:pt x="2511" y="1047"/>
                  </a:lnTo>
                  <a:lnTo>
                    <a:pt x="2510" y="1110"/>
                  </a:lnTo>
                  <a:lnTo>
                    <a:pt x="2510" y="1140"/>
                  </a:lnTo>
                  <a:lnTo>
                    <a:pt x="2511" y="1170"/>
                  </a:lnTo>
                  <a:lnTo>
                    <a:pt x="2511" y="1170"/>
                  </a:lnTo>
                  <a:lnTo>
                    <a:pt x="2516" y="1162"/>
                  </a:lnTo>
                  <a:lnTo>
                    <a:pt x="2519" y="1154"/>
                  </a:lnTo>
                  <a:lnTo>
                    <a:pt x="2520" y="1146"/>
                  </a:lnTo>
                  <a:lnTo>
                    <a:pt x="2520" y="1137"/>
                  </a:lnTo>
                  <a:lnTo>
                    <a:pt x="2519" y="1119"/>
                  </a:lnTo>
                  <a:lnTo>
                    <a:pt x="2519" y="1110"/>
                  </a:lnTo>
                  <a:lnTo>
                    <a:pt x="2519" y="1102"/>
                  </a:lnTo>
                  <a:lnTo>
                    <a:pt x="2519" y="1102"/>
                  </a:lnTo>
                  <a:close/>
                  <a:moveTo>
                    <a:pt x="4052" y="624"/>
                  </a:moveTo>
                  <a:lnTo>
                    <a:pt x="4052" y="624"/>
                  </a:lnTo>
                  <a:lnTo>
                    <a:pt x="4048" y="649"/>
                  </a:lnTo>
                  <a:lnTo>
                    <a:pt x="4043" y="684"/>
                  </a:lnTo>
                  <a:lnTo>
                    <a:pt x="4039" y="721"/>
                  </a:lnTo>
                  <a:lnTo>
                    <a:pt x="4037" y="758"/>
                  </a:lnTo>
                  <a:lnTo>
                    <a:pt x="4037" y="758"/>
                  </a:lnTo>
                  <a:lnTo>
                    <a:pt x="4035" y="800"/>
                  </a:lnTo>
                  <a:lnTo>
                    <a:pt x="4036" y="841"/>
                  </a:lnTo>
                  <a:lnTo>
                    <a:pt x="4038" y="881"/>
                  </a:lnTo>
                  <a:lnTo>
                    <a:pt x="4040" y="922"/>
                  </a:lnTo>
                  <a:lnTo>
                    <a:pt x="4047" y="1001"/>
                  </a:lnTo>
                  <a:lnTo>
                    <a:pt x="4050" y="1040"/>
                  </a:lnTo>
                  <a:lnTo>
                    <a:pt x="4052" y="1077"/>
                  </a:lnTo>
                  <a:lnTo>
                    <a:pt x="4052" y="1077"/>
                  </a:lnTo>
                  <a:lnTo>
                    <a:pt x="4052" y="1084"/>
                  </a:lnTo>
                  <a:lnTo>
                    <a:pt x="4051" y="1093"/>
                  </a:lnTo>
                  <a:lnTo>
                    <a:pt x="4051" y="1097"/>
                  </a:lnTo>
                  <a:lnTo>
                    <a:pt x="4053" y="1100"/>
                  </a:lnTo>
                  <a:lnTo>
                    <a:pt x="4056" y="1104"/>
                  </a:lnTo>
                  <a:lnTo>
                    <a:pt x="4060" y="1105"/>
                  </a:lnTo>
                  <a:lnTo>
                    <a:pt x="4060" y="1105"/>
                  </a:lnTo>
                  <a:lnTo>
                    <a:pt x="4064" y="1103"/>
                  </a:lnTo>
                  <a:lnTo>
                    <a:pt x="4066" y="1100"/>
                  </a:lnTo>
                  <a:lnTo>
                    <a:pt x="4067" y="1097"/>
                  </a:lnTo>
                  <a:lnTo>
                    <a:pt x="4067" y="1093"/>
                  </a:lnTo>
                  <a:lnTo>
                    <a:pt x="4066" y="1086"/>
                  </a:lnTo>
                  <a:lnTo>
                    <a:pt x="4065" y="1080"/>
                  </a:lnTo>
                  <a:lnTo>
                    <a:pt x="4065" y="1080"/>
                  </a:lnTo>
                  <a:lnTo>
                    <a:pt x="4065" y="1022"/>
                  </a:lnTo>
                  <a:lnTo>
                    <a:pt x="4065" y="962"/>
                  </a:lnTo>
                  <a:lnTo>
                    <a:pt x="4063" y="841"/>
                  </a:lnTo>
                  <a:lnTo>
                    <a:pt x="4063" y="781"/>
                  </a:lnTo>
                  <a:lnTo>
                    <a:pt x="4065" y="725"/>
                  </a:lnTo>
                  <a:lnTo>
                    <a:pt x="4067" y="698"/>
                  </a:lnTo>
                  <a:lnTo>
                    <a:pt x="4069" y="670"/>
                  </a:lnTo>
                  <a:lnTo>
                    <a:pt x="4072" y="645"/>
                  </a:lnTo>
                  <a:lnTo>
                    <a:pt x="4076" y="621"/>
                  </a:lnTo>
                  <a:lnTo>
                    <a:pt x="4076" y="621"/>
                  </a:lnTo>
                  <a:lnTo>
                    <a:pt x="4062" y="619"/>
                  </a:lnTo>
                  <a:lnTo>
                    <a:pt x="4059" y="619"/>
                  </a:lnTo>
                  <a:lnTo>
                    <a:pt x="4057" y="620"/>
                  </a:lnTo>
                  <a:lnTo>
                    <a:pt x="4054" y="621"/>
                  </a:lnTo>
                  <a:lnTo>
                    <a:pt x="4052" y="624"/>
                  </a:lnTo>
                  <a:lnTo>
                    <a:pt x="4052" y="624"/>
                  </a:lnTo>
                  <a:close/>
                  <a:moveTo>
                    <a:pt x="210" y="1004"/>
                  </a:moveTo>
                  <a:lnTo>
                    <a:pt x="210" y="1004"/>
                  </a:lnTo>
                  <a:lnTo>
                    <a:pt x="204" y="1017"/>
                  </a:lnTo>
                  <a:lnTo>
                    <a:pt x="196" y="1030"/>
                  </a:lnTo>
                  <a:lnTo>
                    <a:pt x="179" y="1054"/>
                  </a:lnTo>
                  <a:lnTo>
                    <a:pt x="179" y="1054"/>
                  </a:lnTo>
                  <a:lnTo>
                    <a:pt x="166" y="1070"/>
                  </a:lnTo>
                  <a:lnTo>
                    <a:pt x="151" y="1085"/>
                  </a:lnTo>
                  <a:lnTo>
                    <a:pt x="123" y="1114"/>
                  </a:lnTo>
                  <a:lnTo>
                    <a:pt x="110" y="1127"/>
                  </a:lnTo>
                  <a:lnTo>
                    <a:pt x="97" y="1142"/>
                  </a:lnTo>
                  <a:lnTo>
                    <a:pt x="86" y="1157"/>
                  </a:lnTo>
                  <a:lnTo>
                    <a:pt x="76" y="1173"/>
                  </a:lnTo>
                  <a:lnTo>
                    <a:pt x="76" y="1173"/>
                  </a:lnTo>
                  <a:lnTo>
                    <a:pt x="71" y="1181"/>
                  </a:lnTo>
                  <a:lnTo>
                    <a:pt x="68" y="1191"/>
                  </a:lnTo>
                  <a:lnTo>
                    <a:pt x="62" y="1213"/>
                  </a:lnTo>
                  <a:lnTo>
                    <a:pt x="56" y="1235"/>
                  </a:lnTo>
                  <a:lnTo>
                    <a:pt x="49" y="1257"/>
                  </a:lnTo>
                  <a:lnTo>
                    <a:pt x="49" y="1257"/>
                  </a:lnTo>
                  <a:lnTo>
                    <a:pt x="41" y="1280"/>
                  </a:lnTo>
                  <a:lnTo>
                    <a:pt x="34" y="1303"/>
                  </a:lnTo>
                  <a:lnTo>
                    <a:pt x="28" y="1325"/>
                  </a:lnTo>
                  <a:lnTo>
                    <a:pt x="26" y="1336"/>
                  </a:lnTo>
                  <a:lnTo>
                    <a:pt x="25" y="1347"/>
                  </a:lnTo>
                  <a:lnTo>
                    <a:pt x="25" y="1347"/>
                  </a:lnTo>
                  <a:lnTo>
                    <a:pt x="24" y="1366"/>
                  </a:lnTo>
                  <a:lnTo>
                    <a:pt x="24" y="1387"/>
                  </a:lnTo>
                  <a:lnTo>
                    <a:pt x="25" y="1407"/>
                  </a:lnTo>
                  <a:lnTo>
                    <a:pt x="28" y="1430"/>
                  </a:lnTo>
                  <a:lnTo>
                    <a:pt x="31" y="1452"/>
                  </a:lnTo>
                  <a:lnTo>
                    <a:pt x="35" y="1473"/>
                  </a:lnTo>
                  <a:lnTo>
                    <a:pt x="40" y="1495"/>
                  </a:lnTo>
                  <a:lnTo>
                    <a:pt x="47" y="1517"/>
                  </a:lnTo>
                  <a:lnTo>
                    <a:pt x="55" y="1538"/>
                  </a:lnTo>
                  <a:lnTo>
                    <a:pt x="63" y="1559"/>
                  </a:lnTo>
                  <a:lnTo>
                    <a:pt x="72" y="1578"/>
                  </a:lnTo>
                  <a:lnTo>
                    <a:pt x="81" y="1596"/>
                  </a:lnTo>
                  <a:lnTo>
                    <a:pt x="92" y="1612"/>
                  </a:lnTo>
                  <a:lnTo>
                    <a:pt x="103" y="1629"/>
                  </a:lnTo>
                  <a:lnTo>
                    <a:pt x="115" y="1642"/>
                  </a:lnTo>
                  <a:lnTo>
                    <a:pt x="128" y="1653"/>
                  </a:lnTo>
                  <a:lnTo>
                    <a:pt x="128" y="1653"/>
                  </a:lnTo>
                  <a:lnTo>
                    <a:pt x="128" y="1651"/>
                  </a:lnTo>
                  <a:lnTo>
                    <a:pt x="128" y="1650"/>
                  </a:lnTo>
                  <a:lnTo>
                    <a:pt x="126" y="1647"/>
                  </a:lnTo>
                  <a:lnTo>
                    <a:pt x="125" y="1646"/>
                  </a:lnTo>
                  <a:lnTo>
                    <a:pt x="125" y="1644"/>
                  </a:lnTo>
                  <a:lnTo>
                    <a:pt x="126" y="1644"/>
                  </a:lnTo>
                  <a:lnTo>
                    <a:pt x="128" y="1643"/>
                  </a:lnTo>
                  <a:lnTo>
                    <a:pt x="128" y="1643"/>
                  </a:lnTo>
                  <a:lnTo>
                    <a:pt x="140" y="1656"/>
                  </a:lnTo>
                  <a:lnTo>
                    <a:pt x="154" y="1667"/>
                  </a:lnTo>
                  <a:lnTo>
                    <a:pt x="169" y="1678"/>
                  </a:lnTo>
                  <a:lnTo>
                    <a:pt x="185" y="1687"/>
                  </a:lnTo>
                  <a:lnTo>
                    <a:pt x="194" y="1691"/>
                  </a:lnTo>
                  <a:lnTo>
                    <a:pt x="203" y="1695"/>
                  </a:lnTo>
                  <a:lnTo>
                    <a:pt x="212" y="1697"/>
                  </a:lnTo>
                  <a:lnTo>
                    <a:pt x="222" y="1699"/>
                  </a:lnTo>
                  <a:lnTo>
                    <a:pt x="233" y="1701"/>
                  </a:lnTo>
                  <a:lnTo>
                    <a:pt x="244" y="1701"/>
                  </a:lnTo>
                  <a:lnTo>
                    <a:pt x="255" y="1701"/>
                  </a:lnTo>
                  <a:lnTo>
                    <a:pt x="268" y="1700"/>
                  </a:lnTo>
                  <a:lnTo>
                    <a:pt x="268" y="1700"/>
                  </a:lnTo>
                  <a:lnTo>
                    <a:pt x="289" y="1697"/>
                  </a:lnTo>
                  <a:lnTo>
                    <a:pt x="308" y="1692"/>
                  </a:lnTo>
                  <a:lnTo>
                    <a:pt x="326" y="1686"/>
                  </a:lnTo>
                  <a:lnTo>
                    <a:pt x="344" y="1678"/>
                  </a:lnTo>
                  <a:lnTo>
                    <a:pt x="360" y="1669"/>
                  </a:lnTo>
                  <a:lnTo>
                    <a:pt x="376" y="1659"/>
                  </a:lnTo>
                  <a:lnTo>
                    <a:pt x="390" y="1646"/>
                  </a:lnTo>
                  <a:lnTo>
                    <a:pt x="403" y="1633"/>
                  </a:lnTo>
                  <a:lnTo>
                    <a:pt x="414" y="1617"/>
                  </a:lnTo>
                  <a:lnTo>
                    <a:pt x="425" y="1601"/>
                  </a:lnTo>
                  <a:lnTo>
                    <a:pt x="434" y="1584"/>
                  </a:lnTo>
                  <a:lnTo>
                    <a:pt x="441" y="1565"/>
                  </a:lnTo>
                  <a:lnTo>
                    <a:pt x="448" y="1546"/>
                  </a:lnTo>
                  <a:lnTo>
                    <a:pt x="452" y="1525"/>
                  </a:lnTo>
                  <a:lnTo>
                    <a:pt x="456" y="1502"/>
                  </a:lnTo>
                  <a:lnTo>
                    <a:pt x="458" y="1479"/>
                  </a:lnTo>
                  <a:lnTo>
                    <a:pt x="458" y="1479"/>
                  </a:lnTo>
                  <a:lnTo>
                    <a:pt x="458" y="1456"/>
                  </a:lnTo>
                  <a:lnTo>
                    <a:pt x="457" y="1435"/>
                  </a:lnTo>
                  <a:lnTo>
                    <a:pt x="454" y="1414"/>
                  </a:lnTo>
                  <a:lnTo>
                    <a:pt x="450" y="1394"/>
                  </a:lnTo>
                  <a:lnTo>
                    <a:pt x="445" y="1376"/>
                  </a:lnTo>
                  <a:lnTo>
                    <a:pt x="439" y="1358"/>
                  </a:lnTo>
                  <a:lnTo>
                    <a:pt x="433" y="1341"/>
                  </a:lnTo>
                  <a:lnTo>
                    <a:pt x="425" y="1325"/>
                  </a:lnTo>
                  <a:lnTo>
                    <a:pt x="409" y="1292"/>
                  </a:lnTo>
                  <a:lnTo>
                    <a:pt x="393" y="1262"/>
                  </a:lnTo>
                  <a:lnTo>
                    <a:pt x="376" y="1234"/>
                  </a:lnTo>
                  <a:lnTo>
                    <a:pt x="360" y="1204"/>
                  </a:lnTo>
                  <a:lnTo>
                    <a:pt x="360" y="1204"/>
                  </a:lnTo>
                  <a:lnTo>
                    <a:pt x="355" y="1192"/>
                  </a:lnTo>
                  <a:lnTo>
                    <a:pt x="351" y="1180"/>
                  </a:lnTo>
                  <a:lnTo>
                    <a:pt x="348" y="1168"/>
                  </a:lnTo>
                  <a:lnTo>
                    <a:pt x="347" y="1155"/>
                  </a:lnTo>
                  <a:lnTo>
                    <a:pt x="345" y="1132"/>
                  </a:lnTo>
                  <a:lnTo>
                    <a:pt x="344" y="1110"/>
                  </a:lnTo>
                  <a:lnTo>
                    <a:pt x="344" y="1110"/>
                  </a:lnTo>
                  <a:lnTo>
                    <a:pt x="341" y="1120"/>
                  </a:lnTo>
                  <a:lnTo>
                    <a:pt x="338" y="1131"/>
                  </a:lnTo>
                  <a:lnTo>
                    <a:pt x="336" y="1142"/>
                  </a:lnTo>
                  <a:lnTo>
                    <a:pt x="335" y="1154"/>
                  </a:lnTo>
                  <a:lnTo>
                    <a:pt x="333" y="1179"/>
                  </a:lnTo>
                  <a:lnTo>
                    <a:pt x="331" y="1204"/>
                  </a:lnTo>
                  <a:lnTo>
                    <a:pt x="331" y="1204"/>
                  </a:lnTo>
                  <a:lnTo>
                    <a:pt x="327" y="1198"/>
                  </a:lnTo>
                  <a:lnTo>
                    <a:pt x="325" y="1191"/>
                  </a:lnTo>
                  <a:lnTo>
                    <a:pt x="322" y="1184"/>
                  </a:lnTo>
                  <a:lnTo>
                    <a:pt x="321" y="1176"/>
                  </a:lnTo>
                  <a:lnTo>
                    <a:pt x="321" y="1168"/>
                  </a:lnTo>
                  <a:lnTo>
                    <a:pt x="321" y="1160"/>
                  </a:lnTo>
                  <a:lnTo>
                    <a:pt x="323" y="1143"/>
                  </a:lnTo>
                  <a:lnTo>
                    <a:pt x="326" y="1127"/>
                  </a:lnTo>
                  <a:lnTo>
                    <a:pt x="331" y="1112"/>
                  </a:lnTo>
                  <a:lnTo>
                    <a:pt x="338" y="1098"/>
                  </a:lnTo>
                  <a:lnTo>
                    <a:pt x="344" y="1088"/>
                  </a:lnTo>
                  <a:lnTo>
                    <a:pt x="344" y="1088"/>
                  </a:lnTo>
                  <a:lnTo>
                    <a:pt x="353" y="1087"/>
                  </a:lnTo>
                  <a:lnTo>
                    <a:pt x="360" y="1086"/>
                  </a:lnTo>
                  <a:lnTo>
                    <a:pt x="366" y="1083"/>
                  </a:lnTo>
                  <a:lnTo>
                    <a:pt x="371" y="1079"/>
                  </a:lnTo>
                  <a:lnTo>
                    <a:pt x="379" y="1071"/>
                  </a:lnTo>
                  <a:lnTo>
                    <a:pt x="384" y="1068"/>
                  </a:lnTo>
                  <a:lnTo>
                    <a:pt x="390" y="1064"/>
                  </a:lnTo>
                  <a:lnTo>
                    <a:pt x="390" y="1064"/>
                  </a:lnTo>
                  <a:lnTo>
                    <a:pt x="401" y="1060"/>
                  </a:lnTo>
                  <a:lnTo>
                    <a:pt x="412" y="1057"/>
                  </a:lnTo>
                  <a:lnTo>
                    <a:pt x="424" y="1054"/>
                  </a:lnTo>
                  <a:lnTo>
                    <a:pt x="435" y="1052"/>
                  </a:lnTo>
                  <a:lnTo>
                    <a:pt x="447" y="1051"/>
                  </a:lnTo>
                  <a:lnTo>
                    <a:pt x="459" y="1051"/>
                  </a:lnTo>
                  <a:lnTo>
                    <a:pt x="482" y="1051"/>
                  </a:lnTo>
                  <a:lnTo>
                    <a:pt x="482" y="1051"/>
                  </a:lnTo>
                  <a:lnTo>
                    <a:pt x="499" y="1053"/>
                  </a:lnTo>
                  <a:lnTo>
                    <a:pt x="516" y="1056"/>
                  </a:lnTo>
                  <a:lnTo>
                    <a:pt x="533" y="1059"/>
                  </a:lnTo>
                  <a:lnTo>
                    <a:pt x="549" y="1063"/>
                  </a:lnTo>
                  <a:lnTo>
                    <a:pt x="584" y="1072"/>
                  </a:lnTo>
                  <a:lnTo>
                    <a:pt x="617" y="1083"/>
                  </a:lnTo>
                  <a:lnTo>
                    <a:pt x="682" y="1106"/>
                  </a:lnTo>
                  <a:lnTo>
                    <a:pt x="712" y="1115"/>
                  </a:lnTo>
                  <a:lnTo>
                    <a:pt x="740" y="1123"/>
                  </a:lnTo>
                  <a:lnTo>
                    <a:pt x="740" y="1123"/>
                  </a:lnTo>
                  <a:lnTo>
                    <a:pt x="749" y="1124"/>
                  </a:lnTo>
                  <a:lnTo>
                    <a:pt x="758" y="1124"/>
                  </a:lnTo>
                  <a:lnTo>
                    <a:pt x="774" y="1123"/>
                  </a:lnTo>
                  <a:lnTo>
                    <a:pt x="782" y="1123"/>
                  </a:lnTo>
                  <a:lnTo>
                    <a:pt x="789" y="1124"/>
                  </a:lnTo>
                  <a:lnTo>
                    <a:pt x="795" y="1126"/>
                  </a:lnTo>
                  <a:lnTo>
                    <a:pt x="801" y="1131"/>
                  </a:lnTo>
                  <a:lnTo>
                    <a:pt x="801" y="1131"/>
                  </a:lnTo>
                  <a:lnTo>
                    <a:pt x="802" y="1134"/>
                  </a:lnTo>
                  <a:lnTo>
                    <a:pt x="802" y="1136"/>
                  </a:lnTo>
                  <a:lnTo>
                    <a:pt x="798" y="1140"/>
                  </a:lnTo>
                  <a:lnTo>
                    <a:pt x="797" y="1142"/>
                  </a:lnTo>
                  <a:lnTo>
                    <a:pt x="796" y="1143"/>
                  </a:lnTo>
                  <a:lnTo>
                    <a:pt x="797" y="1145"/>
                  </a:lnTo>
                  <a:lnTo>
                    <a:pt x="799" y="1146"/>
                  </a:lnTo>
                  <a:lnTo>
                    <a:pt x="799" y="1146"/>
                  </a:lnTo>
                  <a:lnTo>
                    <a:pt x="803" y="1147"/>
                  </a:lnTo>
                  <a:lnTo>
                    <a:pt x="807" y="1149"/>
                  </a:lnTo>
                  <a:lnTo>
                    <a:pt x="810" y="1152"/>
                  </a:lnTo>
                  <a:lnTo>
                    <a:pt x="813" y="1155"/>
                  </a:lnTo>
                  <a:lnTo>
                    <a:pt x="819" y="1163"/>
                  </a:lnTo>
                  <a:lnTo>
                    <a:pt x="824" y="1171"/>
                  </a:lnTo>
                  <a:lnTo>
                    <a:pt x="831" y="1179"/>
                  </a:lnTo>
                  <a:lnTo>
                    <a:pt x="835" y="1183"/>
                  </a:lnTo>
                  <a:lnTo>
                    <a:pt x="839" y="1185"/>
                  </a:lnTo>
                  <a:lnTo>
                    <a:pt x="844" y="1188"/>
                  </a:lnTo>
                  <a:lnTo>
                    <a:pt x="850" y="1189"/>
                  </a:lnTo>
                  <a:lnTo>
                    <a:pt x="857" y="1189"/>
                  </a:lnTo>
                  <a:lnTo>
                    <a:pt x="864" y="1188"/>
                  </a:lnTo>
                  <a:lnTo>
                    <a:pt x="864" y="1188"/>
                  </a:lnTo>
                  <a:lnTo>
                    <a:pt x="857" y="1183"/>
                  </a:lnTo>
                  <a:lnTo>
                    <a:pt x="849" y="1176"/>
                  </a:lnTo>
                  <a:lnTo>
                    <a:pt x="844" y="1172"/>
                  </a:lnTo>
                  <a:lnTo>
                    <a:pt x="841" y="1168"/>
                  </a:lnTo>
                  <a:lnTo>
                    <a:pt x="839" y="1163"/>
                  </a:lnTo>
                  <a:lnTo>
                    <a:pt x="838" y="1157"/>
                  </a:lnTo>
                  <a:lnTo>
                    <a:pt x="838" y="1157"/>
                  </a:lnTo>
                  <a:lnTo>
                    <a:pt x="839" y="1152"/>
                  </a:lnTo>
                  <a:lnTo>
                    <a:pt x="841" y="1147"/>
                  </a:lnTo>
                  <a:lnTo>
                    <a:pt x="844" y="1143"/>
                  </a:lnTo>
                  <a:lnTo>
                    <a:pt x="848" y="1139"/>
                  </a:lnTo>
                  <a:lnTo>
                    <a:pt x="848" y="1139"/>
                  </a:lnTo>
                  <a:lnTo>
                    <a:pt x="853" y="1139"/>
                  </a:lnTo>
                  <a:lnTo>
                    <a:pt x="858" y="1141"/>
                  </a:lnTo>
                  <a:lnTo>
                    <a:pt x="867" y="1146"/>
                  </a:lnTo>
                  <a:lnTo>
                    <a:pt x="875" y="1152"/>
                  </a:lnTo>
                  <a:lnTo>
                    <a:pt x="883" y="1160"/>
                  </a:lnTo>
                  <a:lnTo>
                    <a:pt x="883" y="1160"/>
                  </a:lnTo>
                  <a:lnTo>
                    <a:pt x="885" y="1164"/>
                  </a:lnTo>
                  <a:lnTo>
                    <a:pt x="884" y="1168"/>
                  </a:lnTo>
                  <a:lnTo>
                    <a:pt x="883" y="1172"/>
                  </a:lnTo>
                  <a:lnTo>
                    <a:pt x="882" y="1176"/>
                  </a:lnTo>
                  <a:lnTo>
                    <a:pt x="879" y="1179"/>
                  </a:lnTo>
                  <a:lnTo>
                    <a:pt x="879" y="1181"/>
                  </a:lnTo>
                  <a:lnTo>
                    <a:pt x="881" y="1183"/>
                  </a:lnTo>
                  <a:lnTo>
                    <a:pt x="883" y="1183"/>
                  </a:lnTo>
                  <a:lnTo>
                    <a:pt x="883" y="1183"/>
                  </a:lnTo>
                  <a:lnTo>
                    <a:pt x="897" y="1179"/>
                  </a:lnTo>
                  <a:lnTo>
                    <a:pt x="909" y="1174"/>
                  </a:lnTo>
                  <a:lnTo>
                    <a:pt x="921" y="1168"/>
                  </a:lnTo>
                  <a:lnTo>
                    <a:pt x="926" y="1164"/>
                  </a:lnTo>
                  <a:lnTo>
                    <a:pt x="930" y="1160"/>
                  </a:lnTo>
                  <a:lnTo>
                    <a:pt x="930" y="1160"/>
                  </a:lnTo>
                  <a:lnTo>
                    <a:pt x="930" y="1145"/>
                  </a:lnTo>
                  <a:lnTo>
                    <a:pt x="928" y="1128"/>
                  </a:lnTo>
                  <a:lnTo>
                    <a:pt x="925" y="1111"/>
                  </a:lnTo>
                  <a:lnTo>
                    <a:pt x="919" y="1093"/>
                  </a:lnTo>
                  <a:lnTo>
                    <a:pt x="916" y="1085"/>
                  </a:lnTo>
                  <a:lnTo>
                    <a:pt x="912" y="1077"/>
                  </a:lnTo>
                  <a:lnTo>
                    <a:pt x="907" y="1071"/>
                  </a:lnTo>
                  <a:lnTo>
                    <a:pt x="902" y="1065"/>
                  </a:lnTo>
                  <a:lnTo>
                    <a:pt x="896" y="1060"/>
                  </a:lnTo>
                  <a:lnTo>
                    <a:pt x="890" y="1056"/>
                  </a:lnTo>
                  <a:lnTo>
                    <a:pt x="883" y="1053"/>
                  </a:lnTo>
                  <a:lnTo>
                    <a:pt x="875" y="1051"/>
                  </a:lnTo>
                  <a:lnTo>
                    <a:pt x="875" y="1051"/>
                  </a:lnTo>
                  <a:lnTo>
                    <a:pt x="869" y="1051"/>
                  </a:lnTo>
                  <a:lnTo>
                    <a:pt x="864" y="1052"/>
                  </a:lnTo>
                  <a:lnTo>
                    <a:pt x="860" y="1053"/>
                  </a:lnTo>
                  <a:lnTo>
                    <a:pt x="855" y="1056"/>
                  </a:lnTo>
                  <a:lnTo>
                    <a:pt x="847" y="1061"/>
                  </a:lnTo>
                  <a:lnTo>
                    <a:pt x="839" y="1067"/>
                  </a:lnTo>
                  <a:lnTo>
                    <a:pt x="832" y="1074"/>
                  </a:lnTo>
                  <a:lnTo>
                    <a:pt x="824" y="1080"/>
                  </a:lnTo>
                  <a:lnTo>
                    <a:pt x="816" y="1085"/>
                  </a:lnTo>
                  <a:lnTo>
                    <a:pt x="811" y="1087"/>
                  </a:lnTo>
                  <a:lnTo>
                    <a:pt x="807" y="1088"/>
                  </a:lnTo>
                  <a:lnTo>
                    <a:pt x="807" y="1088"/>
                  </a:lnTo>
                  <a:lnTo>
                    <a:pt x="798" y="1088"/>
                  </a:lnTo>
                  <a:lnTo>
                    <a:pt x="789" y="1087"/>
                  </a:lnTo>
                  <a:lnTo>
                    <a:pt x="779" y="1085"/>
                  </a:lnTo>
                  <a:lnTo>
                    <a:pt x="767" y="1082"/>
                  </a:lnTo>
                  <a:lnTo>
                    <a:pt x="744" y="1074"/>
                  </a:lnTo>
                  <a:lnTo>
                    <a:pt x="722" y="1067"/>
                  </a:lnTo>
                  <a:lnTo>
                    <a:pt x="722" y="1067"/>
                  </a:lnTo>
                  <a:lnTo>
                    <a:pt x="713" y="1064"/>
                  </a:lnTo>
                  <a:lnTo>
                    <a:pt x="703" y="1059"/>
                  </a:lnTo>
                  <a:lnTo>
                    <a:pt x="686" y="1050"/>
                  </a:lnTo>
                  <a:lnTo>
                    <a:pt x="668" y="1039"/>
                  </a:lnTo>
                  <a:lnTo>
                    <a:pt x="650" y="1030"/>
                  </a:lnTo>
                  <a:lnTo>
                    <a:pt x="650" y="1030"/>
                  </a:lnTo>
                  <a:lnTo>
                    <a:pt x="634" y="1023"/>
                  </a:lnTo>
                  <a:lnTo>
                    <a:pt x="617" y="1017"/>
                  </a:lnTo>
                  <a:lnTo>
                    <a:pt x="598" y="1011"/>
                  </a:lnTo>
                  <a:lnTo>
                    <a:pt x="580" y="1005"/>
                  </a:lnTo>
                  <a:lnTo>
                    <a:pt x="560" y="1000"/>
                  </a:lnTo>
                  <a:lnTo>
                    <a:pt x="541" y="995"/>
                  </a:lnTo>
                  <a:lnTo>
                    <a:pt x="522" y="992"/>
                  </a:lnTo>
                  <a:lnTo>
                    <a:pt x="503" y="990"/>
                  </a:lnTo>
                  <a:lnTo>
                    <a:pt x="503" y="990"/>
                  </a:lnTo>
                  <a:lnTo>
                    <a:pt x="480" y="989"/>
                  </a:lnTo>
                  <a:lnTo>
                    <a:pt x="456" y="990"/>
                  </a:lnTo>
                  <a:lnTo>
                    <a:pt x="433" y="991"/>
                  </a:lnTo>
                  <a:lnTo>
                    <a:pt x="411" y="993"/>
                  </a:lnTo>
                  <a:lnTo>
                    <a:pt x="369" y="998"/>
                  </a:lnTo>
                  <a:lnTo>
                    <a:pt x="348" y="1000"/>
                  </a:lnTo>
                  <a:lnTo>
                    <a:pt x="329" y="1002"/>
                  </a:lnTo>
                  <a:lnTo>
                    <a:pt x="329" y="1002"/>
                  </a:lnTo>
                  <a:lnTo>
                    <a:pt x="317" y="1002"/>
                  </a:lnTo>
                  <a:lnTo>
                    <a:pt x="306" y="1000"/>
                  </a:lnTo>
                  <a:lnTo>
                    <a:pt x="295" y="998"/>
                  </a:lnTo>
                  <a:lnTo>
                    <a:pt x="285" y="993"/>
                  </a:lnTo>
                  <a:lnTo>
                    <a:pt x="275" y="988"/>
                  </a:lnTo>
                  <a:lnTo>
                    <a:pt x="267" y="983"/>
                  </a:lnTo>
                  <a:lnTo>
                    <a:pt x="258" y="976"/>
                  </a:lnTo>
                  <a:lnTo>
                    <a:pt x="251" y="969"/>
                  </a:lnTo>
                  <a:lnTo>
                    <a:pt x="244" y="961"/>
                  </a:lnTo>
                  <a:lnTo>
                    <a:pt x="239" y="952"/>
                  </a:lnTo>
                  <a:lnTo>
                    <a:pt x="235" y="942"/>
                  </a:lnTo>
                  <a:lnTo>
                    <a:pt x="231" y="932"/>
                  </a:lnTo>
                  <a:lnTo>
                    <a:pt x="229" y="922"/>
                  </a:lnTo>
                  <a:lnTo>
                    <a:pt x="227" y="911"/>
                  </a:lnTo>
                  <a:lnTo>
                    <a:pt x="227" y="900"/>
                  </a:lnTo>
                  <a:lnTo>
                    <a:pt x="228" y="887"/>
                  </a:lnTo>
                  <a:lnTo>
                    <a:pt x="228" y="887"/>
                  </a:lnTo>
                  <a:lnTo>
                    <a:pt x="230" y="880"/>
                  </a:lnTo>
                  <a:lnTo>
                    <a:pt x="233" y="873"/>
                  </a:lnTo>
                  <a:lnTo>
                    <a:pt x="242" y="858"/>
                  </a:lnTo>
                  <a:lnTo>
                    <a:pt x="245" y="851"/>
                  </a:lnTo>
                  <a:lnTo>
                    <a:pt x="248" y="843"/>
                  </a:lnTo>
                  <a:lnTo>
                    <a:pt x="250" y="836"/>
                  </a:lnTo>
                  <a:lnTo>
                    <a:pt x="250" y="833"/>
                  </a:lnTo>
                  <a:lnTo>
                    <a:pt x="249" y="830"/>
                  </a:lnTo>
                  <a:lnTo>
                    <a:pt x="249" y="830"/>
                  </a:lnTo>
                  <a:lnTo>
                    <a:pt x="244" y="832"/>
                  </a:lnTo>
                  <a:lnTo>
                    <a:pt x="239" y="834"/>
                  </a:lnTo>
                  <a:lnTo>
                    <a:pt x="235" y="837"/>
                  </a:lnTo>
                  <a:lnTo>
                    <a:pt x="232" y="840"/>
                  </a:lnTo>
                  <a:lnTo>
                    <a:pt x="226" y="848"/>
                  </a:lnTo>
                  <a:lnTo>
                    <a:pt x="222" y="857"/>
                  </a:lnTo>
                  <a:lnTo>
                    <a:pt x="219" y="866"/>
                  </a:lnTo>
                  <a:lnTo>
                    <a:pt x="218" y="877"/>
                  </a:lnTo>
                  <a:lnTo>
                    <a:pt x="217" y="889"/>
                  </a:lnTo>
                  <a:lnTo>
                    <a:pt x="217" y="902"/>
                  </a:lnTo>
                  <a:lnTo>
                    <a:pt x="218" y="927"/>
                  </a:lnTo>
                  <a:lnTo>
                    <a:pt x="219" y="953"/>
                  </a:lnTo>
                  <a:lnTo>
                    <a:pt x="218" y="967"/>
                  </a:lnTo>
                  <a:lnTo>
                    <a:pt x="217" y="979"/>
                  </a:lnTo>
                  <a:lnTo>
                    <a:pt x="214" y="992"/>
                  </a:lnTo>
                  <a:lnTo>
                    <a:pt x="210" y="1004"/>
                  </a:lnTo>
                  <a:lnTo>
                    <a:pt x="210" y="1004"/>
                  </a:lnTo>
                  <a:close/>
                  <a:moveTo>
                    <a:pt x="1192" y="872"/>
                  </a:moveTo>
                  <a:lnTo>
                    <a:pt x="1192" y="872"/>
                  </a:lnTo>
                  <a:lnTo>
                    <a:pt x="1182" y="871"/>
                  </a:lnTo>
                  <a:lnTo>
                    <a:pt x="1174" y="869"/>
                  </a:lnTo>
                  <a:lnTo>
                    <a:pt x="1158" y="865"/>
                  </a:lnTo>
                  <a:lnTo>
                    <a:pt x="1150" y="864"/>
                  </a:lnTo>
                  <a:lnTo>
                    <a:pt x="1143" y="863"/>
                  </a:lnTo>
                  <a:lnTo>
                    <a:pt x="1136" y="862"/>
                  </a:lnTo>
                  <a:lnTo>
                    <a:pt x="1128" y="864"/>
                  </a:lnTo>
                  <a:lnTo>
                    <a:pt x="1128" y="864"/>
                  </a:lnTo>
                  <a:lnTo>
                    <a:pt x="1121" y="866"/>
                  </a:lnTo>
                  <a:lnTo>
                    <a:pt x="1116" y="867"/>
                  </a:lnTo>
                  <a:lnTo>
                    <a:pt x="1114" y="869"/>
                  </a:lnTo>
                  <a:lnTo>
                    <a:pt x="1112" y="871"/>
                  </a:lnTo>
                  <a:lnTo>
                    <a:pt x="1111" y="875"/>
                  </a:lnTo>
                  <a:lnTo>
                    <a:pt x="1110" y="879"/>
                  </a:lnTo>
                  <a:lnTo>
                    <a:pt x="1110" y="879"/>
                  </a:lnTo>
                  <a:lnTo>
                    <a:pt x="1114" y="881"/>
                  </a:lnTo>
                  <a:lnTo>
                    <a:pt x="1118" y="881"/>
                  </a:lnTo>
                  <a:lnTo>
                    <a:pt x="1126" y="882"/>
                  </a:lnTo>
                  <a:lnTo>
                    <a:pt x="1131" y="883"/>
                  </a:lnTo>
                  <a:lnTo>
                    <a:pt x="1135" y="885"/>
                  </a:lnTo>
                  <a:lnTo>
                    <a:pt x="1138" y="888"/>
                  </a:lnTo>
                  <a:lnTo>
                    <a:pt x="1142" y="894"/>
                  </a:lnTo>
                  <a:lnTo>
                    <a:pt x="1142" y="894"/>
                  </a:lnTo>
                  <a:lnTo>
                    <a:pt x="1143" y="899"/>
                  </a:lnTo>
                  <a:lnTo>
                    <a:pt x="1145" y="903"/>
                  </a:lnTo>
                  <a:lnTo>
                    <a:pt x="1145" y="908"/>
                  </a:lnTo>
                  <a:lnTo>
                    <a:pt x="1144" y="913"/>
                  </a:lnTo>
                  <a:lnTo>
                    <a:pt x="1143" y="917"/>
                  </a:lnTo>
                  <a:lnTo>
                    <a:pt x="1141" y="922"/>
                  </a:lnTo>
                  <a:lnTo>
                    <a:pt x="1136" y="930"/>
                  </a:lnTo>
                  <a:lnTo>
                    <a:pt x="1128" y="938"/>
                  </a:lnTo>
                  <a:lnTo>
                    <a:pt x="1119" y="946"/>
                  </a:lnTo>
                  <a:lnTo>
                    <a:pt x="1108" y="954"/>
                  </a:lnTo>
                  <a:lnTo>
                    <a:pt x="1097" y="961"/>
                  </a:lnTo>
                  <a:lnTo>
                    <a:pt x="1072" y="974"/>
                  </a:lnTo>
                  <a:lnTo>
                    <a:pt x="1049" y="985"/>
                  </a:lnTo>
                  <a:lnTo>
                    <a:pt x="1030" y="997"/>
                  </a:lnTo>
                  <a:lnTo>
                    <a:pt x="1023" y="1002"/>
                  </a:lnTo>
                  <a:lnTo>
                    <a:pt x="1018" y="1007"/>
                  </a:lnTo>
                  <a:lnTo>
                    <a:pt x="1018" y="1007"/>
                  </a:lnTo>
                  <a:lnTo>
                    <a:pt x="1005" y="1029"/>
                  </a:lnTo>
                  <a:lnTo>
                    <a:pt x="998" y="1042"/>
                  </a:lnTo>
                  <a:lnTo>
                    <a:pt x="991" y="1056"/>
                  </a:lnTo>
                  <a:lnTo>
                    <a:pt x="984" y="1072"/>
                  </a:lnTo>
                  <a:lnTo>
                    <a:pt x="977" y="1089"/>
                  </a:lnTo>
                  <a:lnTo>
                    <a:pt x="972" y="1107"/>
                  </a:lnTo>
                  <a:lnTo>
                    <a:pt x="970" y="1126"/>
                  </a:lnTo>
                  <a:lnTo>
                    <a:pt x="970" y="1126"/>
                  </a:lnTo>
                  <a:lnTo>
                    <a:pt x="984" y="1129"/>
                  </a:lnTo>
                  <a:lnTo>
                    <a:pt x="997" y="1133"/>
                  </a:lnTo>
                  <a:lnTo>
                    <a:pt x="1024" y="1143"/>
                  </a:lnTo>
                  <a:lnTo>
                    <a:pt x="1051" y="1154"/>
                  </a:lnTo>
                  <a:lnTo>
                    <a:pt x="1078" y="1165"/>
                  </a:lnTo>
                  <a:lnTo>
                    <a:pt x="1078" y="1165"/>
                  </a:lnTo>
                  <a:lnTo>
                    <a:pt x="1092" y="1169"/>
                  </a:lnTo>
                  <a:lnTo>
                    <a:pt x="1106" y="1173"/>
                  </a:lnTo>
                  <a:lnTo>
                    <a:pt x="1121" y="1177"/>
                  </a:lnTo>
                  <a:lnTo>
                    <a:pt x="1135" y="1183"/>
                  </a:lnTo>
                  <a:lnTo>
                    <a:pt x="1148" y="1189"/>
                  </a:lnTo>
                  <a:lnTo>
                    <a:pt x="1154" y="1193"/>
                  </a:lnTo>
                  <a:lnTo>
                    <a:pt x="1159" y="1197"/>
                  </a:lnTo>
                  <a:lnTo>
                    <a:pt x="1163" y="1202"/>
                  </a:lnTo>
                  <a:lnTo>
                    <a:pt x="1166" y="1208"/>
                  </a:lnTo>
                  <a:lnTo>
                    <a:pt x="1169" y="1214"/>
                  </a:lnTo>
                  <a:lnTo>
                    <a:pt x="1170" y="1221"/>
                  </a:lnTo>
                  <a:lnTo>
                    <a:pt x="1170" y="1221"/>
                  </a:lnTo>
                  <a:lnTo>
                    <a:pt x="1142" y="1212"/>
                  </a:lnTo>
                  <a:lnTo>
                    <a:pt x="1115" y="1202"/>
                  </a:lnTo>
                  <a:lnTo>
                    <a:pt x="1086" y="1191"/>
                  </a:lnTo>
                  <a:lnTo>
                    <a:pt x="1059" y="1180"/>
                  </a:lnTo>
                  <a:lnTo>
                    <a:pt x="1059" y="1180"/>
                  </a:lnTo>
                  <a:lnTo>
                    <a:pt x="1033" y="1169"/>
                  </a:lnTo>
                  <a:lnTo>
                    <a:pt x="1007" y="1157"/>
                  </a:lnTo>
                  <a:lnTo>
                    <a:pt x="994" y="1153"/>
                  </a:lnTo>
                  <a:lnTo>
                    <a:pt x="980" y="1149"/>
                  </a:lnTo>
                  <a:lnTo>
                    <a:pt x="967" y="1147"/>
                  </a:lnTo>
                  <a:lnTo>
                    <a:pt x="954" y="1146"/>
                  </a:lnTo>
                  <a:lnTo>
                    <a:pt x="954" y="1146"/>
                  </a:lnTo>
                  <a:lnTo>
                    <a:pt x="957" y="1152"/>
                  </a:lnTo>
                  <a:lnTo>
                    <a:pt x="961" y="1156"/>
                  </a:lnTo>
                  <a:lnTo>
                    <a:pt x="966" y="1160"/>
                  </a:lnTo>
                  <a:lnTo>
                    <a:pt x="971" y="1163"/>
                  </a:lnTo>
                  <a:lnTo>
                    <a:pt x="985" y="1168"/>
                  </a:lnTo>
                  <a:lnTo>
                    <a:pt x="997" y="1173"/>
                  </a:lnTo>
                  <a:lnTo>
                    <a:pt x="997" y="1173"/>
                  </a:lnTo>
                  <a:lnTo>
                    <a:pt x="1016" y="1179"/>
                  </a:lnTo>
                  <a:lnTo>
                    <a:pt x="1035" y="1186"/>
                  </a:lnTo>
                  <a:lnTo>
                    <a:pt x="1075" y="1198"/>
                  </a:lnTo>
                  <a:lnTo>
                    <a:pt x="1095" y="1205"/>
                  </a:lnTo>
                  <a:lnTo>
                    <a:pt x="1113" y="1214"/>
                  </a:lnTo>
                  <a:lnTo>
                    <a:pt x="1129" y="1223"/>
                  </a:lnTo>
                  <a:lnTo>
                    <a:pt x="1137" y="1228"/>
                  </a:lnTo>
                  <a:lnTo>
                    <a:pt x="1144" y="1234"/>
                  </a:lnTo>
                  <a:lnTo>
                    <a:pt x="1144" y="1234"/>
                  </a:lnTo>
                  <a:lnTo>
                    <a:pt x="1122" y="1231"/>
                  </a:lnTo>
                  <a:lnTo>
                    <a:pt x="1101" y="1228"/>
                  </a:lnTo>
                  <a:lnTo>
                    <a:pt x="1080" y="1224"/>
                  </a:lnTo>
                  <a:lnTo>
                    <a:pt x="1060" y="1220"/>
                  </a:lnTo>
                  <a:lnTo>
                    <a:pt x="1041" y="1215"/>
                  </a:lnTo>
                  <a:lnTo>
                    <a:pt x="1022" y="1210"/>
                  </a:lnTo>
                  <a:lnTo>
                    <a:pt x="1004" y="1203"/>
                  </a:lnTo>
                  <a:lnTo>
                    <a:pt x="986" y="1196"/>
                  </a:lnTo>
                  <a:lnTo>
                    <a:pt x="986" y="1196"/>
                  </a:lnTo>
                  <a:lnTo>
                    <a:pt x="997" y="1243"/>
                  </a:lnTo>
                  <a:lnTo>
                    <a:pt x="1003" y="1265"/>
                  </a:lnTo>
                  <a:lnTo>
                    <a:pt x="1009" y="1285"/>
                  </a:lnTo>
                  <a:lnTo>
                    <a:pt x="1016" y="1304"/>
                  </a:lnTo>
                  <a:lnTo>
                    <a:pt x="1020" y="1313"/>
                  </a:lnTo>
                  <a:lnTo>
                    <a:pt x="1025" y="1322"/>
                  </a:lnTo>
                  <a:lnTo>
                    <a:pt x="1030" y="1329"/>
                  </a:lnTo>
                  <a:lnTo>
                    <a:pt x="1036" y="1337"/>
                  </a:lnTo>
                  <a:lnTo>
                    <a:pt x="1042" y="1343"/>
                  </a:lnTo>
                  <a:lnTo>
                    <a:pt x="1049" y="1350"/>
                  </a:lnTo>
                  <a:lnTo>
                    <a:pt x="1049" y="1350"/>
                  </a:lnTo>
                  <a:lnTo>
                    <a:pt x="1063" y="1360"/>
                  </a:lnTo>
                  <a:lnTo>
                    <a:pt x="1078" y="1368"/>
                  </a:lnTo>
                  <a:lnTo>
                    <a:pt x="1096" y="1376"/>
                  </a:lnTo>
                  <a:lnTo>
                    <a:pt x="1113" y="1382"/>
                  </a:lnTo>
                  <a:lnTo>
                    <a:pt x="1132" y="1387"/>
                  </a:lnTo>
                  <a:lnTo>
                    <a:pt x="1151" y="1391"/>
                  </a:lnTo>
                  <a:lnTo>
                    <a:pt x="1170" y="1394"/>
                  </a:lnTo>
                  <a:lnTo>
                    <a:pt x="1189" y="1395"/>
                  </a:lnTo>
                  <a:lnTo>
                    <a:pt x="1209" y="1394"/>
                  </a:lnTo>
                  <a:lnTo>
                    <a:pt x="1228" y="1392"/>
                  </a:lnTo>
                  <a:lnTo>
                    <a:pt x="1246" y="1389"/>
                  </a:lnTo>
                  <a:lnTo>
                    <a:pt x="1263" y="1384"/>
                  </a:lnTo>
                  <a:lnTo>
                    <a:pt x="1280" y="1377"/>
                  </a:lnTo>
                  <a:lnTo>
                    <a:pt x="1296" y="1369"/>
                  </a:lnTo>
                  <a:lnTo>
                    <a:pt x="1309" y="1359"/>
                  </a:lnTo>
                  <a:lnTo>
                    <a:pt x="1316" y="1353"/>
                  </a:lnTo>
                  <a:lnTo>
                    <a:pt x="1321" y="1347"/>
                  </a:lnTo>
                  <a:lnTo>
                    <a:pt x="1321" y="1347"/>
                  </a:lnTo>
                  <a:lnTo>
                    <a:pt x="1329" y="1338"/>
                  </a:lnTo>
                  <a:lnTo>
                    <a:pt x="1336" y="1327"/>
                  </a:lnTo>
                  <a:lnTo>
                    <a:pt x="1343" y="1316"/>
                  </a:lnTo>
                  <a:lnTo>
                    <a:pt x="1349" y="1303"/>
                  </a:lnTo>
                  <a:lnTo>
                    <a:pt x="1355" y="1290"/>
                  </a:lnTo>
                  <a:lnTo>
                    <a:pt x="1361" y="1277"/>
                  </a:lnTo>
                  <a:lnTo>
                    <a:pt x="1365" y="1263"/>
                  </a:lnTo>
                  <a:lnTo>
                    <a:pt x="1370" y="1249"/>
                  </a:lnTo>
                  <a:lnTo>
                    <a:pt x="1373" y="1234"/>
                  </a:lnTo>
                  <a:lnTo>
                    <a:pt x="1377" y="1219"/>
                  </a:lnTo>
                  <a:lnTo>
                    <a:pt x="1379" y="1203"/>
                  </a:lnTo>
                  <a:lnTo>
                    <a:pt x="1381" y="1187"/>
                  </a:lnTo>
                  <a:lnTo>
                    <a:pt x="1382" y="1172"/>
                  </a:lnTo>
                  <a:lnTo>
                    <a:pt x="1383" y="1156"/>
                  </a:lnTo>
                  <a:lnTo>
                    <a:pt x="1382" y="1141"/>
                  </a:lnTo>
                  <a:lnTo>
                    <a:pt x="1381" y="1126"/>
                  </a:lnTo>
                  <a:lnTo>
                    <a:pt x="1381" y="1126"/>
                  </a:lnTo>
                  <a:lnTo>
                    <a:pt x="1379" y="1108"/>
                  </a:lnTo>
                  <a:lnTo>
                    <a:pt x="1374" y="1090"/>
                  </a:lnTo>
                  <a:lnTo>
                    <a:pt x="1369" y="1075"/>
                  </a:lnTo>
                  <a:lnTo>
                    <a:pt x="1361" y="1061"/>
                  </a:lnTo>
                  <a:lnTo>
                    <a:pt x="1353" y="1048"/>
                  </a:lnTo>
                  <a:lnTo>
                    <a:pt x="1343" y="1036"/>
                  </a:lnTo>
                  <a:lnTo>
                    <a:pt x="1333" y="1025"/>
                  </a:lnTo>
                  <a:lnTo>
                    <a:pt x="1321" y="1014"/>
                  </a:lnTo>
                  <a:lnTo>
                    <a:pt x="1310" y="1004"/>
                  </a:lnTo>
                  <a:lnTo>
                    <a:pt x="1298" y="993"/>
                  </a:lnTo>
                  <a:lnTo>
                    <a:pt x="1272" y="975"/>
                  </a:lnTo>
                  <a:lnTo>
                    <a:pt x="1248" y="957"/>
                  </a:lnTo>
                  <a:lnTo>
                    <a:pt x="1237" y="947"/>
                  </a:lnTo>
                  <a:lnTo>
                    <a:pt x="1226" y="938"/>
                  </a:lnTo>
                  <a:lnTo>
                    <a:pt x="1226" y="938"/>
                  </a:lnTo>
                  <a:lnTo>
                    <a:pt x="1220" y="932"/>
                  </a:lnTo>
                  <a:lnTo>
                    <a:pt x="1215" y="926"/>
                  </a:lnTo>
                  <a:lnTo>
                    <a:pt x="1210" y="919"/>
                  </a:lnTo>
                  <a:lnTo>
                    <a:pt x="1205" y="914"/>
                  </a:lnTo>
                  <a:lnTo>
                    <a:pt x="1199" y="910"/>
                  </a:lnTo>
                  <a:lnTo>
                    <a:pt x="1192" y="907"/>
                  </a:lnTo>
                  <a:lnTo>
                    <a:pt x="1187" y="907"/>
                  </a:lnTo>
                  <a:lnTo>
                    <a:pt x="1183" y="907"/>
                  </a:lnTo>
                  <a:lnTo>
                    <a:pt x="1178" y="908"/>
                  </a:lnTo>
                  <a:lnTo>
                    <a:pt x="1173" y="909"/>
                  </a:lnTo>
                  <a:lnTo>
                    <a:pt x="1173" y="909"/>
                  </a:lnTo>
                  <a:lnTo>
                    <a:pt x="1172" y="956"/>
                  </a:lnTo>
                  <a:lnTo>
                    <a:pt x="1171" y="1005"/>
                  </a:lnTo>
                  <a:lnTo>
                    <a:pt x="1170" y="1052"/>
                  </a:lnTo>
                  <a:lnTo>
                    <a:pt x="1168" y="1096"/>
                  </a:lnTo>
                  <a:lnTo>
                    <a:pt x="1168" y="1096"/>
                  </a:lnTo>
                  <a:lnTo>
                    <a:pt x="1173" y="1096"/>
                  </a:lnTo>
                  <a:lnTo>
                    <a:pt x="1178" y="1095"/>
                  </a:lnTo>
                  <a:lnTo>
                    <a:pt x="1182" y="1093"/>
                  </a:lnTo>
                  <a:lnTo>
                    <a:pt x="1185" y="1090"/>
                  </a:lnTo>
                  <a:lnTo>
                    <a:pt x="1187" y="1087"/>
                  </a:lnTo>
                  <a:lnTo>
                    <a:pt x="1188" y="1083"/>
                  </a:lnTo>
                  <a:lnTo>
                    <a:pt x="1191" y="1073"/>
                  </a:lnTo>
                  <a:lnTo>
                    <a:pt x="1189" y="1062"/>
                  </a:lnTo>
                  <a:lnTo>
                    <a:pt x="1188" y="1050"/>
                  </a:lnTo>
                  <a:lnTo>
                    <a:pt x="1187" y="1038"/>
                  </a:lnTo>
                  <a:lnTo>
                    <a:pt x="1186" y="1028"/>
                  </a:lnTo>
                  <a:lnTo>
                    <a:pt x="1186" y="1028"/>
                  </a:lnTo>
                  <a:lnTo>
                    <a:pt x="1186" y="1011"/>
                  </a:lnTo>
                  <a:lnTo>
                    <a:pt x="1187" y="995"/>
                  </a:lnTo>
                  <a:lnTo>
                    <a:pt x="1188" y="965"/>
                  </a:lnTo>
                  <a:lnTo>
                    <a:pt x="1188" y="951"/>
                  </a:lnTo>
                  <a:lnTo>
                    <a:pt x="1187" y="937"/>
                  </a:lnTo>
                  <a:lnTo>
                    <a:pt x="1185" y="924"/>
                  </a:lnTo>
                  <a:lnTo>
                    <a:pt x="1181" y="912"/>
                  </a:lnTo>
                  <a:lnTo>
                    <a:pt x="1181" y="912"/>
                  </a:lnTo>
                  <a:lnTo>
                    <a:pt x="1185" y="914"/>
                  </a:lnTo>
                  <a:lnTo>
                    <a:pt x="1188" y="916"/>
                  </a:lnTo>
                  <a:lnTo>
                    <a:pt x="1196" y="922"/>
                  </a:lnTo>
                  <a:lnTo>
                    <a:pt x="1201" y="931"/>
                  </a:lnTo>
                  <a:lnTo>
                    <a:pt x="1205" y="940"/>
                  </a:lnTo>
                  <a:lnTo>
                    <a:pt x="1208" y="951"/>
                  </a:lnTo>
                  <a:lnTo>
                    <a:pt x="1210" y="963"/>
                  </a:lnTo>
                  <a:lnTo>
                    <a:pt x="1211" y="975"/>
                  </a:lnTo>
                  <a:lnTo>
                    <a:pt x="1210" y="988"/>
                  </a:lnTo>
                  <a:lnTo>
                    <a:pt x="1210" y="988"/>
                  </a:lnTo>
                  <a:lnTo>
                    <a:pt x="1208" y="1033"/>
                  </a:lnTo>
                  <a:lnTo>
                    <a:pt x="1207" y="1055"/>
                  </a:lnTo>
                  <a:lnTo>
                    <a:pt x="1204" y="1075"/>
                  </a:lnTo>
                  <a:lnTo>
                    <a:pt x="1202" y="1084"/>
                  </a:lnTo>
                  <a:lnTo>
                    <a:pt x="1200" y="1093"/>
                  </a:lnTo>
                  <a:lnTo>
                    <a:pt x="1197" y="1100"/>
                  </a:lnTo>
                  <a:lnTo>
                    <a:pt x="1193" y="1107"/>
                  </a:lnTo>
                  <a:lnTo>
                    <a:pt x="1188" y="1112"/>
                  </a:lnTo>
                  <a:lnTo>
                    <a:pt x="1183" y="1116"/>
                  </a:lnTo>
                  <a:lnTo>
                    <a:pt x="1177" y="1117"/>
                  </a:lnTo>
                  <a:lnTo>
                    <a:pt x="1170" y="1118"/>
                  </a:lnTo>
                  <a:lnTo>
                    <a:pt x="1170" y="1118"/>
                  </a:lnTo>
                  <a:lnTo>
                    <a:pt x="1164" y="1117"/>
                  </a:lnTo>
                  <a:lnTo>
                    <a:pt x="1160" y="1115"/>
                  </a:lnTo>
                  <a:lnTo>
                    <a:pt x="1155" y="1112"/>
                  </a:lnTo>
                  <a:lnTo>
                    <a:pt x="1152" y="1109"/>
                  </a:lnTo>
                  <a:lnTo>
                    <a:pt x="1150" y="1106"/>
                  </a:lnTo>
                  <a:lnTo>
                    <a:pt x="1148" y="1100"/>
                  </a:lnTo>
                  <a:lnTo>
                    <a:pt x="1146" y="1091"/>
                  </a:lnTo>
                  <a:lnTo>
                    <a:pt x="1146" y="1080"/>
                  </a:lnTo>
                  <a:lnTo>
                    <a:pt x="1146" y="1069"/>
                  </a:lnTo>
                  <a:lnTo>
                    <a:pt x="1149" y="1049"/>
                  </a:lnTo>
                  <a:lnTo>
                    <a:pt x="1149" y="1049"/>
                  </a:lnTo>
                  <a:lnTo>
                    <a:pt x="1151" y="1028"/>
                  </a:lnTo>
                  <a:lnTo>
                    <a:pt x="1152" y="1006"/>
                  </a:lnTo>
                  <a:lnTo>
                    <a:pt x="1152" y="983"/>
                  </a:lnTo>
                  <a:lnTo>
                    <a:pt x="1151" y="961"/>
                  </a:lnTo>
                  <a:lnTo>
                    <a:pt x="1148" y="921"/>
                  </a:lnTo>
                  <a:lnTo>
                    <a:pt x="1147" y="890"/>
                  </a:lnTo>
                  <a:lnTo>
                    <a:pt x="1147" y="890"/>
                  </a:lnTo>
                  <a:lnTo>
                    <a:pt x="1152" y="888"/>
                  </a:lnTo>
                  <a:lnTo>
                    <a:pt x="1157" y="888"/>
                  </a:lnTo>
                  <a:lnTo>
                    <a:pt x="1168" y="888"/>
                  </a:lnTo>
                  <a:lnTo>
                    <a:pt x="1193" y="891"/>
                  </a:lnTo>
                  <a:lnTo>
                    <a:pt x="1205" y="891"/>
                  </a:lnTo>
                  <a:lnTo>
                    <a:pt x="1210" y="890"/>
                  </a:lnTo>
                  <a:lnTo>
                    <a:pt x="1215" y="888"/>
                  </a:lnTo>
                  <a:lnTo>
                    <a:pt x="1219" y="886"/>
                  </a:lnTo>
                  <a:lnTo>
                    <a:pt x="1223" y="882"/>
                  </a:lnTo>
                  <a:lnTo>
                    <a:pt x="1226" y="878"/>
                  </a:lnTo>
                  <a:lnTo>
                    <a:pt x="1229" y="872"/>
                  </a:lnTo>
                  <a:lnTo>
                    <a:pt x="1229" y="872"/>
                  </a:lnTo>
                  <a:lnTo>
                    <a:pt x="1225" y="864"/>
                  </a:lnTo>
                  <a:lnTo>
                    <a:pt x="1223" y="862"/>
                  </a:lnTo>
                  <a:lnTo>
                    <a:pt x="1221" y="860"/>
                  </a:lnTo>
                  <a:lnTo>
                    <a:pt x="1219" y="859"/>
                  </a:lnTo>
                  <a:lnTo>
                    <a:pt x="1217" y="858"/>
                  </a:lnTo>
                  <a:lnTo>
                    <a:pt x="1212" y="858"/>
                  </a:lnTo>
                  <a:lnTo>
                    <a:pt x="1207" y="861"/>
                  </a:lnTo>
                  <a:lnTo>
                    <a:pt x="1202" y="864"/>
                  </a:lnTo>
                  <a:lnTo>
                    <a:pt x="1192" y="872"/>
                  </a:lnTo>
                  <a:lnTo>
                    <a:pt x="1192" y="872"/>
                  </a:lnTo>
                  <a:close/>
                  <a:moveTo>
                    <a:pt x="4754" y="1535"/>
                  </a:moveTo>
                  <a:lnTo>
                    <a:pt x="4754" y="1535"/>
                  </a:lnTo>
                  <a:lnTo>
                    <a:pt x="4752" y="1519"/>
                  </a:lnTo>
                  <a:lnTo>
                    <a:pt x="4751" y="1503"/>
                  </a:lnTo>
                  <a:lnTo>
                    <a:pt x="4750" y="1487"/>
                  </a:lnTo>
                  <a:lnTo>
                    <a:pt x="4750" y="1471"/>
                  </a:lnTo>
                  <a:lnTo>
                    <a:pt x="4752" y="1439"/>
                  </a:lnTo>
                  <a:lnTo>
                    <a:pt x="4754" y="1410"/>
                  </a:lnTo>
                  <a:lnTo>
                    <a:pt x="4754" y="1410"/>
                  </a:lnTo>
                  <a:lnTo>
                    <a:pt x="4757" y="1385"/>
                  </a:lnTo>
                  <a:lnTo>
                    <a:pt x="4760" y="1359"/>
                  </a:lnTo>
                  <a:lnTo>
                    <a:pt x="4767" y="1304"/>
                  </a:lnTo>
                  <a:lnTo>
                    <a:pt x="4770" y="1277"/>
                  </a:lnTo>
                  <a:lnTo>
                    <a:pt x="4772" y="1250"/>
                  </a:lnTo>
                  <a:lnTo>
                    <a:pt x="4772" y="1224"/>
                  </a:lnTo>
                  <a:lnTo>
                    <a:pt x="4771" y="1212"/>
                  </a:lnTo>
                  <a:lnTo>
                    <a:pt x="4770" y="1199"/>
                  </a:lnTo>
                  <a:lnTo>
                    <a:pt x="4770" y="1199"/>
                  </a:lnTo>
                  <a:lnTo>
                    <a:pt x="4767" y="1185"/>
                  </a:lnTo>
                  <a:lnTo>
                    <a:pt x="4763" y="1173"/>
                  </a:lnTo>
                  <a:lnTo>
                    <a:pt x="4756" y="1163"/>
                  </a:lnTo>
                  <a:lnTo>
                    <a:pt x="4749" y="1153"/>
                  </a:lnTo>
                  <a:lnTo>
                    <a:pt x="4739" y="1145"/>
                  </a:lnTo>
                  <a:lnTo>
                    <a:pt x="4729" y="1138"/>
                  </a:lnTo>
                  <a:lnTo>
                    <a:pt x="4717" y="1132"/>
                  </a:lnTo>
                  <a:lnTo>
                    <a:pt x="4703" y="1126"/>
                  </a:lnTo>
                  <a:lnTo>
                    <a:pt x="4689" y="1122"/>
                  </a:lnTo>
                  <a:lnTo>
                    <a:pt x="4675" y="1118"/>
                  </a:lnTo>
                  <a:lnTo>
                    <a:pt x="4660" y="1115"/>
                  </a:lnTo>
                  <a:lnTo>
                    <a:pt x="4645" y="1113"/>
                  </a:lnTo>
                  <a:lnTo>
                    <a:pt x="4613" y="1109"/>
                  </a:lnTo>
                  <a:lnTo>
                    <a:pt x="4580" y="1107"/>
                  </a:lnTo>
                  <a:lnTo>
                    <a:pt x="4580" y="1107"/>
                  </a:lnTo>
                  <a:lnTo>
                    <a:pt x="4531" y="1104"/>
                  </a:lnTo>
                  <a:lnTo>
                    <a:pt x="4478" y="1100"/>
                  </a:lnTo>
                  <a:lnTo>
                    <a:pt x="4425" y="1097"/>
                  </a:lnTo>
                  <a:lnTo>
                    <a:pt x="4370" y="1095"/>
                  </a:lnTo>
                  <a:lnTo>
                    <a:pt x="4344" y="1095"/>
                  </a:lnTo>
                  <a:lnTo>
                    <a:pt x="4319" y="1096"/>
                  </a:lnTo>
                  <a:lnTo>
                    <a:pt x="4293" y="1098"/>
                  </a:lnTo>
                  <a:lnTo>
                    <a:pt x="4270" y="1102"/>
                  </a:lnTo>
                  <a:lnTo>
                    <a:pt x="4248" y="1106"/>
                  </a:lnTo>
                  <a:lnTo>
                    <a:pt x="4228" y="1112"/>
                  </a:lnTo>
                  <a:lnTo>
                    <a:pt x="4209" y="1119"/>
                  </a:lnTo>
                  <a:lnTo>
                    <a:pt x="4201" y="1124"/>
                  </a:lnTo>
                  <a:lnTo>
                    <a:pt x="4193" y="1128"/>
                  </a:lnTo>
                  <a:lnTo>
                    <a:pt x="4193" y="1128"/>
                  </a:lnTo>
                  <a:lnTo>
                    <a:pt x="4197" y="1133"/>
                  </a:lnTo>
                  <a:lnTo>
                    <a:pt x="4201" y="1136"/>
                  </a:lnTo>
                  <a:lnTo>
                    <a:pt x="4204" y="1138"/>
                  </a:lnTo>
                  <a:lnTo>
                    <a:pt x="4208" y="1140"/>
                  </a:lnTo>
                  <a:lnTo>
                    <a:pt x="4212" y="1140"/>
                  </a:lnTo>
                  <a:lnTo>
                    <a:pt x="4215" y="1141"/>
                  </a:lnTo>
                  <a:lnTo>
                    <a:pt x="4223" y="1139"/>
                  </a:lnTo>
                  <a:lnTo>
                    <a:pt x="4230" y="1136"/>
                  </a:lnTo>
                  <a:lnTo>
                    <a:pt x="4239" y="1132"/>
                  </a:lnTo>
                  <a:lnTo>
                    <a:pt x="4248" y="1128"/>
                  </a:lnTo>
                  <a:lnTo>
                    <a:pt x="4258" y="1126"/>
                  </a:lnTo>
                  <a:lnTo>
                    <a:pt x="4258" y="1126"/>
                  </a:lnTo>
                  <a:lnTo>
                    <a:pt x="4276" y="1123"/>
                  </a:lnTo>
                  <a:lnTo>
                    <a:pt x="4293" y="1121"/>
                  </a:lnTo>
                  <a:lnTo>
                    <a:pt x="4313" y="1119"/>
                  </a:lnTo>
                  <a:lnTo>
                    <a:pt x="4331" y="1119"/>
                  </a:lnTo>
                  <a:lnTo>
                    <a:pt x="4369" y="1119"/>
                  </a:lnTo>
                  <a:lnTo>
                    <a:pt x="4407" y="1122"/>
                  </a:lnTo>
                  <a:lnTo>
                    <a:pt x="4481" y="1128"/>
                  </a:lnTo>
                  <a:lnTo>
                    <a:pt x="4516" y="1130"/>
                  </a:lnTo>
                  <a:lnTo>
                    <a:pt x="4549" y="1131"/>
                  </a:lnTo>
                  <a:lnTo>
                    <a:pt x="4549" y="1131"/>
                  </a:lnTo>
                  <a:lnTo>
                    <a:pt x="4587" y="1130"/>
                  </a:lnTo>
                  <a:lnTo>
                    <a:pt x="4607" y="1129"/>
                  </a:lnTo>
                  <a:lnTo>
                    <a:pt x="4626" y="1130"/>
                  </a:lnTo>
                  <a:lnTo>
                    <a:pt x="4643" y="1132"/>
                  </a:lnTo>
                  <a:lnTo>
                    <a:pt x="4660" y="1135"/>
                  </a:lnTo>
                  <a:lnTo>
                    <a:pt x="4667" y="1138"/>
                  </a:lnTo>
                  <a:lnTo>
                    <a:pt x="4675" y="1141"/>
                  </a:lnTo>
                  <a:lnTo>
                    <a:pt x="4682" y="1144"/>
                  </a:lnTo>
                  <a:lnTo>
                    <a:pt x="4688" y="1149"/>
                  </a:lnTo>
                  <a:lnTo>
                    <a:pt x="4688" y="1149"/>
                  </a:lnTo>
                  <a:lnTo>
                    <a:pt x="4699" y="1159"/>
                  </a:lnTo>
                  <a:lnTo>
                    <a:pt x="4708" y="1170"/>
                  </a:lnTo>
                  <a:lnTo>
                    <a:pt x="4718" y="1183"/>
                  </a:lnTo>
                  <a:lnTo>
                    <a:pt x="4725" y="1198"/>
                  </a:lnTo>
                  <a:lnTo>
                    <a:pt x="4731" y="1215"/>
                  </a:lnTo>
                  <a:lnTo>
                    <a:pt x="4736" y="1231"/>
                  </a:lnTo>
                  <a:lnTo>
                    <a:pt x="4739" y="1249"/>
                  </a:lnTo>
                  <a:lnTo>
                    <a:pt x="4741" y="1268"/>
                  </a:lnTo>
                  <a:lnTo>
                    <a:pt x="4741" y="1268"/>
                  </a:lnTo>
                  <a:lnTo>
                    <a:pt x="4742" y="1280"/>
                  </a:lnTo>
                  <a:lnTo>
                    <a:pt x="4741" y="1292"/>
                  </a:lnTo>
                  <a:lnTo>
                    <a:pt x="4739" y="1317"/>
                  </a:lnTo>
                  <a:lnTo>
                    <a:pt x="4736" y="1342"/>
                  </a:lnTo>
                  <a:lnTo>
                    <a:pt x="4731" y="1368"/>
                  </a:lnTo>
                  <a:lnTo>
                    <a:pt x="4727" y="1394"/>
                  </a:lnTo>
                  <a:lnTo>
                    <a:pt x="4724" y="1422"/>
                  </a:lnTo>
                  <a:lnTo>
                    <a:pt x="4722" y="1450"/>
                  </a:lnTo>
                  <a:lnTo>
                    <a:pt x="4722" y="1464"/>
                  </a:lnTo>
                  <a:lnTo>
                    <a:pt x="4723" y="1479"/>
                  </a:lnTo>
                  <a:lnTo>
                    <a:pt x="4723" y="1479"/>
                  </a:lnTo>
                  <a:lnTo>
                    <a:pt x="4725" y="1495"/>
                  </a:lnTo>
                  <a:lnTo>
                    <a:pt x="4728" y="1511"/>
                  </a:lnTo>
                  <a:lnTo>
                    <a:pt x="4732" y="1527"/>
                  </a:lnTo>
                  <a:lnTo>
                    <a:pt x="4737" y="1542"/>
                  </a:lnTo>
                  <a:lnTo>
                    <a:pt x="4744" y="1556"/>
                  </a:lnTo>
                  <a:lnTo>
                    <a:pt x="4751" y="1569"/>
                  </a:lnTo>
                  <a:lnTo>
                    <a:pt x="4760" y="1581"/>
                  </a:lnTo>
                  <a:lnTo>
                    <a:pt x="4769" y="1592"/>
                  </a:lnTo>
                  <a:lnTo>
                    <a:pt x="4780" y="1601"/>
                  </a:lnTo>
                  <a:lnTo>
                    <a:pt x="4792" y="1610"/>
                  </a:lnTo>
                  <a:lnTo>
                    <a:pt x="4804" y="1617"/>
                  </a:lnTo>
                  <a:lnTo>
                    <a:pt x="4819" y="1623"/>
                  </a:lnTo>
                  <a:lnTo>
                    <a:pt x="4834" y="1629"/>
                  </a:lnTo>
                  <a:lnTo>
                    <a:pt x="4849" y="1632"/>
                  </a:lnTo>
                  <a:lnTo>
                    <a:pt x="4866" y="1633"/>
                  </a:lnTo>
                  <a:lnTo>
                    <a:pt x="4883" y="1632"/>
                  </a:lnTo>
                  <a:lnTo>
                    <a:pt x="4883" y="1632"/>
                  </a:lnTo>
                  <a:lnTo>
                    <a:pt x="4898" y="1631"/>
                  </a:lnTo>
                  <a:lnTo>
                    <a:pt x="4906" y="1629"/>
                  </a:lnTo>
                  <a:lnTo>
                    <a:pt x="4913" y="1625"/>
                  </a:lnTo>
                  <a:lnTo>
                    <a:pt x="4921" y="1622"/>
                  </a:lnTo>
                  <a:lnTo>
                    <a:pt x="4927" y="1618"/>
                  </a:lnTo>
                  <a:lnTo>
                    <a:pt x="4932" y="1612"/>
                  </a:lnTo>
                  <a:lnTo>
                    <a:pt x="4937" y="1605"/>
                  </a:lnTo>
                  <a:lnTo>
                    <a:pt x="4937" y="1605"/>
                  </a:lnTo>
                  <a:lnTo>
                    <a:pt x="4923" y="1611"/>
                  </a:lnTo>
                  <a:lnTo>
                    <a:pt x="4908" y="1615"/>
                  </a:lnTo>
                  <a:lnTo>
                    <a:pt x="4893" y="1617"/>
                  </a:lnTo>
                  <a:lnTo>
                    <a:pt x="4878" y="1617"/>
                  </a:lnTo>
                  <a:lnTo>
                    <a:pt x="4864" y="1615"/>
                  </a:lnTo>
                  <a:lnTo>
                    <a:pt x="4850" y="1612"/>
                  </a:lnTo>
                  <a:lnTo>
                    <a:pt x="4836" y="1608"/>
                  </a:lnTo>
                  <a:lnTo>
                    <a:pt x="4822" y="1602"/>
                  </a:lnTo>
                  <a:lnTo>
                    <a:pt x="4809" y="1595"/>
                  </a:lnTo>
                  <a:lnTo>
                    <a:pt x="4797" y="1588"/>
                  </a:lnTo>
                  <a:lnTo>
                    <a:pt x="4786" y="1580"/>
                  </a:lnTo>
                  <a:lnTo>
                    <a:pt x="4777" y="1571"/>
                  </a:lnTo>
                  <a:lnTo>
                    <a:pt x="4769" y="1562"/>
                  </a:lnTo>
                  <a:lnTo>
                    <a:pt x="4762" y="1553"/>
                  </a:lnTo>
                  <a:lnTo>
                    <a:pt x="4757" y="1544"/>
                  </a:lnTo>
                  <a:lnTo>
                    <a:pt x="4754" y="1535"/>
                  </a:lnTo>
                  <a:lnTo>
                    <a:pt x="4754" y="1535"/>
                  </a:lnTo>
                  <a:close/>
                  <a:moveTo>
                    <a:pt x="4052" y="1139"/>
                  </a:moveTo>
                  <a:lnTo>
                    <a:pt x="4052" y="1139"/>
                  </a:lnTo>
                  <a:lnTo>
                    <a:pt x="4056" y="1142"/>
                  </a:lnTo>
                  <a:lnTo>
                    <a:pt x="4061" y="1143"/>
                  </a:lnTo>
                  <a:lnTo>
                    <a:pt x="4066" y="1144"/>
                  </a:lnTo>
                  <a:lnTo>
                    <a:pt x="4072" y="1144"/>
                  </a:lnTo>
                  <a:lnTo>
                    <a:pt x="4078" y="1142"/>
                  </a:lnTo>
                  <a:lnTo>
                    <a:pt x="4083" y="1140"/>
                  </a:lnTo>
                  <a:lnTo>
                    <a:pt x="4087" y="1137"/>
                  </a:lnTo>
                  <a:lnTo>
                    <a:pt x="4090" y="1133"/>
                  </a:lnTo>
                  <a:lnTo>
                    <a:pt x="4090" y="1133"/>
                  </a:lnTo>
                  <a:lnTo>
                    <a:pt x="4085" y="1132"/>
                  </a:lnTo>
                  <a:lnTo>
                    <a:pt x="4080" y="1131"/>
                  </a:lnTo>
                  <a:lnTo>
                    <a:pt x="4074" y="1131"/>
                  </a:lnTo>
                  <a:lnTo>
                    <a:pt x="4069" y="1131"/>
                  </a:lnTo>
                  <a:lnTo>
                    <a:pt x="4063" y="1132"/>
                  </a:lnTo>
                  <a:lnTo>
                    <a:pt x="4059" y="1134"/>
                  </a:lnTo>
                  <a:lnTo>
                    <a:pt x="4055" y="1136"/>
                  </a:lnTo>
                  <a:lnTo>
                    <a:pt x="4052" y="1139"/>
                  </a:lnTo>
                  <a:lnTo>
                    <a:pt x="4052" y="1139"/>
                  </a:lnTo>
                  <a:close/>
                  <a:moveTo>
                    <a:pt x="4137" y="1141"/>
                  </a:moveTo>
                  <a:lnTo>
                    <a:pt x="4137" y="1141"/>
                  </a:lnTo>
                  <a:lnTo>
                    <a:pt x="4138" y="1161"/>
                  </a:lnTo>
                  <a:lnTo>
                    <a:pt x="4137" y="1171"/>
                  </a:lnTo>
                  <a:lnTo>
                    <a:pt x="4136" y="1181"/>
                  </a:lnTo>
                  <a:lnTo>
                    <a:pt x="4134" y="1190"/>
                  </a:lnTo>
                  <a:lnTo>
                    <a:pt x="4130" y="1198"/>
                  </a:lnTo>
                  <a:lnTo>
                    <a:pt x="4125" y="1204"/>
                  </a:lnTo>
                  <a:lnTo>
                    <a:pt x="4122" y="1208"/>
                  </a:lnTo>
                  <a:lnTo>
                    <a:pt x="4119" y="1210"/>
                  </a:lnTo>
                  <a:lnTo>
                    <a:pt x="4119" y="1210"/>
                  </a:lnTo>
                  <a:lnTo>
                    <a:pt x="4116" y="1212"/>
                  </a:lnTo>
                  <a:lnTo>
                    <a:pt x="4113" y="1213"/>
                  </a:lnTo>
                  <a:lnTo>
                    <a:pt x="4108" y="1212"/>
                  </a:lnTo>
                  <a:lnTo>
                    <a:pt x="4105" y="1211"/>
                  </a:lnTo>
                  <a:lnTo>
                    <a:pt x="4103" y="1211"/>
                  </a:lnTo>
                  <a:lnTo>
                    <a:pt x="4101" y="1213"/>
                  </a:lnTo>
                  <a:lnTo>
                    <a:pt x="4100" y="1215"/>
                  </a:lnTo>
                  <a:lnTo>
                    <a:pt x="4100" y="1215"/>
                  </a:lnTo>
                  <a:lnTo>
                    <a:pt x="4103" y="1228"/>
                  </a:lnTo>
                  <a:lnTo>
                    <a:pt x="4104" y="1241"/>
                  </a:lnTo>
                  <a:lnTo>
                    <a:pt x="4107" y="1269"/>
                  </a:lnTo>
                  <a:lnTo>
                    <a:pt x="4108" y="1298"/>
                  </a:lnTo>
                  <a:lnTo>
                    <a:pt x="4108" y="1329"/>
                  </a:lnTo>
                  <a:lnTo>
                    <a:pt x="4108" y="1329"/>
                  </a:lnTo>
                  <a:lnTo>
                    <a:pt x="4138" y="1325"/>
                  </a:lnTo>
                  <a:lnTo>
                    <a:pt x="4154" y="1324"/>
                  </a:lnTo>
                  <a:lnTo>
                    <a:pt x="4170" y="1324"/>
                  </a:lnTo>
                  <a:lnTo>
                    <a:pt x="4185" y="1325"/>
                  </a:lnTo>
                  <a:lnTo>
                    <a:pt x="4200" y="1327"/>
                  </a:lnTo>
                  <a:lnTo>
                    <a:pt x="4206" y="1329"/>
                  </a:lnTo>
                  <a:lnTo>
                    <a:pt x="4212" y="1332"/>
                  </a:lnTo>
                  <a:lnTo>
                    <a:pt x="4217" y="1335"/>
                  </a:lnTo>
                  <a:lnTo>
                    <a:pt x="4221" y="1339"/>
                  </a:lnTo>
                  <a:lnTo>
                    <a:pt x="4221" y="1339"/>
                  </a:lnTo>
                  <a:lnTo>
                    <a:pt x="4221" y="1328"/>
                  </a:lnTo>
                  <a:lnTo>
                    <a:pt x="4222" y="1317"/>
                  </a:lnTo>
                  <a:lnTo>
                    <a:pt x="4224" y="1294"/>
                  </a:lnTo>
                  <a:lnTo>
                    <a:pt x="4224" y="1283"/>
                  </a:lnTo>
                  <a:lnTo>
                    <a:pt x="4224" y="1273"/>
                  </a:lnTo>
                  <a:lnTo>
                    <a:pt x="4222" y="1263"/>
                  </a:lnTo>
                  <a:lnTo>
                    <a:pt x="4219" y="1255"/>
                  </a:lnTo>
                  <a:lnTo>
                    <a:pt x="4219" y="1255"/>
                  </a:lnTo>
                  <a:lnTo>
                    <a:pt x="4214" y="1252"/>
                  </a:lnTo>
                  <a:lnTo>
                    <a:pt x="4211" y="1249"/>
                  </a:lnTo>
                  <a:lnTo>
                    <a:pt x="4204" y="1242"/>
                  </a:lnTo>
                  <a:lnTo>
                    <a:pt x="4198" y="1234"/>
                  </a:lnTo>
                  <a:lnTo>
                    <a:pt x="4193" y="1226"/>
                  </a:lnTo>
                  <a:lnTo>
                    <a:pt x="4193" y="1226"/>
                  </a:lnTo>
                  <a:lnTo>
                    <a:pt x="4190" y="1234"/>
                  </a:lnTo>
                  <a:lnTo>
                    <a:pt x="4189" y="1241"/>
                  </a:lnTo>
                  <a:lnTo>
                    <a:pt x="4186" y="1248"/>
                  </a:lnTo>
                  <a:lnTo>
                    <a:pt x="4183" y="1255"/>
                  </a:lnTo>
                  <a:lnTo>
                    <a:pt x="4179" y="1260"/>
                  </a:lnTo>
                  <a:lnTo>
                    <a:pt x="4174" y="1264"/>
                  </a:lnTo>
                  <a:lnTo>
                    <a:pt x="4169" y="1267"/>
                  </a:lnTo>
                  <a:lnTo>
                    <a:pt x="4163" y="1268"/>
                  </a:lnTo>
                  <a:lnTo>
                    <a:pt x="4163" y="1268"/>
                  </a:lnTo>
                  <a:lnTo>
                    <a:pt x="4157" y="1267"/>
                  </a:lnTo>
                  <a:lnTo>
                    <a:pt x="4151" y="1264"/>
                  </a:lnTo>
                  <a:lnTo>
                    <a:pt x="4147" y="1260"/>
                  </a:lnTo>
                  <a:lnTo>
                    <a:pt x="4144" y="1254"/>
                  </a:lnTo>
                  <a:lnTo>
                    <a:pt x="4141" y="1248"/>
                  </a:lnTo>
                  <a:lnTo>
                    <a:pt x="4139" y="1241"/>
                  </a:lnTo>
                  <a:lnTo>
                    <a:pt x="4138" y="1233"/>
                  </a:lnTo>
                  <a:lnTo>
                    <a:pt x="4138" y="1224"/>
                  </a:lnTo>
                  <a:lnTo>
                    <a:pt x="4138" y="1207"/>
                  </a:lnTo>
                  <a:lnTo>
                    <a:pt x="4140" y="1189"/>
                  </a:lnTo>
                  <a:lnTo>
                    <a:pt x="4144" y="1174"/>
                  </a:lnTo>
                  <a:lnTo>
                    <a:pt x="4147" y="1162"/>
                  </a:lnTo>
                  <a:lnTo>
                    <a:pt x="4147" y="1162"/>
                  </a:lnTo>
                  <a:lnTo>
                    <a:pt x="4155" y="1163"/>
                  </a:lnTo>
                  <a:lnTo>
                    <a:pt x="4162" y="1164"/>
                  </a:lnTo>
                  <a:lnTo>
                    <a:pt x="4176" y="1166"/>
                  </a:lnTo>
                  <a:lnTo>
                    <a:pt x="4182" y="1167"/>
                  </a:lnTo>
                  <a:lnTo>
                    <a:pt x="4188" y="1167"/>
                  </a:lnTo>
                  <a:lnTo>
                    <a:pt x="4195" y="1165"/>
                  </a:lnTo>
                  <a:lnTo>
                    <a:pt x="4201" y="1162"/>
                  </a:lnTo>
                  <a:lnTo>
                    <a:pt x="4201" y="1162"/>
                  </a:lnTo>
                  <a:lnTo>
                    <a:pt x="4196" y="1155"/>
                  </a:lnTo>
                  <a:lnTo>
                    <a:pt x="4188" y="1149"/>
                  </a:lnTo>
                  <a:lnTo>
                    <a:pt x="4181" y="1145"/>
                  </a:lnTo>
                  <a:lnTo>
                    <a:pt x="4172" y="1142"/>
                  </a:lnTo>
                  <a:lnTo>
                    <a:pt x="4163" y="1140"/>
                  </a:lnTo>
                  <a:lnTo>
                    <a:pt x="4154" y="1139"/>
                  </a:lnTo>
                  <a:lnTo>
                    <a:pt x="4145" y="1140"/>
                  </a:lnTo>
                  <a:lnTo>
                    <a:pt x="4137" y="1141"/>
                  </a:lnTo>
                  <a:lnTo>
                    <a:pt x="4137" y="1141"/>
                  </a:lnTo>
                  <a:close/>
                  <a:moveTo>
                    <a:pt x="3889" y="1157"/>
                  </a:moveTo>
                  <a:lnTo>
                    <a:pt x="3889" y="1157"/>
                  </a:lnTo>
                  <a:lnTo>
                    <a:pt x="3889" y="1165"/>
                  </a:lnTo>
                  <a:lnTo>
                    <a:pt x="3891" y="1172"/>
                  </a:lnTo>
                  <a:lnTo>
                    <a:pt x="3893" y="1177"/>
                  </a:lnTo>
                  <a:lnTo>
                    <a:pt x="3897" y="1181"/>
                  </a:lnTo>
                  <a:lnTo>
                    <a:pt x="3901" y="1184"/>
                  </a:lnTo>
                  <a:lnTo>
                    <a:pt x="3906" y="1186"/>
                  </a:lnTo>
                  <a:lnTo>
                    <a:pt x="3911" y="1187"/>
                  </a:lnTo>
                  <a:lnTo>
                    <a:pt x="3917" y="1187"/>
                  </a:lnTo>
                  <a:lnTo>
                    <a:pt x="3930" y="1185"/>
                  </a:lnTo>
                  <a:lnTo>
                    <a:pt x="3943" y="1181"/>
                  </a:lnTo>
                  <a:lnTo>
                    <a:pt x="3955" y="1177"/>
                  </a:lnTo>
                  <a:lnTo>
                    <a:pt x="3965" y="1173"/>
                  </a:lnTo>
                  <a:lnTo>
                    <a:pt x="3965" y="1173"/>
                  </a:lnTo>
                  <a:lnTo>
                    <a:pt x="3968" y="1165"/>
                  </a:lnTo>
                  <a:lnTo>
                    <a:pt x="3973" y="1157"/>
                  </a:lnTo>
                  <a:lnTo>
                    <a:pt x="3974" y="1153"/>
                  </a:lnTo>
                  <a:lnTo>
                    <a:pt x="3975" y="1149"/>
                  </a:lnTo>
                  <a:lnTo>
                    <a:pt x="3975" y="1145"/>
                  </a:lnTo>
                  <a:lnTo>
                    <a:pt x="3973" y="1141"/>
                  </a:lnTo>
                  <a:lnTo>
                    <a:pt x="3973" y="1141"/>
                  </a:lnTo>
                  <a:lnTo>
                    <a:pt x="3970" y="1147"/>
                  </a:lnTo>
                  <a:lnTo>
                    <a:pt x="3967" y="1153"/>
                  </a:lnTo>
                  <a:lnTo>
                    <a:pt x="3963" y="1157"/>
                  </a:lnTo>
                  <a:lnTo>
                    <a:pt x="3959" y="1161"/>
                  </a:lnTo>
                  <a:lnTo>
                    <a:pt x="3955" y="1163"/>
                  </a:lnTo>
                  <a:lnTo>
                    <a:pt x="3950" y="1165"/>
                  </a:lnTo>
                  <a:lnTo>
                    <a:pt x="3944" y="1167"/>
                  </a:lnTo>
                  <a:lnTo>
                    <a:pt x="3938" y="1168"/>
                  </a:lnTo>
                  <a:lnTo>
                    <a:pt x="3926" y="1167"/>
                  </a:lnTo>
                  <a:lnTo>
                    <a:pt x="3914" y="1165"/>
                  </a:lnTo>
                  <a:lnTo>
                    <a:pt x="3901" y="1162"/>
                  </a:lnTo>
                  <a:lnTo>
                    <a:pt x="3889" y="1157"/>
                  </a:lnTo>
                  <a:lnTo>
                    <a:pt x="3889" y="1157"/>
                  </a:lnTo>
                  <a:close/>
                  <a:moveTo>
                    <a:pt x="3970" y="1186"/>
                  </a:moveTo>
                  <a:lnTo>
                    <a:pt x="3970" y="1186"/>
                  </a:lnTo>
                  <a:lnTo>
                    <a:pt x="3955" y="1191"/>
                  </a:lnTo>
                  <a:lnTo>
                    <a:pt x="3939" y="1196"/>
                  </a:lnTo>
                  <a:lnTo>
                    <a:pt x="3931" y="1199"/>
                  </a:lnTo>
                  <a:lnTo>
                    <a:pt x="3922" y="1200"/>
                  </a:lnTo>
                  <a:lnTo>
                    <a:pt x="3913" y="1201"/>
                  </a:lnTo>
                  <a:lnTo>
                    <a:pt x="3902" y="1201"/>
                  </a:lnTo>
                  <a:lnTo>
                    <a:pt x="3902" y="1201"/>
                  </a:lnTo>
                  <a:lnTo>
                    <a:pt x="3907" y="1213"/>
                  </a:lnTo>
                  <a:lnTo>
                    <a:pt x="3910" y="1223"/>
                  </a:lnTo>
                  <a:lnTo>
                    <a:pt x="3911" y="1233"/>
                  </a:lnTo>
                  <a:lnTo>
                    <a:pt x="3910" y="1243"/>
                  </a:lnTo>
                  <a:lnTo>
                    <a:pt x="3908" y="1252"/>
                  </a:lnTo>
                  <a:lnTo>
                    <a:pt x="3905" y="1261"/>
                  </a:lnTo>
                  <a:lnTo>
                    <a:pt x="3897" y="1280"/>
                  </a:lnTo>
                  <a:lnTo>
                    <a:pt x="3888" y="1299"/>
                  </a:lnTo>
                  <a:lnTo>
                    <a:pt x="3884" y="1309"/>
                  </a:lnTo>
                  <a:lnTo>
                    <a:pt x="3880" y="1321"/>
                  </a:lnTo>
                  <a:lnTo>
                    <a:pt x="3877" y="1332"/>
                  </a:lnTo>
                  <a:lnTo>
                    <a:pt x="3876" y="1344"/>
                  </a:lnTo>
                  <a:lnTo>
                    <a:pt x="3876" y="1357"/>
                  </a:lnTo>
                  <a:lnTo>
                    <a:pt x="3878" y="1371"/>
                  </a:lnTo>
                  <a:lnTo>
                    <a:pt x="3878" y="1371"/>
                  </a:lnTo>
                  <a:lnTo>
                    <a:pt x="3884" y="1363"/>
                  </a:lnTo>
                  <a:lnTo>
                    <a:pt x="3891" y="1356"/>
                  </a:lnTo>
                  <a:lnTo>
                    <a:pt x="3898" y="1349"/>
                  </a:lnTo>
                  <a:lnTo>
                    <a:pt x="3907" y="1343"/>
                  </a:lnTo>
                  <a:lnTo>
                    <a:pt x="3915" y="1337"/>
                  </a:lnTo>
                  <a:lnTo>
                    <a:pt x="3925" y="1331"/>
                  </a:lnTo>
                  <a:lnTo>
                    <a:pt x="3935" y="1327"/>
                  </a:lnTo>
                  <a:lnTo>
                    <a:pt x="3946" y="1323"/>
                  </a:lnTo>
                  <a:lnTo>
                    <a:pt x="3957" y="1319"/>
                  </a:lnTo>
                  <a:lnTo>
                    <a:pt x="3968" y="1317"/>
                  </a:lnTo>
                  <a:lnTo>
                    <a:pt x="3980" y="1315"/>
                  </a:lnTo>
                  <a:lnTo>
                    <a:pt x="3993" y="1314"/>
                  </a:lnTo>
                  <a:lnTo>
                    <a:pt x="4005" y="1314"/>
                  </a:lnTo>
                  <a:lnTo>
                    <a:pt x="4017" y="1315"/>
                  </a:lnTo>
                  <a:lnTo>
                    <a:pt x="4030" y="1318"/>
                  </a:lnTo>
                  <a:lnTo>
                    <a:pt x="4042" y="1321"/>
                  </a:lnTo>
                  <a:lnTo>
                    <a:pt x="4042" y="1321"/>
                  </a:lnTo>
                  <a:lnTo>
                    <a:pt x="4040" y="1299"/>
                  </a:lnTo>
                  <a:lnTo>
                    <a:pt x="4039" y="1276"/>
                  </a:lnTo>
                  <a:lnTo>
                    <a:pt x="4039" y="1228"/>
                  </a:lnTo>
                  <a:lnTo>
                    <a:pt x="4040" y="1181"/>
                  </a:lnTo>
                  <a:lnTo>
                    <a:pt x="4039" y="1160"/>
                  </a:lnTo>
                  <a:lnTo>
                    <a:pt x="4037" y="1141"/>
                  </a:lnTo>
                  <a:lnTo>
                    <a:pt x="4037" y="1141"/>
                  </a:lnTo>
                  <a:lnTo>
                    <a:pt x="4029" y="1141"/>
                  </a:lnTo>
                  <a:lnTo>
                    <a:pt x="4029" y="1141"/>
                  </a:lnTo>
                  <a:lnTo>
                    <a:pt x="4030" y="1150"/>
                  </a:lnTo>
                  <a:lnTo>
                    <a:pt x="4030" y="1159"/>
                  </a:lnTo>
                  <a:lnTo>
                    <a:pt x="4029" y="1167"/>
                  </a:lnTo>
                  <a:lnTo>
                    <a:pt x="4028" y="1175"/>
                  </a:lnTo>
                  <a:lnTo>
                    <a:pt x="4025" y="1182"/>
                  </a:lnTo>
                  <a:lnTo>
                    <a:pt x="4022" y="1189"/>
                  </a:lnTo>
                  <a:lnTo>
                    <a:pt x="4019" y="1195"/>
                  </a:lnTo>
                  <a:lnTo>
                    <a:pt x="4014" y="1199"/>
                  </a:lnTo>
                  <a:lnTo>
                    <a:pt x="4010" y="1203"/>
                  </a:lnTo>
                  <a:lnTo>
                    <a:pt x="4005" y="1205"/>
                  </a:lnTo>
                  <a:lnTo>
                    <a:pt x="4000" y="1207"/>
                  </a:lnTo>
                  <a:lnTo>
                    <a:pt x="3994" y="1205"/>
                  </a:lnTo>
                  <a:lnTo>
                    <a:pt x="3988" y="1203"/>
                  </a:lnTo>
                  <a:lnTo>
                    <a:pt x="3982" y="1199"/>
                  </a:lnTo>
                  <a:lnTo>
                    <a:pt x="3976" y="1193"/>
                  </a:lnTo>
                  <a:lnTo>
                    <a:pt x="3970" y="1186"/>
                  </a:lnTo>
                  <a:lnTo>
                    <a:pt x="3970" y="1186"/>
                  </a:lnTo>
                  <a:close/>
                  <a:moveTo>
                    <a:pt x="4063" y="1368"/>
                  </a:moveTo>
                  <a:lnTo>
                    <a:pt x="4063" y="1368"/>
                  </a:lnTo>
                  <a:lnTo>
                    <a:pt x="4067" y="1368"/>
                  </a:lnTo>
                  <a:lnTo>
                    <a:pt x="4070" y="1368"/>
                  </a:lnTo>
                  <a:lnTo>
                    <a:pt x="4075" y="1366"/>
                  </a:lnTo>
                  <a:lnTo>
                    <a:pt x="4080" y="1363"/>
                  </a:lnTo>
                  <a:lnTo>
                    <a:pt x="4083" y="1363"/>
                  </a:lnTo>
                  <a:lnTo>
                    <a:pt x="4086" y="1363"/>
                  </a:lnTo>
                  <a:lnTo>
                    <a:pt x="4086" y="1363"/>
                  </a:lnTo>
                  <a:lnTo>
                    <a:pt x="4087" y="1335"/>
                  </a:lnTo>
                  <a:lnTo>
                    <a:pt x="4086" y="1308"/>
                  </a:lnTo>
                  <a:lnTo>
                    <a:pt x="4085" y="1283"/>
                  </a:lnTo>
                  <a:lnTo>
                    <a:pt x="4083" y="1258"/>
                  </a:lnTo>
                  <a:lnTo>
                    <a:pt x="4078" y="1209"/>
                  </a:lnTo>
                  <a:lnTo>
                    <a:pt x="4073" y="1160"/>
                  </a:lnTo>
                  <a:lnTo>
                    <a:pt x="4073" y="1160"/>
                  </a:lnTo>
                  <a:lnTo>
                    <a:pt x="4052" y="1160"/>
                  </a:lnTo>
                  <a:lnTo>
                    <a:pt x="4052" y="1160"/>
                  </a:lnTo>
                  <a:lnTo>
                    <a:pt x="4056" y="1211"/>
                  </a:lnTo>
                  <a:lnTo>
                    <a:pt x="4058" y="1263"/>
                  </a:lnTo>
                  <a:lnTo>
                    <a:pt x="4060" y="1316"/>
                  </a:lnTo>
                  <a:lnTo>
                    <a:pt x="4063" y="1368"/>
                  </a:lnTo>
                  <a:lnTo>
                    <a:pt x="4063" y="1368"/>
                  </a:lnTo>
                  <a:close/>
                  <a:moveTo>
                    <a:pt x="3316" y="1175"/>
                  </a:moveTo>
                  <a:lnTo>
                    <a:pt x="3316" y="1175"/>
                  </a:lnTo>
                  <a:lnTo>
                    <a:pt x="3319" y="1178"/>
                  </a:lnTo>
                  <a:lnTo>
                    <a:pt x="3322" y="1180"/>
                  </a:lnTo>
                  <a:lnTo>
                    <a:pt x="3326" y="1180"/>
                  </a:lnTo>
                  <a:lnTo>
                    <a:pt x="3330" y="1179"/>
                  </a:lnTo>
                  <a:lnTo>
                    <a:pt x="3339" y="1177"/>
                  </a:lnTo>
                  <a:lnTo>
                    <a:pt x="3345" y="1177"/>
                  </a:lnTo>
                  <a:lnTo>
                    <a:pt x="3350" y="1178"/>
                  </a:lnTo>
                  <a:lnTo>
                    <a:pt x="3350" y="1178"/>
                  </a:lnTo>
                  <a:lnTo>
                    <a:pt x="3350" y="1174"/>
                  </a:lnTo>
                  <a:lnTo>
                    <a:pt x="3350" y="1170"/>
                  </a:lnTo>
                  <a:lnTo>
                    <a:pt x="3350" y="1166"/>
                  </a:lnTo>
                  <a:lnTo>
                    <a:pt x="3349" y="1165"/>
                  </a:lnTo>
                  <a:lnTo>
                    <a:pt x="3347" y="1165"/>
                  </a:lnTo>
                  <a:lnTo>
                    <a:pt x="3347" y="1165"/>
                  </a:lnTo>
                  <a:lnTo>
                    <a:pt x="3346" y="1166"/>
                  </a:lnTo>
                  <a:lnTo>
                    <a:pt x="3344" y="1167"/>
                  </a:lnTo>
                  <a:lnTo>
                    <a:pt x="3340" y="1168"/>
                  </a:lnTo>
                  <a:lnTo>
                    <a:pt x="3329" y="1167"/>
                  </a:lnTo>
                  <a:lnTo>
                    <a:pt x="3324" y="1167"/>
                  </a:lnTo>
                  <a:lnTo>
                    <a:pt x="3319" y="1168"/>
                  </a:lnTo>
                  <a:lnTo>
                    <a:pt x="3318" y="1169"/>
                  </a:lnTo>
                  <a:lnTo>
                    <a:pt x="3317" y="1171"/>
                  </a:lnTo>
                  <a:lnTo>
                    <a:pt x="3316" y="1173"/>
                  </a:lnTo>
                  <a:lnTo>
                    <a:pt x="3316" y="1175"/>
                  </a:lnTo>
                  <a:lnTo>
                    <a:pt x="3316" y="1175"/>
                  </a:lnTo>
                  <a:close/>
                  <a:moveTo>
                    <a:pt x="3432" y="1191"/>
                  </a:moveTo>
                  <a:lnTo>
                    <a:pt x="3432" y="1191"/>
                  </a:lnTo>
                  <a:lnTo>
                    <a:pt x="3435" y="1190"/>
                  </a:lnTo>
                  <a:lnTo>
                    <a:pt x="3438" y="1190"/>
                  </a:lnTo>
                  <a:lnTo>
                    <a:pt x="3448" y="1191"/>
                  </a:lnTo>
                  <a:lnTo>
                    <a:pt x="3459" y="1193"/>
                  </a:lnTo>
                  <a:lnTo>
                    <a:pt x="3472" y="1194"/>
                  </a:lnTo>
                  <a:lnTo>
                    <a:pt x="3483" y="1195"/>
                  </a:lnTo>
                  <a:lnTo>
                    <a:pt x="3488" y="1194"/>
                  </a:lnTo>
                  <a:lnTo>
                    <a:pt x="3492" y="1192"/>
                  </a:lnTo>
                  <a:lnTo>
                    <a:pt x="3496" y="1190"/>
                  </a:lnTo>
                  <a:lnTo>
                    <a:pt x="3499" y="1187"/>
                  </a:lnTo>
                  <a:lnTo>
                    <a:pt x="3501" y="1183"/>
                  </a:lnTo>
                  <a:lnTo>
                    <a:pt x="3501" y="1178"/>
                  </a:lnTo>
                  <a:lnTo>
                    <a:pt x="3501" y="1178"/>
                  </a:lnTo>
                  <a:lnTo>
                    <a:pt x="3492" y="1181"/>
                  </a:lnTo>
                  <a:lnTo>
                    <a:pt x="3483" y="1182"/>
                  </a:lnTo>
                  <a:lnTo>
                    <a:pt x="3475" y="1181"/>
                  </a:lnTo>
                  <a:lnTo>
                    <a:pt x="3466" y="1180"/>
                  </a:lnTo>
                  <a:lnTo>
                    <a:pt x="3458" y="1178"/>
                  </a:lnTo>
                  <a:lnTo>
                    <a:pt x="3450" y="1176"/>
                  </a:lnTo>
                  <a:lnTo>
                    <a:pt x="3435" y="1170"/>
                  </a:lnTo>
                  <a:lnTo>
                    <a:pt x="3435" y="1170"/>
                  </a:lnTo>
                  <a:lnTo>
                    <a:pt x="3432" y="1179"/>
                  </a:lnTo>
                  <a:lnTo>
                    <a:pt x="3432" y="1185"/>
                  </a:lnTo>
                  <a:lnTo>
                    <a:pt x="3432" y="1191"/>
                  </a:lnTo>
                  <a:lnTo>
                    <a:pt x="3432" y="1191"/>
                  </a:lnTo>
                  <a:close/>
                  <a:moveTo>
                    <a:pt x="3182" y="1196"/>
                  </a:moveTo>
                  <a:lnTo>
                    <a:pt x="3182" y="1196"/>
                  </a:lnTo>
                  <a:lnTo>
                    <a:pt x="3186" y="1198"/>
                  </a:lnTo>
                  <a:lnTo>
                    <a:pt x="3191" y="1200"/>
                  </a:lnTo>
                  <a:lnTo>
                    <a:pt x="3200" y="1201"/>
                  </a:lnTo>
                  <a:lnTo>
                    <a:pt x="3211" y="1201"/>
                  </a:lnTo>
                  <a:lnTo>
                    <a:pt x="3222" y="1200"/>
                  </a:lnTo>
                  <a:lnTo>
                    <a:pt x="3245" y="1196"/>
                  </a:lnTo>
                  <a:lnTo>
                    <a:pt x="3256" y="1194"/>
                  </a:lnTo>
                  <a:lnTo>
                    <a:pt x="3269" y="1194"/>
                  </a:lnTo>
                  <a:lnTo>
                    <a:pt x="3269" y="1194"/>
                  </a:lnTo>
                  <a:lnTo>
                    <a:pt x="3270" y="1190"/>
                  </a:lnTo>
                  <a:lnTo>
                    <a:pt x="3271" y="1186"/>
                  </a:lnTo>
                  <a:lnTo>
                    <a:pt x="3272" y="1183"/>
                  </a:lnTo>
                  <a:lnTo>
                    <a:pt x="3272" y="1178"/>
                  </a:lnTo>
                  <a:lnTo>
                    <a:pt x="3272" y="1178"/>
                  </a:lnTo>
                  <a:lnTo>
                    <a:pt x="3261" y="1178"/>
                  </a:lnTo>
                  <a:lnTo>
                    <a:pt x="3248" y="1178"/>
                  </a:lnTo>
                  <a:lnTo>
                    <a:pt x="3234" y="1177"/>
                  </a:lnTo>
                  <a:lnTo>
                    <a:pt x="3220" y="1178"/>
                  </a:lnTo>
                  <a:lnTo>
                    <a:pt x="3207" y="1179"/>
                  </a:lnTo>
                  <a:lnTo>
                    <a:pt x="3201" y="1180"/>
                  </a:lnTo>
                  <a:lnTo>
                    <a:pt x="3195" y="1182"/>
                  </a:lnTo>
                  <a:lnTo>
                    <a:pt x="3191" y="1185"/>
                  </a:lnTo>
                  <a:lnTo>
                    <a:pt x="3187" y="1188"/>
                  </a:lnTo>
                  <a:lnTo>
                    <a:pt x="3184" y="1191"/>
                  </a:lnTo>
                  <a:lnTo>
                    <a:pt x="3182" y="1196"/>
                  </a:lnTo>
                  <a:lnTo>
                    <a:pt x="3182" y="1196"/>
                  </a:lnTo>
                  <a:close/>
                  <a:moveTo>
                    <a:pt x="1825" y="1186"/>
                  </a:moveTo>
                  <a:lnTo>
                    <a:pt x="1825" y="1186"/>
                  </a:lnTo>
                  <a:lnTo>
                    <a:pt x="1830" y="1185"/>
                  </a:lnTo>
                  <a:lnTo>
                    <a:pt x="1835" y="1185"/>
                  </a:lnTo>
                  <a:lnTo>
                    <a:pt x="1843" y="1187"/>
                  </a:lnTo>
                  <a:lnTo>
                    <a:pt x="1850" y="1188"/>
                  </a:lnTo>
                  <a:lnTo>
                    <a:pt x="1859" y="1188"/>
                  </a:lnTo>
                  <a:lnTo>
                    <a:pt x="1859" y="1188"/>
                  </a:lnTo>
                  <a:lnTo>
                    <a:pt x="1859" y="1185"/>
                  </a:lnTo>
                  <a:lnTo>
                    <a:pt x="1858" y="1183"/>
                  </a:lnTo>
                  <a:lnTo>
                    <a:pt x="1856" y="1181"/>
                  </a:lnTo>
                  <a:lnTo>
                    <a:pt x="1855" y="1179"/>
                  </a:lnTo>
                  <a:lnTo>
                    <a:pt x="1850" y="1178"/>
                  </a:lnTo>
                  <a:lnTo>
                    <a:pt x="1845" y="1178"/>
                  </a:lnTo>
                  <a:lnTo>
                    <a:pt x="1839" y="1179"/>
                  </a:lnTo>
                  <a:lnTo>
                    <a:pt x="1833" y="1181"/>
                  </a:lnTo>
                  <a:lnTo>
                    <a:pt x="1829" y="1183"/>
                  </a:lnTo>
                  <a:lnTo>
                    <a:pt x="1825" y="1186"/>
                  </a:lnTo>
                  <a:lnTo>
                    <a:pt x="1825" y="1186"/>
                  </a:lnTo>
                  <a:close/>
                  <a:moveTo>
                    <a:pt x="4163" y="1247"/>
                  </a:moveTo>
                  <a:lnTo>
                    <a:pt x="4163" y="1247"/>
                  </a:lnTo>
                  <a:lnTo>
                    <a:pt x="4166" y="1240"/>
                  </a:lnTo>
                  <a:lnTo>
                    <a:pt x="4168" y="1234"/>
                  </a:lnTo>
                  <a:lnTo>
                    <a:pt x="4172" y="1219"/>
                  </a:lnTo>
                  <a:lnTo>
                    <a:pt x="4173" y="1201"/>
                  </a:lnTo>
                  <a:lnTo>
                    <a:pt x="4173" y="1183"/>
                  </a:lnTo>
                  <a:lnTo>
                    <a:pt x="4173" y="1183"/>
                  </a:lnTo>
                  <a:lnTo>
                    <a:pt x="4171" y="1183"/>
                  </a:lnTo>
                  <a:lnTo>
                    <a:pt x="4169" y="1183"/>
                  </a:lnTo>
                  <a:lnTo>
                    <a:pt x="4166" y="1182"/>
                  </a:lnTo>
                  <a:lnTo>
                    <a:pt x="4162" y="1180"/>
                  </a:lnTo>
                  <a:lnTo>
                    <a:pt x="4160" y="1180"/>
                  </a:lnTo>
                  <a:lnTo>
                    <a:pt x="4158" y="1180"/>
                  </a:lnTo>
                  <a:lnTo>
                    <a:pt x="4158" y="1180"/>
                  </a:lnTo>
                  <a:lnTo>
                    <a:pt x="4157" y="1189"/>
                  </a:lnTo>
                  <a:lnTo>
                    <a:pt x="4157" y="1198"/>
                  </a:lnTo>
                  <a:lnTo>
                    <a:pt x="4155" y="1217"/>
                  </a:lnTo>
                  <a:lnTo>
                    <a:pt x="4155" y="1226"/>
                  </a:lnTo>
                  <a:lnTo>
                    <a:pt x="4156" y="1234"/>
                  </a:lnTo>
                  <a:lnTo>
                    <a:pt x="4158" y="1241"/>
                  </a:lnTo>
                  <a:lnTo>
                    <a:pt x="4160" y="1244"/>
                  </a:lnTo>
                  <a:lnTo>
                    <a:pt x="4163" y="1247"/>
                  </a:lnTo>
                  <a:lnTo>
                    <a:pt x="4163" y="1247"/>
                  </a:lnTo>
                  <a:close/>
                  <a:moveTo>
                    <a:pt x="2590" y="1199"/>
                  </a:moveTo>
                  <a:lnTo>
                    <a:pt x="2590" y="1199"/>
                  </a:lnTo>
                  <a:lnTo>
                    <a:pt x="2591" y="1200"/>
                  </a:lnTo>
                  <a:lnTo>
                    <a:pt x="2592" y="1201"/>
                  </a:lnTo>
                  <a:lnTo>
                    <a:pt x="2595" y="1202"/>
                  </a:lnTo>
                  <a:lnTo>
                    <a:pt x="2597" y="1202"/>
                  </a:lnTo>
                  <a:lnTo>
                    <a:pt x="2599" y="1202"/>
                  </a:lnTo>
                  <a:lnTo>
                    <a:pt x="2599" y="1204"/>
                  </a:lnTo>
                  <a:lnTo>
                    <a:pt x="2598" y="1208"/>
                  </a:lnTo>
                  <a:lnTo>
                    <a:pt x="2598" y="1208"/>
                  </a:lnTo>
                  <a:lnTo>
                    <a:pt x="2603" y="1204"/>
                  </a:lnTo>
                  <a:lnTo>
                    <a:pt x="2609" y="1203"/>
                  </a:lnTo>
                  <a:lnTo>
                    <a:pt x="2615" y="1202"/>
                  </a:lnTo>
                  <a:lnTo>
                    <a:pt x="2621" y="1202"/>
                  </a:lnTo>
                  <a:lnTo>
                    <a:pt x="2635" y="1203"/>
                  </a:lnTo>
                  <a:lnTo>
                    <a:pt x="2649" y="1204"/>
                  </a:lnTo>
                  <a:lnTo>
                    <a:pt x="2662" y="1204"/>
                  </a:lnTo>
                  <a:lnTo>
                    <a:pt x="2668" y="1204"/>
                  </a:lnTo>
                  <a:lnTo>
                    <a:pt x="2673" y="1203"/>
                  </a:lnTo>
                  <a:lnTo>
                    <a:pt x="2677" y="1201"/>
                  </a:lnTo>
                  <a:lnTo>
                    <a:pt x="2681" y="1198"/>
                  </a:lnTo>
                  <a:lnTo>
                    <a:pt x="2684" y="1194"/>
                  </a:lnTo>
                  <a:lnTo>
                    <a:pt x="2685" y="1188"/>
                  </a:lnTo>
                  <a:lnTo>
                    <a:pt x="2685" y="1188"/>
                  </a:lnTo>
                  <a:lnTo>
                    <a:pt x="2674" y="1188"/>
                  </a:lnTo>
                  <a:lnTo>
                    <a:pt x="2661" y="1187"/>
                  </a:lnTo>
                  <a:lnTo>
                    <a:pt x="2647" y="1185"/>
                  </a:lnTo>
                  <a:lnTo>
                    <a:pt x="2632" y="1183"/>
                  </a:lnTo>
                  <a:lnTo>
                    <a:pt x="2618" y="1183"/>
                  </a:lnTo>
                  <a:lnTo>
                    <a:pt x="2612" y="1184"/>
                  </a:lnTo>
                  <a:lnTo>
                    <a:pt x="2607" y="1185"/>
                  </a:lnTo>
                  <a:lnTo>
                    <a:pt x="2601" y="1187"/>
                  </a:lnTo>
                  <a:lnTo>
                    <a:pt x="2597" y="1190"/>
                  </a:lnTo>
                  <a:lnTo>
                    <a:pt x="2593" y="1194"/>
                  </a:lnTo>
                  <a:lnTo>
                    <a:pt x="2590" y="1199"/>
                  </a:lnTo>
                  <a:lnTo>
                    <a:pt x="2590" y="1199"/>
                  </a:lnTo>
                  <a:close/>
                  <a:moveTo>
                    <a:pt x="2747" y="1199"/>
                  </a:moveTo>
                  <a:lnTo>
                    <a:pt x="2747" y="1199"/>
                  </a:lnTo>
                  <a:lnTo>
                    <a:pt x="2741" y="1195"/>
                  </a:lnTo>
                  <a:lnTo>
                    <a:pt x="2736" y="1193"/>
                  </a:lnTo>
                  <a:lnTo>
                    <a:pt x="2731" y="1192"/>
                  </a:lnTo>
                  <a:lnTo>
                    <a:pt x="2726" y="1192"/>
                  </a:lnTo>
                  <a:lnTo>
                    <a:pt x="2721" y="1194"/>
                  </a:lnTo>
                  <a:lnTo>
                    <a:pt x="2718" y="1198"/>
                  </a:lnTo>
                  <a:lnTo>
                    <a:pt x="2717" y="1201"/>
                  </a:lnTo>
                  <a:lnTo>
                    <a:pt x="2716" y="1204"/>
                  </a:lnTo>
                  <a:lnTo>
                    <a:pt x="2717" y="1213"/>
                  </a:lnTo>
                  <a:lnTo>
                    <a:pt x="2717" y="1213"/>
                  </a:lnTo>
                  <a:lnTo>
                    <a:pt x="2728" y="1213"/>
                  </a:lnTo>
                  <a:lnTo>
                    <a:pt x="2739" y="1214"/>
                  </a:lnTo>
                  <a:lnTo>
                    <a:pt x="2760" y="1216"/>
                  </a:lnTo>
                  <a:lnTo>
                    <a:pt x="2769" y="1216"/>
                  </a:lnTo>
                  <a:lnTo>
                    <a:pt x="2779" y="1216"/>
                  </a:lnTo>
                  <a:lnTo>
                    <a:pt x="2787" y="1214"/>
                  </a:lnTo>
                  <a:lnTo>
                    <a:pt x="2796" y="1210"/>
                  </a:lnTo>
                  <a:lnTo>
                    <a:pt x="2796" y="1210"/>
                  </a:lnTo>
                  <a:lnTo>
                    <a:pt x="2796" y="1205"/>
                  </a:lnTo>
                  <a:lnTo>
                    <a:pt x="2796" y="1202"/>
                  </a:lnTo>
                  <a:lnTo>
                    <a:pt x="2797" y="1199"/>
                  </a:lnTo>
                  <a:lnTo>
                    <a:pt x="2799" y="1196"/>
                  </a:lnTo>
                  <a:lnTo>
                    <a:pt x="2799" y="1196"/>
                  </a:lnTo>
                  <a:lnTo>
                    <a:pt x="2794" y="1193"/>
                  </a:lnTo>
                  <a:lnTo>
                    <a:pt x="2787" y="1191"/>
                  </a:lnTo>
                  <a:lnTo>
                    <a:pt x="2780" y="1190"/>
                  </a:lnTo>
                  <a:lnTo>
                    <a:pt x="2772" y="1190"/>
                  </a:lnTo>
                  <a:lnTo>
                    <a:pt x="2764" y="1191"/>
                  </a:lnTo>
                  <a:lnTo>
                    <a:pt x="2757" y="1193"/>
                  </a:lnTo>
                  <a:lnTo>
                    <a:pt x="2751" y="1196"/>
                  </a:lnTo>
                  <a:lnTo>
                    <a:pt x="2747" y="1199"/>
                  </a:lnTo>
                  <a:lnTo>
                    <a:pt x="2747" y="1199"/>
                  </a:lnTo>
                  <a:close/>
                  <a:moveTo>
                    <a:pt x="2485" y="1201"/>
                  </a:moveTo>
                  <a:lnTo>
                    <a:pt x="2485" y="1201"/>
                  </a:lnTo>
                  <a:lnTo>
                    <a:pt x="2493" y="1205"/>
                  </a:lnTo>
                  <a:lnTo>
                    <a:pt x="2503" y="1210"/>
                  </a:lnTo>
                  <a:lnTo>
                    <a:pt x="2514" y="1213"/>
                  </a:lnTo>
                  <a:lnTo>
                    <a:pt x="2526" y="1215"/>
                  </a:lnTo>
                  <a:lnTo>
                    <a:pt x="2539" y="1215"/>
                  </a:lnTo>
                  <a:lnTo>
                    <a:pt x="2544" y="1214"/>
                  </a:lnTo>
                  <a:lnTo>
                    <a:pt x="2549" y="1213"/>
                  </a:lnTo>
                  <a:lnTo>
                    <a:pt x="2553" y="1211"/>
                  </a:lnTo>
                  <a:lnTo>
                    <a:pt x="2557" y="1208"/>
                  </a:lnTo>
                  <a:lnTo>
                    <a:pt x="2560" y="1203"/>
                  </a:lnTo>
                  <a:lnTo>
                    <a:pt x="2562" y="1199"/>
                  </a:lnTo>
                  <a:lnTo>
                    <a:pt x="2562" y="1199"/>
                  </a:lnTo>
                  <a:lnTo>
                    <a:pt x="2556" y="1200"/>
                  </a:lnTo>
                  <a:lnTo>
                    <a:pt x="2551" y="1200"/>
                  </a:lnTo>
                  <a:lnTo>
                    <a:pt x="2540" y="1199"/>
                  </a:lnTo>
                  <a:lnTo>
                    <a:pt x="2518" y="1195"/>
                  </a:lnTo>
                  <a:lnTo>
                    <a:pt x="2508" y="1194"/>
                  </a:lnTo>
                  <a:lnTo>
                    <a:pt x="2499" y="1194"/>
                  </a:lnTo>
                  <a:lnTo>
                    <a:pt x="2495" y="1194"/>
                  </a:lnTo>
                  <a:lnTo>
                    <a:pt x="2491" y="1196"/>
                  </a:lnTo>
                  <a:lnTo>
                    <a:pt x="2488" y="1198"/>
                  </a:lnTo>
                  <a:lnTo>
                    <a:pt x="2485" y="1201"/>
                  </a:lnTo>
                  <a:lnTo>
                    <a:pt x="2485" y="1201"/>
                  </a:lnTo>
                  <a:close/>
                  <a:moveTo>
                    <a:pt x="3329" y="1360"/>
                  </a:moveTo>
                  <a:lnTo>
                    <a:pt x="3329" y="1360"/>
                  </a:lnTo>
                  <a:lnTo>
                    <a:pt x="3328" y="1342"/>
                  </a:lnTo>
                  <a:lnTo>
                    <a:pt x="3327" y="1322"/>
                  </a:lnTo>
                  <a:lnTo>
                    <a:pt x="3327" y="1278"/>
                  </a:lnTo>
                  <a:lnTo>
                    <a:pt x="3327" y="1236"/>
                  </a:lnTo>
                  <a:lnTo>
                    <a:pt x="3326" y="1217"/>
                  </a:lnTo>
                  <a:lnTo>
                    <a:pt x="3324" y="1199"/>
                  </a:lnTo>
                  <a:lnTo>
                    <a:pt x="3324" y="1199"/>
                  </a:lnTo>
                  <a:lnTo>
                    <a:pt x="3317" y="1218"/>
                  </a:lnTo>
                  <a:lnTo>
                    <a:pt x="3314" y="1227"/>
                  </a:lnTo>
                  <a:lnTo>
                    <a:pt x="3310" y="1236"/>
                  </a:lnTo>
                  <a:lnTo>
                    <a:pt x="3306" y="1244"/>
                  </a:lnTo>
                  <a:lnTo>
                    <a:pt x="3300" y="1251"/>
                  </a:lnTo>
                  <a:lnTo>
                    <a:pt x="3297" y="1254"/>
                  </a:lnTo>
                  <a:lnTo>
                    <a:pt x="3293" y="1255"/>
                  </a:lnTo>
                  <a:lnTo>
                    <a:pt x="3289" y="1257"/>
                  </a:lnTo>
                  <a:lnTo>
                    <a:pt x="3285" y="1257"/>
                  </a:lnTo>
                  <a:lnTo>
                    <a:pt x="3285" y="1257"/>
                  </a:lnTo>
                  <a:lnTo>
                    <a:pt x="3280" y="1257"/>
                  </a:lnTo>
                  <a:lnTo>
                    <a:pt x="3276" y="1255"/>
                  </a:lnTo>
                  <a:lnTo>
                    <a:pt x="3269" y="1250"/>
                  </a:lnTo>
                  <a:lnTo>
                    <a:pt x="3266" y="1248"/>
                  </a:lnTo>
                  <a:lnTo>
                    <a:pt x="3264" y="1246"/>
                  </a:lnTo>
                  <a:lnTo>
                    <a:pt x="3261" y="1246"/>
                  </a:lnTo>
                  <a:lnTo>
                    <a:pt x="3258" y="1247"/>
                  </a:lnTo>
                  <a:lnTo>
                    <a:pt x="3258" y="1247"/>
                  </a:lnTo>
                  <a:lnTo>
                    <a:pt x="3258" y="1259"/>
                  </a:lnTo>
                  <a:lnTo>
                    <a:pt x="3258" y="1273"/>
                  </a:lnTo>
                  <a:lnTo>
                    <a:pt x="3259" y="1289"/>
                  </a:lnTo>
                  <a:lnTo>
                    <a:pt x="3259" y="1304"/>
                  </a:lnTo>
                  <a:lnTo>
                    <a:pt x="3258" y="1319"/>
                  </a:lnTo>
                  <a:lnTo>
                    <a:pt x="3256" y="1326"/>
                  </a:lnTo>
                  <a:lnTo>
                    <a:pt x="3254" y="1331"/>
                  </a:lnTo>
                  <a:lnTo>
                    <a:pt x="3251" y="1336"/>
                  </a:lnTo>
                  <a:lnTo>
                    <a:pt x="3247" y="1339"/>
                  </a:lnTo>
                  <a:lnTo>
                    <a:pt x="3242" y="1341"/>
                  </a:lnTo>
                  <a:lnTo>
                    <a:pt x="3237" y="1342"/>
                  </a:lnTo>
                  <a:lnTo>
                    <a:pt x="3237" y="1342"/>
                  </a:lnTo>
                  <a:lnTo>
                    <a:pt x="3230" y="1341"/>
                  </a:lnTo>
                  <a:lnTo>
                    <a:pt x="3225" y="1338"/>
                  </a:lnTo>
                  <a:lnTo>
                    <a:pt x="3221" y="1334"/>
                  </a:lnTo>
                  <a:lnTo>
                    <a:pt x="3218" y="1329"/>
                  </a:lnTo>
                  <a:lnTo>
                    <a:pt x="3216" y="1323"/>
                  </a:lnTo>
                  <a:lnTo>
                    <a:pt x="3214" y="1316"/>
                  </a:lnTo>
                  <a:lnTo>
                    <a:pt x="3213" y="1306"/>
                  </a:lnTo>
                  <a:lnTo>
                    <a:pt x="3213" y="1298"/>
                  </a:lnTo>
                  <a:lnTo>
                    <a:pt x="3214" y="1279"/>
                  </a:lnTo>
                  <a:lnTo>
                    <a:pt x="3216" y="1260"/>
                  </a:lnTo>
                  <a:lnTo>
                    <a:pt x="3217" y="1242"/>
                  </a:lnTo>
                  <a:lnTo>
                    <a:pt x="3218" y="1226"/>
                  </a:lnTo>
                  <a:lnTo>
                    <a:pt x="3218" y="1226"/>
                  </a:lnTo>
                  <a:lnTo>
                    <a:pt x="3212" y="1226"/>
                  </a:lnTo>
                  <a:lnTo>
                    <a:pt x="3207" y="1225"/>
                  </a:lnTo>
                  <a:lnTo>
                    <a:pt x="3203" y="1224"/>
                  </a:lnTo>
                  <a:lnTo>
                    <a:pt x="3197" y="1223"/>
                  </a:lnTo>
                  <a:lnTo>
                    <a:pt x="3197" y="1223"/>
                  </a:lnTo>
                  <a:lnTo>
                    <a:pt x="3196" y="1234"/>
                  </a:lnTo>
                  <a:lnTo>
                    <a:pt x="3195" y="1245"/>
                  </a:lnTo>
                  <a:lnTo>
                    <a:pt x="3189" y="1266"/>
                  </a:lnTo>
                  <a:lnTo>
                    <a:pt x="3177" y="1305"/>
                  </a:lnTo>
                  <a:lnTo>
                    <a:pt x="3171" y="1326"/>
                  </a:lnTo>
                  <a:lnTo>
                    <a:pt x="3169" y="1337"/>
                  </a:lnTo>
                  <a:lnTo>
                    <a:pt x="3168" y="1348"/>
                  </a:lnTo>
                  <a:lnTo>
                    <a:pt x="3167" y="1359"/>
                  </a:lnTo>
                  <a:lnTo>
                    <a:pt x="3167" y="1371"/>
                  </a:lnTo>
                  <a:lnTo>
                    <a:pt x="3169" y="1383"/>
                  </a:lnTo>
                  <a:lnTo>
                    <a:pt x="3171" y="1397"/>
                  </a:lnTo>
                  <a:lnTo>
                    <a:pt x="3171" y="1397"/>
                  </a:lnTo>
                  <a:lnTo>
                    <a:pt x="3176" y="1389"/>
                  </a:lnTo>
                  <a:lnTo>
                    <a:pt x="3182" y="1381"/>
                  </a:lnTo>
                  <a:lnTo>
                    <a:pt x="3189" y="1375"/>
                  </a:lnTo>
                  <a:lnTo>
                    <a:pt x="3198" y="1369"/>
                  </a:lnTo>
                  <a:lnTo>
                    <a:pt x="3208" y="1363"/>
                  </a:lnTo>
                  <a:lnTo>
                    <a:pt x="3218" y="1359"/>
                  </a:lnTo>
                  <a:lnTo>
                    <a:pt x="3230" y="1355"/>
                  </a:lnTo>
                  <a:lnTo>
                    <a:pt x="3241" y="1352"/>
                  </a:lnTo>
                  <a:lnTo>
                    <a:pt x="3253" y="1350"/>
                  </a:lnTo>
                  <a:lnTo>
                    <a:pt x="3266" y="1349"/>
                  </a:lnTo>
                  <a:lnTo>
                    <a:pt x="3278" y="1349"/>
                  </a:lnTo>
                  <a:lnTo>
                    <a:pt x="3290" y="1349"/>
                  </a:lnTo>
                  <a:lnTo>
                    <a:pt x="3301" y="1350"/>
                  </a:lnTo>
                  <a:lnTo>
                    <a:pt x="3311" y="1353"/>
                  </a:lnTo>
                  <a:lnTo>
                    <a:pt x="3321" y="1356"/>
                  </a:lnTo>
                  <a:lnTo>
                    <a:pt x="3329" y="1360"/>
                  </a:lnTo>
                  <a:lnTo>
                    <a:pt x="3329" y="1360"/>
                  </a:lnTo>
                  <a:close/>
                  <a:moveTo>
                    <a:pt x="3355" y="1421"/>
                  </a:moveTo>
                  <a:lnTo>
                    <a:pt x="3355" y="1421"/>
                  </a:lnTo>
                  <a:lnTo>
                    <a:pt x="3354" y="1408"/>
                  </a:lnTo>
                  <a:lnTo>
                    <a:pt x="3354" y="1395"/>
                  </a:lnTo>
                  <a:lnTo>
                    <a:pt x="3354" y="1368"/>
                  </a:lnTo>
                  <a:lnTo>
                    <a:pt x="3357" y="1308"/>
                  </a:lnTo>
                  <a:lnTo>
                    <a:pt x="3358" y="1279"/>
                  </a:lnTo>
                  <a:lnTo>
                    <a:pt x="3357" y="1251"/>
                  </a:lnTo>
                  <a:lnTo>
                    <a:pt x="3356" y="1237"/>
                  </a:lnTo>
                  <a:lnTo>
                    <a:pt x="3354" y="1224"/>
                  </a:lnTo>
                  <a:lnTo>
                    <a:pt x="3351" y="1211"/>
                  </a:lnTo>
                  <a:lnTo>
                    <a:pt x="3347" y="1199"/>
                  </a:lnTo>
                  <a:lnTo>
                    <a:pt x="3347" y="1199"/>
                  </a:lnTo>
                  <a:lnTo>
                    <a:pt x="3337" y="1199"/>
                  </a:lnTo>
                  <a:lnTo>
                    <a:pt x="3337" y="1199"/>
                  </a:lnTo>
                  <a:lnTo>
                    <a:pt x="3340" y="1227"/>
                  </a:lnTo>
                  <a:lnTo>
                    <a:pt x="3342" y="1254"/>
                  </a:lnTo>
                  <a:lnTo>
                    <a:pt x="3345" y="1310"/>
                  </a:lnTo>
                  <a:lnTo>
                    <a:pt x="3349" y="1367"/>
                  </a:lnTo>
                  <a:lnTo>
                    <a:pt x="3352" y="1394"/>
                  </a:lnTo>
                  <a:lnTo>
                    <a:pt x="3355" y="1421"/>
                  </a:lnTo>
                  <a:lnTo>
                    <a:pt x="3355" y="1421"/>
                  </a:lnTo>
                  <a:close/>
                  <a:moveTo>
                    <a:pt x="1804" y="1228"/>
                  </a:moveTo>
                  <a:lnTo>
                    <a:pt x="1804" y="1228"/>
                  </a:lnTo>
                  <a:lnTo>
                    <a:pt x="1808" y="1231"/>
                  </a:lnTo>
                  <a:lnTo>
                    <a:pt x="1813" y="1233"/>
                  </a:lnTo>
                  <a:lnTo>
                    <a:pt x="1815" y="1237"/>
                  </a:lnTo>
                  <a:lnTo>
                    <a:pt x="1817" y="1240"/>
                  </a:lnTo>
                  <a:lnTo>
                    <a:pt x="1818" y="1245"/>
                  </a:lnTo>
                  <a:lnTo>
                    <a:pt x="1819" y="1249"/>
                  </a:lnTo>
                  <a:lnTo>
                    <a:pt x="1818" y="1253"/>
                  </a:lnTo>
                  <a:lnTo>
                    <a:pt x="1817" y="1257"/>
                  </a:lnTo>
                  <a:lnTo>
                    <a:pt x="1815" y="1262"/>
                  </a:lnTo>
                  <a:lnTo>
                    <a:pt x="1813" y="1266"/>
                  </a:lnTo>
                  <a:lnTo>
                    <a:pt x="1809" y="1269"/>
                  </a:lnTo>
                  <a:lnTo>
                    <a:pt x="1806" y="1272"/>
                  </a:lnTo>
                  <a:lnTo>
                    <a:pt x="1802" y="1275"/>
                  </a:lnTo>
                  <a:lnTo>
                    <a:pt x="1798" y="1277"/>
                  </a:lnTo>
                  <a:lnTo>
                    <a:pt x="1793" y="1278"/>
                  </a:lnTo>
                  <a:lnTo>
                    <a:pt x="1788" y="1278"/>
                  </a:lnTo>
                  <a:lnTo>
                    <a:pt x="1788" y="1278"/>
                  </a:lnTo>
                  <a:lnTo>
                    <a:pt x="1786" y="1300"/>
                  </a:lnTo>
                  <a:lnTo>
                    <a:pt x="1783" y="1323"/>
                  </a:lnTo>
                  <a:lnTo>
                    <a:pt x="1782" y="1335"/>
                  </a:lnTo>
                  <a:lnTo>
                    <a:pt x="1782" y="1346"/>
                  </a:lnTo>
                  <a:lnTo>
                    <a:pt x="1783" y="1357"/>
                  </a:lnTo>
                  <a:lnTo>
                    <a:pt x="1785" y="1368"/>
                  </a:lnTo>
                  <a:lnTo>
                    <a:pt x="1785" y="1368"/>
                  </a:lnTo>
                  <a:lnTo>
                    <a:pt x="1808" y="1353"/>
                  </a:lnTo>
                  <a:lnTo>
                    <a:pt x="1823" y="1345"/>
                  </a:lnTo>
                  <a:lnTo>
                    <a:pt x="1838" y="1337"/>
                  </a:lnTo>
                  <a:lnTo>
                    <a:pt x="1847" y="1334"/>
                  </a:lnTo>
                  <a:lnTo>
                    <a:pt x="1855" y="1332"/>
                  </a:lnTo>
                  <a:lnTo>
                    <a:pt x="1864" y="1330"/>
                  </a:lnTo>
                  <a:lnTo>
                    <a:pt x="1873" y="1329"/>
                  </a:lnTo>
                  <a:lnTo>
                    <a:pt x="1883" y="1328"/>
                  </a:lnTo>
                  <a:lnTo>
                    <a:pt x="1892" y="1329"/>
                  </a:lnTo>
                  <a:lnTo>
                    <a:pt x="1902" y="1331"/>
                  </a:lnTo>
                  <a:lnTo>
                    <a:pt x="1912" y="1334"/>
                  </a:lnTo>
                  <a:lnTo>
                    <a:pt x="1912" y="1334"/>
                  </a:lnTo>
                  <a:lnTo>
                    <a:pt x="1912" y="1303"/>
                  </a:lnTo>
                  <a:lnTo>
                    <a:pt x="1911" y="1271"/>
                  </a:lnTo>
                  <a:lnTo>
                    <a:pt x="1912" y="1241"/>
                  </a:lnTo>
                  <a:lnTo>
                    <a:pt x="1913" y="1226"/>
                  </a:lnTo>
                  <a:lnTo>
                    <a:pt x="1914" y="1213"/>
                  </a:lnTo>
                  <a:lnTo>
                    <a:pt x="1914" y="1213"/>
                  </a:lnTo>
                  <a:lnTo>
                    <a:pt x="1909" y="1212"/>
                  </a:lnTo>
                  <a:lnTo>
                    <a:pt x="1906" y="1213"/>
                  </a:lnTo>
                  <a:lnTo>
                    <a:pt x="1903" y="1215"/>
                  </a:lnTo>
                  <a:lnTo>
                    <a:pt x="1901" y="1217"/>
                  </a:lnTo>
                  <a:lnTo>
                    <a:pt x="1897" y="1223"/>
                  </a:lnTo>
                  <a:lnTo>
                    <a:pt x="1894" y="1225"/>
                  </a:lnTo>
                  <a:lnTo>
                    <a:pt x="1891" y="1226"/>
                  </a:lnTo>
                  <a:lnTo>
                    <a:pt x="1891" y="1226"/>
                  </a:lnTo>
                  <a:lnTo>
                    <a:pt x="1882" y="1227"/>
                  </a:lnTo>
                  <a:lnTo>
                    <a:pt x="1875" y="1226"/>
                  </a:lnTo>
                  <a:lnTo>
                    <a:pt x="1869" y="1224"/>
                  </a:lnTo>
                  <a:lnTo>
                    <a:pt x="1864" y="1221"/>
                  </a:lnTo>
                  <a:lnTo>
                    <a:pt x="1860" y="1217"/>
                  </a:lnTo>
                  <a:lnTo>
                    <a:pt x="1858" y="1213"/>
                  </a:lnTo>
                  <a:lnTo>
                    <a:pt x="1857" y="1208"/>
                  </a:lnTo>
                  <a:lnTo>
                    <a:pt x="1857" y="1201"/>
                  </a:lnTo>
                  <a:lnTo>
                    <a:pt x="1857" y="1201"/>
                  </a:lnTo>
                  <a:lnTo>
                    <a:pt x="1855" y="1204"/>
                  </a:lnTo>
                  <a:lnTo>
                    <a:pt x="1852" y="1208"/>
                  </a:lnTo>
                  <a:lnTo>
                    <a:pt x="1846" y="1212"/>
                  </a:lnTo>
                  <a:lnTo>
                    <a:pt x="1839" y="1214"/>
                  </a:lnTo>
                  <a:lnTo>
                    <a:pt x="1831" y="1216"/>
                  </a:lnTo>
                  <a:lnTo>
                    <a:pt x="1824" y="1218"/>
                  </a:lnTo>
                  <a:lnTo>
                    <a:pt x="1816" y="1220"/>
                  </a:lnTo>
                  <a:lnTo>
                    <a:pt x="1809" y="1224"/>
                  </a:lnTo>
                  <a:lnTo>
                    <a:pt x="1806" y="1226"/>
                  </a:lnTo>
                  <a:lnTo>
                    <a:pt x="1804" y="1228"/>
                  </a:lnTo>
                  <a:lnTo>
                    <a:pt x="1804" y="1228"/>
                  </a:lnTo>
                  <a:close/>
                  <a:moveTo>
                    <a:pt x="2685" y="1218"/>
                  </a:moveTo>
                  <a:lnTo>
                    <a:pt x="2685" y="1218"/>
                  </a:lnTo>
                  <a:lnTo>
                    <a:pt x="2685" y="1222"/>
                  </a:lnTo>
                  <a:lnTo>
                    <a:pt x="2686" y="1226"/>
                  </a:lnTo>
                  <a:lnTo>
                    <a:pt x="2688" y="1234"/>
                  </a:lnTo>
                  <a:lnTo>
                    <a:pt x="2692" y="1241"/>
                  </a:lnTo>
                  <a:lnTo>
                    <a:pt x="2698" y="1246"/>
                  </a:lnTo>
                  <a:lnTo>
                    <a:pt x="2701" y="1248"/>
                  </a:lnTo>
                  <a:lnTo>
                    <a:pt x="2704" y="1248"/>
                  </a:lnTo>
                  <a:lnTo>
                    <a:pt x="2707" y="1248"/>
                  </a:lnTo>
                  <a:lnTo>
                    <a:pt x="2709" y="1248"/>
                  </a:lnTo>
                  <a:lnTo>
                    <a:pt x="2712" y="1246"/>
                  </a:lnTo>
                  <a:lnTo>
                    <a:pt x="2714" y="1243"/>
                  </a:lnTo>
                  <a:lnTo>
                    <a:pt x="2716" y="1239"/>
                  </a:lnTo>
                  <a:lnTo>
                    <a:pt x="2717" y="1234"/>
                  </a:lnTo>
                  <a:lnTo>
                    <a:pt x="2717" y="1234"/>
                  </a:lnTo>
                  <a:lnTo>
                    <a:pt x="2712" y="1231"/>
                  </a:lnTo>
                  <a:lnTo>
                    <a:pt x="2709" y="1228"/>
                  </a:lnTo>
                  <a:lnTo>
                    <a:pt x="2702" y="1220"/>
                  </a:lnTo>
                  <a:lnTo>
                    <a:pt x="2698" y="1216"/>
                  </a:lnTo>
                  <a:lnTo>
                    <a:pt x="2694" y="1215"/>
                  </a:lnTo>
                  <a:lnTo>
                    <a:pt x="2692" y="1215"/>
                  </a:lnTo>
                  <a:lnTo>
                    <a:pt x="2690" y="1215"/>
                  </a:lnTo>
                  <a:lnTo>
                    <a:pt x="2685" y="1218"/>
                  </a:lnTo>
                  <a:lnTo>
                    <a:pt x="2685" y="1218"/>
                  </a:lnTo>
                  <a:close/>
                  <a:moveTo>
                    <a:pt x="2575" y="1239"/>
                  </a:moveTo>
                  <a:lnTo>
                    <a:pt x="2575" y="1239"/>
                  </a:lnTo>
                  <a:lnTo>
                    <a:pt x="2582" y="1238"/>
                  </a:lnTo>
                  <a:lnTo>
                    <a:pt x="2587" y="1236"/>
                  </a:lnTo>
                  <a:lnTo>
                    <a:pt x="2589" y="1234"/>
                  </a:lnTo>
                  <a:lnTo>
                    <a:pt x="2591" y="1232"/>
                  </a:lnTo>
                  <a:lnTo>
                    <a:pt x="2592" y="1229"/>
                  </a:lnTo>
                  <a:lnTo>
                    <a:pt x="2593" y="1226"/>
                  </a:lnTo>
                  <a:lnTo>
                    <a:pt x="2593" y="1226"/>
                  </a:lnTo>
                  <a:lnTo>
                    <a:pt x="2588" y="1223"/>
                  </a:lnTo>
                  <a:lnTo>
                    <a:pt x="2584" y="1220"/>
                  </a:lnTo>
                  <a:lnTo>
                    <a:pt x="2580" y="1217"/>
                  </a:lnTo>
                  <a:lnTo>
                    <a:pt x="2575" y="1215"/>
                  </a:lnTo>
                  <a:lnTo>
                    <a:pt x="2575" y="1215"/>
                  </a:lnTo>
                  <a:lnTo>
                    <a:pt x="2572" y="1218"/>
                  </a:lnTo>
                  <a:lnTo>
                    <a:pt x="2571" y="1220"/>
                  </a:lnTo>
                  <a:lnTo>
                    <a:pt x="2570" y="1224"/>
                  </a:lnTo>
                  <a:lnTo>
                    <a:pt x="2570" y="1227"/>
                  </a:lnTo>
                  <a:lnTo>
                    <a:pt x="2570" y="1231"/>
                  </a:lnTo>
                  <a:lnTo>
                    <a:pt x="2571" y="1234"/>
                  </a:lnTo>
                  <a:lnTo>
                    <a:pt x="2572" y="1237"/>
                  </a:lnTo>
                  <a:lnTo>
                    <a:pt x="2575" y="1239"/>
                  </a:lnTo>
                  <a:lnTo>
                    <a:pt x="2575" y="1239"/>
                  </a:lnTo>
                  <a:close/>
                  <a:moveTo>
                    <a:pt x="3470" y="1307"/>
                  </a:moveTo>
                  <a:lnTo>
                    <a:pt x="3470" y="1307"/>
                  </a:lnTo>
                  <a:lnTo>
                    <a:pt x="3473" y="1304"/>
                  </a:lnTo>
                  <a:lnTo>
                    <a:pt x="3475" y="1300"/>
                  </a:lnTo>
                  <a:lnTo>
                    <a:pt x="3477" y="1295"/>
                  </a:lnTo>
                  <a:lnTo>
                    <a:pt x="3479" y="1290"/>
                  </a:lnTo>
                  <a:lnTo>
                    <a:pt x="3481" y="1278"/>
                  </a:lnTo>
                  <a:lnTo>
                    <a:pt x="3481" y="1266"/>
                  </a:lnTo>
                  <a:lnTo>
                    <a:pt x="3480" y="1252"/>
                  </a:lnTo>
                  <a:lnTo>
                    <a:pt x="3478" y="1240"/>
                  </a:lnTo>
                  <a:lnTo>
                    <a:pt x="3475" y="1218"/>
                  </a:lnTo>
                  <a:lnTo>
                    <a:pt x="3475" y="1218"/>
                  </a:lnTo>
                  <a:lnTo>
                    <a:pt x="3472" y="1228"/>
                  </a:lnTo>
                  <a:lnTo>
                    <a:pt x="3470" y="1238"/>
                  </a:lnTo>
                  <a:lnTo>
                    <a:pt x="3466" y="1261"/>
                  </a:lnTo>
                  <a:lnTo>
                    <a:pt x="3466" y="1272"/>
                  </a:lnTo>
                  <a:lnTo>
                    <a:pt x="3466" y="1284"/>
                  </a:lnTo>
                  <a:lnTo>
                    <a:pt x="3468" y="1296"/>
                  </a:lnTo>
                  <a:lnTo>
                    <a:pt x="3470" y="1307"/>
                  </a:lnTo>
                  <a:lnTo>
                    <a:pt x="3470" y="1307"/>
                  </a:lnTo>
                  <a:close/>
                  <a:moveTo>
                    <a:pt x="2577" y="1255"/>
                  </a:moveTo>
                  <a:lnTo>
                    <a:pt x="2577" y="1255"/>
                  </a:lnTo>
                  <a:lnTo>
                    <a:pt x="2571" y="1253"/>
                  </a:lnTo>
                  <a:lnTo>
                    <a:pt x="2567" y="1251"/>
                  </a:lnTo>
                  <a:lnTo>
                    <a:pt x="2564" y="1247"/>
                  </a:lnTo>
                  <a:lnTo>
                    <a:pt x="2562" y="1244"/>
                  </a:lnTo>
                  <a:lnTo>
                    <a:pt x="2559" y="1240"/>
                  </a:lnTo>
                  <a:lnTo>
                    <a:pt x="2556" y="1237"/>
                  </a:lnTo>
                  <a:lnTo>
                    <a:pt x="2551" y="1235"/>
                  </a:lnTo>
                  <a:lnTo>
                    <a:pt x="2543" y="1234"/>
                  </a:lnTo>
                  <a:lnTo>
                    <a:pt x="2543" y="1234"/>
                  </a:lnTo>
                  <a:lnTo>
                    <a:pt x="2541" y="1240"/>
                  </a:lnTo>
                  <a:lnTo>
                    <a:pt x="2540" y="1247"/>
                  </a:lnTo>
                  <a:lnTo>
                    <a:pt x="2540" y="1262"/>
                  </a:lnTo>
                  <a:lnTo>
                    <a:pt x="2543" y="1298"/>
                  </a:lnTo>
                  <a:lnTo>
                    <a:pt x="2544" y="1315"/>
                  </a:lnTo>
                  <a:lnTo>
                    <a:pt x="2543" y="1322"/>
                  </a:lnTo>
                  <a:lnTo>
                    <a:pt x="2542" y="1329"/>
                  </a:lnTo>
                  <a:lnTo>
                    <a:pt x="2539" y="1334"/>
                  </a:lnTo>
                  <a:lnTo>
                    <a:pt x="2535" y="1338"/>
                  </a:lnTo>
                  <a:lnTo>
                    <a:pt x="2530" y="1341"/>
                  </a:lnTo>
                  <a:lnTo>
                    <a:pt x="2524" y="1342"/>
                  </a:lnTo>
                  <a:lnTo>
                    <a:pt x="2524" y="1342"/>
                  </a:lnTo>
                  <a:lnTo>
                    <a:pt x="2520" y="1342"/>
                  </a:lnTo>
                  <a:lnTo>
                    <a:pt x="2516" y="1341"/>
                  </a:lnTo>
                  <a:lnTo>
                    <a:pt x="2513" y="1340"/>
                  </a:lnTo>
                  <a:lnTo>
                    <a:pt x="2510" y="1338"/>
                  </a:lnTo>
                  <a:lnTo>
                    <a:pt x="2508" y="1335"/>
                  </a:lnTo>
                  <a:lnTo>
                    <a:pt x="2507" y="1332"/>
                  </a:lnTo>
                  <a:lnTo>
                    <a:pt x="2505" y="1326"/>
                  </a:lnTo>
                  <a:lnTo>
                    <a:pt x="2504" y="1317"/>
                  </a:lnTo>
                  <a:lnTo>
                    <a:pt x="2505" y="1307"/>
                  </a:lnTo>
                  <a:lnTo>
                    <a:pt x="2507" y="1287"/>
                  </a:lnTo>
                  <a:lnTo>
                    <a:pt x="2510" y="1267"/>
                  </a:lnTo>
                  <a:lnTo>
                    <a:pt x="2511" y="1257"/>
                  </a:lnTo>
                  <a:lnTo>
                    <a:pt x="2511" y="1248"/>
                  </a:lnTo>
                  <a:lnTo>
                    <a:pt x="2510" y="1241"/>
                  </a:lnTo>
                  <a:lnTo>
                    <a:pt x="2507" y="1235"/>
                  </a:lnTo>
                  <a:lnTo>
                    <a:pt x="2505" y="1232"/>
                  </a:lnTo>
                  <a:lnTo>
                    <a:pt x="2502" y="1231"/>
                  </a:lnTo>
                  <a:lnTo>
                    <a:pt x="2499" y="1229"/>
                  </a:lnTo>
                  <a:lnTo>
                    <a:pt x="2495" y="1228"/>
                  </a:lnTo>
                  <a:lnTo>
                    <a:pt x="2495" y="1228"/>
                  </a:lnTo>
                  <a:lnTo>
                    <a:pt x="2496" y="1237"/>
                  </a:lnTo>
                  <a:lnTo>
                    <a:pt x="2497" y="1249"/>
                  </a:lnTo>
                  <a:lnTo>
                    <a:pt x="2498" y="1263"/>
                  </a:lnTo>
                  <a:lnTo>
                    <a:pt x="2497" y="1270"/>
                  </a:lnTo>
                  <a:lnTo>
                    <a:pt x="2495" y="1276"/>
                  </a:lnTo>
                  <a:lnTo>
                    <a:pt x="2495" y="1276"/>
                  </a:lnTo>
                  <a:lnTo>
                    <a:pt x="2489" y="1279"/>
                  </a:lnTo>
                  <a:lnTo>
                    <a:pt x="2484" y="1284"/>
                  </a:lnTo>
                  <a:lnTo>
                    <a:pt x="2480" y="1289"/>
                  </a:lnTo>
                  <a:lnTo>
                    <a:pt x="2478" y="1295"/>
                  </a:lnTo>
                  <a:lnTo>
                    <a:pt x="2476" y="1302"/>
                  </a:lnTo>
                  <a:lnTo>
                    <a:pt x="2475" y="1309"/>
                  </a:lnTo>
                  <a:lnTo>
                    <a:pt x="2475" y="1317"/>
                  </a:lnTo>
                  <a:lnTo>
                    <a:pt x="2475" y="1325"/>
                  </a:lnTo>
                  <a:lnTo>
                    <a:pt x="2477" y="1342"/>
                  </a:lnTo>
                  <a:lnTo>
                    <a:pt x="2480" y="1358"/>
                  </a:lnTo>
                  <a:lnTo>
                    <a:pt x="2483" y="1374"/>
                  </a:lnTo>
                  <a:lnTo>
                    <a:pt x="2485" y="1389"/>
                  </a:lnTo>
                  <a:lnTo>
                    <a:pt x="2485" y="1389"/>
                  </a:lnTo>
                  <a:lnTo>
                    <a:pt x="2500" y="1383"/>
                  </a:lnTo>
                  <a:lnTo>
                    <a:pt x="2517" y="1378"/>
                  </a:lnTo>
                  <a:lnTo>
                    <a:pt x="2534" y="1373"/>
                  </a:lnTo>
                  <a:lnTo>
                    <a:pt x="2554" y="1369"/>
                  </a:lnTo>
                  <a:lnTo>
                    <a:pt x="2572" y="1366"/>
                  </a:lnTo>
                  <a:lnTo>
                    <a:pt x="2592" y="1364"/>
                  </a:lnTo>
                  <a:lnTo>
                    <a:pt x="2612" y="1364"/>
                  </a:lnTo>
                  <a:lnTo>
                    <a:pt x="2632" y="1365"/>
                  </a:lnTo>
                  <a:lnTo>
                    <a:pt x="2632" y="1365"/>
                  </a:lnTo>
                  <a:lnTo>
                    <a:pt x="2632" y="1294"/>
                  </a:lnTo>
                  <a:lnTo>
                    <a:pt x="2633" y="1259"/>
                  </a:lnTo>
                  <a:lnTo>
                    <a:pt x="2635" y="1226"/>
                  </a:lnTo>
                  <a:lnTo>
                    <a:pt x="2635" y="1226"/>
                  </a:lnTo>
                  <a:lnTo>
                    <a:pt x="2629" y="1225"/>
                  </a:lnTo>
                  <a:lnTo>
                    <a:pt x="2624" y="1224"/>
                  </a:lnTo>
                  <a:lnTo>
                    <a:pt x="2619" y="1225"/>
                  </a:lnTo>
                  <a:lnTo>
                    <a:pt x="2615" y="1227"/>
                  </a:lnTo>
                  <a:lnTo>
                    <a:pt x="2612" y="1229"/>
                  </a:lnTo>
                  <a:lnTo>
                    <a:pt x="2609" y="1231"/>
                  </a:lnTo>
                  <a:lnTo>
                    <a:pt x="2603" y="1237"/>
                  </a:lnTo>
                  <a:lnTo>
                    <a:pt x="2598" y="1244"/>
                  </a:lnTo>
                  <a:lnTo>
                    <a:pt x="2592" y="1250"/>
                  </a:lnTo>
                  <a:lnTo>
                    <a:pt x="2589" y="1252"/>
                  </a:lnTo>
                  <a:lnTo>
                    <a:pt x="2586" y="1254"/>
                  </a:lnTo>
                  <a:lnTo>
                    <a:pt x="2582" y="1255"/>
                  </a:lnTo>
                  <a:lnTo>
                    <a:pt x="2577" y="1255"/>
                  </a:lnTo>
                  <a:lnTo>
                    <a:pt x="2577" y="1255"/>
                  </a:lnTo>
                  <a:close/>
                  <a:moveTo>
                    <a:pt x="2659" y="1426"/>
                  </a:moveTo>
                  <a:lnTo>
                    <a:pt x="2659" y="1426"/>
                  </a:lnTo>
                  <a:lnTo>
                    <a:pt x="2660" y="1411"/>
                  </a:lnTo>
                  <a:lnTo>
                    <a:pt x="2661" y="1396"/>
                  </a:lnTo>
                  <a:lnTo>
                    <a:pt x="2660" y="1365"/>
                  </a:lnTo>
                  <a:lnTo>
                    <a:pt x="2659" y="1332"/>
                  </a:lnTo>
                  <a:lnTo>
                    <a:pt x="2659" y="1316"/>
                  </a:lnTo>
                  <a:lnTo>
                    <a:pt x="2659" y="1299"/>
                  </a:lnTo>
                  <a:lnTo>
                    <a:pt x="2659" y="1299"/>
                  </a:lnTo>
                  <a:lnTo>
                    <a:pt x="2661" y="1280"/>
                  </a:lnTo>
                  <a:lnTo>
                    <a:pt x="2663" y="1257"/>
                  </a:lnTo>
                  <a:lnTo>
                    <a:pt x="2663" y="1246"/>
                  </a:lnTo>
                  <a:lnTo>
                    <a:pt x="2662" y="1236"/>
                  </a:lnTo>
                  <a:lnTo>
                    <a:pt x="2661" y="1232"/>
                  </a:lnTo>
                  <a:lnTo>
                    <a:pt x="2659" y="1228"/>
                  </a:lnTo>
                  <a:lnTo>
                    <a:pt x="2657" y="1225"/>
                  </a:lnTo>
                  <a:lnTo>
                    <a:pt x="2654" y="1223"/>
                  </a:lnTo>
                  <a:lnTo>
                    <a:pt x="2654" y="1223"/>
                  </a:lnTo>
                  <a:lnTo>
                    <a:pt x="2649" y="1223"/>
                  </a:lnTo>
                  <a:lnTo>
                    <a:pt x="2649" y="1223"/>
                  </a:lnTo>
                  <a:lnTo>
                    <a:pt x="2651" y="1275"/>
                  </a:lnTo>
                  <a:lnTo>
                    <a:pt x="2652" y="1330"/>
                  </a:lnTo>
                  <a:lnTo>
                    <a:pt x="2655" y="1381"/>
                  </a:lnTo>
                  <a:lnTo>
                    <a:pt x="2657" y="1405"/>
                  </a:lnTo>
                  <a:lnTo>
                    <a:pt x="2659" y="1426"/>
                  </a:lnTo>
                  <a:lnTo>
                    <a:pt x="2659" y="1426"/>
                  </a:lnTo>
                  <a:close/>
                  <a:moveTo>
                    <a:pt x="3380" y="1252"/>
                  </a:moveTo>
                  <a:lnTo>
                    <a:pt x="3380" y="1252"/>
                  </a:lnTo>
                  <a:lnTo>
                    <a:pt x="3380" y="1273"/>
                  </a:lnTo>
                  <a:lnTo>
                    <a:pt x="3380" y="1295"/>
                  </a:lnTo>
                  <a:lnTo>
                    <a:pt x="3379" y="1317"/>
                  </a:lnTo>
                  <a:lnTo>
                    <a:pt x="3379" y="1327"/>
                  </a:lnTo>
                  <a:lnTo>
                    <a:pt x="3377" y="1337"/>
                  </a:lnTo>
                  <a:lnTo>
                    <a:pt x="3377" y="1337"/>
                  </a:lnTo>
                  <a:lnTo>
                    <a:pt x="3409" y="1340"/>
                  </a:lnTo>
                  <a:lnTo>
                    <a:pt x="3424" y="1342"/>
                  </a:lnTo>
                  <a:lnTo>
                    <a:pt x="3437" y="1344"/>
                  </a:lnTo>
                  <a:lnTo>
                    <a:pt x="3450" y="1348"/>
                  </a:lnTo>
                  <a:lnTo>
                    <a:pt x="3463" y="1352"/>
                  </a:lnTo>
                  <a:lnTo>
                    <a:pt x="3475" y="1357"/>
                  </a:lnTo>
                  <a:lnTo>
                    <a:pt x="3485" y="1363"/>
                  </a:lnTo>
                  <a:lnTo>
                    <a:pt x="3485" y="1363"/>
                  </a:lnTo>
                  <a:lnTo>
                    <a:pt x="3491" y="1367"/>
                  </a:lnTo>
                  <a:lnTo>
                    <a:pt x="3496" y="1372"/>
                  </a:lnTo>
                  <a:lnTo>
                    <a:pt x="3505" y="1383"/>
                  </a:lnTo>
                  <a:lnTo>
                    <a:pt x="3510" y="1388"/>
                  </a:lnTo>
                  <a:lnTo>
                    <a:pt x="3514" y="1391"/>
                  </a:lnTo>
                  <a:lnTo>
                    <a:pt x="3518" y="1394"/>
                  </a:lnTo>
                  <a:lnTo>
                    <a:pt x="3522" y="1394"/>
                  </a:lnTo>
                  <a:lnTo>
                    <a:pt x="3522" y="1394"/>
                  </a:lnTo>
                  <a:lnTo>
                    <a:pt x="3521" y="1374"/>
                  </a:lnTo>
                  <a:lnTo>
                    <a:pt x="3521" y="1352"/>
                  </a:lnTo>
                  <a:lnTo>
                    <a:pt x="3522" y="1329"/>
                  </a:lnTo>
                  <a:lnTo>
                    <a:pt x="3523" y="1306"/>
                  </a:lnTo>
                  <a:lnTo>
                    <a:pt x="3522" y="1286"/>
                  </a:lnTo>
                  <a:lnTo>
                    <a:pt x="3520" y="1276"/>
                  </a:lnTo>
                  <a:lnTo>
                    <a:pt x="3518" y="1267"/>
                  </a:lnTo>
                  <a:lnTo>
                    <a:pt x="3516" y="1259"/>
                  </a:lnTo>
                  <a:lnTo>
                    <a:pt x="3512" y="1252"/>
                  </a:lnTo>
                  <a:lnTo>
                    <a:pt x="3507" y="1246"/>
                  </a:lnTo>
                  <a:lnTo>
                    <a:pt x="3501" y="1242"/>
                  </a:lnTo>
                  <a:lnTo>
                    <a:pt x="3501" y="1242"/>
                  </a:lnTo>
                  <a:lnTo>
                    <a:pt x="3501" y="1271"/>
                  </a:lnTo>
                  <a:lnTo>
                    <a:pt x="3500" y="1285"/>
                  </a:lnTo>
                  <a:lnTo>
                    <a:pt x="3499" y="1298"/>
                  </a:lnTo>
                  <a:lnTo>
                    <a:pt x="3496" y="1310"/>
                  </a:lnTo>
                  <a:lnTo>
                    <a:pt x="3494" y="1316"/>
                  </a:lnTo>
                  <a:lnTo>
                    <a:pt x="3491" y="1320"/>
                  </a:lnTo>
                  <a:lnTo>
                    <a:pt x="3488" y="1324"/>
                  </a:lnTo>
                  <a:lnTo>
                    <a:pt x="3484" y="1327"/>
                  </a:lnTo>
                  <a:lnTo>
                    <a:pt x="3480" y="1328"/>
                  </a:lnTo>
                  <a:lnTo>
                    <a:pt x="3475" y="1329"/>
                  </a:lnTo>
                  <a:lnTo>
                    <a:pt x="3475" y="1329"/>
                  </a:lnTo>
                  <a:lnTo>
                    <a:pt x="3469" y="1328"/>
                  </a:lnTo>
                  <a:lnTo>
                    <a:pt x="3463" y="1326"/>
                  </a:lnTo>
                  <a:lnTo>
                    <a:pt x="3459" y="1322"/>
                  </a:lnTo>
                  <a:lnTo>
                    <a:pt x="3455" y="1317"/>
                  </a:lnTo>
                  <a:lnTo>
                    <a:pt x="3453" y="1310"/>
                  </a:lnTo>
                  <a:lnTo>
                    <a:pt x="3452" y="1304"/>
                  </a:lnTo>
                  <a:lnTo>
                    <a:pt x="3450" y="1288"/>
                  </a:lnTo>
                  <a:lnTo>
                    <a:pt x="3450" y="1271"/>
                  </a:lnTo>
                  <a:lnTo>
                    <a:pt x="3451" y="1254"/>
                  </a:lnTo>
                  <a:lnTo>
                    <a:pt x="3451" y="1237"/>
                  </a:lnTo>
                  <a:lnTo>
                    <a:pt x="3450" y="1223"/>
                  </a:lnTo>
                  <a:lnTo>
                    <a:pt x="3450" y="1223"/>
                  </a:lnTo>
                  <a:lnTo>
                    <a:pt x="3445" y="1231"/>
                  </a:lnTo>
                  <a:lnTo>
                    <a:pt x="3439" y="1239"/>
                  </a:lnTo>
                  <a:lnTo>
                    <a:pt x="3432" y="1246"/>
                  </a:lnTo>
                  <a:lnTo>
                    <a:pt x="3423" y="1252"/>
                  </a:lnTo>
                  <a:lnTo>
                    <a:pt x="3413" y="1256"/>
                  </a:lnTo>
                  <a:lnTo>
                    <a:pt x="3408" y="1257"/>
                  </a:lnTo>
                  <a:lnTo>
                    <a:pt x="3403" y="1257"/>
                  </a:lnTo>
                  <a:lnTo>
                    <a:pt x="3397" y="1257"/>
                  </a:lnTo>
                  <a:lnTo>
                    <a:pt x="3392" y="1256"/>
                  </a:lnTo>
                  <a:lnTo>
                    <a:pt x="3386" y="1255"/>
                  </a:lnTo>
                  <a:lnTo>
                    <a:pt x="3380" y="1252"/>
                  </a:lnTo>
                  <a:lnTo>
                    <a:pt x="3380" y="1252"/>
                  </a:lnTo>
                  <a:close/>
                  <a:moveTo>
                    <a:pt x="2680" y="1257"/>
                  </a:moveTo>
                  <a:lnTo>
                    <a:pt x="2680" y="1257"/>
                  </a:lnTo>
                  <a:lnTo>
                    <a:pt x="2681" y="1271"/>
                  </a:lnTo>
                  <a:lnTo>
                    <a:pt x="2680" y="1283"/>
                  </a:lnTo>
                  <a:lnTo>
                    <a:pt x="2679" y="1308"/>
                  </a:lnTo>
                  <a:lnTo>
                    <a:pt x="2678" y="1334"/>
                  </a:lnTo>
                  <a:lnTo>
                    <a:pt x="2677" y="1347"/>
                  </a:lnTo>
                  <a:lnTo>
                    <a:pt x="2678" y="1360"/>
                  </a:lnTo>
                  <a:lnTo>
                    <a:pt x="2678" y="1360"/>
                  </a:lnTo>
                  <a:lnTo>
                    <a:pt x="2712" y="1365"/>
                  </a:lnTo>
                  <a:lnTo>
                    <a:pt x="2728" y="1367"/>
                  </a:lnTo>
                  <a:lnTo>
                    <a:pt x="2745" y="1371"/>
                  </a:lnTo>
                  <a:lnTo>
                    <a:pt x="2760" y="1375"/>
                  </a:lnTo>
                  <a:lnTo>
                    <a:pt x="2775" y="1380"/>
                  </a:lnTo>
                  <a:lnTo>
                    <a:pt x="2788" y="1385"/>
                  </a:lnTo>
                  <a:lnTo>
                    <a:pt x="2801" y="1392"/>
                  </a:lnTo>
                  <a:lnTo>
                    <a:pt x="2801" y="1392"/>
                  </a:lnTo>
                  <a:lnTo>
                    <a:pt x="2802" y="1372"/>
                  </a:lnTo>
                  <a:lnTo>
                    <a:pt x="2804" y="1352"/>
                  </a:lnTo>
                  <a:lnTo>
                    <a:pt x="2806" y="1332"/>
                  </a:lnTo>
                  <a:lnTo>
                    <a:pt x="2808" y="1312"/>
                  </a:lnTo>
                  <a:lnTo>
                    <a:pt x="2808" y="1292"/>
                  </a:lnTo>
                  <a:lnTo>
                    <a:pt x="2807" y="1283"/>
                  </a:lnTo>
                  <a:lnTo>
                    <a:pt x="2806" y="1275"/>
                  </a:lnTo>
                  <a:lnTo>
                    <a:pt x="2803" y="1268"/>
                  </a:lnTo>
                  <a:lnTo>
                    <a:pt x="2800" y="1261"/>
                  </a:lnTo>
                  <a:lnTo>
                    <a:pt x="2795" y="1255"/>
                  </a:lnTo>
                  <a:lnTo>
                    <a:pt x="2788" y="1249"/>
                  </a:lnTo>
                  <a:lnTo>
                    <a:pt x="2788" y="1249"/>
                  </a:lnTo>
                  <a:lnTo>
                    <a:pt x="2789" y="1274"/>
                  </a:lnTo>
                  <a:lnTo>
                    <a:pt x="2788" y="1286"/>
                  </a:lnTo>
                  <a:lnTo>
                    <a:pt x="2786" y="1296"/>
                  </a:lnTo>
                  <a:lnTo>
                    <a:pt x="2783" y="1305"/>
                  </a:lnTo>
                  <a:lnTo>
                    <a:pt x="2781" y="1309"/>
                  </a:lnTo>
                  <a:lnTo>
                    <a:pt x="2779" y="1313"/>
                  </a:lnTo>
                  <a:lnTo>
                    <a:pt x="2776" y="1315"/>
                  </a:lnTo>
                  <a:lnTo>
                    <a:pt x="2773" y="1317"/>
                  </a:lnTo>
                  <a:lnTo>
                    <a:pt x="2769" y="1318"/>
                  </a:lnTo>
                  <a:lnTo>
                    <a:pt x="2765" y="1318"/>
                  </a:lnTo>
                  <a:lnTo>
                    <a:pt x="2765" y="1318"/>
                  </a:lnTo>
                  <a:lnTo>
                    <a:pt x="2759" y="1318"/>
                  </a:lnTo>
                  <a:lnTo>
                    <a:pt x="2754" y="1316"/>
                  </a:lnTo>
                  <a:lnTo>
                    <a:pt x="2751" y="1313"/>
                  </a:lnTo>
                  <a:lnTo>
                    <a:pt x="2748" y="1308"/>
                  </a:lnTo>
                  <a:lnTo>
                    <a:pt x="2746" y="1304"/>
                  </a:lnTo>
                  <a:lnTo>
                    <a:pt x="2745" y="1298"/>
                  </a:lnTo>
                  <a:lnTo>
                    <a:pt x="2742" y="1286"/>
                  </a:lnTo>
                  <a:lnTo>
                    <a:pt x="2741" y="1260"/>
                  </a:lnTo>
                  <a:lnTo>
                    <a:pt x="2740" y="1247"/>
                  </a:lnTo>
                  <a:lnTo>
                    <a:pt x="2739" y="1241"/>
                  </a:lnTo>
                  <a:lnTo>
                    <a:pt x="2738" y="1236"/>
                  </a:lnTo>
                  <a:lnTo>
                    <a:pt x="2738" y="1236"/>
                  </a:lnTo>
                  <a:lnTo>
                    <a:pt x="2737" y="1241"/>
                  </a:lnTo>
                  <a:lnTo>
                    <a:pt x="2735" y="1246"/>
                  </a:lnTo>
                  <a:lnTo>
                    <a:pt x="2733" y="1250"/>
                  </a:lnTo>
                  <a:lnTo>
                    <a:pt x="2730" y="1254"/>
                  </a:lnTo>
                  <a:lnTo>
                    <a:pt x="2727" y="1257"/>
                  </a:lnTo>
                  <a:lnTo>
                    <a:pt x="2724" y="1260"/>
                  </a:lnTo>
                  <a:lnTo>
                    <a:pt x="2716" y="1264"/>
                  </a:lnTo>
                  <a:lnTo>
                    <a:pt x="2707" y="1266"/>
                  </a:lnTo>
                  <a:lnTo>
                    <a:pt x="2702" y="1266"/>
                  </a:lnTo>
                  <a:lnTo>
                    <a:pt x="2698" y="1266"/>
                  </a:lnTo>
                  <a:lnTo>
                    <a:pt x="2693" y="1265"/>
                  </a:lnTo>
                  <a:lnTo>
                    <a:pt x="2689" y="1263"/>
                  </a:lnTo>
                  <a:lnTo>
                    <a:pt x="2684" y="1260"/>
                  </a:lnTo>
                  <a:lnTo>
                    <a:pt x="2680" y="1257"/>
                  </a:lnTo>
                  <a:lnTo>
                    <a:pt x="2680" y="1257"/>
                  </a:lnTo>
                  <a:close/>
                  <a:moveTo>
                    <a:pt x="2765" y="1299"/>
                  </a:moveTo>
                  <a:lnTo>
                    <a:pt x="2765" y="1299"/>
                  </a:lnTo>
                  <a:lnTo>
                    <a:pt x="2767" y="1292"/>
                  </a:lnTo>
                  <a:lnTo>
                    <a:pt x="2769" y="1284"/>
                  </a:lnTo>
                  <a:lnTo>
                    <a:pt x="2770" y="1276"/>
                  </a:lnTo>
                  <a:lnTo>
                    <a:pt x="2771" y="1268"/>
                  </a:lnTo>
                  <a:lnTo>
                    <a:pt x="2771" y="1260"/>
                  </a:lnTo>
                  <a:lnTo>
                    <a:pt x="2770" y="1252"/>
                  </a:lnTo>
                  <a:lnTo>
                    <a:pt x="2769" y="1244"/>
                  </a:lnTo>
                  <a:lnTo>
                    <a:pt x="2767" y="1236"/>
                  </a:lnTo>
                  <a:lnTo>
                    <a:pt x="2767" y="1236"/>
                  </a:lnTo>
                  <a:lnTo>
                    <a:pt x="2763" y="1237"/>
                  </a:lnTo>
                  <a:lnTo>
                    <a:pt x="2758" y="1236"/>
                  </a:lnTo>
                  <a:lnTo>
                    <a:pt x="2754" y="1236"/>
                  </a:lnTo>
                  <a:lnTo>
                    <a:pt x="2752" y="1237"/>
                  </a:lnTo>
                  <a:lnTo>
                    <a:pt x="2752" y="1239"/>
                  </a:lnTo>
                  <a:lnTo>
                    <a:pt x="2752" y="1239"/>
                  </a:lnTo>
                  <a:lnTo>
                    <a:pt x="2754" y="1242"/>
                  </a:lnTo>
                  <a:lnTo>
                    <a:pt x="2755" y="1245"/>
                  </a:lnTo>
                  <a:lnTo>
                    <a:pt x="2757" y="1252"/>
                  </a:lnTo>
                  <a:lnTo>
                    <a:pt x="2757" y="1261"/>
                  </a:lnTo>
                  <a:lnTo>
                    <a:pt x="2758" y="1270"/>
                  </a:lnTo>
                  <a:lnTo>
                    <a:pt x="2758" y="1279"/>
                  </a:lnTo>
                  <a:lnTo>
                    <a:pt x="2759" y="1287"/>
                  </a:lnTo>
                  <a:lnTo>
                    <a:pt x="2761" y="1294"/>
                  </a:lnTo>
                  <a:lnTo>
                    <a:pt x="2763" y="1297"/>
                  </a:lnTo>
                  <a:lnTo>
                    <a:pt x="2765" y="1299"/>
                  </a:lnTo>
                  <a:lnTo>
                    <a:pt x="2765" y="1299"/>
                  </a:lnTo>
                  <a:close/>
                  <a:moveTo>
                    <a:pt x="3237" y="1321"/>
                  </a:moveTo>
                  <a:lnTo>
                    <a:pt x="3237" y="1321"/>
                  </a:lnTo>
                  <a:lnTo>
                    <a:pt x="3239" y="1303"/>
                  </a:lnTo>
                  <a:lnTo>
                    <a:pt x="3240" y="1282"/>
                  </a:lnTo>
                  <a:lnTo>
                    <a:pt x="3240" y="1271"/>
                  </a:lnTo>
                  <a:lnTo>
                    <a:pt x="3239" y="1262"/>
                  </a:lnTo>
                  <a:lnTo>
                    <a:pt x="3237" y="1253"/>
                  </a:lnTo>
                  <a:lnTo>
                    <a:pt x="3234" y="1247"/>
                  </a:lnTo>
                  <a:lnTo>
                    <a:pt x="3234" y="1247"/>
                  </a:lnTo>
                  <a:lnTo>
                    <a:pt x="3234" y="1256"/>
                  </a:lnTo>
                  <a:lnTo>
                    <a:pt x="3233" y="1265"/>
                  </a:lnTo>
                  <a:lnTo>
                    <a:pt x="3231" y="1285"/>
                  </a:lnTo>
                  <a:lnTo>
                    <a:pt x="3231" y="1295"/>
                  </a:lnTo>
                  <a:lnTo>
                    <a:pt x="3231" y="1305"/>
                  </a:lnTo>
                  <a:lnTo>
                    <a:pt x="3233" y="1314"/>
                  </a:lnTo>
                  <a:lnTo>
                    <a:pt x="3237" y="1321"/>
                  </a:lnTo>
                  <a:lnTo>
                    <a:pt x="3237" y="1321"/>
                  </a:lnTo>
                  <a:close/>
                  <a:moveTo>
                    <a:pt x="2524" y="1289"/>
                  </a:moveTo>
                  <a:lnTo>
                    <a:pt x="2524" y="1289"/>
                  </a:lnTo>
                  <a:lnTo>
                    <a:pt x="2524" y="1280"/>
                  </a:lnTo>
                  <a:lnTo>
                    <a:pt x="2524" y="1269"/>
                  </a:lnTo>
                  <a:lnTo>
                    <a:pt x="2524" y="1261"/>
                  </a:lnTo>
                  <a:lnTo>
                    <a:pt x="2523" y="1259"/>
                  </a:lnTo>
                  <a:lnTo>
                    <a:pt x="2521" y="1260"/>
                  </a:lnTo>
                  <a:lnTo>
                    <a:pt x="2521" y="1260"/>
                  </a:lnTo>
                  <a:lnTo>
                    <a:pt x="2522" y="1268"/>
                  </a:lnTo>
                  <a:lnTo>
                    <a:pt x="2521" y="1279"/>
                  </a:lnTo>
                  <a:lnTo>
                    <a:pt x="2522" y="1287"/>
                  </a:lnTo>
                  <a:lnTo>
                    <a:pt x="2522" y="1289"/>
                  </a:lnTo>
                  <a:lnTo>
                    <a:pt x="2524" y="1289"/>
                  </a:lnTo>
                  <a:lnTo>
                    <a:pt x="2524" y="1289"/>
                  </a:lnTo>
                  <a:close/>
                  <a:moveTo>
                    <a:pt x="959" y="1421"/>
                  </a:moveTo>
                  <a:lnTo>
                    <a:pt x="959" y="1421"/>
                  </a:lnTo>
                  <a:lnTo>
                    <a:pt x="963" y="1429"/>
                  </a:lnTo>
                  <a:lnTo>
                    <a:pt x="967" y="1437"/>
                  </a:lnTo>
                  <a:lnTo>
                    <a:pt x="972" y="1443"/>
                  </a:lnTo>
                  <a:lnTo>
                    <a:pt x="978" y="1449"/>
                  </a:lnTo>
                  <a:lnTo>
                    <a:pt x="986" y="1454"/>
                  </a:lnTo>
                  <a:lnTo>
                    <a:pt x="993" y="1458"/>
                  </a:lnTo>
                  <a:lnTo>
                    <a:pt x="1008" y="1466"/>
                  </a:lnTo>
                  <a:lnTo>
                    <a:pt x="1025" y="1472"/>
                  </a:lnTo>
                  <a:lnTo>
                    <a:pt x="1043" y="1478"/>
                  </a:lnTo>
                  <a:lnTo>
                    <a:pt x="1062" y="1483"/>
                  </a:lnTo>
                  <a:lnTo>
                    <a:pt x="1080" y="1489"/>
                  </a:lnTo>
                  <a:lnTo>
                    <a:pt x="1080" y="1489"/>
                  </a:lnTo>
                  <a:lnTo>
                    <a:pt x="1096" y="1494"/>
                  </a:lnTo>
                  <a:lnTo>
                    <a:pt x="1110" y="1498"/>
                  </a:lnTo>
                  <a:lnTo>
                    <a:pt x="1124" y="1501"/>
                  </a:lnTo>
                  <a:lnTo>
                    <a:pt x="1138" y="1504"/>
                  </a:lnTo>
                  <a:lnTo>
                    <a:pt x="1153" y="1506"/>
                  </a:lnTo>
                  <a:lnTo>
                    <a:pt x="1168" y="1506"/>
                  </a:lnTo>
                  <a:lnTo>
                    <a:pt x="1184" y="1506"/>
                  </a:lnTo>
                  <a:lnTo>
                    <a:pt x="1203" y="1505"/>
                  </a:lnTo>
                  <a:lnTo>
                    <a:pt x="1203" y="1505"/>
                  </a:lnTo>
                  <a:lnTo>
                    <a:pt x="1235" y="1501"/>
                  </a:lnTo>
                  <a:lnTo>
                    <a:pt x="1267" y="1494"/>
                  </a:lnTo>
                  <a:lnTo>
                    <a:pt x="1298" y="1485"/>
                  </a:lnTo>
                  <a:lnTo>
                    <a:pt x="1327" y="1475"/>
                  </a:lnTo>
                  <a:lnTo>
                    <a:pt x="1340" y="1469"/>
                  </a:lnTo>
                  <a:lnTo>
                    <a:pt x="1353" y="1463"/>
                  </a:lnTo>
                  <a:lnTo>
                    <a:pt x="1365" y="1456"/>
                  </a:lnTo>
                  <a:lnTo>
                    <a:pt x="1376" y="1449"/>
                  </a:lnTo>
                  <a:lnTo>
                    <a:pt x="1386" y="1442"/>
                  </a:lnTo>
                  <a:lnTo>
                    <a:pt x="1395" y="1434"/>
                  </a:lnTo>
                  <a:lnTo>
                    <a:pt x="1404" y="1427"/>
                  </a:lnTo>
                  <a:lnTo>
                    <a:pt x="1411" y="1419"/>
                  </a:lnTo>
                  <a:lnTo>
                    <a:pt x="1411" y="1419"/>
                  </a:lnTo>
                  <a:lnTo>
                    <a:pt x="1407" y="1415"/>
                  </a:lnTo>
                  <a:lnTo>
                    <a:pt x="1405" y="1412"/>
                  </a:lnTo>
                  <a:lnTo>
                    <a:pt x="1403" y="1408"/>
                  </a:lnTo>
                  <a:lnTo>
                    <a:pt x="1402" y="1404"/>
                  </a:lnTo>
                  <a:lnTo>
                    <a:pt x="1402" y="1395"/>
                  </a:lnTo>
                  <a:lnTo>
                    <a:pt x="1403" y="1386"/>
                  </a:lnTo>
                  <a:lnTo>
                    <a:pt x="1404" y="1377"/>
                  </a:lnTo>
                  <a:lnTo>
                    <a:pt x="1405" y="1368"/>
                  </a:lnTo>
                  <a:lnTo>
                    <a:pt x="1404" y="1363"/>
                  </a:lnTo>
                  <a:lnTo>
                    <a:pt x="1403" y="1359"/>
                  </a:lnTo>
                  <a:lnTo>
                    <a:pt x="1401" y="1356"/>
                  </a:lnTo>
                  <a:lnTo>
                    <a:pt x="1398" y="1352"/>
                  </a:lnTo>
                  <a:lnTo>
                    <a:pt x="1398" y="1352"/>
                  </a:lnTo>
                  <a:lnTo>
                    <a:pt x="1393" y="1358"/>
                  </a:lnTo>
                  <a:lnTo>
                    <a:pt x="1391" y="1363"/>
                  </a:lnTo>
                  <a:lnTo>
                    <a:pt x="1389" y="1369"/>
                  </a:lnTo>
                  <a:lnTo>
                    <a:pt x="1388" y="1375"/>
                  </a:lnTo>
                  <a:lnTo>
                    <a:pt x="1388" y="1381"/>
                  </a:lnTo>
                  <a:lnTo>
                    <a:pt x="1389" y="1388"/>
                  </a:lnTo>
                  <a:lnTo>
                    <a:pt x="1392" y="1402"/>
                  </a:lnTo>
                  <a:lnTo>
                    <a:pt x="1392" y="1402"/>
                  </a:lnTo>
                  <a:lnTo>
                    <a:pt x="1388" y="1404"/>
                  </a:lnTo>
                  <a:lnTo>
                    <a:pt x="1384" y="1406"/>
                  </a:lnTo>
                  <a:lnTo>
                    <a:pt x="1377" y="1407"/>
                  </a:lnTo>
                  <a:lnTo>
                    <a:pt x="1370" y="1408"/>
                  </a:lnTo>
                  <a:lnTo>
                    <a:pt x="1367" y="1410"/>
                  </a:lnTo>
                  <a:lnTo>
                    <a:pt x="1363" y="1412"/>
                  </a:lnTo>
                  <a:lnTo>
                    <a:pt x="1363" y="1412"/>
                  </a:lnTo>
                  <a:lnTo>
                    <a:pt x="1361" y="1411"/>
                  </a:lnTo>
                  <a:lnTo>
                    <a:pt x="1359" y="1408"/>
                  </a:lnTo>
                  <a:lnTo>
                    <a:pt x="1357" y="1403"/>
                  </a:lnTo>
                  <a:lnTo>
                    <a:pt x="1355" y="1397"/>
                  </a:lnTo>
                  <a:lnTo>
                    <a:pt x="1353" y="1392"/>
                  </a:lnTo>
                  <a:lnTo>
                    <a:pt x="1353" y="1392"/>
                  </a:lnTo>
                  <a:lnTo>
                    <a:pt x="1349" y="1394"/>
                  </a:lnTo>
                  <a:lnTo>
                    <a:pt x="1347" y="1398"/>
                  </a:lnTo>
                  <a:lnTo>
                    <a:pt x="1345" y="1402"/>
                  </a:lnTo>
                  <a:lnTo>
                    <a:pt x="1343" y="1407"/>
                  </a:lnTo>
                  <a:lnTo>
                    <a:pt x="1341" y="1418"/>
                  </a:lnTo>
                  <a:lnTo>
                    <a:pt x="1340" y="1429"/>
                  </a:lnTo>
                  <a:lnTo>
                    <a:pt x="1338" y="1440"/>
                  </a:lnTo>
                  <a:lnTo>
                    <a:pt x="1336" y="1450"/>
                  </a:lnTo>
                  <a:lnTo>
                    <a:pt x="1334" y="1454"/>
                  </a:lnTo>
                  <a:lnTo>
                    <a:pt x="1331" y="1458"/>
                  </a:lnTo>
                  <a:lnTo>
                    <a:pt x="1328" y="1461"/>
                  </a:lnTo>
                  <a:lnTo>
                    <a:pt x="1324" y="1463"/>
                  </a:lnTo>
                  <a:lnTo>
                    <a:pt x="1324" y="1463"/>
                  </a:lnTo>
                  <a:lnTo>
                    <a:pt x="1320" y="1461"/>
                  </a:lnTo>
                  <a:lnTo>
                    <a:pt x="1317" y="1459"/>
                  </a:lnTo>
                  <a:lnTo>
                    <a:pt x="1312" y="1452"/>
                  </a:lnTo>
                  <a:lnTo>
                    <a:pt x="1310" y="1449"/>
                  </a:lnTo>
                  <a:lnTo>
                    <a:pt x="1307" y="1446"/>
                  </a:lnTo>
                  <a:lnTo>
                    <a:pt x="1303" y="1445"/>
                  </a:lnTo>
                  <a:lnTo>
                    <a:pt x="1298" y="1445"/>
                  </a:lnTo>
                  <a:lnTo>
                    <a:pt x="1298" y="1445"/>
                  </a:lnTo>
                  <a:lnTo>
                    <a:pt x="1293" y="1447"/>
                  </a:lnTo>
                  <a:lnTo>
                    <a:pt x="1290" y="1452"/>
                  </a:lnTo>
                  <a:lnTo>
                    <a:pt x="1289" y="1457"/>
                  </a:lnTo>
                  <a:lnTo>
                    <a:pt x="1288" y="1462"/>
                  </a:lnTo>
                  <a:lnTo>
                    <a:pt x="1287" y="1467"/>
                  </a:lnTo>
                  <a:lnTo>
                    <a:pt x="1285" y="1472"/>
                  </a:lnTo>
                  <a:lnTo>
                    <a:pt x="1283" y="1476"/>
                  </a:lnTo>
                  <a:lnTo>
                    <a:pt x="1281" y="1478"/>
                  </a:lnTo>
                  <a:lnTo>
                    <a:pt x="1278" y="1479"/>
                  </a:lnTo>
                  <a:lnTo>
                    <a:pt x="1278" y="1479"/>
                  </a:lnTo>
                  <a:lnTo>
                    <a:pt x="1273" y="1479"/>
                  </a:lnTo>
                  <a:lnTo>
                    <a:pt x="1271" y="1478"/>
                  </a:lnTo>
                  <a:lnTo>
                    <a:pt x="1270" y="1477"/>
                  </a:lnTo>
                  <a:lnTo>
                    <a:pt x="1268" y="1474"/>
                  </a:lnTo>
                  <a:lnTo>
                    <a:pt x="1267" y="1470"/>
                  </a:lnTo>
                  <a:lnTo>
                    <a:pt x="1265" y="1461"/>
                  </a:lnTo>
                  <a:lnTo>
                    <a:pt x="1263" y="1457"/>
                  </a:lnTo>
                  <a:lnTo>
                    <a:pt x="1260" y="1455"/>
                  </a:lnTo>
                  <a:lnTo>
                    <a:pt x="1260" y="1455"/>
                  </a:lnTo>
                  <a:lnTo>
                    <a:pt x="1257" y="1463"/>
                  </a:lnTo>
                  <a:lnTo>
                    <a:pt x="1253" y="1469"/>
                  </a:lnTo>
                  <a:lnTo>
                    <a:pt x="1249" y="1475"/>
                  </a:lnTo>
                  <a:lnTo>
                    <a:pt x="1245" y="1479"/>
                  </a:lnTo>
                  <a:lnTo>
                    <a:pt x="1241" y="1481"/>
                  </a:lnTo>
                  <a:lnTo>
                    <a:pt x="1236" y="1483"/>
                  </a:lnTo>
                  <a:lnTo>
                    <a:pt x="1232" y="1484"/>
                  </a:lnTo>
                  <a:lnTo>
                    <a:pt x="1227" y="1483"/>
                  </a:lnTo>
                  <a:lnTo>
                    <a:pt x="1223" y="1482"/>
                  </a:lnTo>
                  <a:lnTo>
                    <a:pt x="1218" y="1480"/>
                  </a:lnTo>
                  <a:lnTo>
                    <a:pt x="1214" y="1476"/>
                  </a:lnTo>
                  <a:lnTo>
                    <a:pt x="1210" y="1472"/>
                  </a:lnTo>
                  <a:lnTo>
                    <a:pt x="1206" y="1467"/>
                  </a:lnTo>
                  <a:lnTo>
                    <a:pt x="1203" y="1461"/>
                  </a:lnTo>
                  <a:lnTo>
                    <a:pt x="1200" y="1455"/>
                  </a:lnTo>
                  <a:lnTo>
                    <a:pt x="1197" y="1447"/>
                  </a:lnTo>
                  <a:lnTo>
                    <a:pt x="1197" y="1447"/>
                  </a:lnTo>
                  <a:lnTo>
                    <a:pt x="1198" y="1449"/>
                  </a:lnTo>
                  <a:lnTo>
                    <a:pt x="1197" y="1451"/>
                  </a:lnTo>
                  <a:lnTo>
                    <a:pt x="1196" y="1454"/>
                  </a:lnTo>
                  <a:lnTo>
                    <a:pt x="1193" y="1455"/>
                  </a:lnTo>
                  <a:lnTo>
                    <a:pt x="1192" y="1454"/>
                  </a:lnTo>
                  <a:lnTo>
                    <a:pt x="1192" y="1453"/>
                  </a:lnTo>
                  <a:lnTo>
                    <a:pt x="1192" y="1453"/>
                  </a:lnTo>
                  <a:lnTo>
                    <a:pt x="1192" y="1444"/>
                  </a:lnTo>
                  <a:lnTo>
                    <a:pt x="1193" y="1436"/>
                  </a:lnTo>
                  <a:lnTo>
                    <a:pt x="1194" y="1433"/>
                  </a:lnTo>
                  <a:lnTo>
                    <a:pt x="1196" y="1431"/>
                  </a:lnTo>
                  <a:lnTo>
                    <a:pt x="1199" y="1430"/>
                  </a:lnTo>
                  <a:lnTo>
                    <a:pt x="1203" y="1429"/>
                  </a:lnTo>
                  <a:lnTo>
                    <a:pt x="1203" y="1429"/>
                  </a:lnTo>
                  <a:lnTo>
                    <a:pt x="1207" y="1431"/>
                  </a:lnTo>
                  <a:lnTo>
                    <a:pt x="1211" y="1434"/>
                  </a:lnTo>
                  <a:lnTo>
                    <a:pt x="1215" y="1438"/>
                  </a:lnTo>
                  <a:lnTo>
                    <a:pt x="1217" y="1442"/>
                  </a:lnTo>
                  <a:lnTo>
                    <a:pt x="1222" y="1451"/>
                  </a:lnTo>
                  <a:lnTo>
                    <a:pt x="1226" y="1460"/>
                  </a:lnTo>
                  <a:lnTo>
                    <a:pt x="1226" y="1460"/>
                  </a:lnTo>
                  <a:lnTo>
                    <a:pt x="1233" y="1457"/>
                  </a:lnTo>
                  <a:lnTo>
                    <a:pt x="1239" y="1453"/>
                  </a:lnTo>
                  <a:lnTo>
                    <a:pt x="1244" y="1447"/>
                  </a:lnTo>
                  <a:lnTo>
                    <a:pt x="1248" y="1442"/>
                  </a:lnTo>
                  <a:lnTo>
                    <a:pt x="1251" y="1436"/>
                  </a:lnTo>
                  <a:lnTo>
                    <a:pt x="1254" y="1429"/>
                  </a:lnTo>
                  <a:lnTo>
                    <a:pt x="1256" y="1423"/>
                  </a:lnTo>
                  <a:lnTo>
                    <a:pt x="1258" y="1415"/>
                  </a:lnTo>
                  <a:lnTo>
                    <a:pt x="1258" y="1415"/>
                  </a:lnTo>
                  <a:lnTo>
                    <a:pt x="1239" y="1419"/>
                  </a:lnTo>
                  <a:lnTo>
                    <a:pt x="1222" y="1421"/>
                  </a:lnTo>
                  <a:lnTo>
                    <a:pt x="1205" y="1422"/>
                  </a:lnTo>
                  <a:lnTo>
                    <a:pt x="1187" y="1422"/>
                  </a:lnTo>
                  <a:lnTo>
                    <a:pt x="1171" y="1420"/>
                  </a:lnTo>
                  <a:lnTo>
                    <a:pt x="1156" y="1418"/>
                  </a:lnTo>
                  <a:lnTo>
                    <a:pt x="1141" y="1413"/>
                  </a:lnTo>
                  <a:lnTo>
                    <a:pt x="1126" y="1409"/>
                  </a:lnTo>
                  <a:lnTo>
                    <a:pt x="1112" y="1405"/>
                  </a:lnTo>
                  <a:lnTo>
                    <a:pt x="1099" y="1400"/>
                  </a:lnTo>
                  <a:lnTo>
                    <a:pt x="1072" y="1389"/>
                  </a:lnTo>
                  <a:lnTo>
                    <a:pt x="1049" y="1377"/>
                  </a:lnTo>
                  <a:lnTo>
                    <a:pt x="1028" y="1365"/>
                  </a:lnTo>
                  <a:lnTo>
                    <a:pt x="1028" y="1365"/>
                  </a:lnTo>
                  <a:lnTo>
                    <a:pt x="1031" y="1373"/>
                  </a:lnTo>
                  <a:lnTo>
                    <a:pt x="1036" y="1379"/>
                  </a:lnTo>
                  <a:lnTo>
                    <a:pt x="1045" y="1391"/>
                  </a:lnTo>
                  <a:lnTo>
                    <a:pt x="1049" y="1397"/>
                  </a:lnTo>
                  <a:lnTo>
                    <a:pt x="1053" y="1403"/>
                  </a:lnTo>
                  <a:lnTo>
                    <a:pt x="1056" y="1411"/>
                  </a:lnTo>
                  <a:lnTo>
                    <a:pt x="1057" y="1421"/>
                  </a:lnTo>
                  <a:lnTo>
                    <a:pt x="1057" y="1421"/>
                  </a:lnTo>
                  <a:lnTo>
                    <a:pt x="1060" y="1420"/>
                  </a:lnTo>
                  <a:lnTo>
                    <a:pt x="1062" y="1417"/>
                  </a:lnTo>
                  <a:lnTo>
                    <a:pt x="1063" y="1413"/>
                  </a:lnTo>
                  <a:lnTo>
                    <a:pt x="1064" y="1409"/>
                  </a:lnTo>
                  <a:lnTo>
                    <a:pt x="1066" y="1402"/>
                  </a:lnTo>
                  <a:lnTo>
                    <a:pt x="1067" y="1399"/>
                  </a:lnTo>
                  <a:lnTo>
                    <a:pt x="1070" y="1397"/>
                  </a:lnTo>
                  <a:lnTo>
                    <a:pt x="1070" y="1397"/>
                  </a:lnTo>
                  <a:lnTo>
                    <a:pt x="1074" y="1398"/>
                  </a:lnTo>
                  <a:lnTo>
                    <a:pt x="1078" y="1399"/>
                  </a:lnTo>
                  <a:lnTo>
                    <a:pt x="1082" y="1401"/>
                  </a:lnTo>
                  <a:lnTo>
                    <a:pt x="1085" y="1404"/>
                  </a:lnTo>
                  <a:lnTo>
                    <a:pt x="1091" y="1410"/>
                  </a:lnTo>
                  <a:lnTo>
                    <a:pt x="1094" y="1420"/>
                  </a:lnTo>
                  <a:lnTo>
                    <a:pt x="1096" y="1429"/>
                  </a:lnTo>
                  <a:lnTo>
                    <a:pt x="1097" y="1439"/>
                  </a:lnTo>
                  <a:lnTo>
                    <a:pt x="1096" y="1448"/>
                  </a:lnTo>
                  <a:lnTo>
                    <a:pt x="1094" y="1458"/>
                  </a:lnTo>
                  <a:lnTo>
                    <a:pt x="1094" y="1458"/>
                  </a:lnTo>
                  <a:lnTo>
                    <a:pt x="1093" y="1458"/>
                  </a:lnTo>
                  <a:lnTo>
                    <a:pt x="1092" y="1459"/>
                  </a:lnTo>
                  <a:lnTo>
                    <a:pt x="1089" y="1460"/>
                  </a:lnTo>
                  <a:lnTo>
                    <a:pt x="1089" y="1460"/>
                  </a:lnTo>
                  <a:lnTo>
                    <a:pt x="1083" y="1459"/>
                  </a:lnTo>
                  <a:lnTo>
                    <a:pt x="1079" y="1457"/>
                  </a:lnTo>
                  <a:lnTo>
                    <a:pt x="1077" y="1453"/>
                  </a:lnTo>
                  <a:lnTo>
                    <a:pt x="1075" y="1448"/>
                  </a:lnTo>
                  <a:lnTo>
                    <a:pt x="1073" y="1439"/>
                  </a:lnTo>
                  <a:lnTo>
                    <a:pt x="1070" y="1435"/>
                  </a:lnTo>
                  <a:lnTo>
                    <a:pt x="1067" y="1432"/>
                  </a:lnTo>
                  <a:lnTo>
                    <a:pt x="1067" y="1432"/>
                  </a:lnTo>
                  <a:lnTo>
                    <a:pt x="1063" y="1436"/>
                  </a:lnTo>
                  <a:lnTo>
                    <a:pt x="1058" y="1439"/>
                  </a:lnTo>
                  <a:lnTo>
                    <a:pt x="1052" y="1442"/>
                  </a:lnTo>
                  <a:lnTo>
                    <a:pt x="1048" y="1442"/>
                  </a:lnTo>
                  <a:lnTo>
                    <a:pt x="1044" y="1442"/>
                  </a:lnTo>
                  <a:lnTo>
                    <a:pt x="1044" y="1442"/>
                  </a:lnTo>
                  <a:lnTo>
                    <a:pt x="1040" y="1430"/>
                  </a:lnTo>
                  <a:lnTo>
                    <a:pt x="1036" y="1419"/>
                  </a:lnTo>
                  <a:lnTo>
                    <a:pt x="1026" y="1396"/>
                  </a:lnTo>
                  <a:lnTo>
                    <a:pt x="1005" y="1355"/>
                  </a:lnTo>
                  <a:lnTo>
                    <a:pt x="1005" y="1355"/>
                  </a:lnTo>
                  <a:lnTo>
                    <a:pt x="1003" y="1363"/>
                  </a:lnTo>
                  <a:lnTo>
                    <a:pt x="1004" y="1371"/>
                  </a:lnTo>
                  <a:lnTo>
                    <a:pt x="1005" y="1378"/>
                  </a:lnTo>
                  <a:lnTo>
                    <a:pt x="1007" y="1384"/>
                  </a:lnTo>
                  <a:lnTo>
                    <a:pt x="1009" y="1390"/>
                  </a:lnTo>
                  <a:lnTo>
                    <a:pt x="1010" y="1395"/>
                  </a:lnTo>
                  <a:lnTo>
                    <a:pt x="1010" y="1400"/>
                  </a:lnTo>
                  <a:lnTo>
                    <a:pt x="1007" y="1405"/>
                  </a:lnTo>
                  <a:lnTo>
                    <a:pt x="1007" y="1405"/>
                  </a:lnTo>
                  <a:lnTo>
                    <a:pt x="1002" y="1403"/>
                  </a:lnTo>
                  <a:lnTo>
                    <a:pt x="998" y="1400"/>
                  </a:lnTo>
                  <a:lnTo>
                    <a:pt x="994" y="1396"/>
                  </a:lnTo>
                  <a:lnTo>
                    <a:pt x="991" y="1392"/>
                  </a:lnTo>
                  <a:lnTo>
                    <a:pt x="987" y="1381"/>
                  </a:lnTo>
                  <a:lnTo>
                    <a:pt x="982" y="1369"/>
                  </a:lnTo>
                  <a:lnTo>
                    <a:pt x="979" y="1358"/>
                  </a:lnTo>
                  <a:lnTo>
                    <a:pt x="975" y="1348"/>
                  </a:lnTo>
                  <a:lnTo>
                    <a:pt x="972" y="1344"/>
                  </a:lnTo>
                  <a:lnTo>
                    <a:pt x="969" y="1340"/>
                  </a:lnTo>
                  <a:lnTo>
                    <a:pt x="966" y="1338"/>
                  </a:lnTo>
                  <a:lnTo>
                    <a:pt x="962" y="1337"/>
                  </a:lnTo>
                  <a:lnTo>
                    <a:pt x="962" y="1337"/>
                  </a:lnTo>
                  <a:lnTo>
                    <a:pt x="967" y="1345"/>
                  </a:lnTo>
                  <a:lnTo>
                    <a:pt x="971" y="1356"/>
                  </a:lnTo>
                  <a:lnTo>
                    <a:pt x="974" y="1368"/>
                  </a:lnTo>
                  <a:lnTo>
                    <a:pt x="975" y="1380"/>
                  </a:lnTo>
                  <a:lnTo>
                    <a:pt x="974" y="1393"/>
                  </a:lnTo>
                  <a:lnTo>
                    <a:pt x="973" y="1399"/>
                  </a:lnTo>
                  <a:lnTo>
                    <a:pt x="971" y="1404"/>
                  </a:lnTo>
                  <a:lnTo>
                    <a:pt x="969" y="1409"/>
                  </a:lnTo>
                  <a:lnTo>
                    <a:pt x="967" y="1413"/>
                  </a:lnTo>
                  <a:lnTo>
                    <a:pt x="963" y="1418"/>
                  </a:lnTo>
                  <a:lnTo>
                    <a:pt x="959" y="1421"/>
                  </a:lnTo>
                  <a:lnTo>
                    <a:pt x="959" y="1421"/>
                  </a:lnTo>
                  <a:close/>
                  <a:moveTo>
                    <a:pt x="3894" y="1399"/>
                  </a:moveTo>
                  <a:lnTo>
                    <a:pt x="3894" y="1399"/>
                  </a:lnTo>
                  <a:lnTo>
                    <a:pt x="3897" y="1408"/>
                  </a:lnTo>
                  <a:lnTo>
                    <a:pt x="3902" y="1415"/>
                  </a:lnTo>
                  <a:lnTo>
                    <a:pt x="3907" y="1422"/>
                  </a:lnTo>
                  <a:lnTo>
                    <a:pt x="3914" y="1426"/>
                  </a:lnTo>
                  <a:lnTo>
                    <a:pt x="3921" y="1430"/>
                  </a:lnTo>
                  <a:lnTo>
                    <a:pt x="3930" y="1433"/>
                  </a:lnTo>
                  <a:lnTo>
                    <a:pt x="3939" y="1435"/>
                  </a:lnTo>
                  <a:lnTo>
                    <a:pt x="3949" y="1436"/>
                  </a:lnTo>
                  <a:lnTo>
                    <a:pt x="3970" y="1437"/>
                  </a:lnTo>
                  <a:lnTo>
                    <a:pt x="3994" y="1437"/>
                  </a:lnTo>
                  <a:lnTo>
                    <a:pt x="4017" y="1437"/>
                  </a:lnTo>
                  <a:lnTo>
                    <a:pt x="4039" y="1437"/>
                  </a:lnTo>
                  <a:lnTo>
                    <a:pt x="4039" y="1437"/>
                  </a:lnTo>
                  <a:lnTo>
                    <a:pt x="4043" y="1425"/>
                  </a:lnTo>
                  <a:lnTo>
                    <a:pt x="4044" y="1412"/>
                  </a:lnTo>
                  <a:lnTo>
                    <a:pt x="4044" y="1400"/>
                  </a:lnTo>
                  <a:lnTo>
                    <a:pt x="4043" y="1388"/>
                  </a:lnTo>
                  <a:lnTo>
                    <a:pt x="4041" y="1364"/>
                  </a:lnTo>
                  <a:lnTo>
                    <a:pt x="4041" y="1350"/>
                  </a:lnTo>
                  <a:lnTo>
                    <a:pt x="4042" y="1337"/>
                  </a:lnTo>
                  <a:lnTo>
                    <a:pt x="4042" y="1337"/>
                  </a:lnTo>
                  <a:lnTo>
                    <a:pt x="4016" y="1337"/>
                  </a:lnTo>
                  <a:lnTo>
                    <a:pt x="3992" y="1339"/>
                  </a:lnTo>
                  <a:lnTo>
                    <a:pt x="3969" y="1343"/>
                  </a:lnTo>
                  <a:lnTo>
                    <a:pt x="3959" y="1346"/>
                  </a:lnTo>
                  <a:lnTo>
                    <a:pt x="3949" y="1349"/>
                  </a:lnTo>
                  <a:lnTo>
                    <a:pt x="3940" y="1353"/>
                  </a:lnTo>
                  <a:lnTo>
                    <a:pt x="3931" y="1358"/>
                  </a:lnTo>
                  <a:lnTo>
                    <a:pt x="3923" y="1363"/>
                  </a:lnTo>
                  <a:lnTo>
                    <a:pt x="3916" y="1369"/>
                  </a:lnTo>
                  <a:lnTo>
                    <a:pt x="3909" y="1375"/>
                  </a:lnTo>
                  <a:lnTo>
                    <a:pt x="3904" y="1382"/>
                  </a:lnTo>
                  <a:lnTo>
                    <a:pt x="3899" y="1390"/>
                  </a:lnTo>
                  <a:lnTo>
                    <a:pt x="3894" y="1399"/>
                  </a:lnTo>
                  <a:lnTo>
                    <a:pt x="3894" y="1399"/>
                  </a:lnTo>
                  <a:close/>
                  <a:moveTo>
                    <a:pt x="1798" y="1419"/>
                  </a:moveTo>
                  <a:lnTo>
                    <a:pt x="1798" y="1419"/>
                  </a:lnTo>
                  <a:lnTo>
                    <a:pt x="1813" y="1423"/>
                  </a:lnTo>
                  <a:lnTo>
                    <a:pt x="1826" y="1426"/>
                  </a:lnTo>
                  <a:lnTo>
                    <a:pt x="1840" y="1427"/>
                  </a:lnTo>
                  <a:lnTo>
                    <a:pt x="1853" y="1428"/>
                  </a:lnTo>
                  <a:lnTo>
                    <a:pt x="1867" y="1427"/>
                  </a:lnTo>
                  <a:lnTo>
                    <a:pt x="1882" y="1427"/>
                  </a:lnTo>
                  <a:lnTo>
                    <a:pt x="1912" y="1424"/>
                  </a:lnTo>
                  <a:lnTo>
                    <a:pt x="1912" y="1424"/>
                  </a:lnTo>
                  <a:lnTo>
                    <a:pt x="1912" y="1415"/>
                  </a:lnTo>
                  <a:lnTo>
                    <a:pt x="1913" y="1407"/>
                  </a:lnTo>
                  <a:lnTo>
                    <a:pt x="1912" y="1389"/>
                  </a:lnTo>
                  <a:lnTo>
                    <a:pt x="1911" y="1370"/>
                  </a:lnTo>
                  <a:lnTo>
                    <a:pt x="1912" y="1350"/>
                  </a:lnTo>
                  <a:lnTo>
                    <a:pt x="1912" y="1350"/>
                  </a:lnTo>
                  <a:lnTo>
                    <a:pt x="1891" y="1352"/>
                  </a:lnTo>
                  <a:lnTo>
                    <a:pt x="1870" y="1354"/>
                  </a:lnTo>
                  <a:lnTo>
                    <a:pt x="1850" y="1358"/>
                  </a:lnTo>
                  <a:lnTo>
                    <a:pt x="1841" y="1361"/>
                  </a:lnTo>
                  <a:lnTo>
                    <a:pt x="1832" y="1364"/>
                  </a:lnTo>
                  <a:lnTo>
                    <a:pt x="1824" y="1367"/>
                  </a:lnTo>
                  <a:lnTo>
                    <a:pt x="1817" y="1372"/>
                  </a:lnTo>
                  <a:lnTo>
                    <a:pt x="1810" y="1377"/>
                  </a:lnTo>
                  <a:lnTo>
                    <a:pt x="1805" y="1383"/>
                  </a:lnTo>
                  <a:lnTo>
                    <a:pt x="1801" y="1390"/>
                  </a:lnTo>
                  <a:lnTo>
                    <a:pt x="1799" y="1398"/>
                  </a:lnTo>
                  <a:lnTo>
                    <a:pt x="1798" y="1407"/>
                  </a:lnTo>
                  <a:lnTo>
                    <a:pt x="1798" y="1419"/>
                  </a:lnTo>
                  <a:lnTo>
                    <a:pt x="1798" y="1419"/>
                  </a:lnTo>
                  <a:close/>
                  <a:moveTo>
                    <a:pt x="4108" y="1355"/>
                  </a:moveTo>
                  <a:lnTo>
                    <a:pt x="4108" y="1355"/>
                  </a:lnTo>
                  <a:lnTo>
                    <a:pt x="4108" y="1370"/>
                  </a:lnTo>
                  <a:lnTo>
                    <a:pt x="4106" y="1384"/>
                  </a:lnTo>
                  <a:lnTo>
                    <a:pt x="4105" y="1399"/>
                  </a:lnTo>
                  <a:lnTo>
                    <a:pt x="4105" y="1415"/>
                  </a:lnTo>
                  <a:lnTo>
                    <a:pt x="4105" y="1415"/>
                  </a:lnTo>
                  <a:lnTo>
                    <a:pt x="4134" y="1405"/>
                  </a:lnTo>
                  <a:lnTo>
                    <a:pt x="4147" y="1399"/>
                  </a:lnTo>
                  <a:lnTo>
                    <a:pt x="4159" y="1392"/>
                  </a:lnTo>
                  <a:lnTo>
                    <a:pt x="4171" y="1384"/>
                  </a:lnTo>
                  <a:lnTo>
                    <a:pt x="4181" y="1375"/>
                  </a:lnTo>
                  <a:lnTo>
                    <a:pt x="4190" y="1364"/>
                  </a:lnTo>
                  <a:lnTo>
                    <a:pt x="4195" y="1359"/>
                  </a:lnTo>
                  <a:lnTo>
                    <a:pt x="4198" y="1352"/>
                  </a:lnTo>
                  <a:lnTo>
                    <a:pt x="4198" y="1352"/>
                  </a:lnTo>
                  <a:lnTo>
                    <a:pt x="4186" y="1351"/>
                  </a:lnTo>
                  <a:lnTo>
                    <a:pt x="4175" y="1351"/>
                  </a:lnTo>
                  <a:lnTo>
                    <a:pt x="4165" y="1351"/>
                  </a:lnTo>
                  <a:lnTo>
                    <a:pt x="4154" y="1352"/>
                  </a:lnTo>
                  <a:lnTo>
                    <a:pt x="4132" y="1355"/>
                  </a:lnTo>
                  <a:lnTo>
                    <a:pt x="4121" y="1355"/>
                  </a:lnTo>
                  <a:lnTo>
                    <a:pt x="4108" y="1355"/>
                  </a:lnTo>
                  <a:lnTo>
                    <a:pt x="4108" y="1355"/>
                  </a:lnTo>
                  <a:close/>
                  <a:moveTo>
                    <a:pt x="1973" y="1352"/>
                  </a:moveTo>
                  <a:lnTo>
                    <a:pt x="1973" y="1352"/>
                  </a:lnTo>
                  <a:lnTo>
                    <a:pt x="1972" y="1354"/>
                  </a:lnTo>
                  <a:lnTo>
                    <a:pt x="1971" y="1356"/>
                  </a:lnTo>
                  <a:lnTo>
                    <a:pt x="1970" y="1358"/>
                  </a:lnTo>
                  <a:lnTo>
                    <a:pt x="1970" y="1360"/>
                  </a:lnTo>
                  <a:lnTo>
                    <a:pt x="1970" y="1360"/>
                  </a:lnTo>
                  <a:lnTo>
                    <a:pt x="1971" y="1368"/>
                  </a:lnTo>
                  <a:lnTo>
                    <a:pt x="1971" y="1376"/>
                  </a:lnTo>
                  <a:lnTo>
                    <a:pt x="1968" y="1392"/>
                  </a:lnTo>
                  <a:lnTo>
                    <a:pt x="1966" y="1405"/>
                  </a:lnTo>
                  <a:lnTo>
                    <a:pt x="1966" y="1410"/>
                  </a:lnTo>
                  <a:lnTo>
                    <a:pt x="1967" y="1411"/>
                  </a:lnTo>
                  <a:lnTo>
                    <a:pt x="1968" y="1412"/>
                  </a:lnTo>
                  <a:lnTo>
                    <a:pt x="1968" y="1412"/>
                  </a:lnTo>
                  <a:lnTo>
                    <a:pt x="1971" y="1417"/>
                  </a:lnTo>
                  <a:lnTo>
                    <a:pt x="1975" y="1419"/>
                  </a:lnTo>
                  <a:lnTo>
                    <a:pt x="1979" y="1420"/>
                  </a:lnTo>
                  <a:lnTo>
                    <a:pt x="1984" y="1421"/>
                  </a:lnTo>
                  <a:lnTo>
                    <a:pt x="1994" y="1421"/>
                  </a:lnTo>
                  <a:lnTo>
                    <a:pt x="2005" y="1418"/>
                  </a:lnTo>
                  <a:lnTo>
                    <a:pt x="2016" y="1415"/>
                  </a:lnTo>
                  <a:lnTo>
                    <a:pt x="2029" y="1413"/>
                  </a:lnTo>
                  <a:lnTo>
                    <a:pt x="2040" y="1413"/>
                  </a:lnTo>
                  <a:lnTo>
                    <a:pt x="2045" y="1413"/>
                  </a:lnTo>
                  <a:lnTo>
                    <a:pt x="2050" y="1415"/>
                  </a:lnTo>
                  <a:lnTo>
                    <a:pt x="2050" y="1415"/>
                  </a:lnTo>
                  <a:lnTo>
                    <a:pt x="2056" y="1411"/>
                  </a:lnTo>
                  <a:lnTo>
                    <a:pt x="2062" y="1407"/>
                  </a:lnTo>
                  <a:lnTo>
                    <a:pt x="2075" y="1399"/>
                  </a:lnTo>
                  <a:lnTo>
                    <a:pt x="2081" y="1394"/>
                  </a:lnTo>
                  <a:lnTo>
                    <a:pt x="2086" y="1389"/>
                  </a:lnTo>
                  <a:lnTo>
                    <a:pt x="2091" y="1383"/>
                  </a:lnTo>
                  <a:lnTo>
                    <a:pt x="2094" y="1376"/>
                  </a:lnTo>
                  <a:lnTo>
                    <a:pt x="2094" y="1376"/>
                  </a:lnTo>
                  <a:lnTo>
                    <a:pt x="2081" y="1371"/>
                  </a:lnTo>
                  <a:lnTo>
                    <a:pt x="2067" y="1367"/>
                  </a:lnTo>
                  <a:lnTo>
                    <a:pt x="2052" y="1364"/>
                  </a:lnTo>
                  <a:lnTo>
                    <a:pt x="2037" y="1361"/>
                  </a:lnTo>
                  <a:lnTo>
                    <a:pt x="2005" y="1356"/>
                  </a:lnTo>
                  <a:lnTo>
                    <a:pt x="1973" y="1352"/>
                  </a:lnTo>
                  <a:lnTo>
                    <a:pt x="1973" y="1352"/>
                  </a:lnTo>
                  <a:close/>
                  <a:moveTo>
                    <a:pt x="3372" y="1365"/>
                  </a:moveTo>
                  <a:lnTo>
                    <a:pt x="3372" y="1365"/>
                  </a:lnTo>
                  <a:lnTo>
                    <a:pt x="3373" y="1394"/>
                  </a:lnTo>
                  <a:lnTo>
                    <a:pt x="3375" y="1424"/>
                  </a:lnTo>
                  <a:lnTo>
                    <a:pt x="3375" y="1439"/>
                  </a:lnTo>
                  <a:lnTo>
                    <a:pt x="3375" y="1454"/>
                  </a:lnTo>
                  <a:lnTo>
                    <a:pt x="3374" y="1468"/>
                  </a:lnTo>
                  <a:lnTo>
                    <a:pt x="3372" y="1481"/>
                  </a:lnTo>
                  <a:lnTo>
                    <a:pt x="3372" y="1481"/>
                  </a:lnTo>
                  <a:lnTo>
                    <a:pt x="3370" y="1480"/>
                  </a:lnTo>
                  <a:lnTo>
                    <a:pt x="3368" y="1478"/>
                  </a:lnTo>
                  <a:lnTo>
                    <a:pt x="3365" y="1473"/>
                  </a:lnTo>
                  <a:lnTo>
                    <a:pt x="3362" y="1467"/>
                  </a:lnTo>
                  <a:lnTo>
                    <a:pt x="3361" y="1461"/>
                  </a:lnTo>
                  <a:lnTo>
                    <a:pt x="3360" y="1455"/>
                  </a:lnTo>
                  <a:lnTo>
                    <a:pt x="3358" y="1449"/>
                  </a:lnTo>
                  <a:lnTo>
                    <a:pt x="3355" y="1445"/>
                  </a:lnTo>
                  <a:lnTo>
                    <a:pt x="3353" y="1443"/>
                  </a:lnTo>
                  <a:lnTo>
                    <a:pt x="3350" y="1442"/>
                  </a:lnTo>
                  <a:lnTo>
                    <a:pt x="3350" y="1442"/>
                  </a:lnTo>
                  <a:lnTo>
                    <a:pt x="3348" y="1444"/>
                  </a:lnTo>
                  <a:lnTo>
                    <a:pt x="3347" y="1446"/>
                  </a:lnTo>
                  <a:lnTo>
                    <a:pt x="3345" y="1451"/>
                  </a:lnTo>
                  <a:lnTo>
                    <a:pt x="3344" y="1458"/>
                  </a:lnTo>
                  <a:lnTo>
                    <a:pt x="3344" y="1465"/>
                  </a:lnTo>
                  <a:lnTo>
                    <a:pt x="3345" y="1481"/>
                  </a:lnTo>
                  <a:lnTo>
                    <a:pt x="3345" y="1488"/>
                  </a:lnTo>
                  <a:lnTo>
                    <a:pt x="3345" y="1494"/>
                  </a:lnTo>
                  <a:lnTo>
                    <a:pt x="3345" y="1494"/>
                  </a:lnTo>
                  <a:lnTo>
                    <a:pt x="3357" y="1495"/>
                  </a:lnTo>
                  <a:lnTo>
                    <a:pt x="3371" y="1494"/>
                  </a:lnTo>
                  <a:lnTo>
                    <a:pt x="3382" y="1493"/>
                  </a:lnTo>
                  <a:lnTo>
                    <a:pt x="3393" y="1492"/>
                  </a:lnTo>
                  <a:lnTo>
                    <a:pt x="3413" y="1488"/>
                  </a:lnTo>
                  <a:lnTo>
                    <a:pt x="3432" y="1481"/>
                  </a:lnTo>
                  <a:lnTo>
                    <a:pt x="3449" y="1474"/>
                  </a:lnTo>
                  <a:lnTo>
                    <a:pt x="3466" y="1466"/>
                  </a:lnTo>
                  <a:lnTo>
                    <a:pt x="3498" y="1447"/>
                  </a:lnTo>
                  <a:lnTo>
                    <a:pt x="3498" y="1447"/>
                  </a:lnTo>
                  <a:lnTo>
                    <a:pt x="3501" y="1435"/>
                  </a:lnTo>
                  <a:lnTo>
                    <a:pt x="3502" y="1424"/>
                  </a:lnTo>
                  <a:lnTo>
                    <a:pt x="3500" y="1412"/>
                  </a:lnTo>
                  <a:lnTo>
                    <a:pt x="3496" y="1403"/>
                  </a:lnTo>
                  <a:lnTo>
                    <a:pt x="3491" y="1395"/>
                  </a:lnTo>
                  <a:lnTo>
                    <a:pt x="3484" y="1388"/>
                  </a:lnTo>
                  <a:lnTo>
                    <a:pt x="3475" y="1381"/>
                  </a:lnTo>
                  <a:lnTo>
                    <a:pt x="3465" y="1376"/>
                  </a:lnTo>
                  <a:lnTo>
                    <a:pt x="3454" y="1372"/>
                  </a:lnTo>
                  <a:lnTo>
                    <a:pt x="3443" y="1368"/>
                  </a:lnTo>
                  <a:lnTo>
                    <a:pt x="3431" y="1366"/>
                  </a:lnTo>
                  <a:lnTo>
                    <a:pt x="3419" y="1364"/>
                  </a:lnTo>
                  <a:lnTo>
                    <a:pt x="3407" y="1363"/>
                  </a:lnTo>
                  <a:lnTo>
                    <a:pt x="3395" y="1363"/>
                  </a:lnTo>
                  <a:lnTo>
                    <a:pt x="3383" y="1364"/>
                  </a:lnTo>
                  <a:lnTo>
                    <a:pt x="3372" y="1365"/>
                  </a:lnTo>
                  <a:lnTo>
                    <a:pt x="3372" y="1365"/>
                  </a:lnTo>
                  <a:close/>
                  <a:moveTo>
                    <a:pt x="3187" y="1434"/>
                  </a:moveTo>
                  <a:lnTo>
                    <a:pt x="3187" y="1434"/>
                  </a:lnTo>
                  <a:lnTo>
                    <a:pt x="3188" y="1443"/>
                  </a:lnTo>
                  <a:lnTo>
                    <a:pt x="3191" y="1452"/>
                  </a:lnTo>
                  <a:lnTo>
                    <a:pt x="3196" y="1459"/>
                  </a:lnTo>
                  <a:lnTo>
                    <a:pt x="3202" y="1466"/>
                  </a:lnTo>
                  <a:lnTo>
                    <a:pt x="3209" y="1472"/>
                  </a:lnTo>
                  <a:lnTo>
                    <a:pt x="3217" y="1477"/>
                  </a:lnTo>
                  <a:lnTo>
                    <a:pt x="3227" y="1481"/>
                  </a:lnTo>
                  <a:lnTo>
                    <a:pt x="3237" y="1485"/>
                  </a:lnTo>
                  <a:lnTo>
                    <a:pt x="3248" y="1488"/>
                  </a:lnTo>
                  <a:lnTo>
                    <a:pt x="3259" y="1491"/>
                  </a:lnTo>
                  <a:lnTo>
                    <a:pt x="3273" y="1493"/>
                  </a:lnTo>
                  <a:lnTo>
                    <a:pt x="3285" y="1494"/>
                  </a:lnTo>
                  <a:lnTo>
                    <a:pt x="3311" y="1495"/>
                  </a:lnTo>
                  <a:lnTo>
                    <a:pt x="3337" y="1494"/>
                  </a:lnTo>
                  <a:lnTo>
                    <a:pt x="3337" y="1494"/>
                  </a:lnTo>
                  <a:lnTo>
                    <a:pt x="3337" y="1477"/>
                  </a:lnTo>
                  <a:lnTo>
                    <a:pt x="3337" y="1461"/>
                  </a:lnTo>
                  <a:lnTo>
                    <a:pt x="3336" y="1446"/>
                  </a:lnTo>
                  <a:lnTo>
                    <a:pt x="3334" y="1431"/>
                  </a:lnTo>
                  <a:lnTo>
                    <a:pt x="3330" y="1400"/>
                  </a:lnTo>
                  <a:lnTo>
                    <a:pt x="3326" y="1371"/>
                  </a:lnTo>
                  <a:lnTo>
                    <a:pt x="3326" y="1371"/>
                  </a:lnTo>
                  <a:lnTo>
                    <a:pt x="3307" y="1372"/>
                  </a:lnTo>
                  <a:lnTo>
                    <a:pt x="3285" y="1374"/>
                  </a:lnTo>
                  <a:lnTo>
                    <a:pt x="3261" y="1377"/>
                  </a:lnTo>
                  <a:lnTo>
                    <a:pt x="3249" y="1379"/>
                  </a:lnTo>
                  <a:lnTo>
                    <a:pt x="3238" y="1382"/>
                  </a:lnTo>
                  <a:lnTo>
                    <a:pt x="3227" y="1385"/>
                  </a:lnTo>
                  <a:lnTo>
                    <a:pt x="3217" y="1389"/>
                  </a:lnTo>
                  <a:lnTo>
                    <a:pt x="3208" y="1394"/>
                  </a:lnTo>
                  <a:lnTo>
                    <a:pt x="3201" y="1400"/>
                  </a:lnTo>
                  <a:lnTo>
                    <a:pt x="3195" y="1407"/>
                  </a:lnTo>
                  <a:lnTo>
                    <a:pt x="3190" y="1414"/>
                  </a:lnTo>
                  <a:lnTo>
                    <a:pt x="3187" y="1424"/>
                  </a:lnTo>
                  <a:lnTo>
                    <a:pt x="3187" y="1434"/>
                  </a:lnTo>
                  <a:lnTo>
                    <a:pt x="3187" y="1434"/>
                  </a:lnTo>
                  <a:close/>
                  <a:moveTo>
                    <a:pt x="1263" y="1412"/>
                  </a:moveTo>
                  <a:lnTo>
                    <a:pt x="1263" y="1412"/>
                  </a:lnTo>
                  <a:lnTo>
                    <a:pt x="1269" y="1420"/>
                  </a:lnTo>
                  <a:lnTo>
                    <a:pt x="1274" y="1427"/>
                  </a:lnTo>
                  <a:lnTo>
                    <a:pt x="1276" y="1431"/>
                  </a:lnTo>
                  <a:lnTo>
                    <a:pt x="1277" y="1436"/>
                  </a:lnTo>
                  <a:lnTo>
                    <a:pt x="1278" y="1441"/>
                  </a:lnTo>
                  <a:lnTo>
                    <a:pt x="1278" y="1447"/>
                  </a:lnTo>
                  <a:lnTo>
                    <a:pt x="1278" y="1447"/>
                  </a:lnTo>
                  <a:lnTo>
                    <a:pt x="1283" y="1446"/>
                  </a:lnTo>
                  <a:lnTo>
                    <a:pt x="1287" y="1444"/>
                  </a:lnTo>
                  <a:lnTo>
                    <a:pt x="1290" y="1440"/>
                  </a:lnTo>
                  <a:lnTo>
                    <a:pt x="1292" y="1436"/>
                  </a:lnTo>
                  <a:lnTo>
                    <a:pt x="1297" y="1428"/>
                  </a:lnTo>
                  <a:lnTo>
                    <a:pt x="1299" y="1424"/>
                  </a:lnTo>
                  <a:lnTo>
                    <a:pt x="1303" y="1421"/>
                  </a:lnTo>
                  <a:lnTo>
                    <a:pt x="1303" y="1421"/>
                  </a:lnTo>
                  <a:lnTo>
                    <a:pt x="1308" y="1423"/>
                  </a:lnTo>
                  <a:lnTo>
                    <a:pt x="1312" y="1426"/>
                  </a:lnTo>
                  <a:lnTo>
                    <a:pt x="1319" y="1432"/>
                  </a:lnTo>
                  <a:lnTo>
                    <a:pt x="1319" y="1432"/>
                  </a:lnTo>
                  <a:lnTo>
                    <a:pt x="1319" y="1424"/>
                  </a:lnTo>
                  <a:lnTo>
                    <a:pt x="1321" y="1417"/>
                  </a:lnTo>
                  <a:lnTo>
                    <a:pt x="1326" y="1402"/>
                  </a:lnTo>
                  <a:lnTo>
                    <a:pt x="1331" y="1390"/>
                  </a:lnTo>
                  <a:lnTo>
                    <a:pt x="1332" y="1384"/>
                  </a:lnTo>
                  <a:lnTo>
                    <a:pt x="1332" y="1378"/>
                  </a:lnTo>
                  <a:lnTo>
                    <a:pt x="1332" y="1378"/>
                  </a:lnTo>
                  <a:lnTo>
                    <a:pt x="1327" y="1384"/>
                  </a:lnTo>
                  <a:lnTo>
                    <a:pt x="1321" y="1389"/>
                  </a:lnTo>
                  <a:lnTo>
                    <a:pt x="1313" y="1394"/>
                  </a:lnTo>
                  <a:lnTo>
                    <a:pt x="1304" y="1399"/>
                  </a:lnTo>
                  <a:lnTo>
                    <a:pt x="1295" y="1403"/>
                  </a:lnTo>
                  <a:lnTo>
                    <a:pt x="1284" y="1407"/>
                  </a:lnTo>
                  <a:lnTo>
                    <a:pt x="1273" y="1410"/>
                  </a:lnTo>
                  <a:lnTo>
                    <a:pt x="1263" y="1412"/>
                  </a:lnTo>
                  <a:lnTo>
                    <a:pt x="1263" y="1412"/>
                  </a:lnTo>
                  <a:close/>
                  <a:moveTo>
                    <a:pt x="2485" y="1415"/>
                  </a:moveTo>
                  <a:lnTo>
                    <a:pt x="2485" y="1415"/>
                  </a:lnTo>
                  <a:lnTo>
                    <a:pt x="2488" y="1426"/>
                  </a:lnTo>
                  <a:lnTo>
                    <a:pt x="2492" y="1435"/>
                  </a:lnTo>
                  <a:lnTo>
                    <a:pt x="2497" y="1442"/>
                  </a:lnTo>
                  <a:lnTo>
                    <a:pt x="2504" y="1449"/>
                  </a:lnTo>
                  <a:lnTo>
                    <a:pt x="2512" y="1455"/>
                  </a:lnTo>
                  <a:lnTo>
                    <a:pt x="2520" y="1459"/>
                  </a:lnTo>
                  <a:lnTo>
                    <a:pt x="2529" y="1463"/>
                  </a:lnTo>
                  <a:lnTo>
                    <a:pt x="2540" y="1466"/>
                  </a:lnTo>
                  <a:lnTo>
                    <a:pt x="2551" y="1469"/>
                  </a:lnTo>
                  <a:lnTo>
                    <a:pt x="2562" y="1471"/>
                  </a:lnTo>
                  <a:lnTo>
                    <a:pt x="2585" y="1473"/>
                  </a:lnTo>
                  <a:lnTo>
                    <a:pt x="2609" y="1474"/>
                  </a:lnTo>
                  <a:lnTo>
                    <a:pt x="2632" y="1474"/>
                  </a:lnTo>
                  <a:lnTo>
                    <a:pt x="2632" y="1474"/>
                  </a:lnTo>
                  <a:lnTo>
                    <a:pt x="2635" y="1472"/>
                  </a:lnTo>
                  <a:lnTo>
                    <a:pt x="2636" y="1469"/>
                  </a:lnTo>
                  <a:lnTo>
                    <a:pt x="2638" y="1466"/>
                  </a:lnTo>
                  <a:lnTo>
                    <a:pt x="2641" y="1463"/>
                  </a:lnTo>
                  <a:lnTo>
                    <a:pt x="2641" y="1463"/>
                  </a:lnTo>
                  <a:lnTo>
                    <a:pt x="2642" y="1468"/>
                  </a:lnTo>
                  <a:lnTo>
                    <a:pt x="2643" y="1470"/>
                  </a:lnTo>
                  <a:lnTo>
                    <a:pt x="2644" y="1471"/>
                  </a:lnTo>
                  <a:lnTo>
                    <a:pt x="2647" y="1472"/>
                  </a:lnTo>
                  <a:lnTo>
                    <a:pt x="2652" y="1471"/>
                  </a:lnTo>
                  <a:lnTo>
                    <a:pt x="2661" y="1469"/>
                  </a:lnTo>
                  <a:lnTo>
                    <a:pt x="2666" y="1468"/>
                  </a:lnTo>
                  <a:lnTo>
                    <a:pt x="2670" y="1468"/>
                  </a:lnTo>
                  <a:lnTo>
                    <a:pt x="2670" y="1468"/>
                  </a:lnTo>
                  <a:lnTo>
                    <a:pt x="2670" y="1463"/>
                  </a:lnTo>
                  <a:lnTo>
                    <a:pt x="2668" y="1459"/>
                  </a:lnTo>
                  <a:lnTo>
                    <a:pt x="2667" y="1456"/>
                  </a:lnTo>
                  <a:lnTo>
                    <a:pt x="2667" y="1453"/>
                  </a:lnTo>
                  <a:lnTo>
                    <a:pt x="2667" y="1450"/>
                  </a:lnTo>
                  <a:lnTo>
                    <a:pt x="2667" y="1450"/>
                  </a:lnTo>
                  <a:lnTo>
                    <a:pt x="2661" y="1450"/>
                  </a:lnTo>
                  <a:lnTo>
                    <a:pt x="2655" y="1449"/>
                  </a:lnTo>
                  <a:lnTo>
                    <a:pt x="2651" y="1447"/>
                  </a:lnTo>
                  <a:lnTo>
                    <a:pt x="2647" y="1444"/>
                  </a:lnTo>
                  <a:lnTo>
                    <a:pt x="2643" y="1441"/>
                  </a:lnTo>
                  <a:lnTo>
                    <a:pt x="2640" y="1437"/>
                  </a:lnTo>
                  <a:lnTo>
                    <a:pt x="2637" y="1433"/>
                  </a:lnTo>
                  <a:lnTo>
                    <a:pt x="2635" y="1429"/>
                  </a:lnTo>
                  <a:lnTo>
                    <a:pt x="2632" y="1418"/>
                  </a:lnTo>
                  <a:lnTo>
                    <a:pt x="2631" y="1406"/>
                  </a:lnTo>
                  <a:lnTo>
                    <a:pt x="2630" y="1381"/>
                  </a:lnTo>
                  <a:lnTo>
                    <a:pt x="2630" y="1381"/>
                  </a:lnTo>
                  <a:lnTo>
                    <a:pt x="2609" y="1382"/>
                  </a:lnTo>
                  <a:lnTo>
                    <a:pt x="2588" y="1384"/>
                  </a:lnTo>
                  <a:lnTo>
                    <a:pt x="2569" y="1387"/>
                  </a:lnTo>
                  <a:lnTo>
                    <a:pt x="2550" y="1391"/>
                  </a:lnTo>
                  <a:lnTo>
                    <a:pt x="2532" y="1395"/>
                  </a:lnTo>
                  <a:lnTo>
                    <a:pt x="2515" y="1401"/>
                  </a:lnTo>
                  <a:lnTo>
                    <a:pt x="2499" y="1407"/>
                  </a:lnTo>
                  <a:lnTo>
                    <a:pt x="2485" y="1415"/>
                  </a:lnTo>
                  <a:lnTo>
                    <a:pt x="2485" y="1415"/>
                  </a:lnTo>
                  <a:close/>
                  <a:moveTo>
                    <a:pt x="2680" y="1466"/>
                  </a:moveTo>
                  <a:lnTo>
                    <a:pt x="2680" y="1466"/>
                  </a:lnTo>
                  <a:lnTo>
                    <a:pt x="2695" y="1462"/>
                  </a:lnTo>
                  <a:lnTo>
                    <a:pt x="2713" y="1459"/>
                  </a:lnTo>
                  <a:lnTo>
                    <a:pt x="2732" y="1456"/>
                  </a:lnTo>
                  <a:lnTo>
                    <a:pt x="2752" y="1452"/>
                  </a:lnTo>
                  <a:lnTo>
                    <a:pt x="2770" y="1447"/>
                  </a:lnTo>
                  <a:lnTo>
                    <a:pt x="2777" y="1444"/>
                  </a:lnTo>
                  <a:lnTo>
                    <a:pt x="2784" y="1441"/>
                  </a:lnTo>
                  <a:lnTo>
                    <a:pt x="2789" y="1437"/>
                  </a:lnTo>
                  <a:lnTo>
                    <a:pt x="2793" y="1432"/>
                  </a:lnTo>
                  <a:lnTo>
                    <a:pt x="2796" y="1427"/>
                  </a:lnTo>
                  <a:lnTo>
                    <a:pt x="2796" y="1421"/>
                  </a:lnTo>
                  <a:lnTo>
                    <a:pt x="2796" y="1421"/>
                  </a:lnTo>
                  <a:lnTo>
                    <a:pt x="2795" y="1417"/>
                  </a:lnTo>
                  <a:lnTo>
                    <a:pt x="2792" y="1411"/>
                  </a:lnTo>
                  <a:lnTo>
                    <a:pt x="2788" y="1407"/>
                  </a:lnTo>
                  <a:lnTo>
                    <a:pt x="2782" y="1404"/>
                  </a:lnTo>
                  <a:lnTo>
                    <a:pt x="2775" y="1401"/>
                  </a:lnTo>
                  <a:lnTo>
                    <a:pt x="2768" y="1398"/>
                  </a:lnTo>
                  <a:lnTo>
                    <a:pt x="2751" y="1393"/>
                  </a:lnTo>
                  <a:lnTo>
                    <a:pt x="2731" y="1389"/>
                  </a:lnTo>
                  <a:lnTo>
                    <a:pt x="2712" y="1386"/>
                  </a:lnTo>
                  <a:lnTo>
                    <a:pt x="2680" y="1384"/>
                  </a:lnTo>
                  <a:lnTo>
                    <a:pt x="2680" y="1384"/>
                  </a:lnTo>
                  <a:lnTo>
                    <a:pt x="2679" y="1395"/>
                  </a:lnTo>
                  <a:lnTo>
                    <a:pt x="2680" y="1405"/>
                  </a:lnTo>
                  <a:lnTo>
                    <a:pt x="2681" y="1427"/>
                  </a:lnTo>
                  <a:lnTo>
                    <a:pt x="2682" y="1447"/>
                  </a:lnTo>
                  <a:lnTo>
                    <a:pt x="2682" y="1457"/>
                  </a:lnTo>
                  <a:lnTo>
                    <a:pt x="2680" y="1466"/>
                  </a:lnTo>
                  <a:lnTo>
                    <a:pt x="2680" y="1466"/>
                  </a:lnTo>
                  <a:close/>
                  <a:moveTo>
                    <a:pt x="4103" y="1437"/>
                  </a:moveTo>
                  <a:lnTo>
                    <a:pt x="4103" y="1437"/>
                  </a:lnTo>
                  <a:lnTo>
                    <a:pt x="4101" y="1457"/>
                  </a:lnTo>
                  <a:lnTo>
                    <a:pt x="4099" y="1478"/>
                  </a:lnTo>
                  <a:lnTo>
                    <a:pt x="4096" y="1500"/>
                  </a:lnTo>
                  <a:lnTo>
                    <a:pt x="4095" y="1522"/>
                  </a:lnTo>
                  <a:lnTo>
                    <a:pt x="4095" y="1522"/>
                  </a:lnTo>
                  <a:lnTo>
                    <a:pt x="4095" y="1541"/>
                  </a:lnTo>
                  <a:lnTo>
                    <a:pt x="4095" y="1564"/>
                  </a:lnTo>
                  <a:lnTo>
                    <a:pt x="4095" y="1588"/>
                  </a:lnTo>
                  <a:lnTo>
                    <a:pt x="4094" y="1612"/>
                  </a:lnTo>
                  <a:lnTo>
                    <a:pt x="4093" y="1624"/>
                  </a:lnTo>
                  <a:lnTo>
                    <a:pt x="4091" y="1636"/>
                  </a:lnTo>
                  <a:lnTo>
                    <a:pt x="4089" y="1645"/>
                  </a:lnTo>
                  <a:lnTo>
                    <a:pt x="4085" y="1654"/>
                  </a:lnTo>
                  <a:lnTo>
                    <a:pt x="4082" y="1661"/>
                  </a:lnTo>
                  <a:lnTo>
                    <a:pt x="4077" y="1666"/>
                  </a:lnTo>
                  <a:lnTo>
                    <a:pt x="4072" y="1670"/>
                  </a:lnTo>
                  <a:lnTo>
                    <a:pt x="4069" y="1671"/>
                  </a:lnTo>
                  <a:lnTo>
                    <a:pt x="4065" y="1672"/>
                  </a:lnTo>
                  <a:lnTo>
                    <a:pt x="4065" y="1672"/>
                  </a:lnTo>
                  <a:lnTo>
                    <a:pt x="4059" y="1671"/>
                  </a:lnTo>
                  <a:lnTo>
                    <a:pt x="4054" y="1669"/>
                  </a:lnTo>
                  <a:lnTo>
                    <a:pt x="4050" y="1665"/>
                  </a:lnTo>
                  <a:lnTo>
                    <a:pt x="4047" y="1659"/>
                  </a:lnTo>
                  <a:lnTo>
                    <a:pt x="4044" y="1653"/>
                  </a:lnTo>
                  <a:lnTo>
                    <a:pt x="4042" y="1646"/>
                  </a:lnTo>
                  <a:lnTo>
                    <a:pt x="4039" y="1629"/>
                  </a:lnTo>
                  <a:lnTo>
                    <a:pt x="4038" y="1609"/>
                  </a:lnTo>
                  <a:lnTo>
                    <a:pt x="4038" y="1591"/>
                  </a:lnTo>
                  <a:lnTo>
                    <a:pt x="4039" y="1561"/>
                  </a:lnTo>
                  <a:lnTo>
                    <a:pt x="4039" y="1561"/>
                  </a:lnTo>
                  <a:lnTo>
                    <a:pt x="4040" y="1546"/>
                  </a:lnTo>
                  <a:lnTo>
                    <a:pt x="4041" y="1532"/>
                  </a:lnTo>
                  <a:lnTo>
                    <a:pt x="4043" y="1505"/>
                  </a:lnTo>
                  <a:lnTo>
                    <a:pt x="4044" y="1493"/>
                  </a:lnTo>
                  <a:lnTo>
                    <a:pt x="4045" y="1481"/>
                  </a:lnTo>
                  <a:lnTo>
                    <a:pt x="4044" y="1468"/>
                  </a:lnTo>
                  <a:lnTo>
                    <a:pt x="4042" y="1455"/>
                  </a:lnTo>
                  <a:lnTo>
                    <a:pt x="4042" y="1455"/>
                  </a:lnTo>
                  <a:lnTo>
                    <a:pt x="4007" y="1455"/>
                  </a:lnTo>
                  <a:lnTo>
                    <a:pt x="3971" y="1455"/>
                  </a:lnTo>
                  <a:lnTo>
                    <a:pt x="3955" y="1455"/>
                  </a:lnTo>
                  <a:lnTo>
                    <a:pt x="3939" y="1453"/>
                  </a:lnTo>
                  <a:lnTo>
                    <a:pt x="3925" y="1450"/>
                  </a:lnTo>
                  <a:lnTo>
                    <a:pt x="3919" y="1447"/>
                  </a:lnTo>
                  <a:lnTo>
                    <a:pt x="3913" y="1445"/>
                  </a:lnTo>
                  <a:lnTo>
                    <a:pt x="3913" y="1445"/>
                  </a:lnTo>
                  <a:lnTo>
                    <a:pt x="3909" y="1442"/>
                  </a:lnTo>
                  <a:lnTo>
                    <a:pt x="3905" y="1439"/>
                  </a:lnTo>
                  <a:lnTo>
                    <a:pt x="3898" y="1432"/>
                  </a:lnTo>
                  <a:lnTo>
                    <a:pt x="3892" y="1427"/>
                  </a:lnTo>
                  <a:lnTo>
                    <a:pt x="3890" y="1426"/>
                  </a:lnTo>
                  <a:lnTo>
                    <a:pt x="3889" y="1426"/>
                  </a:lnTo>
                  <a:lnTo>
                    <a:pt x="3889" y="1426"/>
                  </a:lnTo>
                  <a:lnTo>
                    <a:pt x="3891" y="1453"/>
                  </a:lnTo>
                  <a:lnTo>
                    <a:pt x="3892" y="1479"/>
                  </a:lnTo>
                  <a:lnTo>
                    <a:pt x="3892" y="1506"/>
                  </a:lnTo>
                  <a:lnTo>
                    <a:pt x="3891" y="1534"/>
                  </a:lnTo>
                  <a:lnTo>
                    <a:pt x="3889" y="1587"/>
                  </a:lnTo>
                  <a:lnTo>
                    <a:pt x="3887" y="1640"/>
                  </a:lnTo>
                  <a:lnTo>
                    <a:pt x="3887" y="1640"/>
                  </a:lnTo>
                  <a:lnTo>
                    <a:pt x="3893" y="1648"/>
                  </a:lnTo>
                  <a:lnTo>
                    <a:pt x="3899" y="1657"/>
                  </a:lnTo>
                  <a:lnTo>
                    <a:pt x="3905" y="1665"/>
                  </a:lnTo>
                  <a:lnTo>
                    <a:pt x="3913" y="1672"/>
                  </a:lnTo>
                  <a:lnTo>
                    <a:pt x="3913" y="1672"/>
                  </a:lnTo>
                  <a:lnTo>
                    <a:pt x="3957" y="1677"/>
                  </a:lnTo>
                  <a:lnTo>
                    <a:pt x="4002" y="1681"/>
                  </a:lnTo>
                  <a:lnTo>
                    <a:pt x="4024" y="1682"/>
                  </a:lnTo>
                  <a:lnTo>
                    <a:pt x="4046" y="1683"/>
                  </a:lnTo>
                  <a:lnTo>
                    <a:pt x="4067" y="1682"/>
                  </a:lnTo>
                  <a:lnTo>
                    <a:pt x="4087" y="1680"/>
                  </a:lnTo>
                  <a:lnTo>
                    <a:pt x="4107" y="1677"/>
                  </a:lnTo>
                  <a:lnTo>
                    <a:pt x="4125" y="1672"/>
                  </a:lnTo>
                  <a:lnTo>
                    <a:pt x="4133" y="1669"/>
                  </a:lnTo>
                  <a:lnTo>
                    <a:pt x="4141" y="1665"/>
                  </a:lnTo>
                  <a:lnTo>
                    <a:pt x="4148" y="1661"/>
                  </a:lnTo>
                  <a:lnTo>
                    <a:pt x="4155" y="1656"/>
                  </a:lnTo>
                  <a:lnTo>
                    <a:pt x="4161" y="1651"/>
                  </a:lnTo>
                  <a:lnTo>
                    <a:pt x="4167" y="1645"/>
                  </a:lnTo>
                  <a:lnTo>
                    <a:pt x="4172" y="1638"/>
                  </a:lnTo>
                  <a:lnTo>
                    <a:pt x="4177" y="1631"/>
                  </a:lnTo>
                  <a:lnTo>
                    <a:pt x="4181" y="1622"/>
                  </a:lnTo>
                  <a:lnTo>
                    <a:pt x="4184" y="1614"/>
                  </a:lnTo>
                  <a:lnTo>
                    <a:pt x="4187" y="1605"/>
                  </a:lnTo>
                  <a:lnTo>
                    <a:pt x="4189" y="1595"/>
                  </a:lnTo>
                  <a:lnTo>
                    <a:pt x="4189" y="1595"/>
                  </a:lnTo>
                  <a:lnTo>
                    <a:pt x="4194" y="1570"/>
                  </a:lnTo>
                  <a:lnTo>
                    <a:pt x="4197" y="1543"/>
                  </a:lnTo>
                  <a:lnTo>
                    <a:pt x="4202" y="1488"/>
                  </a:lnTo>
                  <a:lnTo>
                    <a:pt x="4207" y="1434"/>
                  </a:lnTo>
                  <a:lnTo>
                    <a:pt x="4210" y="1408"/>
                  </a:lnTo>
                  <a:lnTo>
                    <a:pt x="4214" y="1384"/>
                  </a:lnTo>
                  <a:lnTo>
                    <a:pt x="4214" y="1384"/>
                  </a:lnTo>
                  <a:lnTo>
                    <a:pt x="4209" y="1389"/>
                  </a:lnTo>
                  <a:lnTo>
                    <a:pt x="4204" y="1394"/>
                  </a:lnTo>
                  <a:lnTo>
                    <a:pt x="4198" y="1399"/>
                  </a:lnTo>
                  <a:lnTo>
                    <a:pt x="4191" y="1403"/>
                  </a:lnTo>
                  <a:lnTo>
                    <a:pt x="4178" y="1409"/>
                  </a:lnTo>
                  <a:lnTo>
                    <a:pt x="4163" y="1415"/>
                  </a:lnTo>
                  <a:lnTo>
                    <a:pt x="4133" y="1426"/>
                  </a:lnTo>
                  <a:lnTo>
                    <a:pt x="4117" y="1431"/>
                  </a:lnTo>
                  <a:lnTo>
                    <a:pt x="4103" y="1437"/>
                  </a:lnTo>
                  <a:lnTo>
                    <a:pt x="4103" y="1437"/>
                  </a:lnTo>
                  <a:close/>
                  <a:moveTo>
                    <a:pt x="4065" y="1397"/>
                  </a:moveTo>
                  <a:lnTo>
                    <a:pt x="4065" y="1397"/>
                  </a:lnTo>
                  <a:lnTo>
                    <a:pt x="4066" y="1406"/>
                  </a:lnTo>
                  <a:lnTo>
                    <a:pt x="4064" y="1414"/>
                  </a:lnTo>
                  <a:lnTo>
                    <a:pt x="4063" y="1423"/>
                  </a:lnTo>
                  <a:lnTo>
                    <a:pt x="4063" y="1432"/>
                  </a:lnTo>
                  <a:lnTo>
                    <a:pt x="4063" y="1432"/>
                  </a:lnTo>
                  <a:lnTo>
                    <a:pt x="4069" y="1432"/>
                  </a:lnTo>
                  <a:lnTo>
                    <a:pt x="4074" y="1431"/>
                  </a:lnTo>
                  <a:lnTo>
                    <a:pt x="4084" y="1429"/>
                  </a:lnTo>
                  <a:lnTo>
                    <a:pt x="4084" y="1429"/>
                  </a:lnTo>
                  <a:lnTo>
                    <a:pt x="4085" y="1420"/>
                  </a:lnTo>
                  <a:lnTo>
                    <a:pt x="4085" y="1411"/>
                  </a:lnTo>
                  <a:lnTo>
                    <a:pt x="4084" y="1394"/>
                  </a:lnTo>
                  <a:lnTo>
                    <a:pt x="4084" y="1394"/>
                  </a:lnTo>
                  <a:lnTo>
                    <a:pt x="4073" y="1394"/>
                  </a:lnTo>
                  <a:lnTo>
                    <a:pt x="4069" y="1395"/>
                  </a:lnTo>
                  <a:lnTo>
                    <a:pt x="4065" y="1397"/>
                  </a:lnTo>
                  <a:lnTo>
                    <a:pt x="4065" y="1397"/>
                  </a:lnTo>
                  <a:close/>
                  <a:moveTo>
                    <a:pt x="1931" y="1421"/>
                  </a:moveTo>
                  <a:lnTo>
                    <a:pt x="1931" y="1421"/>
                  </a:lnTo>
                  <a:lnTo>
                    <a:pt x="1957" y="1421"/>
                  </a:lnTo>
                  <a:lnTo>
                    <a:pt x="1957" y="1421"/>
                  </a:lnTo>
                  <a:lnTo>
                    <a:pt x="1959" y="1412"/>
                  </a:lnTo>
                  <a:lnTo>
                    <a:pt x="1960" y="1408"/>
                  </a:lnTo>
                  <a:lnTo>
                    <a:pt x="1960" y="1402"/>
                  </a:lnTo>
                  <a:lnTo>
                    <a:pt x="1960" y="1402"/>
                  </a:lnTo>
                  <a:lnTo>
                    <a:pt x="1957" y="1400"/>
                  </a:lnTo>
                  <a:lnTo>
                    <a:pt x="1953" y="1400"/>
                  </a:lnTo>
                  <a:lnTo>
                    <a:pt x="1946" y="1399"/>
                  </a:lnTo>
                  <a:lnTo>
                    <a:pt x="1937" y="1399"/>
                  </a:lnTo>
                  <a:lnTo>
                    <a:pt x="1934" y="1398"/>
                  </a:lnTo>
                  <a:lnTo>
                    <a:pt x="1931" y="1397"/>
                  </a:lnTo>
                  <a:lnTo>
                    <a:pt x="1931" y="1397"/>
                  </a:lnTo>
                  <a:lnTo>
                    <a:pt x="1931" y="1421"/>
                  </a:lnTo>
                  <a:lnTo>
                    <a:pt x="1931" y="1421"/>
                  </a:lnTo>
                  <a:close/>
                  <a:moveTo>
                    <a:pt x="1968" y="1458"/>
                  </a:moveTo>
                  <a:lnTo>
                    <a:pt x="1968" y="1458"/>
                  </a:lnTo>
                  <a:lnTo>
                    <a:pt x="1965" y="1548"/>
                  </a:lnTo>
                  <a:lnTo>
                    <a:pt x="1962" y="1632"/>
                  </a:lnTo>
                  <a:lnTo>
                    <a:pt x="1962" y="1632"/>
                  </a:lnTo>
                  <a:lnTo>
                    <a:pt x="1955" y="1637"/>
                  </a:lnTo>
                  <a:lnTo>
                    <a:pt x="1949" y="1640"/>
                  </a:lnTo>
                  <a:lnTo>
                    <a:pt x="1943" y="1641"/>
                  </a:lnTo>
                  <a:lnTo>
                    <a:pt x="1938" y="1642"/>
                  </a:lnTo>
                  <a:lnTo>
                    <a:pt x="1933" y="1642"/>
                  </a:lnTo>
                  <a:lnTo>
                    <a:pt x="1929" y="1640"/>
                  </a:lnTo>
                  <a:lnTo>
                    <a:pt x="1925" y="1638"/>
                  </a:lnTo>
                  <a:lnTo>
                    <a:pt x="1922" y="1634"/>
                  </a:lnTo>
                  <a:lnTo>
                    <a:pt x="1919" y="1630"/>
                  </a:lnTo>
                  <a:lnTo>
                    <a:pt x="1917" y="1624"/>
                  </a:lnTo>
                  <a:lnTo>
                    <a:pt x="1912" y="1612"/>
                  </a:lnTo>
                  <a:lnTo>
                    <a:pt x="1910" y="1598"/>
                  </a:lnTo>
                  <a:lnTo>
                    <a:pt x="1909" y="1582"/>
                  </a:lnTo>
                  <a:lnTo>
                    <a:pt x="1909" y="1565"/>
                  </a:lnTo>
                  <a:lnTo>
                    <a:pt x="1909" y="1547"/>
                  </a:lnTo>
                  <a:lnTo>
                    <a:pt x="1910" y="1510"/>
                  </a:lnTo>
                  <a:lnTo>
                    <a:pt x="1911" y="1478"/>
                  </a:lnTo>
                  <a:lnTo>
                    <a:pt x="1910" y="1464"/>
                  </a:lnTo>
                  <a:lnTo>
                    <a:pt x="1909" y="1453"/>
                  </a:lnTo>
                  <a:lnTo>
                    <a:pt x="1909" y="1453"/>
                  </a:lnTo>
                  <a:lnTo>
                    <a:pt x="1876" y="1452"/>
                  </a:lnTo>
                  <a:lnTo>
                    <a:pt x="1861" y="1451"/>
                  </a:lnTo>
                  <a:lnTo>
                    <a:pt x="1846" y="1449"/>
                  </a:lnTo>
                  <a:lnTo>
                    <a:pt x="1831" y="1447"/>
                  </a:lnTo>
                  <a:lnTo>
                    <a:pt x="1818" y="1444"/>
                  </a:lnTo>
                  <a:lnTo>
                    <a:pt x="1804" y="1440"/>
                  </a:lnTo>
                  <a:lnTo>
                    <a:pt x="1793" y="1434"/>
                  </a:lnTo>
                  <a:lnTo>
                    <a:pt x="1793" y="1434"/>
                  </a:lnTo>
                  <a:lnTo>
                    <a:pt x="1793" y="1535"/>
                  </a:lnTo>
                  <a:lnTo>
                    <a:pt x="1794" y="1585"/>
                  </a:lnTo>
                  <a:lnTo>
                    <a:pt x="1796" y="1635"/>
                  </a:lnTo>
                  <a:lnTo>
                    <a:pt x="1796" y="1635"/>
                  </a:lnTo>
                  <a:lnTo>
                    <a:pt x="1801" y="1628"/>
                  </a:lnTo>
                  <a:lnTo>
                    <a:pt x="1804" y="1619"/>
                  </a:lnTo>
                  <a:lnTo>
                    <a:pt x="1807" y="1610"/>
                  </a:lnTo>
                  <a:lnTo>
                    <a:pt x="1808" y="1600"/>
                  </a:lnTo>
                  <a:lnTo>
                    <a:pt x="1809" y="1589"/>
                  </a:lnTo>
                  <a:lnTo>
                    <a:pt x="1809" y="1578"/>
                  </a:lnTo>
                  <a:lnTo>
                    <a:pt x="1807" y="1554"/>
                  </a:lnTo>
                  <a:lnTo>
                    <a:pt x="1806" y="1530"/>
                  </a:lnTo>
                  <a:lnTo>
                    <a:pt x="1805" y="1505"/>
                  </a:lnTo>
                  <a:lnTo>
                    <a:pt x="1805" y="1493"/>
                  </a:lnTo>
                  <a:lnTo>
                    <a:pt x="1806" y="1483"/>
                  </a:lnTo>
                  <a:lnTo>
                    <a:pt x="1808" y="1472"/>
                  </a:lnTo>
                  <a:lnTo>
                    <a:pt x="1812" y="1463"/>
                  </a:lnTo>
                  <a:lnTo>
                    <a:pt x="1812" y="1463"/>
                  </a:lnTo>
                  <a:lnTo>
                    <a:pt x="1816" y="1479"/>
                  </a:lnTo>
                  <a:lnTo>
                    <a:pt x="1818" y="1495"/>
                  </a:lnTo>
                  <a:lnTo>
                    <a:pt x="1820" y="1513"/>
                  </a:lnTo>
                  <a:lnTo>
                    <a:pt x="1821" y="1533"/>
                  </a:lnTo>
                  <a:lnTo>
                    <a:pt x="1822" y="1571"/>
                  </a:lnTo>
                  <a:lnTo>
                    <a:pt x="1823" y="1608"/>
                  </a:lnTo>
                  <a:lnTo>
                    <a:pt x="1823" y="1608"/>
                  </a:lnTo>
                  <a:lnTo>
                    <a:pt x="1829" y="1610"/>
                  </a:lnTo>
                  <a:lnTo>
                    <a:pt x="1836" y="1611"/>
                  </a:lnTo>
                  <a:lnTo>
                    <a:pt x="1842" y="1611"/>
                  </a:lnTo>
                  <a:lnTo>
                    <a:pt x="1848" y="1611"/>
                  </a:lnTo>
                  <a:lnTo>
                    <a:pt x="1859" y="1607"/>
                  </a:lnTo>
                  <a:lnTo>
                    <a:pt x="1870" y="1603"/>
                  </a:lnTo>
                  <a:lnTo>
                    <a:pt x="1879" y="1600"/>
                  </a:lnTo>
                  <a:lnTo>
                    <a:pt x="1884" y="1599"/>
                  </a:lnTo>
                  <a:lnTo>
                    <a:pt x="1888" y="1599"/>
                  </a:lnTo>
                  <a:lnTo>
                    <a:pt x="1892" y="1600"/>
                  </a:lnTo>
                  <a:lnTo>
                    <a:pt x="1896" y="1602"/>
                  </a:lnTo>
                  <a:lnTo>
                    <a:pt x="1900" y="1605"/>
                  </a:lnTo>
                  <a:lnTo>
                    <a:pt x="1904" y="1610"/>
                  </a:lnTo>
                  <a:lnTo>
                    <a:pt x="1904" y="1610"/>
                  </a:lnTo>
                  <a:lnTo>
                    <a:pt x="1899" y="1613"/>
                  </a:lnTo>
                  <a:lnTo>
                    <a:pt x="1895" y="1615"/>
                  </a:lnTo>
                  <a:lnTo>
                    <a:pt x="1890" y="1616"/>
                  </a:lnTo>
                  <a:lnTo>
                    <a:pt x="1884" y="1617"/>
                  </a:lnTo>
                  <a:lnTo>
                    <a:pt x="1874" y="1617"/>
                  </a:lnTo>
                  <a:lnTo>
                    <a:pt x="1863" y="1617"/>
                  </a:lnTo>
                  <a:lnTo>
                    <a:pt x="1852" y="1617"/>
                  </a:lnTo>
                  <a:lnTo>
                    <a:pt x="1842" y="1619"/>
                  </a:lnTo>
                  <a:lnTo>
                    <a:pt x="1837" y="1621"/>
                  </a:lnTo>
                  <a:lnTo>
                    <a:pt x="1833" y="1623"/>
                  </a:lnTo>
                  <a:lnTo>
                    <a:pt x="1829" y="1628"/>
                  </a:lnTo>
                  <a:lnTo>
                    <a:pt x="1825" y="1632"/>
                  </a:lnTo>
                  <a:lnTo>
                    <a:pt x="1825" y="1632"/>
                  </a:lnTo>
                  <a:lnTo>
                    <a:pt x="1823" y="1645"/>
                  </a:lnTo>
                  <a:lnTo>
                    <a:pt x="1822" y="1651"/>
                  </a:lnTo>
                  <a:lnTo>
                    <a:pt x="1820" y="1656"/>
                  </a:lnTo>
                  <a:lnTo>
                    <a:pt x="1820" y="1656"/>
                  </a:lnTo>
                  <a:lnTo>
                    <a:pt x="1817" y="1655"/>
                  </a:lnTo>
                  <a:lnTo>
                    <a:pt x="1814" y="1654"/>
                  </a:lnTo>
                  <a:lnTo>
                    <a:pt x="1809" y="1652"/>
                  </a:lnTo>
                  <a:lnTo>
                    <a:pt x="1807" y="1652"/>
                  </a:lnTo>
                  <a:lnTo>
                    <a:pt x="1805" y="1652"/>
                  </a:lnTo>
                  <a:lnTo>
                    <a:pt x="1804" y="1654"/>
                  </a:lnTo>
                  <a:lnTo>
                    <a:pt x="1804" y="1658"/>
                  </a:lnTo>
                  <a:lnTo>
                    <a:pt x="1804" y="1658"/>
                  </a:lnTo>
                  <a:lnTo>
                    <a:pt x="1802" y="1663"/>
                  </a:lnTo>
                  <a:lnTo>
                    <a:pt x="1801" y="1666"/>
                  </a:lnTo>
                  <a:lnTo>
                    <a:pt x="1801" y="1670"/>
                  </a:lnTo>
                  <a:lnTo>
                    <a:pt x="1802" y="1674"/>
                  </a:lnTo>
                  <a:lnTo>
                    <a:pt x="1805" y="1681"/>
                  </a:lnTo>
                  <a:lnTo>
                    <a:pt x="1810" y="1687"/>
                  </a:lnTo>
                  <a:lnTo>
                    <a:pt x="1817" y="1693"/>
                  </a:lnTo>
                  <a:lnTo>
                    <a:pt x="1824" y="1699"/>
                  </a:lnTo>
                  <a:lnTo>
                    <a:pt x="1838" y="1708"/>
                  </a:lnTo>
                  <a:lnTo>
                    <a:pt x="1838" y="1708"/>
                  </a:lnTo>
                  <a:lnTo>
                    <a:pt x="1852" y="1715"/>
                  </a:lnTo>
                  <a:lnTo>
                    <a:pt x="1867" y="1721"/>
                  </a:lnTo>
                  <a:lnTo>
                    <a:pt x="1883" y="1726"/>
                  </a:lnTo>
                  <a:lnTo>
                    <a:pt x="1902" y="1729"/>
                  </a:lnTo>
                  <a:lnTo>
                    <a:pt x="1922" y="1732"/>
                  </a:lnTo>
                  <a:lnTo>
                    <a:pt x="1942" y="1733"/>
                  </a:lnTo>
                  <a:lnTo>
                    <a:pt x="1962" y="1733"/>
                  </a:lnTo>
                  <a:lnTo>
                    <a:pt x="1982" y="1732"/>
                  </a:lnTo>
                  <a:lnTo>
                    <a:pt x="2002" y="1729"/>
                  </a:lnTo>
                  <a:lnTo>
                    <a:pt x="2023" y="1725"/>
                  </a:lnTo>
                  <a:lnTo>
                    <a:pt x="2041" y="1721"/>
                  </a:lnTo>
                  <a:lnTo>
                    <a:pt x="2058" y="1716"/>
                  </a:lnTo>
                  <a:lnTo>
                    <a:pt x="2074" y="1710"/>
                  </a:lnTo>
                  <a:lnTo>
                    <a:pt x="2087" y="1703"/>
                  </a:lnTo>
                  <a:lnTo>
                    <a:pt x="2098" y="1696"/>
                  </a:lnTo>
                  <a:lnTo>
                    <a:pt x="2103" y="1692"/>
                  </a:lnTo>
                  <a:lnTo>
                    <a:pt x="2107" y="1687"/>
                  </a:lnTo>
                  <a:lnTo>
                    <a:pt x="2107" y="1687"/>
                  </a:lnTo>
                  <a:lnTo>
                    <a:pt x="2107" y="1678"/>
                  </a:lnTo>
                  <a:lnTo>
                    <a:pt x="2106" y="1670"/>
                  </a:lnTo>
                  <a:lnTo>
                    <a:pt x="2104" y="1663"/>
                  </a:lnTo>
                  <a:lnTo>
                    <a:pt x="2102" y="1656"/>
                  </a:lnTo>
                  <a:lnTo>
                    <a:pt x="2102" y="1656"/>
                  </a:lnTo>
                  <a:lnTo>
                    <a:pt x="2104" y="1654"/>
                  </a:lnTo>
                  <a:lnTo>
                    <a:pt x="2106" y="1652"/>
                  </a:lnTo>
                  <a:lnTo>
                    <a:pt x="2110" y="1651"/>
                  </a:lnTo>
                  <a:lnTo>
                    <a:pt x="2113" y="1649"/>
                  </a:lnTo>
                  <a:lnTo>
                    <a:pt x="2114" y="1648"/>
                  </a:lnTo>
                  <a:lnTo>
                    <a:pt x="2115" y="1645"/>
                  </a:lnTo>
                  <a:lnTo>
                    <a:pt x="2115" y="1645"/>
                  </a:lnTo>
                  <a:lnTo>
                    <a:pt x="2113" y="1616"/>
                  </a:lnTo>
                  <a:lnTo>
                    <a:pt x="2112" y="1586"/>
                  </a:lnTo>
                  <a:lnTo>
                    <a:pt x="2113" y="1525"/>
                  </a:lnTo>
                  <a:lnTo>
                    <a:pt x="2113" y="1494"/>
                  </a:lnTo>
                  <a:lnTo>
                    <a:pt x="2112" y="1464"/>
                  </a:lnTo>
                  <a:lnTo>
                    <a:pt x="2110" y="1435"/>
                  </a:lnTo>
                  <a:lnTo>
                    <a:pt x="2107" y="1407"/>
                  </a:lnTo>
                  <a:lnTo>
                    <a:pt x="2107" y="1407"/>
                  </a:lnTo>
                  <a:lnTo>
                    <a:pt x="2094" y="1413"/>
                  </a:lnTo>
                  <a:lnTo>
                    <a:pt x="2080" y="1421"/>
                  </a:lnTo>
                  <a:lnTo>
                    <a:pt x="2065" y="1430"/>
                  </a:lnTo>
                  <a:lnTo>
                    <a:pt x="2049" y="1438"/>
                  </a:lnTo>
                  <a:lnTo>
                    <a:pt x="2031" y="1445"/>
                  </a:lnTo>
                  <a:lnTo>
                    <a:pt x="2011" y="1452"/>
                  </a:lnTo>
                  <a:lnTo>
                    <a:pt x="2001" y="1454"/>
                  </a:lnTo>
                  <a:lnTo>
                    <a:pt x="1990" y="1456"/>
                  </a:lnTo>
                  <a:lnTo>
                    <a:pt x="1979" y="1457"/>
                  </a:lnTo>
                  <a:lnTo>
                    <a:pt x="1968" y="1458"/>
                  </a:lnTo>
                  <a:lnTo>
                    <a:pt x="1968" y="1458"/>
                  </a:lnTo>
                  <a:close/>
                  <a:moveTo>
                    <a:pt x="4063" y="1453"/>
                  </a:moveTo>
                  <a:lnTo>
                    <a:pt x="4063" y="1453"/>
                  </a:lnTo>
                  <a:lnTo>
                    <a:pt x="4060" y="1463"/>
                  </a:lnTo>
                  <a:lnTo>
                    <a:pt x="4057" y="1475"/>
                  </a:lnTo>
                  <a:lnTo>
                    <a:pt x="4056" y="1487"/>
                  </a:lnTo>
                  <a:lnTo>
                    <a:pt x="4055" y="1499"/>
                  </a:lnTo>
                  <a:lnTo>
                    <a:pt x="4054" y="1526"/>
                  </a:lnTo>
                  <a:lnTo>
                    <a:pt x="4055" y="1553"/>
                  </a:lnTo>
                  <a:lnTo>
                    <a:pt x="4059" y="1605"/>
                  </a:lnTo>
                  <a:lnTo>
                    <a:pt x="4060" y="1631"/>
                  </a:lnTo>
                  <a:lnTo>
                    <a:pt x="4060" y="1653"/>
                  </a:lnTo>
                  <a:lnTo>
                    <a:pt x="4060" y="1653"/>
                  </a:lnTo>
                  <a:lnTo>
                    <a:pt x="4065" y="1644"/>
                  </a:lnTo>
                  <a:lnTo>
                    <a:pt x="4069" y="1634"/>
                  </a:lnTo>
                  <a:lnTo>
                    <a:pt x="4072" y="1621"/>
                  </a:lnTo>
                  <a:lnTo>
                    <a:pt x="4074" y="1609"/>
                  </a:lnTo>
                  <a:lnTo>
                    <a:pt x="4075" y="1597"/>
                  </a:lnTo>
                  <a:lnTo>
                    <a:pt x="4076" y="1583"/>
                  </a:lnTo>
                  <a:lnTo>
                    <a:pt x="4077" y="1556"/>
                  </a:lnTo>
                  <a:lnTo>
                    <a:pt x="4078" y="1499"/>
                  </a:lnTo>
                  <a:lnTo>
                    <a:pt x="4080" y="1472"/>
                  </a:lnTo>
                  <a:lnTo>
                    <a:pt x="4081" y="1459"/>
                  </a:lnTo>
                  <a:lnTo>
                    <a:pt x="4084" y="1447"/>
                  </a:lnTo>
                  <a:lnTo>
                    <a:pt x="4084" y="1447"/>
                  </a:lnTo>
                  <a:lnTo>
                    <a:pt x="4077" y="1447"/>
                  </a:lnTo>
                  <a:lnTo>
                    <a:pt x="4071" y="1448"/>
                  </a:lnTo>
                  <a:lnTo>
                    <a:pt x="4066" y="1449"/>
                  </a:lnTo>
                  <a:lnTo>
                    <a:pt x="4064" y="1451"/>
                  </a:lnTo>
                  <a:lnTo>
                    <a:pt x="4063" y="1453"/>
                  </a:lnTo>
                  <a:lnTo>
                    <a:pt x="4063" y="1453"/>
                  </a:lnTo>
                  <a:close/>
                  <a:moveTo>
                    <a:pt x="1934" y="1453"/>
                  </a:moveTo>
                  <a:lnTo>
                    <a:pt x="1934" y="1453"/>
                  </a:lnTo>
                  <a:lnTo>
                    <a:pt x="1934" y="1460"/>
                  </a:lnTo>
                  <a:lnTo>
                    <a:pt x="1934" y="1460"/>
                  </a:lnTo>
                  <a:lnTo>
                    <a:pt x="1934" y="1512"/>
                  </a:lnTo>
                  <a:lnTo>
                    <a:pt x="1934" y="1558"/>
                  </a:lnTo>
                  <a:lnTo>
                    <a:pt x="1934" y="1558"/>
                  </a:lnTo>
                  <a:lnTo>
                    <a:pt x="1932" y="1576"/>
                  </a:lnTo>
                  <a:lnTo>
                    <a:pt x="1932" y="1593"/>
                  </a:lnTo>
                  <a:lnTo>
                    <a:pt x="1933" y="1602"/>
                  </a:lnTo>
                  <a:lnTo>
                    <a:pt x="1934" y="1610"/>
                  </a:lnTo>
                  <a:lnTo>
                    <a:pt x="1937" y="1617"/>
                  </a:lnTo>
                  <a:lnTo>
                    <a:pt x="1941" y="1623"/>
                  </a:lnTo>
                  <a:lnTo>
                    <a:pt x="1941" y="1623"/>
                  </a:lnTo>
                  <a:lnTo>
                    <a:pt x="1945" y="1615"/>
                  </a:lnTo>
                  <a:lnTo>
                    <a:pt x="1947" y="1606"/>
                  </a:lnTo>
                  <a:lnTo>
                    <a:pt x="1949" y="1597"/>
                  </a:lnTo>
                  <a:lnTo>
                    <a:pt x="1951" y="1587"/>
                  </a:lnTo>
                  <a:lnTo>
                    <a:pt x="1952" y="1566"/>
                  </a:lnTo>
                  <a:lnTo>
                    <a:pt x="1953" y="1543"/>
                  </a:lnTo>
                  <a:lnTo>
                    <a:pt x="1953" y="1497"/>
                  </a:lnTo>
                  <a:lnTo>
                    <a:pt x="1954" y="1475"/>
                  </a:lnTo>
                  <a:lnTo>
                    <a:pt x="1957" y="1455"/>
                  </a:lnTo>
                  <a:lnTo>
                    <a:pt x="1957" y="1455"/>
                  </a:lnTo>
                  <a:lnTo>
                    <a:pt x="1955" y="1454"/>
                  </a:lnTo>
                  <a:lnTo>
                    <a:pt x="1953" y="1453"/>
                  </a:lnTo>
                  <a:lnTo>
                    <a:pt x="1947" y="1452"/>
                  </a:lnTo>
                  <a:lnTo>
                    <a:pt x="1934" y="1453"/>
                  </a:lnTo>
                  <a:lnTo>
                    <a:pt x="1934" y="1453"/>
                  </a:lnTo>
                  <a:close/>
                  <a:moveTo>
                    <a:pt x="3179" y="1643"/>
                  </a:moveTo>
                  <a:lnTo>
                    <a:pt x="3179" y="1643"/>
                  </a:lnTo>
                  <a:lnTo>
                    <a:pt x="3183" y="1634"/>
                  </a:lnTo>
                  <a:lnTo>
                    <a:pt x="3188" y="1625"/>
                  </a:lnTo>
                  <a:lnTo>
                    <a:pt x="3194" y="1617"/>
                  </a:lnTo>
                  <a:lnTo>
                    <a:pt x="3201" y="1610"/>
                  </a:lnTo>
                  <a:lnTo>
                    <a:pt x="3209" y="1603"/>
                  </a:lnTo>
                  <a:lnTo>
                    <a:pt x="3217" y="1597"/>
                  </a:lnTo>
                  <a:lnTo>
                    <a:pt x="3225" y="1591"/>
                  </a:lnTo>
                  <a:lnTo>
                    <a:pt x="3235" y="1587"/>
                  </a:lnTo>
                  <a:lnTo>
                    <a:pt x="3245" y="1583"/>
                  </a:lnTo>
                  <a:lnTo>
                    <a:pt x="3255" y="1579"/>
                  </a:lnTo>
                  <a:lnTo>
                    <a:pt x="3267" y="1577"/>
                  </a:lnTo>
                  <a:lnTo>
                    <a:pt x="3278" y="1575"/>
                  </a:lnTo>
                  <a:lnTo>
                    <a:pt x="3290" y="1575"/>
                  </a:lnTo>
                  <a:lnTo>
                    <a:pt x="3302" y="1575"/>
                  </a:lnTo>
                  <a:lnTo>
                    <a:pt x="3314" y="1577"/>
                  </a:lnTo>
                  <a:lnTo>
                    <a:pt x="3326" y="1579"/>
                  </a:lnTo>
                  <a:lnTo>
                    <a:pt x="3326" y="1579"/>
                  </a:lnTo>
                  <a:lnTo>
                    <a:pt x="3326" y="1571"/>
                  </a:lnTo>
                  <a:lnTo>
                    <a:pt x="3327" y="1563"/>
                  </a:lnTo>
                  <a:lnTo>
                    <a:pt x="3329" y="1549"/>
                  </a:lnTo>
                  <a:lnTo>
                    <a:pt x="3332" y="1536"/>
                  </a:lnTo>
                  <a:lnTo>
                    <a:pt x="3334" y="1522"/>
                  </a:lnTo>
                  <a:lnTo>
                    <a:pt x="3334" y="1522"/>
                  </a:lnTo>
                  <a:lnTo>
                    <a:pt x="3307" y="1519"/>
                  </a:lnTo>
                  <a:lnTo>
                    <a:pt x="3281" y="1517"/>
                  </a:lnTo>
                  <a:lnTo>
                    <a:pt x="3257" y="1512"/>
                  </a:lnTo>
                  <a:lnTo>
                    <a:pt x="3246" y="1509"/>
                  </a:lnTo>
                  <a:lnTo>
                    <a:pt x="3235" y="1505"/>
                  </a:lnTo>
                  <a:lnTo>
                    <a:pt x="3225" y="1501"/>
                  </a:lnTo>
                  <a:lnTo>
                    <a:pt x="3215" y="1496"/>
                  </a:lnTo>
                  <a:lnTo>
                    <a:pt x="3207" y="1491"/>
                  </a:lnTo>
                  <a:lnTo>
                    <a:pt x="3198" y="1485"/>
                  </a:lnTo>
                  <a:lnTo>
                    <a:pt x="3191" y="1479"/>
                  </a:lnTo>
                  <a:lnTo>
                    <a:pt x="3183" y="1471"/>
                  </a:lnTo>
                  <a:lnTo>
                    <a:pt x="3177" y="1464"/>
                  </a:lnTo>
                  <a:lnTo>
                    <a:pt x="3171" y="1455"/>
                  </a:lnTo>
                  <a:lnTo>
                    <a:pt x="3171" y="1455"/>
                  </a:lnTo>
                  <a:lnTo>
                    <a:pt x="3173" y="1502"/>
                  </a:lnTo>
                  <a:lnTo>
                    <a:pt x="3174" y="1550"/>
                  </a:lnTo>
                  <a:lnTo>
                    <a:pt x="3176" y="1597"/>
                  </a:lnTo>
                  <a:lnTo>
                    <a:pt x="3177" y="1620"/>
                  </a:lnTo>
                  <a:lnTo>
                    <a:pt x="3179" y="1643"/>
                  </a:lnTo>
                  <a:lnTo>
                    <a:pt x="3179" y="1643"/>
                  </a:lnTo>
                  <a:close/>
                  <a:moveTo>
                    <a:pt x="2500" y="1648"/>
                  </a:moveTo>
                  <a:lnTo>
                    <a:pt x="2500" y="1648"/>
                  </a:lnTo>
                  <a:lnTo>
                    <a:pt x="2509" y="1640"/>
                  </a:lnTo>
                  <a:lnTo>
                    <a:pt x="2521" y="1631"/>
                  </a:lnTo>
                  <a:lnTo>
                    <a:pt x="2535" y="1621"/>
                  </a:lnTo>
                  <a:lnTo>
                    <a:pt x="2551" y="1614"/>
                  </a:lnTo>
                  <a:lnTo>
                    <a:pt x="2568" y="1608"/>
                  </a:lnTo>
                  <a:lnTo>
                    <a:pt x="2577" y="1606"/>
                  </a:lnTo>
                  <a:lnTo>
                    <a:pt x="2586" y="1605"/>
                  </a:lnTo>
                  <a:lnTo>
                    <a:pt x="2595" y="1604"/>
                  </a:lnTo>
                  <a:lnTo>
                    <a:pt x="2604" y="1604"/>
                  </a:lnTo>
                  <a:lnTo>
                    <a:pt x="2613" y="1606"/>
                  </a:lnTo>
                  <a:lnTo>
                    <a:pt x="2622" y="1608"/>
                  </a:lnTo>
                  <a:lnTo>
                    <a:pt x="2622" y="1608"/>
                  </a:lnTo>
                  <a:lnTo>
                    <a:pt x="2613" y="1608"/>
                  </a:lnTo>
                  <a:lnTo>
                    <a:pt x="2606" y="1610"/>
                  </a:lnTo>
                  <a:lnTo>
                    <a:pt x="2601" y="1612"/>
                  </a:lnTo>
                  <a:lnTo>
                    <a:pt x="2595" y="1614"/>
                  </a:lnTo>
                  <a:lnTo>
                    <a:pt x="2586" y="1620"/>
                  </a:lnTo>
                  <a:lnTo>
                    <a:pt x="2575" y="1627"/>
                  </a:lnTo>
                  <a:lnTo>
                    <a:pt x="2575" y="1627"/>
                  </a:lnTo>
                  <a:lnTo>
                    <a:pt x="2551" y="1638"/>
                  </a:lnTo>
                  <a:lnTo>
                    <a:pt x="2539" y="1643"/>
                  </a:lnTo>
                  <a:lnTo>
                    <a:pt x="2527" y="1650"/>
                  </a:lnTo>
                  <a:lnTo>
                    <a:pt x="2517" y="1656"/>
                  </a:lnTo>
                  <a:lnTo>
                    <a:pt x="2509" y="1664"/>
                  </a:lnTo>
                  <a:lnTo>
                    <a:pt x="2507" y="1668"/>
                  </a:lnTo>
                  <a:lnTo>
                    <a:pt x="2505" y="1672"/>
                  </a:lnTo>
                  <a:lnTo>
                    <a:pt x="2503" y="1677"/>
                  </a:lnTo>
                  <a:lnTo>
                    <a:pt x="2503" y="1682"/>
                  </a:lnTo>
                  <a:lnTo>
                    <a:pt x="2503" y="1682"/>
                  </a:lnTo>
                  <a:lnTo>
                    <a:pt x="2504" y="1686"/>
                  </a:lnTo>
                  <a:lnTo>
                    <a:pt x="2506" y="1691"/>
                  </a:lnTo>
                  <a:lnTo>
                    <a:pt x="2510" y="1696"/>
                  </a:lnTo>
                  <a:lnTo>
                    <a:pt x="2514" y="1701"/>
                  </a:lnTo>
                  <a:lnTo>
                    <a:pt x="2524" y="1711"/>
                  </a:lnTo>
                  <a:lnTo>
                    <a:pt x="2529" y="1715"/>
                  </a:lnTo>
                  <a:lnTo>
                    <a:pt x="2534" y="1719"/>
                  </a:lnTo>
                  <a:lnTo>
                    <a:pt x="2534" y="1719"/>
                  </a:lnTo>
                  <a:lnTo>
                    <a:pt x="2548" y="1724"/>
                  </a:lnTo>
                  <a:lnTo>
                    <a:pt x="2563" y="1729"/>
                  </a:lnTo>
                  <a:lnTo>
                    <a:pt x="2580" y="1734"/>
                  </a:lnTo>
                  <a:lnTo>
                    <a:pt x="2598" y="1736"/>
                  </a:lnTo>
                  <a:lnTo>
                    <a:pt x="2618" y="1738"/>
                  </a:lnTo>
                  <a:lnTo>
                    <a:pt x="2638" y="1739"/>
                  </a:lnTo>
                  <a:lnTo>
                    <a:pt x="2659" y="1738"/>
                  </a:lnTo>
                  <a:lnTo>
                    <a:pt x="2679" y="1736"/>
                  </a:lnTo>
                  <a:lnTo>
                    <a:pt x="2698" y="1733"/>
                  </a:lnTo>
                  <a:lnTo>
                    <a:pt x="2716" y="1728"/>
                  </a:lnTo>
                  <a:lnTo>
                    <a:pt x="2732" y="1722"/>
                  </a:lnTo>
                  <a:lnTo>
                    <a:pt x="2747" y="1715"/>
                  </a:lnTo>
                  <a:lnTo>
                    <a:pt x="2754" y="1711"/>
                  </a:lnTo>
                  <a:lnTo>
                    <a:pt x="2759" y="1706"/>
                  </a:lnTo>
                  <a:lnTo>
                    <a:pt x="2764" y="1702"/>
                  </a:lnTo>
                  <a:lnTo>
                    <a:pt x="2768" y="1696"/>
                  </a:lnTo>
                  <a:lnTo>
                    <a:pt x="2771" y="1691"/>
                  </a:lnTo>
                  <a:lnTo>
                    <a:pt x="2774" y="1685"/>
                  </a:lnTo>
                  <a:lnTo>
                    <a:pt x="2775" y="1678"/>
                  </a:lnTo>
                  <a:lnTo>
                    <a:pt x="2775" y="1672"/>
                  </a:lnTo>
                  <a:lnTo>
                    <a:pt x="2775" y="1672"/>
                  </a:lnTo>
                  <a:lnTo>
                    <a:pt x="2774" y="1664"/>
                  </a:lnTo>
                  <a:lnTo>
                    <a:pt x="2773" y="1657"/>
                  </a:lnTo>
                  <a:lnTo>
                    <a:pt x="2770" y="1652"/>
                  </a:lnTo>
                  <a:lnTo>
                    <a:pt x="2766" y="1646"/>
                  </a:lnTo>
                  <a:lnTo>
                    <a:pt x="2761" y="1642"/>
                  </a:lnTo>
                  <a:lnTo>
                    <a:pt x="2756" y="1638"/>
                  </a:lnTo>
                  <a:lnTo>
                    <a:pt x="2744" y="1631"/>
                  </a:lnTo>
                  <a:lnTo>
                    <a:pt x="2717" y="1617"/>
                  </a:lnTo>
                  <a:lnTo>
                    <a:pt x="2704" y="1609"/>
                  </a:lnTo>
                  <a:lnTo>
                    <a:pt x="2699" y="1605"/>
                  </a:lnTo>
                  <a:lnTo>
                    <a:pt x="2693" y="1600"/>
                  </a:lnTo>
                  <a:lnTo>
                    <a:pt x="2693" y="1600"/>
                  </a:lnTo>
                  <a:lnTo>
                    <a:pt x="2708" y="1600"/>
                  </a:lnTo>
                  <a:lnTo>
                    <a:pt x="2723" y="1603"/>
                  </a:lnTo>
                  <a:lnTo>
                    <a:pt x="2739" y="1607"/>
                  </a:lnTo>
                  <a:lnTo>
                    <a:pt x="2754" y="1613"/>
                  </a:lnTo>
                  <a:lnTo>
                    <a:pt x="2754" y="1613"/>
                  </a:lnTo>
                  <a:lnTo>
                    <a:pt x="2760" y="1616"/>
                  </a:lnTo>
                  <a:lnTo>
                    <a:pt x="2765" y="1620"/>
                  </a:lnTo>
                  <a:lnTo>
                    <a:pt x="2773" y="1630"/>
                  </a:lnTo>
                  <a:lnTo>
                    <a:pt x="2777" y="1634"/>
                  </a:lnTo>
                  <a:lnTo>
                    <a:pt x="2781" y="1637"/>
                  </a:lnTo>
                  <a:lnTo>
                    <a:pt x="2785" y="1638"/>
                  </a:lnTo>
                  <a:lnTo>
                    <a:pt x="2788" y="1638"/>
                  </a:lnTo>
                  <a:lnTo>
                    <a:pt x="2788" y="1638"/>
                  </a:lnTo>
                  <a:lnTo>
                    <a:pt x="2792" y="1617"/>
                  </a:lnTo>
                  <a:lnTo>
                    <a:pt x="2795" y="1597"/>
                  </a:lnTo>
                  <a:lnTo>
                    <a:pt x="2797" y="1575"/>
                  </a:lnTo>
                  <a:lnTo>
                    <a:pt x="2798" y="1553"/>
                  </a:lnTo>
                  <a:lnTo>
                    <a:pt x="2799" y="1507"/>
                  </a:lnTo>
                  <a:lnTo>
                    <a:pt x="2799" y="1460"/>
                  </a:lnTo>
                  <a:lnTo>
                    <a:pt x="2799" y="1460"/>
                  </a:lnTo>
                  <a:lnTo>
                    <a:pt x="2786" y="1466"/>
                  </a:lnTo>
                  <a:lnTo>
                    <a:pt x="2772" y="1471"/>
                  </a:lnTo>
                  <a:lnTo>
                    <a:pt x="2758" y="1475"/>
                  </a:lnTo>
                  <a:lnTo>
                    <a:pt x="2742" y="1478"/>
                  </a:lnTo>
                  <a:lnTo>
                    <a:pt x="2712" y="1485"/>
                  </a:lnTo>
                  <a:lnTo>
                    <a:pt x="2683" y="1492"/>
                  </a:lnTo>
                  <a:lnTo>
                    <a:pt x="2683" y="1492"/>
                  </a:lnTo>
                  <a:lnTo>
                    <a:pt x="2687" y="1514"/>
                  </a:lnTo>
                  <a:lnTo>
                    <a:pt x="2689" y="1539"/>
                  </a:lnTo>
                  <a:lnTo>
                    <a:pt x="2690" y="1565"/>
                  </a:lnTo>
                  <a:lnTo>
                    <a:pt x="2690" y="1578"/>
                  </a:lnTo>
                  <a:lnTo>
                    <a:pt x="2689" y="1591"/>
                  </a:lnTo>
                  <a:lnTo>
                    <a:pt x="2687" y="1603"/>
                  </a:lnTo>
                  <a:lnTo>
                    <a:pt x="2685" y="1615"/>
                  </a:lnTo>
                  <a:lnTo>
                    <a:pt x="2682" y="1627"/>
                  </a:lnTo>
                  <a:lnTo>
                    <a:pt x="2678" y="1637"/>
                  </a:lnTo>
                  <a:lnTo>
                    <a:pt x="2674" y="1646"/>
                  </a:lnTo>
                  <a:lnTo>
                    <a:pt x="2668" y="1654"/>
                  </a:lnTo>
                  <a:lnTo>
                    <a:pt x="2662" y="1661"/>
                  </a:lnTo>
                  <a:lnTo>
                    <a:pt x="2654" y="1666"/>
                  </a:lnTo>
                  <a:lnTo>
                    <a:pt x="2654" y="1666"/>
                  </a:lnTo>
                  <a:lnTo>
                    <a:pt x="2646" y="1661"/>
                  </a:lnTo>
                  <a:lnTo>
                    <a:pt x="2640" y="1654"/>
                  </a:lnTo>
                  <a:lnTo>
                    <a:pt x="2635" y="1647"/>
                  </a:lnTo>
                  <a:lnTo>
                    <a:pt x="2632" y="1638"/>
                  </a:lnTo>
                  <a:lnTo>
                    <a:pt x="2630" y="1628"/>
                  </a:lnTo>
                  <a:lnTo>
                    <a:pt x="2630" y="1617"/>
                  </a:lnTo>
                  <a:lnTo>
                    <a:pt x="2630" y="1605"/>
                  </a:lnTo>
                  <a:lnTo>
                    <a:pt x="2631" y="1594"/>
                  </a:lnTo>
                  <a:lnTo>
                    <a:pt x="2633" y="1569"/>
                  </a:lnTo>
                  <a:lnTo>
                    <a:pt x="2636" y="1545"/>
                  </a:lnTo>
                  <a:lnTo>
                    <a:pt x="2638" y="1520"/>
                  </a:lnTo>
                  <a:lnTo>
                    <a:pt x="2638" y="1508"/>
                  </a:lnTo>
                  <a:lnTo>
                    <a:pt x="2637" y="1497"/>
                  </a:lnTo>
                  <a:lnTo>
                    <a:pt x="2637" y="1497"/>
                  </a:lnTo>
                  <a:lnTo>
                    <a:pt x="2617" y="1497"/>
                  </a:lnTo>
                  <a:lnTo>
                    <a:pt x="2596" y="1495"/>
                  </a:lnTo>
                  <a:lnTo>
                    <a:pt x="2576" y="1492"/>
                  </a:lnTo>
                  <a:lnTo>
                    <a:pt x="2556" y="1488"/>
                  </a:lnTo>
                  <a:lnTo>
                    <a:pt x="2537" y="1482"/>
                  </a:lnTo>
                  <a:lnTo>
                    <a:pt x="2518" y="1475"/>
                  </a:lnTo>
                  <a:lnTo>
                    <a:pt x="2502" y="1467"/>
                  </a:lnTo>
                  <a:lnTo>
                    <a:pt x="2487" y="1458"/>
                  </a:lnTo>
                  <a:lnTo>
                    <a:pt x="2487" y="1458"/>
                  </a:lnTo>
                  <a:lnTo>
                    <a:pt x="2491" y="1504"/>
                  </a:lnTo>
                  <a:lnTo>
                    <a:pt x="2496" y="1551"/>
                  </a:lnTo>
                  <a:lnTo>
                    <a:pt x="2499" y="1598"/>
                  </a:lnTo>
                  <a:lnTo>
                    <a:pt x="2500" y="1622"/>
                  </a:lnTo>
                  <a:lnTo>
                    <a:pt x="2500" y="1648"/>
                  </a:lnTo>
                  <a:lnTo>
                    <a:pt x="2500" y="1648"/>
                  </a:lnTo>
                  <a:close/>
                  <a:moveTo>
                    <a:pt x="1065" y="1584"/>
                  </a:moveTo>
                  <a:lnTo>
                    <a:pt x="1065" y="1584"/>
                  </a:lnTo>
                  <a:lnTo>
                    <a:pt x="1059" y="1584"/>
                  </a:lnTo>
                  <a:lnTo>
                    <a:pt x="1054" y="1583"/>
                  </a:lnTo>
                  <a:lnTo>
                    <a:pt x="1044" y="1580"/>
                  </a:lnTo>
                  <a:lnTo>
                    <a:pt x="1035" y="1577"/>
                  </a:lnTo>
                  <a:lnTo>
                    <a:pt x="1031" y="1576"/>
                  </a:lnTo>
                  <a:lnTo>
                    <a:pt x="1028" y="1576"/>
                  </a:lnTo>
                  <a:lnTo>
                    <a:pt x="1028" y="1576"/>
                  </a:lnTo>
                  <a:lnTo>
                    <a:pt x="1043" y="1586"/>
                  </a:lnTo>
                  <a:lnTo>
                    <a:pt x="1047" y="1589"/>
                  </a:lnTo>
                  <a:lnTo>
                    <a:pt x="1050" y="1592"/>
                  </a:lnTo>
                  <a:lnTo>
                    <a:pt x="1053" y="1596"/>
                  </a:lnTo>
                  <a:lnTo>
                    <a:pt x="1054" y="1600"/>
                  </a:lnTo>
                  <a:lnTo>
                    <a:pt x="1054" y="1600"/>
                  </a:lnTo>
                  <a:lnTo>
                    <a:pt x="1047" y="1599"/>
                  </a:lnTo>
                  <a:lnTo>
                    <a:pt x="1039" y="1598"/>
                  </a:lnTo>
                  <a:lnTo>
                    <a:pt x="1033" y="1596"/>
                  </a:lnTo>
                  <a:lnTo>
                    <a:pt x="1026" y="1594"/>
                  </a:lnTo>
                  <a:lnTo>
                    <a:pt x="1014" y="1588"/>
                  </a:lnTo>
                  <a:lnTo>
                    <a:pt x="1003" y="1581"/>
                  </a:lnTo>
                  <a:lnTo>
                    <a:pt x="982" y="1567"/>
                  </a:lnTo>
                  <a:lnTo>
                    <a:pt x="972" y="1562"/>
                  </a:lnTo>
                  <a:lnTo>
                    <a:pt x="962" y="1558"/>
                  </a:lnTo>
                  <a:lnTo>
                    <a:pt x="962" y="1558"/>
                  </a:lnTo>
                  <a:lnTo>
                    <a:pt x="966" y="1564"/>
                  </a:lnTo>
                  <a:lnTo>
                    <a:pt x="970" y="1569"/>
                  </a:lnTo>
                  <a:lnTo>
                    <a:pt x="981" y="1579"/>
                  </a:lnTo>
                  <a:lnTo>
                    <a:pt x="993" y="1587"/>
                  </a:lnTo>
                  <a:lnTo>
                    <a:pt x="1005" y="1594"/>
                  </a:lnTo>
                  <a:lnTo>
                    <a:pt x="1017" y="1602"/>
                  </a:lnTo>
                  <a:lnTo>
                    <a:pt x="1028" y="1610"/>
                  </a:lnTo>
                  <a:lnTo>
                    <a:pt x="1038" y="1620"/>
                  </a:lnTo>
                  <a:lnTo>
                    <a:pt x="1043" y="1625"/>
                  </a:lnTo>
                  <a:lnTo>
                    <a:pt x="1046" y="1632"/>
                  </a:lnTo>
                  <a:lnTo>
                    <a:pt x="1046" y="1632"/>
                  </a:lnTo>
                  <a:lnTo>
                    <a:pt x="1043" y="1633"/>
                  </a:lnTo>
                  <a:lnTo>
                    <a:pt x="1039" y="1632"/>
                  </a:lnTo>
                  <a:lnTo>
                    <a:pt x="1033" y="1630"/>
                  </a:lnTo>
                  <a:lnTo>
                    <a:pt x="1027" y="1628"/>
                  </a:lnTo>
                  <a:lnTo>
                    <a:pt x="1025" y="1628"/>
                  </a:lnTo>
                  <a:lnTo>
                    <a:pt x="1023" y="1630"/>
                  </a:lnTo>
                  <a:lnTo>
                    <a:pt x="1023" y="1630"/>
                  </a:lnTo>
                  <a:lnTo>
                    <a:pt x="1030" y="1635"/>
                  </a:lnTo>
                  <a:lnTo>
                    <a:pt x="1038" y="1639"/>
                  </a:lnTo>
                  <a:lnTo>
                    <a:pt x="1055" y="1648"/>
                  </a:lnTo>
                  <a:lnTo>
                    <a:pt x="1062" y="1653"/>
                  </a:lnTo>
                  <a:lnTo>
                    <a:pt x="1069" y="1658"/>
                  </a:lnTo>
                  <a:lnTo>
                    <a:pt x="1074" y="1665"/>
                  </a:lnTo>
                  <a:lnTo>
                    <a:pt x="1076" y="1670"/>
                  </a:lnTo>
                  <a:lnTo>
                    <a:pt x="1078" y="1674"/>
                  </a:lnTo>
                  <a:lnTo>
                    <a:pt x="1078" y="1674"/>
                  </a:lnTo>
                  <a:lnTo>
                    <a:pt x="1061" y="1670"/>
                  </a:lnTo>
                  <a:lnTo>
                    <a:pt x="1047" y="1664"/>
                  </a:lnTo>
                  <a:lnTo>
                    <a:pt x="1033" y="1657"/>
                  </a:lnTo>
                  <a:lnTo>
                    <a:pt x="1020" y="1650"/>
                  </a:lnTo>
                  <a:lnTo>
                    <a:pt x="996" y="1633"/>
                  </a:lnTo>
                  <a:lnTo>
                    <a:pt x="982" y="1623"/>
                  </a:lnTo>
                  <a:lnTo>
                    <a:pt x="970" y="1616"/>
                  </a:lnTo>
                  <a:lnTo>
                    <a:pt x="970" y="1616"/>
                  </a:lnTo>
                  <a:lnTo>
                    <a:pt x="974" y="1622"/>
                  </a:lnTo>
                  <a:lnTo>
                    <a:pt x="979" y="1629"/>
                  </a:lnTo>
                  <a:lnTo>
                    <a:pt x="985" y="1635"/>
                  </a:lnTo>
                  <a:lnTo>
                    <a:pt x="992" y="1639"/>
                  </a:lnTo>
                  <a:lnTo>
                    <a:pt x="1006" y="1648"/>
                  </a:lnTo>
                  <a:lnTo>
                    <a:pt x="1021" y="1655"/>
                  </a:lnTo>
                  <a:lnTo>
                    <a:pt x="1036" y="1663"/>
                  </a:lnTo>
                  <a:lnTo>
                    <a:pt x="1050" y="1671"/>
                  </a:lnTo>
                  <a:lnTo>
                    <a:pt x="1056" y="1675"/>
                  </a:lnTo>
                  <a:lnTo>
                    <a:pt x="1062" y="1679"/>
                  </a:lnTo>
                  <a:lnTo>
                    <a:pt x="1066" y="1684"/>
                  </a:lnTo>
                  <a:lnTo>
                    <a:pt x="1070" y="1690"/>
                  </a:lnTo>
                  <a:lnTo>
                    <a:pt x="1070" y="1690"/>
                  </a:lnTo>
                  <a:lnTo>
                    <a:pt x="1057" y="1688"/>
                  </a:lnTo>
                  <a:lnTo>
                    <a:pt x="1045" y="1686"/>
                  </a:lnTo>
                  <a:lnTo>
                    <a:pt x="1034" y="1682"/>
                  </a:lnTo>
                  <a:lnTo>
                    <a:pt x="1022" y="1677"/>
                  </a:lnTo>
                  <a:lnTo>
                    <a:pt x="1012" y="1672"/>
                  </a:lnTo>
                  <a:lnTo>
                    <a:pt x="1002" y="1667"/>
                  </a:lnTo>
                  <a:lnTo>
                    <a:pt x="984" y="1656"/>
                  </a:lnTo>
                  <a:lnTo>
                    <a:pt x="984" y="1656"/>
                  </a:lnTo>
                  <a:lnTo>
                    <a:pt x="977" y="1651"/>
                  </a:lnTo>
                  <a:lnTo>
                    <a:pt x="972" y="1647"/>
                  </a:lnTo>
                  <a:lnTo>
                    <a:pt x="969" y="1645"/>
                  </a:lnTo>
                  <a:lnTo>
                    <a:pt x="967" y="1644"/>
                  </a:lnTo>
                  <a:lnTo>
                    <a:pt x="964" y="1644"/>
                  </a:lnTo>
                  <a:lnTo>
                    <a:pt x="962" y="1645"/>
                  </a:lnTo>
                  <a:lnTo>
                    <a:pt x="962" y="1645"/>
                  </a:lnTo>
                  <a:lnTo>
                    <a:pt x="966" y="1652"/>
                  </a:lnTo>
                  <a:lnTo>
                    <a:pt x="970" y="1658"/>
                  </a:lnTo>
                  <a:lnTo>
                    <a:pt x="976" y="1663"/>
                  </a:lnTo>
                  <a:lnTo>
                    <a:pt x="982" y="1667"/>
                  </a:lnTo>
                  <a:lnTo>
                    <a:pt x="996" y="1675"/>
                  </a:lnTo>
                  <a:lnTo>
                    <a:pt x="1010" y="1682"/>
                  </a:lnTo>
                  <a:lnTo>
                    <a:pt x="1024" y="1688"/>
                  </a:lnTo>
                  <a:lnTo>
                    <a:pt x="1038" y="1696"/>
                  </a:lnTo>
                  <a:lnTo>
                    <a:pt x="1044" y="1700"/>
                  </a:lnTo>
                  <a:lnTo>
                    <a:pt x="1050" y="1704"/>
                  </a:lnTo>
                  <a:lnTo>
                    <a:pt x="1055" y="1710"/>
                  </a:lnTo>
                  <a:lnTo>
                    <a:pt x="1059" y="1716"/>
                  </a:lnTo>
                  <a:lnTo>
                    <a:pt x="1059" y="1716"/>
                  </a:lnTo>
                  <a:lnTo>
                    <a:pt x="1051" y="1716"/>
                  </a:lnTo>
                  <a:lnTo>
                    <a:pt x="1043" y="1715"/>
                  </a:lnTo>
                  <a:lnTo>
                    <a:pt x="1036" y="1713"/>
                  </a:lnTo>
                  <a:lnTo>
                    <a:pt x="1030" y="1710"/>
                  </a:lnTo>
                  <a:lnTo>
                    <a:pt x="1018" y="1704"/>
                  </a:lnTo>
                  <a:lnTo>
                    <a:pt x="1013" y="1703"/>
                  </a:lnTo>
                  <a:lnTo>
                    <a:pt x="1007" y="1703"/>
                  </a:lnTo>
                  <a:lnTo>
                    <a:pt x="1007" y="1703"/>
                  </a:lnTo>
                  <a:lnTo>
                    <a:pt x="1023" y="1713"/>
                  </a:lnTo>
                  <a:lnTo>
                    <a:pt x="1039" y="1721"/>
                  </a:lnTo>
                  <a:lnTo>
                    <a:pt x="1057" y="1728"/>
                  </a:lnTo>
                  <a:lnTo>
                    <a:pt x="1076" y="1735"/>
                  </a:lnTo>
                  <a:lnTo>
                    <a:pt x="1097" y="1739"/>
                  </a:lnTo>
                  <a:lnTo>
                    <a:pt x="1118" y="1742"/>
                  </a:lnTo>
                  <a:lnTo>
                    <a:pt x="1139" y="1744"/>
                  </a:lnTo>
                  <a:lnTo>
                    <a:pt x="1161" y="1746"/>
                  </a:lnTo>
                  <a:lnTo>
                    <a:pt x="1183" y="1746"/>
                  </a:lnTo>
                  <a:lnTo>
                    <a:pt x="1207" y="1745"/>
                  </a:lnTo>
                  <a:lnTo>
                    <a:pt x="1229" y="1743"/>
                  </a:lnTo>
                  <a:lnTo>
                    <a:pt x="1251" y="1741"/>
                  </a:lnTo>
                  <a:lnTo>
                    <a:pt x="1273" y="1738"/>
                  </a:lnTo>
                  <a:lnTo>
                    <a:pt x="1296" y="1734"/>
                  </a:lnTo>
                  <a:lnTo>
                    <a:pt x="1317" y="1729"/>
                  </a:lnTo>
                  <a:lnTo>
                    <a:pt x="1337" y="1724"/>
                  </a:lnTo>
                  <a:lnTo>
                    <a:pt x="1337" y="1724"/>
                  </a:lnTo>
                  <a:lnTo>
                    <a:pt x="1337" y="1720"/>
                  </a:lnTo>
                  <a:lnTo>
                    <a:pt x="1337" y="1716"/>
                  </a:lnTo>
                  <a:lnTo>
                    <a:pt x="1337" y="1714"/>
                  </a:lnTo>
                  <a:lnTo>
                    <a:pt x="1339" y="1711"/>
                  </a:lnTo>
                  <a:lnTo>
                    <a:pt x="1342" y="1708"/>
                  </a:lnTo>
                  <a:lnTo>
                    <a:pt x="1347" y="1705"/>
                  </a:lnTo>
                  <a:lnTo>
                    <a:pt x="1357" y="1701"/>
                  </a:lnTo>
                  <a:lnTo>
                    <a:pt x="1362" y="1699"/>
                  </a:lnTo>
                  <a:lnTo>
                    <a:pt x="1366" y="1695"/>
                  </a:lnTo>
                  <a:lnTo>
                    <a:pt x="1366" y="1695"/>
                  </a:lnTo>
                  <a:lnTo>
                    <a:pt x="1360" y="1695"/>
                  </a:lnTo>
                  <a:lnTo>
                    <a:pt x="1355" y="1695"/>
                  </a:lnTo>
                  <a:lnTo>
                    <a:pt x="1345" y="1698"/>
                  </a:lnTo>
                  <a:lnTo>
                    <a:pt x="1336" y="1702"/>
                  </a:lnTo>
                  <a:lnTo>
                    <a:pt x="1327" y="1706"/>
                  </a:lnTo>
                  <a:lnTo>
                    <a:pt x="1318" y="1710"/>
                  </a:lnTo>
                  <a:lnTo>
                    <a:pt x="1314" y="1710"/>
                  </a:lnTo>
                  <a:lnTo>
                    <a:pt x="1310" y="1710"/>
                  </a:lnTo>
                  <a:lnTo>
                    <a:pt x="1306" y="1710"/>
                  </a:lnTo>
                  <a:lnTo>
                    <a:pt x="1302" y="1708"/>
                  </a:lnTo>
                  <a:lnTo>
                    <a:pt x="1299" y="1705"/>
                  </a:lnTo>
                  <a:lnTo>
                    <a:pt x="1295" y="1700"/>
                  </a:lnTo>
                  <a:lnTo>
                    <a:pt x="1295" y="1700"/>
                  </a:lnTo>
                  <a:lnTo>
                    <a:pt x="1300" y="1694"/>
                  </a:lnTo>
                  <a:lnTo>
                    <a:pt x="1305" y="1690"/>
                  </a:lnTo>
                  <a:lnTo>
                    <a:pt x="1312" y="1686"/>
                  </a:lnTo>
                  <a:lnTo>
                    <a:pt x="1319" y="1682"/>
                  </a:lnTo>
                  <a:lnTo>
                    <a:pt x="1333" y="1675"/>
                  </a:lnTo>
                  <a:lnTo>
                    <a:pt x="1339" y="1671"/>
                  </a:lnTo>
                  <a:lnTo>
                    <a:pt x="1345" y="1666"/>
                  </a:lnTo>
                  <a:lnTo>
                    <a:pt x="1345" y="1666"/>
                  </a:lnTo>
                  <a:lnTo>
                    <a:pt x="1343" y="1665"/>
                  </a:lnTo>
                  <a:lnTo>
                    <a:pt x="1341" y="1662"/>
                  </a:lnTo>
                  <a:lnTo>
                    <a:pt x="1340" y="1659"/>
                  </a:lnTo>
                  <a:lnTo>
                    <a:pt x="1340" y="1656"/>
                  </a:lnTo>
                  <a:lnTo>
                    <a:pt x="1340" y="1656"/>
                  </a:lnTo>
                  <a:lnTo>
                    <a:pt x="1343" y="1651"/>
                  </a:lnTo>
                  <a:lnTo>
                    <a:pt x="1347" y="1647"/>
                  </a:lnTo>
                  <a:lnTo>
                    <a:pt x="1352" y="1644"/>
                  </a:lnTo>
                  <a:lnTo>
                    <a:pt x="1358" y="1641"/>
                  </a:lnTo>
                  <a:lnTo>
                    <a:pt x="1369" y="1636"/>
                  </a:lnTo>
                  <a:lnTo>
                    <a:pt x="1374" y="1633"/>
                  </a:lnTo>
                  <a:lnTo>
                    <a:pt x="1379" y="1630"/>
                  </a:lnTo>
                  <a:lnTo>
                    <a:pt x="1379" y="1630"/>
                  </a:lnTo>
                  <a:lnTo>
                    <a:pt x="1369" y="1629"/>
                  </a:lnTo>
                  <a:lnTo>
                    <a:pt x="1361" y="1627"/>
                  </a:lnTo>
                  <a:lnTo>
                    <a:pt x="1357" y="1624"/>
                  </a:lnTo>
                  <a:lnTo>
                    <a:pt x="1354" y="1622"/>
                  </a:lnTo>
                  <a:lnTo>
                    <a:pt x="1352" y="1619"/>
                  </a:lnTo>
                  <a:lnTo>
                    <a:pt x="1350" y="1616"/>
                  </a:lnTo>
                  <a:lnTo>
                    <a:pt x="1350" y="1616"/>
                  </a:lnTo>
                  <a:lnTo>
                    <a:pt x="1352" y="1611"/>
                  </a:lnTo>
                  <a:lnTo>
                    <a:pt x="1354" y="1608"/>
                  </a:lnTo>
                  <a:lnTo>
                    <a:pt x="1359" y="1603"/>
                  </a:lnTo>
                  <a:lnTo>
                    <a:pt x="1365" y="1599"/>
                  </a:lnTo>
                  <a:lnTo>
                    <a:pt x="1367" y="1596"/>
                  </a:lnTo>
                  <a:lnTo>
                    <a:pt x="1368" y="1592"/>
                  </a:lnTo>
                  <a:lnTo>
                    <a:pt x="1368" y="1592"/>
                  </a:lnTo>
                  <a:lnTo>
                    <a:pt x="1366" y="1588"/>
                  </a:lnTo>
                  <a:lnTo>
                    <a:pt x="1363" y="1581"/>
                  </a:lnTo>
                  <a:lnTo>
                    <a:pt x="1362" y="1577"/>
                  </a:lnTo>
                  <a:lnTo>
                    <a:pt x="1362" y="1573"/>
                  </a:lnTo>
                  <a:lnTo>
                    <a:pt x="1364" y="1572"/>
                  </a:lnTo>
                  <a:lnTo>
                    <a:pt x="1365" y="1570"/>
                  </a:lnTo>
                  <a:lnTo>
                    <a:pt x="1371" y="1569"/>
                  </a:lnTo>
                  <a:lnTo>
                    <a:pt x="1371" y="1569"/>
                  </a:lnTo>
                  <a:lnTo>
                    <a:pt x="1366" y="1567"/>
                  </a:lnTo>
                  <a:lnTo>
                    <a:pt x="1361" y="1565"/>
                  </a:lnTo>
                  <a:lnTo>
                    <a:pt x="1358" y="1562"/>
                  </a:lnTo>
                  <a:lnTo>
                    <a:pt x="1355" y="1558"/>
                  </a:lnTo>
                  <a:lnTo>
                    <a:pt x="1355" y="1558"/>
                  </a:lnTo>
                  <a:lnTo>
                    <a:pt x="1357" y="1552"/>
                  </a:lnTo>
                  <a:lnTo>
                    <a:pt x="1357" y="1548"/>
                  </a:lnTo>
                  <a:lnTo>
                    <a:pt x="1358" y="1543"/>
                  </a:lnTo>
                  <a:lnTo>
                    <a:pt x="1360" y="1537"/>
                  </a:lnTo>
                  <a:lnTo>
                    <a:pt x="1360" y="1537"/>
                  </a:lnTo>
                  <a:lnTo>
                    <a:pt x="1346" y="1540"/>
                  </a:lnTo>
                  <a:lnTo>
                    <a:pt x="1331" y="1544"/>
                  </a:lnTo>
                  <a:lnTo>
                    <a:pt x="1324" y="1546"/>
                  </a:lnTo>
                  <a:lnTo>
                    <a:pt x="1317" y="1546"/>
                  </a:lnTo>
                  <a:lnTo>
                    <a:pt x="1310" y="1546"/>
                  </a:lnTo>
                  <a:lnTo>
                    <a:pt x="1303" y="1545"/>
                  </a:lnTo>
                  <a:lnTo>
                    <a:pt x="1303" y="1545"/>
                  </a:lnTo>
                  <a:lnTo>
                    <a:pt x="1305" y="1541"/>
                  </a:lnTo>
                  <a:lnTo>
                    <a:pt x="1307" y="1538"/>
                  </a:lnTo>
                  <a:lnTo>
                    <a:pt x="1311" y="1536"/>
                  </a:lnTo>
                  <a:lnTo>
                    <a:pt x="1315" y="1534"/>
                  </a:lnTo>
                  <a:lnTo>
                    <a:pt x="1324" y="1531"/>
                  </a:lnTo>
                  <a:lnTo>
                    <a:pt x="1333" y="1528"/>
                  </a:lnTo>
                  <a:lnTo>
                    <a:pt x="1342" y="1525"/>
                  </a:lnTo>
                  <a:lnTo>
                    <a:pt x="1346" y="1523"/>
                  </a:lnTo>
                  <a:lnTo>
                    <a:pt x="1349" y="1520"/>
                  </a:lnTo>
                  <a:lnTo>
                    <a:pt x="1352" y="1517"/>
                  </a:lnTo>
                  <a:lnTo>
                    <a:pt x="1353" y="1514"/>
                  </a:lnTo>
                  <a:lnTo>
                    <a:pt x="1353" y="1510"/>
                  </a:lnTo>
                  <a:lnTo>
                    <a:pt x="1353" y="1505"/>
                  </a:lnTo>
                  <a:lnTo>
                    <a:pt x="1353" y="1505"/>
                  </a:lnTo>
                  <a:lnTo>
                    <a:pt x="1329" y="1514"/>
                  </a:lnTo>
                  <a:lnTo>
                    <a:pt x="1305" y="1523"/>
                  </a:lnTo>
                  <a:lnTo>
                    <a:pt x="1278" y="1529"/>
                  </a:lnTo>
                  <a:lnTo>
                    <a:pt x="1251" y="1533"/>
                  </a:lnTo>
                  <a:lnTo>
                    <a:pt x="1224" y="1536"/>
                  </a:lnTo>
                  <a:lnTo>
                    <a:pt x="1197" y="1537"/>
                  </a:lnTo>
                  <a:lnTo>
                    <a:pt x="1168" y="1537"/>
                  </a:lnTo>
                  <a:lnTo>
                    <a:pt x="1140" y="1535"/>
                  </a:lnTo>
                  <a:lnTo>
                    <a:pt x="1114" y="1532"/>
                  </a:lnTo>
                  <a:lnTo>
                    <a:pt x="1086" y="1527"/>
                  </a:lnTo>
                  <a:lnTo>
                    <a:pt x="1061" y="1519"/>
                  </a:lnTo>
                  <a:lnTo>
                    <a:pt x="1037" y="1511"/>
                  </a:lnTo>
                  <a:lnTo>
                    <a:pt x="1015" y="1501"/>
                  </a:lnTo>
                  <a:lnTo>
                    <a:pt x="994" y="1490"/>
                  </a:lnTo>
                  <a:lnTo>
                    <a:pt x="985" y="1484"/>
                  </a:lnTo>
                  <a:lnTo>
                    <a:pt x="975" y="1477"/>
                  </a:lnTo>
                  <a:lnTo>
                    <a:pt x="967" y="1470"/>
                  </a:lnTo>
                  <a:lnTo>
                    <a:pt x="959" y="1463"/>
                  </a:lnTo>
                  <a:lnTo>
                    <a:pt x="959" y="1463"/>
                  </a:lnTo>
                  <a:lnTo>
                    <a:pt x="964" y="1472"/>
                  </a:lnTo>
                  <a:lnTo>
                    <a:pt x="970" y="1479"/>
                  </a:lnTo>
                  <a:lnTo>
                    <a:pt x="977" y="1486"/>
                  </a:lnTo>
                  <a:lnTo>
                    <a:pt x="986" y="1492"/>
                  </a:lnTo>
                  <a:lnTo>
                    <a:pt x="994" y="1497"/>
                  </a:lnTo>
                  <a:lnTo>
                    <a:pt x="1003" y="1501"/>
                  </a:lnTo>
                  <a:lnTo>
                    <a:pt x="1023" y="1509"/>
                  </a:lnTo>
                  <a:lnTo>
                    <a:pt x="1063" y="1524"/>
                  </a:lnTo>
                  <a:lnTo>
                    <a:pt x="1083" y="1531"/>
                  </a:lnTo>
                  <a:lnTo>
                    <a:pt x="1093" y="1535"/>
                  </a:lnTo>
                  <a:lnTo>
                    <a:pt x="1102" y="1540"/>
                  </a:lnTo>
                  <a:lnTo>
                    <a:pt x="1102" y="1540"/>
                  </a:lnTo>
                  <a:lnTo>
                    <a:pt x="1100" y="1543"/>
                  </a:lnTo>
                  <a:lnTo>
                    <a:pt x="1097" y="1544"/>
                  </a:lnTo>
                  <a:lnTo>
                    <a:pt x="1093" y="1544"/>
                  </a:lnTo>
                  <a:lnTo>
                    <a:pt x="1089" y="1543"/>
                  </a:lnTo>
                  <a:lnTo>
                    <a:pt x="1078" y="1539"/>
                  </a:lnTo>
                  <a:lnTo>
                    <a:pt x="1074" y="1538"/>
                  </a:lnTo>
                  <a:lnTo>
                    <a:pt x="1070" y="1537"/>
                  </a:lnTo>
                  <a:lnTo>
                    <a:pt x="1070" y="1537"/>
                  </a:lnTo>
                  <a:lnTo>
                    <a:pt x="1068" y="1541"/>
                  </a:lnTo>
                  <a:lnTo>
                    <a:pt x="1066" y="1545"/>
                  </a:lnTo>
                  <a:lnTo>
                    <a:pt x="1062" y="1547"/>
                  </a:lnTo>
                  <a:lnTo>
                    <a:pt x="1059" y="1549"/>
                  </a:lnTo>
                  <a:lnTo>
                    <a:pt x="1055" y="1549"/>
                  </a:lnTo>
                  <a:lnTo>
                    <a:pt x="1050" y="1550"/>
                  </a:lnTo>
                  <a:lnTo>
                    <a:pt x="1041" y="1549"/>
                  </a:lnTo>
                  <a:lnTo>
                    <a:pt x="1032" y="1547"/>
                  </a:lnTo>
                  <a:lnTo>
                    <a:pt x="1023" y="1545"/>
                  </a:lnTo>
                  <a:lnTo>
                    <a:pt x="1015" y="1543"/>
                  </a:lnTo>
                  <a:lnTo>
                    <a:pt x="1010" y="1542"/>
                  </a:lnTo>
                  <a:lnTo>
                    <a:pt x="1010" y="1542"/>
                  </a:lnTo>
                  <a:lnTo>
                    <a:pt x="1025" y="1551"/>
                  </a:lnTo>
                  <a:lnTo>
                    <a:pt x="1041" y="1560"/>
                  </a:lnTo>
                  <a:lnTo>
                    <a:pt x="1048" y="1565"/>
                  </a:lnTo>
                  <a:lnTo>
                    <a:pt x="1054" y="1570"/>
                  </a:lnTo>
                  <a:lnTo>
                    <a:pt x="1060" y="1577"/>
                  </a:lnTo>
                  <a:lnTo>
                    <a:pt x="1065" y="1584"/>
                  </a:lnTo>
                  <a:lnTo>
                    <a:pt x="1065" y="1584"/>
                  </a:lnTo>
                  <a:close/>
                  <a:moveTo>
                    <a:pt x="3511" y="1463"/>
                  </a:moveTo>
                  <a:lnTo>
                    <a:pt x="3511" y="1463"/>
                  </a:lnTo>
                  <a:lnTo>
                    <a:pt x="3499" y="1474"/>
                  </a:lnTo>
                  <a:lnTo>
                    <a:pt x="3486" y="1484"/>
                  </a:lnTo>
                  <a:lnTo>
                    <a:pt x="3471" y="1492"/>
                  </a:lnTo>
                  <a:lnTo>
                    <a:pt x="3454" y="1499"/>
                  </a:lnTo>
                  <a:lnTo>
                    <a:pt x="3437" y="1506"/>
                  </a:lnTo>
                  <a:lnTo>
                    <a:pt x="3419" y="1511"/>
                  </a:lnTo>
                  <a:lnTo>
                    <a:pt x="3400" y="1515"/>
                  </a:lnTo>
                  <a:lnTo>
                    <a:pt x="3380" y="1518"/>
                  </a:lnTo>
                  <a:lnTo>
                    <a:pt x="3380" y="1518"/>
                  </a:lnTo>
                  <a:lnTo>
                    <a:pt x="3380" y="1536"/>
                  </a:lnTo>
                  <a:lnTo>
                    <a:pt x="3381" y="1558"/>
                  </a:lnTo>
                  <a:lnTo>
                    <a:pt x="3382" y="1582"/>
                  </a:lnTo>
                  <a:lnTo>
                    <a:pt x="3383" y="1606"/>
                  </a:lnTo>
                  <a:lnTo>
                    <a:pt x="3382" y="1618"/>
                  </a:lnTo>
                  <a:lnTo>
                    <a:pt x="3381" y="1630"/>
                  </a:lnTo>
                  <a:lnTo>
                    <a:pt x="3379" y="1640"/>
                  </a:lnTo>
                  <a:lnTo>
                    <a:pt x="3377" y="1649"/>
                  </a:lnTo>
                  <a:lnTo>
                    <a:pt x="3374" y="1657"/>
                  </a:lnTo>
                  <a:lnTo>
                    <a:pt x="3369" y="1663"/>
                  </a:lnTo>
                  <a:lnTo>
                    <a:pt x="3362" y="1667"/>
                  </a:lnTo>
                  <a:lnTo>
                    <a:pt x="3359" y="1668"/>
                  </a:lnTo>
                  <a:lnTo>
                    <a:pt x="3355" y="1669"/>
                  </a:lnTo>
                  <a:lnTo>
                    <a:pt x="3355" y="1669"/>
                  </a:lnTo>
                  <a:lnTo>
                    <a:pt x="3350" y="1669"/>
                  </a:lnTo>
                  <a:lnTo>
                    <a:pt x="3344" y="1668"/>
                  </a:lnTo>
                  <a:lnTo>
                    <a:pt x="3340" y="1666"/>
                  </a:lnTo>
                  <a:lnTo>
                    <a:pt x="3336" y="1664"/>
                  </a:lnTo>
                  <a:lnTo>
                    <a:pt x="3333" y="1660"/>
                  </a:lnTo>
                  <a:lnTo>
                    <a:pt x="3331" y="1656"/>
                  </a:lnTo>
                  <a:lnTo>
                    <a:pt x="3328" y="1651"/>
                  </a:lnTo>
                  <a:lnTo>
                    <a:pt x="3327" y="1646"/>
                  </a:lnTo>
                  <a:lnTo>
                    <a:pt x="3325" y="1634"/>
                  </a:lnTo>
                  <a:lnTo>
                    <a:pt x="3324" y="1619"/>
                  </a:lnTo>
                  <a:lnTo>
                    <a:pt x="3325" y="1606"/>
                  </a:lnTo>
                  <a:lnTo>
                    <a:pt x="3326" y="1592"/>
                  </a:lnTo>
                  <a:lnTo>
                    <a:pt x="3326" y="1592"/>
                  </a:lnTo>
                  <a:lnTo>
                    <a:pt x="3321" y="1594"/>
                  </a:lnTo>
                  <a:lnTo>
                    <a:pt x="3315" y="1596"/>
                  </a:lnTo>
                  <a:lnTo>
                    <a:pt x="3301" y="1599"/>
                  </a:lnTo>
                  <a:lnTo>
                    <a:pt x="3269" y="1604"/>
                  </a:lnTo>
                  <a:lnTo>
                    <a:pt x="3251" y="1607"/>
                  </a:lnTo>
                  <a:lnTo>
                    <a:pt x="3236" y="1612"/>
                  </a:lnTo>
                  <a:lnTo>
                    <a:pt x="3229" y="1614"/>
                  </a:lnTo>
                  <a:lnTo>
                    <a:pt x="3223" y="1618"/>
                  </a:lnTo>
                  <a:lnTo>
                    <a:pt x="3218" y="1622"/>
                  </a:lnTo>
                  <a:lnTo>
                    <a:pt x="3213" y="1627"/>
                  </a:lnTo>
                  <a:lnTo>
                    <a:pt x="3213" y="1627"/>
                  </a:lnTo>
                  <a:lnTo>
                    <a:pt x="3210" y="1634"/>
                  </a:lnTo>
                  <a:lnTo>
                    <a:pt x="3207" y="1641"/>
                  </a:lnTo>
                  <a:lnTo>
                    <a:pt x="3202" y="1656"/>
                  </a:lnTo>
                  <a:lnTo>
                    <a:pt x="3197" y="1670"/>
                  </a:lnTo>
                  <a:lnTo>
                    <a:pt x="3194" y="1676"/>
                  </a:lnTo>
                  <a:lnTo>
                    <a:pt x="3190" y="1682"/>
                  </a:lnTo>
                  <a:lnTo>
                    <a:pt x="3190" y="1682"/>
                  </a:lnTo>
                  <a:lnTo>
                    <a:pt x="3196" y="1687"/>
                  </a:lnTo>
                  <a:lnTo>
                    <a:pt x="3203" y="1692"/>
                  </a:lnTo>
                  <a:lnTo>
                    <a:pt x="3219" y="1700"/>
                  </a:lnTo>
                  <a:lnTo>
                    <a:pt x="3238" y="1708"/>
                  </a:lnTo>
                  <a:lnTo>
                    <a:pt x="3258" y="1714"/>
                  </a:lnTo>
                  <a:lnTo>
                    <a:pt x="3280" y="1718"/>
                  </a:lnTo>
                  <a:lnTo>
                    <a:pt x="3303" y="1721"/>
                  </a:lnTo>
                  <a:lnTo>
                    <a:pt x="3326" y="1722"/>
                  </a:lnTo>
                  <a:lnTo>
                    <a:pt x="3350" y="1721"/>
                  </a:lnTo>
                  <a:lnTo>
                    <a:pt x="3350" y="1721"/>
                  </a:lnTo>
                  <a:lnTo>
                    <a:pt x="3381" y="1717"/>
                  </a:lnTo>
                  <a:lnTo>
                    <a:pt x="3416" y="1711"/>
                  </a:lnTo>
                  <a:lnTo>
                    <a:pt x="3433" y="1707"/>
                  </a:lnTo>
                  <a:lnTo>
                    <a:pt x="3448" y="1702"/>
                  </a:lnTo>
                  <a:lnTo>
                    <a:pt x="3461" y="1697"/>
                  </a:lnTo>
                  <a:lnTo>
                    <a:pt x="3472" y="1692"/>
                  </a:lnTo>
                  <a:lnTo>
                    <a:pt x="3472" y="1692"/>
                  </a:lnTo>
                  <a:lnTo>
                    <a:pt x="3478" y="1688"/>
                  </a:lnTo>
                  <a:lnTo>
                    <a:pt x="3483" y="1682"/>
                  </a:lnTo>
                  <a:lnTo>
                    <a:pt x="3486" y="1677"/>
                  </a:lnTo>
                  <a:lnTo>
                    <a:pt x="3488" y="1671"/>
                  </a:lnTo>
                  <a:lnTo>
                    <a:pt x="3488" y="1665"/>
                  </a:lnTo>
                  <a:lnTo>
                    <a:pt x="3487" y="1659"/>
                  </a:lnTo>
                  <a:lnTo>
                    <a:pt x="3486" y="1652"/>
                  </a:lnTo>
                  <a:lnTo>
                    <a:pt x="3483" y="1646"/>
                  </a:lnTo>
                  <a:lnTo>
                    <a:pt x="3480" y="1640"/>
                  </a:lnTo>
                  <a:lnTo>
                    <a:pt x="3476" y="1635"/>
                  </a:lnTo>
                  <a:lnTo>
                    <a:pt x="3465" y="1624"/>
                  </a:lnTo>
                  <a:lnTo>
                    <a:pt x="3455" y="1616"/>
                  </a:lnTo>
                  <a:lnTo>
                    <a:pt x="3450" y="1613"/>
                  </a:lnTo>
                  <a:lnTo>
                    <a:pt x="3445" y="1610"/>
                  </a:lnTo>
                  <a:lnTo>
                    <a:pt x="3445" y="1610"/>
                  </a:lnTo>
                  <a:lnTo>
                    <a:pt x="3436" y="1608"/>
                  </a:lnTo>
                  <a:lnTo>
                    <a:pt x="3428" y="1607"/>
                  </a:lnTo>
                  <a:lnTo>
                    <a:pt x="3412" y="1606"/>
                  </a:lnTo>
                  <a:lnTo>
                    <a:pt x="3405" y="1605"/>
                  </a:lnTo>
                  <a:lnTo>
                    <a:pt x="3400" y="1604"/>
                  </a:lnTo>
                  <a:lnTo>
                    <a:pt x="3397" y="1601"/>
                  </a:lnTo>
                  <a:lnTo>
                    <a:pt x="3396" y="1600"/>
                  </a:lnTo>
                  <a:lnTo>
                    <a:pt x="3395" y="1597"/>
                  </a:lnTo>
                  <a:lnTo>
                    <a:pt x="3395" y="1597"/>
                  </a:lnTo>
                  <a:lnTo>
                    <a:pt x="3397" y="1595"/>
                  </a:lnTo>
                  <a:lnTo>
                    <a:pt x="3399" y="1593"/>
                  </a:lnTo>
                  <a:lnTo>
                    <a:pt x="3404" y="1591"/>
                  </a:lnTo>
                  <a:lnTo>
                    <a:pt x="3409" y="1589"/>
                  </a:lnTo>
                  <a:lnTo>
                    <a:pt x="3421" y="1587"/>
                  </a:lnTo>
                  <a:lnTo>
                    <a:pt x="3432" y="1587"/>
                  </a:lnTo>
                  <a:lnTo>
                    <a:pt x="3432" y="1587"/>
                  </a:lnTo>
                  <a:lnTo>
                    <a:pt x="3438" y="1588"/>
                  </a:lnTo>
                  <a:lnTo>
                    <a:pt x="3444" y="1589"/>
                  </a:lnTo>
                  <a:lnTo>
                    <a:pt x="3455" y="1593"/>
                  </a:lnTo>
                  <a:lnTo>
                    <a:pt x="3465" y="1599"/>
                  </a:lnTo>
                  <a:lnTo>
                    <a:pt x="3476" y="1605"/>
                  </a:lnTo>
                  <a:lnTo>
                    <a:pt x="3493" y="1619"/>
                  </a:lnTo>
                  <a:lnTo>
                    <a:pt x="3500" y="1625"/>
                  </a:lnTo>
                  <a:lnTo>
                    <a:pt x="3506" y="1630"/>
                  </a:lnTo>
                  <a:lnTo>
                    <a:pt x="3506" y="1630"/>
                  </a:lnTo>
                  <a:lnTo>
                    <a:pt x="3507" y="1609"/>
                  </a:lnTo>
                  <a:lnTo>
                    <a:pt x="3510" y="1588"/>
                  </a:lnTo>
                  <a:lnTo>
                    <a:pt x="3515" y="1546"/>
                  </a:lnTo>
                  <a:lnTo>
                    <a:pt x="3516" y="1525"/>
                  </a:lnTo>
                  <a:lnTo>
                    <a:pt x="3517" y="1503"/>
                  </a:lnTo>
                  <a:lnTo>
                    <a:pt x="3515" y="1482"/>
                  </a:lnTo>
                  <a:lnTo>
                    <a:pt x="3514" y="1473"/>
                  </a:lnTo>
                  <a:lnTo>
                    <a:pt x="3511" y="1463"/>
                  </a:lnTo>
                  <a:lnTo>
                    <a:pt x="3511" y="1463"/>
                  </a:lnTo>
                  <a:close/>
                  <a:moveTo>
                    <a:pt x="2644" y="1494"/>
                  </a:moveTo>
                  <a:lnTo>
                    <a:pt x="2644" y="1494"/>
                  </a:lnTo>
                  <a:lnTo>
                    <a:pt x="2646" y="1528"/>
                  </a:lnTo>
                  <a:lnTo>
                    <a:pt x="2649" y="1566"/>
                  </a:lnTo>
                  <a:lnTo>
                    <a:pt x="2652" y="1606"/>
                  </a:lnTo>
                  <a:lnTo>
                    <a:pt x="2652" y="1624"/>
                  </a:lnTo>
                  <a:lnTo>
                    <a:pt x="2651" y="1643"/>
                  </a:lnTo>
                  <a:lnTo>
                    <a:pt x="2651" y="1643"/>
                  </a:lnTo>
                  <a:lnTo>
                    <a:pt x="2655" y="1637"/>
                  </a:lnTo>
                  <a:lnTo>
                    <a:pt x="2659" y="1630"/>
                  </a:lnTo>
                  <a:lnTo>
                    <a:pt x="2662" y="1621"/>
                  </a:lnTo>
                  <a:lnTo>
                    <a:pt x="2664" y="1612"/>
                  </a:lnTo>
                  <a:lnTo>
                    <a:pt x="2668" y="1593"/>
                  </a:lnTo>
                  <a:lnTo>
                    <a:pt x="2670" y="1573"/>
                  </a:lnTo>
                  <a:lnTo>
                    <a:pt x="2671" y="1552"/>
                  </a:lnTo>
                  <a:lnTo>
                    <a:pt x="2670" y="1531"/>
                  </a:lnTo>
                  <a:lnTo>
                    <a:pt x="2668" y="1510"/>
                  </a:lnTo>
                  <a:lnTo>
                    <a:pt x="2665" y="1492"/>
                  </a:lnTo>
                  <a:lnTo>
                    <a:pt x="2665" y="1492"/>
                  </a:lnTo>
                  <a:lnTo>
                    <a:pt x="2661" y="1491"/>
                  </a:lnTo>
                  <a:lnTo>
                    <a:pt x="2659" y="1492"/>
                  </a:lnTo>
                  <a:lnTo>
                    <a:pt x="2654" y="1493"/>
                  </a:lnTo>
                  <a:lnTo>
                    <a:pt x="2650" y="1495"/>
                  </a:lnTo>
                  <a:lnTo>
                    <a:pt x="2647" y="1495"/>
                  </a:lnTo>
                  <a:lnTo>
                    <a:pt x="2644" y="1494"/>
                  </a:lnTo>
                  <a:lnTo>
                    <a:pt x="2644" y="1494"/>
                  </a:lnTo>
                  <a:close/>
                  <a:moveTo>
                    <a:pt x="3353" y="1645"/>
                  </a:moveTo>
                  <a:lnTo>
                    <a:pt x="3353" y="1645"/>
                  </a:lnTo>
                  <a:lnTo>
                    <a:pt x="3355" y="1631"/>
                  </a:lnTo>
                  <a:lnTo>
                    <a:pt x="3357" y="1614"/>
                  </a:lnTo>
                  <a:lnTo>
                    <a:pt x="3358" y="1582"/>
                  </a:lnTo>
                  <a:lnTo>
                    <a:pt x="3360" y="1549"/>
                  </a:lnTo>
                  <a:lnTo>
                    <a:pt x="3361" y="1534"/>
                  </a:lnTo>
                  <a:lnTo>
                    <a:pt x="3363" y="1518"/>
                  </a:lnTo>
                  <a:lnTo>
                    <a:pt x="3363" y="1518"/>
                  </a:lnTo>
                  <a:lnTo>
                    <a:pt x="3342" y="1518"/>
                  </a:lnTo>
                  <a:lnTo>
                    <a:pt x="3342" y="1518"/>
                  </a:lnTo>
                  <a:lnTo>
                    <a:pt x="3344" y="1525"/>
                  </a:lnTo>
                  <a:lnTo>
                    <a:pt x="3346" y="1533"/>
                  </a:lnTo>
                  <a:lnTo>
                    <a:pt x="3347" y="1548"/>
                  </a:lnTo>
                  <a:lnTo>
                    <a:pt x="3347" y="1565"/>
                  </a:lnTo>
                  <a:lnTo>
                    <a:pt x="3347" y="1582"/>
                  </a:lnTo>
                  <a:lnTo>
                    <a:pt x="3347" y="1599"/>
                  </a:lnTo>
                  <a:lnTo>
                    <a:pt x="3347" y="1616"/>
                  </a:lnTo>
                  <a:lnTo>
                    <a:pt x="3349" y="1632"/>
                  </a:lnTo>
                  <a:lnTo>
                    <a:pt x="3350" y="1639"/>
                  </a:lnTo>
                  <a:lnTo>
                    <a:pt x="3353" y="1645"/>
                  </a:lnTo>
                  <a:lnTo>
                    <a:pt x="3353" y="1645"/>
                  </a:lnTo>
                  <a:close/>
                  <a:moveTo>
                    <a:pt x="1366" y="1537"/>
                  </a:moveTo>
                  <a:lnTo>
                    <a:pt x="1366" y="1537"/>
                  </a:lnTo>
                  <a:lnTo>
                    <a:pt x="1371" y="1535"/>
                  </a:lnTo>
                  <a:lnTo>
                    <a:pt x="1376" y="1533"/>
                  </a:lnTo>
                  <a:lnTo>
                    <a:pt x="1381" y="1531"/>
                  </a:lnTo>
                  <a:lnTo>
                    <a:pt x="1383" y="1529"/>
                  </a:lnTo>
                  <a:lnTo>
                    <a:pt x="1384" y="1527"/>
                  </a:lnTo>
                  <a:lnTo>
                    <a:pt x="1384" y="1527"/>
                  </a:lnTo>
                  <a:lnTo>
                    <a:pt x="1378" y="1529"/>
                  </a:lnTo>
                  <a:lnTo>
                    <a:pt x="1371" y="1531"/>
                  </a:lnTo>
                  <a:lnTo>
                    <a:pt x="1366" y="1535"/>
                  </a:lnTo>
                  <a:lnTo>
                    <a:pt x="1365" y="1536"/>
                  </a:lnTo>
                  <a:lnTo>
                    <a:pt x="1366" y="1537"/>
                  </a:lnTo>
                  <a:lnTo>
                    <a:pt x="1366" y="1537"/>
                  </a:lnTo>
                  <a:close/>
                  <a:moveTo>
                    <a:pt x="1376" y="1566"/>
                  </a:moveTo>
                  <a:lnTo>
                    <a:pt x="1376" y="1566"/>
                  </a:lnTo>
                  <a:lnTo>
                    <a:pt x="1380" y="1565"/>
                  </a:lnTo>
                  <a:lnTo>
                    <a:pt x="1384" y="1564"/>
                  </a:lnTo>
                  <a:lnTo>
                    <a:pt x="1392" y="1562"/>
                  </a:lnTo>
                  <a:lnTo>
                    <a:pt x="1395" y="1561"/>
                  </a:lnTo>
                  <a:lnTo>
                    <a:pt x="1399" y="1558"/>
                  </a:lnTo>
                  <a:lnTo>
                    <a:pt x="1400" y="1555"/>
                  </a:lnTo>
                  <a:lnTo>
                    <a:pt x="1401" y="1550"/>
                  </a:lnTo>
                  <a:lnTo>
                    <a:pt x="1401" y="1550"/>
                  </a:lnTo>
                  <a:lnTo>
                    <a:pt x="1395" y="1551"/>
                  </a:lnTo>
                  <a:lnTo>
                    <a:pt x="1392" y="1552"/>
                  </a:lnTo>
                  <a:lnTo>
                    <a:pt x="1385" y="1556"/>
                  </a:lnTo>
                  <a:lnTo>
                    <a:pt x="1380" y="1561"/>
                  </a:lnTo>
                  <a:lnTo>
                    <a:pt x="1376" y="1566"/>
                  </a:lnTo>
                  <a:lnTo>
                    <a:pt x="1376" y="1566"/>
                  </a:lnTo>
                  <a:close/>
                  <a:moveTo>
                    <a:pt x="207" y="1716"/>
                  </a:moveTo>
                  <a:lnTo>
                    <a:pt x="207" y="1716"/>
                  </a:lnTo>
                  <a:lnTo>
                    <a:pt x="196" y="1713"/>
                  </a:lnTo>
                  <a:lnTo>
                    <a:pt x="185" y="1710"/>
                  </a:lnTo>
                  <a:lnTo>
                    <a:pt x="175" y="1705"/>
                  </a:lnTo>
                  <a:lnTo>
                    <a:pt x="165" y="1701"/>
                  </a:lnTo>
                  <a:lnTo>
                    <a:pt x="146" y="1690"/>
                  </a:lnTo>
                  <a:lnTo>
                    <a:pt x="129" y="1678"/>
                  </a:lnTo>
                  <a:lnTo>
                    <a:pt x="113" y="1665"/>
                  </a:lnTo>
                  <a:lnTo>
                    <a:pt x="99" y="1651"/>
                  </a:lnTo>
                  <a:lnTo>
                    <a:pt x="70" y="1621"/>
                  </a:lnTo>
                  <a:lnTo>
                    <a:pt x="70" y="1621"/>
                  </a:lnTo>
                  <a:lnTo>
                    <a:pt x="68" y="1628"/>
                  </a:lnTo>
                  <a:lnTo>
                    <a:pt x="66" y="1635"/>
                  </a:lnTo>
                  <a:lnTo>
                    <a:pt x="64" y="1640"/>
                  </a:lnTo>
                  <a:lnTo>
                    <a:pt x="64" y="1646"/>
                  </a:lnTo>
                  <a:lnTo>
                    <a:pt x="64" y="1651"/>
                  </a:lnTo>
                  <a:lnTo>
                    <a:pt x="65" y="1657"/>
                  </a:lnTo>
                  <a:lnTo>
                    <a:pt x="67" y="1661"/>
                  </a:lnTo>
                  <a:lnTo>
                    <a:pt x="69" y="1666"/>
                  </a:lnTo>
                  <a:lnTo>
                    <a:pt x="75" y="1675"/>
                  </a:lnTo>
                  <a:lnTo>
                    <a:pt x="82" y="1682"/>
                  </a:lnTo>
                  <a:lnTo>
                    <a:pt x="92" y="1689"/>
                  </a:lnTo>
                  <a:lnTo>
                    <a:pt x="103" y="1695"/>
                  </a:lnTo>
                  <a:lnTo>
                    <a:pt x="115" y="1700"/>
                  </a:lnTo>
                  <a:lnTo>
                    <a:pt x="128" y="1704"/>
                  </a:lnTo>
                  <a:lnTo>
                    <a:pt x="141" y="1708"/>
                  </a:lnTo>
                  <a:lnTo>
                    <a:pt x="156" y="1711"/>
                  </a:lnTo>
                  <a:lnTo>
                    <a:pt x="183" y="1714"/>
                  </a:lnTo>
                  <a:lnTo>
                    <a:pt x="207" y="1716"/>
                  </a:lnTo>
                  <a:lnTo>
                    <a:pt x="207" y="1716"/>
                  </a:lnTo>
                  <a:close/>
                  <a:moveTo>
                    <a:pt x="276" y="1726"/>
                  </a:moveTo>
                  <a:lnTo>
                    <a:pt x="276" y="1726"/>
                  </a:lnTo>
                  <a:lnTo>
                    <a:pt x="309" y="1725"/>
                  </a:lnTo>
                  <a:lnTo>
                    <a:pt x="325" y="1724"/>
                  </a:lnTo>
                  <a:lnTo>
                    <a:pt x="341" y="1723"/>
                  </a:lnTo>
                  <a:lnTo>
                    <a:pt x="357" y="1720"/>
                  </a:lnTo>
                  <a:lnTo>
                    <a:pt x="372" y="1717"/>
                  </a:lnTo>
                  <a:lnTo>
                    <a:pt x="386" y="1714"/>
                  </a:lnTo>
                  <a:lnTo>
                    <a:pt x="399" y="1709"/>
                  </a:lnTo>
                  <a:lnTo>
                    <a:pt x="411" y="1703"/>
                  </a:lnTo>
                  <a:lnTo>
                    <a:pt x="421" y="1696"/>
                  </a:lnTo>
                  <a:lnTo>
                    <a:pt x="430" y="1688"/>
                  </a:lnTo>
                  <a:lnTo>
                    <a:pt x="438" y="1679"/>
                  </a:lnTo>
                  <a:lnTo>
                    <a:pt x="444" y="1668"/>
                  </a:lnTo>
                  <a:lnTo>
                    <a:pt x="448" y="1656"/>
                  </a:lnTo>
                  <a:lnTo>
                    <a:pt x="450" y="1642"/>
                  </a:lnTo>
                  <a:lnTo>
                    <a:pt x="450" y="1627"/>
                  </a:lnTo>
                  <a:lnTo>
                    <a:pt x="450" y="1627"/>
                  </a:lnTo>
                  <a:lnTo>
                    <a:pt x="447" y="1627"/>
                  </a:lnTo>
                  <a:lnTo>
                    <a:pt x="445" y="1625"/>
                  </a:lnTo>
                  <a:lnTo>
                    <a:pt x="443" y="1625"/>
                  </a:lnTo>
                  <a:lnTo>
                    <a:pt x="442" y="1627"/>
                  </a:lnTo>
                  <a:lnTo>
                    <a:pt x="442" y="1627"/>
                  </a:lnTo>
                  <a:lnTo>
                    <a:pt x="438" y="1635"/>
                  </a:lnTo>
                  <a:lnTo>
                    <a:pt x="433" y="1642"/>
                  </a:lnTo>
                  <a:lnTo>
                    <a:pt x="427" y="1650"/>
                  </a:lnTo>
                  <a:lnTo>
                    <a:pt x="420" y="1657"/>
                  </a:lnTo>
                  <a:lnTo>
                    <a:pt x="413" y="1665"/>
                  </a:lnTo>
                  <a:lnTo>
                    <a:pt x="404" y="1672"/>
                  </a:lnTo>
                  <a:lnTo>
                    <a:pt x="395" y="1679"/>
                  </a:lnTo>
                  <a:lnTo>
                    <a:pt x="385" y="1686"/>
                  </a:lnTo>
                  <a:lnTo>
                    <a:pt x="374" y="1693"/>
                  </a:lnTo>
                  <a:lnTo>
                    <a:pt x="361" y="1699"/>
                  </a:lnTo>
                  <a:lnTo>
                    <a:pt x="349" y="1705"/>
                  </a:lnTo>
                  <a:lnTo>
                    <a:pt x="335" y="1710"/>
                  </a:lnTo>
                  <a:lnTo>
                    <a:pt x="322" y="1715"/>
                  </a:lnTo>
                  <a:lnTo>
                    <a:pt x="307" y="1720"/>
                  </a:lnTo>
                  <a:lnTo>
                    <a:pt x="292" y="1723"/>
                  </a:lnTo>
                  <a:lnTo>
                    <a:pt x="276" y="1726"/>
                  </a:lnTo>
                  <a:lnTo>
                    <a:pt x="276" y="1726"/>
                  </a:lnTo>
                  <a:close/>
                  <a:moveTo>
                    <a:pt x="1384" y="1690"/>
                  </a:moveTo>
                  <a:lnTo>
                    <a:pt x="1384" y="1690"/>
                  </a:lnTo>
                  <a:lnTo>
                    <a:pt x="1401" y="1680"/>
                  </a:lnTo>
                  <a:lnTo>
                    <a:pt x="1407" y="1674"/>
                  </a:lnTo>
                  <a:lnTo>
                    <a:pt x="1407" y="1673"/>
                  </a:lnTo>
                  <a:lnTo>
                    <a:pt x="1406" y="1672"/>
                  </a:lnTo>
                  <a:lnTo>
                    <a:pt x="1406" y="1672"/>
                  </a:lnTo>
                  <a:lnTo>
                    <a:pt x="1404" y="1674"/>
                  </a:lnTo>
                  <a:lnTo>
                    <a:pt x="1401" y="1677"/>
                  </a:lnTo>
                  <a:lnTo>
                    <a:pt x="1392" y="1681"/>
                  </a:lnTo>
                  <a:lnTo>
                    <a:pt x="1388" y="1683"/>
                  </a:lnTo>
                  <a:lnTo>
                    <a:pt x="1385" y="1685"/>
                  </a:lnTo>
                  <a:lnTo>
                    <a:pt x="1383" y="1687"/>
                  </a:lnTo>
                  <a:lnTo>
                    <a:pt x="1384" y="1690"/>
                  </a:lnTo>
                  <a:lnTo>
                    <a:pt x="1384" y="169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1600"/>
            </a:p>
          </p:txBody>
        </p:sp>
      </p:grpSp>
      <p:sp>
        <p:nvSpPr>
          <p:cNvPr id="33" name="Rectangle 3"/>
          <p:cNvSpPr txBox="1">
            <a:spLocks noChangeArrowheads="1"/>
          </p:cNvSpPr>
          <p:nvPr/>
        </p:nvSpPr>
        <p:spPr bwMode="auto">
          <a:xfrm>
            <a:off x="3551545" y="4258452"/>
            <a:ext cx="622546" cy="4154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Step</a:t>
            </a:r>
          </a:p>
          <a:p>
            <a:pPr marL="0" lvl="1" algn="ctr"/>
            <a:r>
              <a:rPr lang="en-US" altLang="ko-KR" sz="1600" b="1">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01</a:t>
            </a:r>
          </a:p>
        </p:txBody>
      </p:sp>
      <p:sp>
        <p:nvSpPr>
          <p:cNvPr id="34" name="Rectangle 3"/>
          <p:cNvSpPr txBox="1">
            <a:spLocks noChangeArrowheads="1"/>
          </p:cNvSpPr>
          <p:nvPr/>
        </p:nvSpPr>
        <p:spPr bwMode="auto">
          <a:xfrm>
            <a:off x="4242019" y="4258452"/>
            <a:ext cx="622546" cy="35622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Step</a:t>
            </a:r>
          </a:p>
          <a:p>
            <a:pPr marL="0" lvl="1" algn="ctr"/>
            <a:r>
              <a:rPr lang="en-US" altLang="ko-KR" sz="16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02</a:t>
            </a:r>
            <a:endParaRPr lang="en-US" altLang="ko-KR" sz="12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
          <p:cNvSpPr txBox="1">
            <a:spLocks noChangeArrowheads="1"/>
          </p:cNvSpPr>
          <p:nvPr/>
        </p:nvSpPr>
        <p:spPr bwMode="auto">
          <a:xfrm>
            <a:off x="4954999" y="4258452"/>
            <a:ext cx="622546" cy="35622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rgbClr val="048DB9"/>
                </a:solidFill>
                <a:latin typeface="Tahoma" panose="020B0604030504040204" pitchFamily="34" charset="0"/>
                <a:ea typeface="Tahoma" panose="020B0604030504040204" pitchFamily="34" charset="0"/>
                <a:cs typeface="Tahoma" panose="020B0604030504040204" pitchFamily="34" charset="0"/>
              </a:rPr>
              <a:t>Step</a:t>
            </a:r>
          </a:p>
          <a:p>
            <a:pPr marL="0" lvl="1" algn="ctr"/>
            <a:r>
              <a:rPr lang="en-US" altLang="ko-KR" sz="1600" b="1">
                <a:solidFill>
                  <a:srgbClr val="048DB9"/>
                </a:solidFill>
                <a:latin typeface="Tahoma" panose="020B0604030504040204" pitchFamily="34" charset="0"/>
                <a:ea typeface="Tahoma" panose="020B0604030504040204" pitchFamily="34" charset="0"/>
                <a:cs typeface="Tahoma" panose="020B0604030504040204" pitchFamily="34" charset="0"/>
              </a:rPr>
              <a:t>03</a:t>
            </a:r>
          </a:p>
        </p:txBody>
      </p:sp>
      <p:sp>
        <p:nvSpPr>
          <p:cNvPr id="36" name="Rectangle 3"/>
          <p:cNvSpPr txBox="1">
            <a:spLocks noChangeArrowheads="1"/>
          </p:cNvSpPr>
          <p:nvPr/>
        </p:nvSpPr>
        <p:spPr bwMode="auto">
          <a:xfrm>
            <a:off x="5678696" y="4258452"/>
            <a:ext cx="622546" cy="4154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Step</a:t>
            </a:r>
          </a:p>
          <a:p>
            <a:pPr marL="0" lvl="1" algn="ctr"/>
            <a:r>
              <a:rPr lang="en-US" altLang="ko-KR" sz="1600" b="1">
                <a:solidFill>
                  <a:srgbClr val="FCAE16"/>
                </a:solidFill>
                <a:latin typeface="Tahoma" panose="020B0604030504040204" pitchFamily="34" charset="0"/>
                <a:ea typeface="Tahoma" panose="020B0604030504040204" pitchFamily="34" charset="0"/>
                <a:cs typeface="Tahoma" panose="020B0604030504040204" pitchFamily="34" charset="0"/>
              </a:rPr>
              <a:t>04</a:t>
            </a:r>
          </a:p>
        </p:txBody>
      </p:sp>
      <p:sp>
        <p:nvSpPr>
          <p:cNvPr id="37" name="모서리가 둥근 직사각형 36"/>
          <p:cNvSpPr/>
          <p:nvPr/>
        </p:nvSpPr>
        <p:spPr>
          <a:xfrm>
            <a:off x="2054125" y="1454227"/>
            <a:ext cx="5030311" cy="705082"/>
          </a:xfrm>
          <a:prstGeom prst="roundRect">
            <a:avLst>
              <a:gd name="adj" fmla="val 13314"/>
            </a:avLst>
          </a:prstGeom>
          <a:solidFill>
            <a:schemeClr val="tx1">
              <a:alpha val="55000"/>
            </a:schemeClr>
          </a:solidFill>
          <a:ln w="3175">
            <a:solidFill>
              <a:srgbClr val="FCAE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38" name="speed"/>
          <p:cNvSpPr txBox="1">
            <a:spLocks noChangeArrowheads="1"/>
          </p:cNvSpPr>
          <p:nvPr/>
        </p:nvSpPr>
        <p:spPr bwMode="auto">
          <a:xfrm>
            <a:off x="3321547" y="1546427"/>
            <a:ext cx="2495466" cy="193899"/>
          </a:xfrm>
          <a:prstGeom prst="rect">
            <a:avLst/>
          </a:prstGeom>
          <a:noFill/>
          <a:sp3d prstMaterial="matte">
            <a:bevelT w="1270" h="1270"/>
          </a:sp3d>
        </p:spPr>
        <p:txBody>
          <a:bodyPr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en-US" altLang="ko-KR" sz="1400" b="1">
                <a:solidFill>
                  <a:srgbClr val="FCAE16"/>
                </a:solidFill>
                <a:latin typeface="Tahoma" pitchFamily="34" charset="0"/>
                <a:ea typeface="Tahoma" pitchFamily="34" charset="0"/>
                <a:cs typeface="Tahoma" pitchFamily="34" charset="0"/>
              </a:rPr>
              <a:t>Eye-catching visual</a:t>
            </a:r>
          </a:p>
        </p:txBody>
      </p:sp>
      <p:sp>
        <p:nvSpPr>
          <p:cNvPr id="39" name="Rectangle 3"/>
          <p:cNvSpPr txBox="1">
            <a:spLocks noChangeArrowheads="1"/>
          </p:cNvSpPr>
          <p:nvPr/>
        </p:nvSpPr>
        <p:spPr bwMode="auto">
          <a:xfrm>
            <a:off x="2595128" y="1769193"/>
            <a:ext cx="3948304" cy="323165"/>
          </a:xfrm>
          <a:prstGeom prst="rect">
            <a:avLst/>
          </a:prstGeom>
        </p:spPr>
        <p:txBody>
          <a:bodyPr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fontAlgn="auto">
              <a:spcAft>
                <a:spcPts val="0"/>
              </a:spcAft>
              <a:defRPr/>
            </a:pPr>
            <a:r>
              <a:rPr kumimoji="0" sz="1050">
                <a:solidFill>
                  <a:schemeClr val="bg1"/>
                </a:solidFill>
                <a:latin typeface="Tahoma" pitchFamily="34" charset="0"/>
                <a:ea typeface="Tahoma" pitchFamily="34" charset="0"/>
                <a:cs typeface="Tahoma" pitchFamily="34" charset="0"/>
              </a:rPr>
              <a:t>We create power point templates based on new visual trends that’s fresh, relevant and always on the cutting edge </a:t>
            </a:r>
          </a:p>
        </p:txBody>
      </p:sp>
      <p:grpSp>
        <p:nvGrpSpPr>
          <p:cNvPr id="40" name="그룹 39"/>
          <p:cNvGrpSpPr/>
          <p:nvPr/>
        </p:nvGrpSpPr>
        <p:grpSpPr>
          <a:xfrm>
            <a:off x="845511" y="2446003"/>
            <a:ext cx="1678320" cy="440732"/>
            <a:chOff x="485738" y="3349630"/>
            <a:chExt cx="1957608" cy="514074"/>
          </a:xfrm>
        </p:grpSpPr>
        <p:sp>
          <p:nvSpPr>
            <p:cNvPr id="41" name="Rectangle 3"/>
            <p:cNvSpPr txBox="1">
              <a:spLocks noChangeArrowheads="1"/>
            </p:cNvSpPr>
            <p:nvPr/>
          </p:nvSpPr>
          <p:spPr bwMode="auto">
            <a:xfrm>
              <a:off x="485738" y="3349630"/>
              <a:ext cx="1957608" cy="197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r" eaLnBrk="1" hangingPunct="1">
                <a:defRPr/>
              </a:pPr>
              <a:r>
                <a:rPr lang="en-US" altLang="ko-KR" sz="1100" b="1"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Top quality design</a:t>
              </a:r>
            </a:p>
          </p:txBody>
        </p:sp>
        <p:sp>
          <p:nvSpPr>
            <p:cNvPr id="42" name="speed"/>
            <p:cNvSpPr txBox="1">
              <a:spLocks noChangeArrowheads="1"/>
            </p:cNvSpPr>
            <p:nvPr/>
          </p:nvSpPr>
          <p:spPr bwMode="auto">
            <a:xfrm>
              <a:off x="485738" y="3586705"/>
              <a:ext cx="1957608" cy="276999"/>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buClr>
                  <a:prstClr val="white"/>
                </a:buClr>
                <a:defRPr/>
              </a:pPr>
              <a:r>
                <a:rPr lang="en-US" altLang="ko-KR" sz="9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Stylish templates can be a valuable aid to creative professionals</a:t>
              </a:r>
            </a:p>
          </p:txBody>
        </p:sp>
      </p:grpSp>
      <p:grpSp>
        <p:nvGrpSpPr>
          <p:cNvPr id="43" name="그룹 42"/>
          <p:cNvGrpSpPr/>
          <p:nvPr/>
        </p:nvGrpSpPr>
        <p:grpSpPr>
          <a:xfrm>
            <a:off x="7014173" y="3921698"/>
            <a:ext cx="1246180" cy="549187"/>
            <a:chOff x="320157" y="3361626"/>
            <a:chExt cx="1453556" cy="640577"/>
          </a:xfrm>
        </p:grpSpPr>
        <p:sp>
          <p:nvSpPr>
            <p:cNvPr id="44" name="Rectangle 3"/>
            <p:cNvSpPr txBox="1">
              <a:spLocks noChangeArrowheads="1"/>
            </p:cNvSpPr>
            <p:nvPr/>
          </p:nvSpPr>
          <p:spPr bwMode="auto">
            <a:xfrm>
              <a:off x="320158" y="3361626"/>
              <a:ext cx="1453555" cy="197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sp3d/>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defRPr/>
              </a:pPr>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endParaRPr lang="en-US" altLang="ko-KR" sz="1100" b="1" dirty="0">
                <a:solidFill>
                  <a:srgbClr val="FCAE16"/>
                </a:solidFill>
                <a:latin typeface="Tahoma" panose="020B0604030504040204" pitchFamily="34" charset="0"/>
                <a:ea typeface="Tahoma" panose="020B0604030504040204" pitchFamily="34" charset="0"/>
                <a:cs typeface="Tahoma" panose="020B0604030504040204" pitchFamily="34" charset="0"/>
              </a:endParaRPr>
            </a:p>
          </p:txBody>
        </p:sp>
        <p:sp>
          <p:nvSpPr>
            <p:cNvPr id="45" name="speed"/>
            <p:cNvSpPr txBox="1">
              <a:spLocks noChangeArrowheads="1"/>
            </p:cNvSpPr>
            <p:nvPr/>
          </p:nvSpPr>
          <p:spPr bwMode="auto">
            <a:xfrm>
              <a:off x="320157" y="3586705"/>
              <a:ext cx="1453555" cy="415498"/>
            </a:xfrm>
            <a:prstGeom prst="rect">
              <a:avLst/>
            </a:prstGeom>
            <a:noFill/>
            <a:scene3d>
              <a:camera prst="orthographicFront">
                <a:rot lat="0" lon="0" rev="0"/>
              </a:camera>
              <a:lightRig rig="threePt" dir="t"/>
            </a:scene3d>
            <a:sp3d prstMaterial="matte">
              <a:bevelT w="1270" h="1270"/>
            </a:sp3d>
          </p:spPr>
          <p:txBody>
            <a:bodyPr wrap="square" lIns="0" tIns="0" rIns="0" bIns="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buClr>
                  <a:prstClr val="white"/>
                </a:buClr>
                <a:defRPr/>
              </a:pPr>
              <a:r>
                <a:rPr lang="en-US" altLang="ko-KR" sz="9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Stylish templates can be a valuable aid to creative professionals</a:t>
              </a:r>
            </a:p>
          </p:txBody>
        </p:sp>
      </p:grpSp>
      <p:pic>
        <p:nvPicPr>
          <p:cNvPr id="46" name="그림 4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7452320" y="1756767"/>
            <a:ext cx="1068933" cy="1051963"/>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Circle diagram</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8</a:t>
            </a:fld>
            <a:endParaRPr lang="ko-KR" altLang="en-US"/>
          </a:p>
        </p:txBody>
      </p:sp>
      <p:grpSp>
        <p:nvGrpSpPr>
          <p:cNvPr id="6" name="그룹 5"/>
          <p:cNvGrpSpPr/>
          <p:nvPr/>
        </p:nvGrpSpPr>
        <p:grpSpPr>
          <a:xfrm>
            <a:off x="3443929" y="2021131"/>
            <a:ext cx="572365" cy="1447602"/>
            <a:chOff x="3114675" y="4652963"/>
            <a:chExt cx="350838" cy="1270001"/>
          </a:xfrm>
          <a:solidFill>
            <a:srgbClr val="FCAE16"/>
          </a:solidFill>
        </p:grpSpPr>
        <p:sp>
          <p:nvSpPr>
            <p:cNvPr id="7" name="Freeform 34"/>
            <p:cNvSpPr>
              <a:spLocks/>
            </p:cNvSpPr>
            <p:nvPr/>
          </p:nvSpPr>
          <p:spPr bwMode="auto">
            <a:xfrm>
              <a:off x="3321050" y="4652963"/>
              <a:ext cx="17463" cy="46038"/>
            </a:xfrm>
            <a:custGeom>
              <a:avLst/>
              <a:gdLst>
                <a:gd name="T0" fmla="*/ 7 w 11"/>
                <a:gd name="T1" fmla="*/ 0 h 29"/>
                <a:gd name="T2" fmla="*/ 7 w 11"/>
                <a:gd name="T3" fmla="*/ 0 h 29"/>
                <a:gd name="T4" fmla="*/ 10 w 11"/>
                <a:gd name="T5" fmla="*/ 2 h 29"/>
                <a:gd name="T6" fmla="*/ 11 w 11"/>
                <a:gd name="T7" fmla="*/ 3 h 29"/>
                <a:gd name="T8" fmla="*/ 11 w 11"/>
                <a:gd name="T9" fmla="*/ 6 h 29"/>
                <a:gd name="T10" fmla="*/ 11 w 11"/>
                <a:gd name="T11" fmla="*/ 6 h 29"/>
                <a:gd name="T12" fmla="*/ 9 w 11"/>
                <a:gd name="T13" fmla="*/ 12 h 29"/>
                <a:gd name="T14" fmla="*/ 7 w 11"/>
                <a:gd name="T15" fmla="*/ 18 h 29"/>
                <a:gd name="T16" fmla="*/ 6 w 11"/>
                <a:gd name="T17" fmla="*/ 24 h 29"/>
                <a:gd name="T18" fmla="*/ 3 w 11"/>
                <a:gd name="T19" fmla="*/ 29 h 29"/>
                <a:gd name="T20" fmla="*/ 3 w 11"/>
                <a:gd name="T21" fmla="*/ 29 h 29"/>
                <a:gd name="T22" fmla="*/ 2 w 11"/>
                <a:gd name="T23" fmla="*/ 25 h 29"/>
                <a:gd name="T24" fmla="*/ 0 w 11"/>
                <a:gd name="T25" fmla="*/ 21 h 29"/>
                <a:gd name="T26" fmla="*/ 2 w 11"/>
                <a:gd name="T27" fmla="*/ 14 h 29"/>
                <a:gd name="T28" fmla="*/ 4 w 11"/>
                <a:gd name="T29" fmla="*/ 6 h 29"/>
                <a:gd name="T30" fmla="*/ 7 w 11"/>
                <a:gd name="T31" fmla="*/ 0 h 29"/>
                <a:gd name="T32" fmla="*/ 7 w 11"/>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9">
                  <a:moveTo>
                    <a:pt x="7" y="0"/>
                  </a:moveTo>
                  <a:lnTo>
                    <a:pt x="7" y="0"/>
                  </a:lnTo>
                  <a:lnTo>
                    <a:pt x="10" y="2"/>
                  </a:lnTo>
                  <a:lnTo>
                    <a:pt x="11" y="3"/>
                  </a:lnTo>
                  <a:lnTo>
                    <a:pt x="11" y="6"/>
                  </a:lnTo>
                  <a:lnTo>
                    <a:pt x="11" y="6"/>
                  </a:lnTo>
                  <a:lnTo>
                    <a:pt x="9" y="12"/>
                  </a:lnTo>
                  <a:lnTo>
                    <a:pt x="7" y="18"/>
                  </a:lnTo>
                  <a:lnTo>
                    <a:pt x="6" y="24"/>
                  </a:lnTo>
                  <a:lnTo>
                    <a:pt x="3" y="29"/>
                  </a:lnTo>
                  <a:lnTo>
                    <a:pt x="3" y="29"/>
                  </a:lnTo>
                  <a:lnTo>
                    <a:pt x="2" y="25"/>
                  </a:lnTo>
                  <a:lnTo>
                    <a:pt x="0" y="21"/>
                  </a:lnTo>
                  <a:lnTo>
                    <a:pt x="2" y="14"/>
                  </a:lnTo>
                  <a:lnTo>
                    <a:pt x="4" y="6"/>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 name="Freeform 35"/>
            <p:cNvSpPr>
              <a:spLocks/>
            </p:cNvSpPr>
            <p:nvPr/>
          </p:nvSpPr>
          <p:spPr bwMode="auto">
            <a:xfrm>
              <a:off x="3292475" y="4833938"/>
              <a:ext cx="9525" cy="9525"/>
            </a:xfrm>
            <a:custGeom>
              <a:avLst/>
              <a:gdLst>
                <a:gd name="T0" fmla="*/ 0 w 6"/>
                <a:gd name="T1" fmla="*/ 0 h 6"/>
                <a:gd name="T2" fmla="*/ 0 w 6"/>
                <a:gd name="T3" fmla="*/ 0 h 6"/>
                <a:gd name="T4" fmla="*/ 2 w 6"/>
                <a:gd name="T5" fmla="*/ 0 h 6"/>
                <a:gd name="T6" fmla="*/ 3 w 6"/>
                <a:gd name="T7" fmla="*/ 1 h 6"/>
                <a:gd name="T8" fmla="*/ 4 w 6"/>
                <a:gd name="T9" fmla="*/ 1 h 6"/>
                <a:gd name="T10" fmla="*/ 4 w 6"/>
                <a:gd name="T11" fmla="*/ 0 h 6"/>
                <a:gd name="T12" fmla="*/ 4 w 6"/>
                <a:gd name="T13" fmla="*/ 0 h 6"/>
                <a:gd name="T14" fmla="*/ 5 w 6"/>
                <a:gd name="T15" fmla="*/ 1 h 6"/>
                <a:gd name="T16" fmla="*/ 6 w 6"/>
                <a:gd name="T17" fmla="*/ 2 h 6"/>
                <a:gd name="T18" fmla="*/ 6 w 6"/>
                <a:gd name="T19" fmla="*/ 6 h 6"/>
                <a:gd name="T20" fmla="*/ 6 w 6"/>
                <a:gd name="T21" fmla="*/ 6 h 6"/>
                <a:gd name="T22" fmla="*/ 4 w 6"/>
                <a:gd name="T23" fmla="*/ 5 h 6"/>
                <a:gd name="T24" fmla="*/ 2 w 6"/>
                <a:gd name="T25" fmla="*/ 4 h 6"/>
                <a:gd name="T26" fmla="*/ 1 w 6"/>
                <a:gd name="T27" fmla="*/ 3 h 6"/>
                <a:gd name="T28" fmla="*/ 0 w 6"/>
                <a:gd name="T29" fmla="*/ 0 h 6"/>
                <a:gd name="T30" fmla="*/ 0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0" y="0"/>
                  </a:moveTo>
                  <a:lnTo>
                    <a:pt x="0" y="0"/>
                  </a:lnTo>
                  <a:lnTo>
                    <a:pt x="2" y="0"/>
                  </a:lnTo>
                  <a:lnTo>
                    <a:pt x="3" y="1"/>
                  </a:lnTo>
                  <a:lnTo>
                    <a:pt x="4" y="1"/>
                  </a:lnTo>
                  <a:lnTo>
                    <a:pt x="4" y="0"/>
                  </a:lnTo>
                  <a:lnTo>
                    <a:pt x="4" y="0"/>
                  </a:lnTo>
                  <a:lnTo>
                    <a:pt x="5" y="1"/>
                  </a:lnTo>
                  <a:lnTo>
                    <a:pt x="6" y="2"/>
                  </a:lnTo>
                  <a:lnTo>
                    <a:pt x="6" y="6"/>
                  </a:lnTo>
                  <a:lnTo>
                    <a:pt x="6" y="6"/>
                  </a:lnTo>
                  <a:lnTo>
                    <a:pt x="4" y="5"/>
                  </a:lnTo>
                  <a:lnTo>
                    <a:pt x="2" y="4"/>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 name="Freeform 36"/>
            <p:cNvSpPr>
              <a:spLocks/>
            </p:cNvSpPr>
            <p:nvPr/>
          </p:nvSpPr>
          <p:spPr bwMode="auto">
            <a:xfrm>
              <a:off x="3211513" y="4856163"/>
              <a:ext cx="3175" cy="15875"/>
            </a:xfrm>
            <a:custGeom>
              <a:avLst/>
              <a:gdLst>
                <a:gd name="T0" fmla="*/ 0 w 2"/>
                <a:gd name="T1" fmla="*/ 2 h 10"/>
                <a:gd name="T2" fmla="*/ 0 w 2"/>
                <a:gd name="T3" fmla="*/ 2 h 10"/>
                <a:gd name="T4" fmla="*/ 1 w 2"/>
                <a:gd name="T5" fmla="*/ 0 h 10"/>
                <a:gd name="T6" fmla="*/ 2 w 2"/>
                <a:gd name="T7" fmla="*/ 2 h 10"/>
                <a:gd name="T8" fmla="*/ 2 w 2"/>
                <a:gd name="T9" fmla="*/ 8 h 10"/>
                <a:gd name="T10" fmla="*/ 2 w 2"/>
                <a:gd name="T11" fmla="*/ 8 h 10"/>
                <a:gd name="T12" fmla="*/ 1 w 2"/>
                <a:gd name="T13" fmla="*/ 10 h 10"/>
                <a:gd name="T14" fmla="*/ 0 w 2"/>
                <a:gd name="T15" fmla="*/ 8 h 10"/>
                <a:gd name="T16" fmla="*/ 0 w 2"/>
                <a:gd name="T17" fmla="*/ 2 h 10"/>
                <a:gd name="T18" fmla="*/ 0 w 2"/>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0" y="2"/>
                  </a:moveTo>
                  <a:lnTo>
                    <a:pt x="0" y="2"/>
                  </a:lnTo>
                  <a:lnTo>
                    <a:pt x="1" y="0"/>
                  </a:lnTo>
                  <a:lnTo>
                    <a:pt x="2" y="2"/>
                  </a:lnTo>
                  <a:lnTo>
                    <a:pt x="2" y="8"/>
                  </a:lnTo>
                  <a:lnTo>
                    <a:pt x="2" y="8"/>
                  </a:lnTo>
                  <a:lnTo>
                    <a:pt x="1" y="10"/>
                  </a:lnTo>
                  <a:lnTo>
                    <a:pt x="0" y="8"/>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 name="Freeform 37"/>
            <p:cNvSpPr>
              <a:spLocks/>
            </p:cNvSpPr>
            <p:nvPr/>
          </p:nvSpPr>
          <p:spPr bwMode="auto">
            <a:xfrm>
              <a:off x="3175000" y="4891088"/>
              <a:ext cx="23813" cy="44450"/>
            </a:xfrm>
            <a:custGeom>
              <a:avLst/>
              <a:gdLst>
                <a:gd name="T0" fmla="*/ 9 w 15"/>
                <a:gd name="T1" fmla="*/ 0 h 28"/>
                <a:gd name="T2" fmla="*/ 9 w 15"/>
                <a:gd name="T3" fmla="*/ 0 h 28"/>
                <a:gd name="T4" fmla="*/ 11 w 15"/>
                <a:gd name="T5" fmla="*/ 7 h 28"/>
                <a:gd name="T6" fmla="*/ 14 w 15"/>
                <a:gd name="T7" fmla="*/ 12 h 28"/>
                <a:gd name="T8" fmla="*/ 15 w 15"/>
                <a:gd name="T9" fmla="*/ 17 h 28"/>
                <a:gd name="T10" fmla="*/ 15 w 15"/>
                <a:gd name="T11" fmla="*/ 25 h 28"/>
                <a:gd name="T12" fmla="*/ 15 w 15"/>
                <a:gd name="T13" fmla="*/ 25 h 28"/>
                <a:gd name="T14" fmla="*/ 11 w 15"/>
                <a:gd name="T15" fmla="*/ 25 h 28"/>
                <a:gd name="T16" fmla="*/ 9 w 15"/>
                <a:gd name="T17" fmla="*/ 23 h 28"/>
                <a:gd name="T18" fmla="*/ 8 w 15"/>
                <a:gd name="T19" fmla="*/ 25 h 28"/>
                <a:gd name="T20" fmla="*/ 8 w 15"/>
                <a:gd name="T21" fmla="*/ 28 h 28"/>
                <a:gd name="T22" fmla="*/ 8 w 15"/>
                <a:gd name="T23" fmla="*/ 28 h 28"/>
                <a:gd name="T24" fmla="*/ 5 w 15"/>
                <a:gd name="T25" fmla="*/ 27 h 28"/>
                <a:gd name="T26" fmla="*/ 3 w 15"/>
                <a:gd name="T27" fmla="*/ 26 h 28"/>
                <a:gd name="T28" fmla="*/ 2 w 15"/>
                <a:gd name="T29" fmla="*/ 23 h 28"/>
                <a:gd name="T30" fmla="*/ 0 w 15"/>
                <a:gd name="T31" fmla="*/ 23 h 28"/>
                <a:gd name="T32" fmla="*/ 0 w 15"/>
                <a:gd name="T33" fmla="*/ 23 h 28"/>
                <a:gd name="T34" fmla="*/ 2 w 15"/>
                <a:gd name="T35" fmla="*/ 20 h 28"/>
                <a:gd name="T36" fmla="*/ 3 w 15"/>
                <a:gd name="T37" fmla="*/ 18 h 28"/>
                <a:gd name="T38" fmla="*/ 4 w 15"/>
                <a:gd name="T39" fmla="*/ 12 h 28"/>
                <a:gd name="T40" fmla="*/ 6 w 15"/>
                <a:gd name="T41" fmla="*/ 6 h 28"/>
                <a:gd name="T42" fmla="*/ 7 w 15"/>
                <a:gd name="T43" fmla="*/ 3 h 28"/>
                <a:gd name="T44" fmla="*/ 9 w 15"/>
                <a:gd name="T45" fmla="*/ 0 h 28"/>
                <a:gd name="T46" fmla="*/ 9 w 1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8">
                  <a:moveTo>
                    <a:pt x="9" y="0"/>
                  </a:moveTo>
                  <a:lnTo>
                    <a:pt x="9" y="0"/>
                  </a:lnTo>
                  <a:lnTo>
                    <a:pt x="11" y="7"/>
                  </a:lnTo>
                  <a:lnTo>
                    <a:pt x="14" y="12"/>
                  </a:lnTo>
                  <a:lnTo>
                    <a:pt x="15" y="17"/>
                  </a:lnTo>
                  <a:lnTo>
                    <a:pt x="15" y="25"/>
                  </a:lnTo>
                  <a:lnTo>
                    <a:pt x="15" y="25"/>
                  </a:lnTo>
                  <a:lnTo>
                    <a:pt x="11" y="25"/>
                  </a:lnTo>
                  <a:lnTo>
                    <a:pt x="9" y="23"/>
                  </a:lnTo>
                  <a:lnTo>
                    <a:pt x="8" y="25"/>
                  </a:lnTo>
                  <a:lnTo>
                    <a:pt x="8" y="28"/>
                  </a:lnTo>
                  <a:lnTo>
                    <a:pt x="8" y="28"/>
                  </a:lnTo>
                  <a:lnTo>
                    <a:pt x="5" y="27"/>
                  </a:lnTo>
                  <a:lnTo>
                    <a:pt x="3" y="26"/>
                  </a:lnTo>
                  <a:lnTo>
                    <a:pt x="2" y="23"/>
                  </a:lnTo>
                  <a:lnTo>
                    <a:pt x="0" y="23"/>
                  </a:lnTo>
                  <a:lnTo>
                    <a:pt x="0" y="23"/>
                  </a:lnTo>
                  <a:lnTo>
                    <a:pt x="2" y="20"/>
                  </a:lnTo>
                  <a:lnTo>
                    <a:pt x="3" y="18"/>
                  </a:lnTo>
                  <a:lnTo>
                    <a:pt x="4" y="12"/>
                  </a:lnTo>
                  <a:lnTo>
                    <a:pt x="6" y="6"/>
                  </a:lnTo>
                  <a:lnTo>
                    <a:pt x="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 name="Freeform 38"/>
            <p:cNvSpPr>
              <a:spLocks/>
            </p:cNvSpPr>
            <p:nvPr/>
          </p:nvSpPr>
          <p:spPr bwMode="auto">
            <a:xfrm>
              <a:off x="3224213" y="4895851"/>
              <a:ext cx="11113" cy="31750"/>
            </a:xfrm>
            <a:custGeom>
              <a:avLst/>
              <a:gdLst>
                <a:gd name="T0" fmla="*/ 5 w 7"/>
                <a:gd name="T1" fmla="*/ 0 h 20"/>
                <a:gd name="T2" fmla="*/ 5 w 7"/>
                <a:gd name="T3" fmla="*/ 0 h 20"/>
                <a:gd name="T4" fmla="*/ 7 w 7"/>
                <a:gd name="T5" fmla="*/ 3 h 20"/>
                <a:gd name="T6" fmla="*/ 7 w 7"/>
                <a:gd name="T7" fmla="*/ 5 h 20"/>
                <a:gd name="T8" fmla="*/ 7 w 7"/>
                <a:gd name="T9" fmla="*/ 9 h 20"/>
                <a:gd name="T10" fmla="*/ 6 w 7"/>
                <a:gd name="T11" fmla="*/ 14 h 20"/>
                <a:gd name="T12" fmla="*/ 5 w 7"/>
                <a:gd name="T13" fmla="*/ 20 h 20"/>
                <a:gd name="T14" fmla="*/ 5 w 7"/>
                <a:gd name="T15" fmla="*/ 20 h 20"/>
                <a:gd name="T16" fmla="*/ 3 w 7"/>
                <a:gd name="T17" fmla="*/ 18 h 20"/>
                <a:gd name="T18" fmla="*/ 0 w 7"/>
                <a:gd name="T19" fmla="*/ 15 h 20"/>
                <a:gd name="T20" fmla="*/ 0 w 7"/>
                <a:gd name="T21" fmla="*/ 13 h 20"/>
                <a:gd name="T22" fmla="*/ 0 w 7"/>
                <a:gd name="T23" fmla="*/ 11 h 20"/>
                <a:gd name="T24" fmla="*/ 5 w 7"/>
                <a:gd name="T25" fmla="*/ 0 h 20"/>
                <a:gd name="T26" fmla="*/ 5 w 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0">
                  <a:moveTo>
                    <a:pt x="5" y="0"/>
                  </a:moveTo>
                  <a:lnTo>
                    <a:pt x="5" y="0"/>
                  </a:lnTo>
                  <a:lnTo>
                    <a:pt x="7" y="3"/>
                  </a:lnTo>
                  <a:lnTo>
                    <a:pt x="7" y="5"/>
                  </a:lnTo>
                  <a:lnTo>
                    <a:pt x="7" y="9"/>
                  </a:lnTo>
                  <a:lnTo>
                    <a:pt x="6" y="14"/>
                  </a:lnTo>
                  <a:lnTo>
                    <a:pt x="5" y="20"/>
                  </a:lnTo>
                  <a:lnTo>
                    <a:pt x="5" y="20"/>
                  </a:lnTo>
                  <a:lnTo>
                    <a:pt x="3" y="18"/>
                  </a:lnTo>
                  <a:lnTo>
                    <a:pt x="0" y="15"/>
                  </a:lnTo>
                  <a:lnTo>
                    <a:pt x="0" y="13"/>
                  </a:lnTo>
                  <a:lnTo>
                    <a:pt x="0" y="1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 name="Freeform 39"/>
            <p:cNvSpPr>
              <a:spLocks/>
            </p:cNvSpPr>
            <p:nvPr/>
          </p:nvSpPr>
          <p:spPr bwMode="auto">
            <a:xfrm>
              <a:off x="3205163" y="4900613"/>
              <a:ext cx="9525" cy="7938"/>
            </a:xfrm>
            <a:custGeom>
              <a:avLst/>
              <a:gdLst>
                <a:gd name="T0" fmla="*/ 2 w 6"/>
                <a:gd name="T1" fmla="*/ 0 h 5"/>
                <a:gd name="T2" fmla="*/ 2 w 6"/>
                <a:gd name="T3" fmla="*/ 0 h 5"/>
                <a:gd name="T4" fmla="*/ 4 w 6"/>
                <a:gd name="T5" fmla="*/ 0 h 5"/>
                <a:gd name="T6" fmla="*/ 5 w 6"/>
                <a:gd name="T7" fmla="*/ 1 h 5"/>
                <a:gd name="T8" fmla="*/ 6 w 6"/>
                <a:gd name="T9" fmla="*/ 5 h 5"/>
                <a:gd name="T10" fmla="*/ 6 w 6"/>
                <a:gd name="T11" fmla="*/ 5 h 5"/>
                <a:gd name="T12" fmla="*/ 4 w 6"/>
                <a:gd name="T13" fmla="*/ 5 h 5"/>
                <a:gd name="T14" fmla="*/ 3 w 6"/>
                <a:gd name="T15" fmla="*/ 5 h 5"/>
                <a:gd name="T16" fmla="*/ 0 w 6"/>
                <a:gd name="T17" fmla="*/ 4 h 5"/>
                <a:gd name="T18" fmla="*/ 0 w 6"/>
                <a:gd name="T19" fmla="*/ 4 h 5"/>
                <a:gd name="T20" fmla="*/ 1 w 6"/>
                <a:gd name="T21" fmla="*/ 2 h 5"/>
                <a:gd name="T22" fmla="*/ 2 w 6"/>
                <a:gd name="T23" fmla="*/ 0 h 5"/>
                <a:gd name="T24" fmla="*/ 2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2" y="0"/>
                  </a:moveTo>
                  <a:lnTo>
                    <a:pt x="2" y="0"/>
                  </a:lnTo>
                  <a:lnTo>
                    <a:pt x="4" y="0"/>
                  </a:lnTo>
                  <a:lnTo>
                    <a:pt x="5" y="1"/>
                  </a:lnTo>
                  <a:lnTo>
                    <a:pt x="6" y="5"/>
                  </a:lnTo>
                  <a:lnTo>
                    <a:pt x="6" y="5"/>
                  </a:lnTo>
                  <a:lnTo>
                    <a:pt x="4" y="5"/>
                  </a:lnTo>
                  <a:lnTo>
                    <a:pt x="3" y="5"/>
                  </a:lnTo>
                  <a:lnTo>
                    <a:pt x="0" y="4"/>
                  </a:lnTo>
                  <a:lnTo>
                    <a:pt x="0" y="4"/>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3" name="Freeform 40"/>
            <p:cNvSpPr>
              <a:spLocks/>
            </p:cNvSpPr>
            <p:nvPr/>
          </p:nvSpPr>
          <p:spPr bwMode="auto">
            <a:xfrm>
              <a:off x="3236913" y="4957763"/>
              <a:ext cx="6350" cy="12700"/>
            </a:xfrm>
            <a:custGeom>
              <a:avLst/>
              <a:gdLst>
                <a:gd name="T0" fmla="*/ 0 w 4"/>
                <a:gd name="T1" fmla="*/ 0 h 8"/>
                <a:gd name="T2" fmla="*/ 0 w 4"/>
                <a:gd name="T3" fmla="*/ 0 h 8"/>
                <a:gd name="T4" fmla="*/ 2 w 4"/>
                <a:gd name="T5" fmla="*/ 0 h 8"/>
                <a:gd name="T6" fmla="*/ 3 w 4"/>
                <a:gd name="T7" fmla="*/ 1 h 8"/>
                <a:gd name="T8" fmla="*/ 4 w 4"/>
                <a:gd name="T9" fmla="*/ 4 h 8"/>
                <a:gd name="T10" fmla="*/ 4 w 4"/>
                <a:gd name="T11" fmla="*/ 6 h 8"/>
                <a:gd name="T12" fmla="*/ 4 w 4"/>
                <a:gd name="T13" fmla="*/ 6 h 8"/>
                <a:gd name="T14" fmla="*/ 2 w 4"/>
                <a:gd name="T15" fmla="*/ 7 h 8"/>
                <a:gd name="T16" fmla="*/ 1 w 4"/>
                <a:gd name="T17" fmla="*/ 8 h 8"/>
                <a:gd name="T18" fmla="*/ 1 w 4"/>
                <a:gd name="T19" fmla="*/ 8 h 8"/>
                <a:gd name="T20" fmla="*/ 0 w 4"/>
                <a:gd name="T21" fmla="*/ 7 h 8"/>
                <a:gd name="T22" fmla="*/ 0 w 4"/>
                <a:gd name="T23" fmla="*/ 5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3" y="1"/>
                  </a:lnTo>
                  <a:lnTo>
                    <a:pt x="4" y="4"/>
                  </a:lnTo>
                  <a:lnTo>
                    <a:pt x="4" y="6"/>
                  </a:lnTo>
                  <a:lnTo>
                    <a:pt x="4" y="6"/>
                  </a:lnTo>
                  <a:lnTo>
                    <a:pt x="2" y="7"/>
                  </a:lnTo>
                  <a:lnTo>
                    <a:pt x="1" y="8"/>
                  </a:lnTo>
                  <a:lnTo>
                    <a:pt x="1" y="8"/>
                  </a:lnTo>
                  <a:lnTo>
                    <a:pt x="0" y="7"/>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 name="Freeform 41"/>
            <p:cNvSpPr>
              <a:spLocks/>
            </p:cNvSpPr>
            <p:nvPr/>
          </p:nvSpPr>
          <p:spPr bwMode="auto">
            <a:xfrm>
              <a:off x="3228975" y="4970463"/>
              <a:ext cx="4763" cy="17463"/>
            </a:xfrm>
            <a:custGeom>
              <a:avLst/>
              <a:gdLst>
                <a:gd name="T0" fmla="*/ 2 w 3"/>
                <a:gd name="T1" fmla="*/ 0 h 11"/>
                <a:gd name="T2" fmla="*/ 2 w 3"/>
                <a:gd name="T3" fmla="*/ 0 h 11"/>
                <a:gd name="T4" fmla="*/ 3 w 3"/>
                <a:gd name="T5" fmla="*/ 2 h 11"/>
                <a:gd name="T6" fmla="*/ 3 w 3"/>
                <a:gd name="T7" fmla="*/ 5 h 11"/>
                <a:gd name="T8" fmla="*/ 2 w 3"/>
                <a:gd name="T9" fmla="*/ 11 h 11"/>
                <a:gd name="T10" fmla="*/ 2 w 3"/>
                <a:gd name="T11" fmla="*/ 11 h 11"/>
                <a:gd name="T12" fmla="*/ 1 w 3"/>
                <a:gd name="T13" fmla="*/ 10 h 11"/>
                <a:gd name="T14" fmla="*/ 0 w 3"/>
                <a:gd name="T15" fmla="*/ 9 h 11"/>
                <a:gd name="T16" fmla="*/ 0 w 3"/>
                <a:gd name="T17" fmla="*/ 6 h 11"/>
                <a:gd name="T18" fmla="*/ 1 w 3"/>
                <a:gd name="T19" fmla="*/ 2 h 11"/>
                <a:gd name="T20" fmla="*/ 2 w 3"/>
                <a:gd name="T21" fmla="*/ 0 h 11"/>
                <a:gd name="T22" fmla="*/ 2 w 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2" y="0"/>
                  </a:moveTo>
                  <a:lnTo>
                    <a:pt x="2" y="0"/>
                  </a:lnTo>
                  <a:lnTo>
                    <a:pt x="3" y="2"/>
                  </a:lnTo>
                  <a:lnTo>
                    <a:pt x="3" y="5"/>
                  </a:lnTo>
                  <a:lnTo>
                    <a:pt x="2" y="11"/>
                  </a:lnTo>
                  <a:lnTo>
                    <a:pt x="2" y="11"/>
                  </a:lnTo>
                  <a:lnTo>
                    <a:pt x="1" y="10"/>
                  </a:lnTo>
                  <a:lnTo>
                    <a:pt x="0" y="9"/>
                  </a:lnTo>
                  <a:lnTo>
                    <a:pt x="0" y="6"/>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 name="Freeform 42"/>
            <p:cNvSpPr>
              <a:spLocks/>
            </p:cNvSpPr>
            <p:nvPr/>
          </p:nvSpPr>
          <p:spPr bwMode="auto">
            <a:xfrm>
              <a:off x="3352800" y="5022851"/>
              <a:ext cx="6350" cy="11113"/>
            </a:xfrm>
            <a:custGeom>
              <a:avLst/>
              <a:gdLst>
                <a:gd name="T0" fmla="*/ 2 w 4"/>
                <a:gd name="T1" fmla="*/ 0 h 7"/>
                <a:gd name="T2" fmla="*/ 2 w 4"/>
                <a:gd name="T3" fmla="*/ 0 h 7"/>
                <a:gd name="T4" fmla="*/ 4 w 4"/>
                <a:gd name="T5" fmla="*/ 2 h 7"/>
                <a:gd name="T6" fmla="*/ 4 w 4"/>
                <a:gd name="T7" fmla="*/ 7 h 7"/>
                <a:gd name="T8" fmla="*/ 4 w 4"/>
                <a:gd name="T9" fmla="*/ 7 h 7"/>
                <a:gd name="T10" fmla="*/ 0 w 4"/>
                <a:gd name="T11" fmla="*/ 4 h 7"/>
                <a:gd name="T12" fmla="*/ 0 w 4"/>
                <a:gd name="T13" fmla="*/ 2 h 7"/>
                <a:gd name="T14" fmla="*/ 2 w 4"/>
                <a:gd name="T15" fmla="*/ 0 h 7"/>
                <a:gd name="T16" fmla="*/ 2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2" y="0"/>
                  </a:moveTo>
                  <a:lnTo>
                    <a:pt x="2" y="0"/>
                  </a:lnTo>
                  <a:lnTo>
                    <a:pt x="4" y="2"/>
                  </a:lnTo>
                  <a:lnTo>
                    <a:pt x="4" y="7"/>
                  </a:lnTo>
                  <a:lnTo>
                    <a:pt x="4" y="7"/>
                  </a:lnTo>
                  <a:lnTo>
                    <a:pt x="0" y="4"/>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 name="Freeform 43"/>
            <p:cNvSpPr>
              <a:spLocks/>
            </p:cNvSpPr>
            <p:nvPr/>
          </p:nvSpPr>
          <p:spPr bwMode="auto">
            <a:xfrm>
              <a:off x="3206750" y="5026026"/>
              <a:ext cx="7938" cy="15875"/>
            </a:xfrm>
            <a:custGeom>
              <a:avLst/>
              <a:gdLst>
                <a:gd name="T0" fmla="*/ 1 w 5"/>
                <a:gd name="T1" fmla="*/ 0 h 10"/>
                <a:gd name="T2" fmla="*/ 1 w 5"/>
                <a:gd name="T3" fmla="*/ 0 h 10"/>
                <a:gd name="T4" fmla="*/ 2 w 5"/>
                <a:gd name="T5" fmla="*/ 0 h 10"/>
                <a:gd name="T6" fmla="*/ 3 w 5"/>
                <a:gd name="T7" fmla="*/ 0 h 10"/>
                <a:gd name="T8" fmla="*/ 5 w 5"/>
                <a:gd name="T9" fmla="*/ 3 h 10"/>
                <a:gd name="T10" fmla="*/ 5 w 5"/>
                <a:gd name="T11" fmla="*/ 10 h 10"/>
                <a:gd name="T12" fmla="*/ 5 w 5"/>
                <a:gd name="T13" fmla="*/ 10 h 10"/>
                <a:gd name="T14" fmla="*/ 1 w 5"/>
                <a:gd name="T15" fmla="*/ 5 h 10"/>
                <a:gd name="T16" fmla="*/ 0 w 5"/>
                <a:gd name="T17" fmla="*/ 3 h 10"/>
                <a:gd name="T18" fmla="*/ 1 w 5"/>
                <a:gd name="T19" fmla="*/ 0 h 10"/>
                <a:gd name="T20" fmla="*/ 1 w 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1" y="0"/>
                  </a:moveTo>
                  <a:lnTo>
                    <a:pt x="1" y="0"/>
                  </a:lnTo>
                  <a:lnTo>
                    <a:pt x="2" y="0"/>
                  </a:lnTo>
                  <a:lnTo>
                    <a:pt x="3" y="0"/>
                  </a:lnTo>
                  <a:lnTo>
                    <a:pt x="5" y="3"/>
                  </a:lnTo>
                  <a:lnTo>
                    <a:pt x="5" y="10"/>
                  </a:lnTo>
                  <a:lnTo>
                    <a:pt x="5" y="10"/>
                  </a:lnTo>
                  <a:lnTo>
                    <a:pt x="1" y="5"/>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 name="Freeform 44"/>
            <p:cNvSpPr>
              <a:spLocks/>
            </p:cNvSpPr>
            <p:nvPr/>
          </p:nvSpPr>
          <p:spPr bwMode="auto">
            <a:xfrm>
              <a:off x="3248025" y="5051426"/>
              <a:ext cx="4763" cy="19050"/>
            </a:xfrm>
            <a:custGeom>
              <a:avLst/>
              <a:gdLst>
                <a:gd name="T0" fmla="*/ 0 w 3"/>
                <a:gd name="T1" fmla="*/ 0 h 12"/>
                <a:gd name="T2" fmla="*/ 0 w 3"/>
                <a:gd name="T3" fmla="*/ 0 h 12"/>
                <a:gd name="T4" fmla="*/ 1 w 3"/>
                <a:gd name="T5" fmla="*/ 0 h 12"/>
                <a:gd name="T6" fmla="*/ 2 w 3"/>
                <a:gd name="T7" fmla="*/ 1 h 12"/>
                <a:gd name="T8" fmla="*/ 3 w 3"/>
                <a:gd name="T9" fmla="*/ 7 h 12"/>
                <a:gd name="T10" fmla="*/ 2 w 3"/>
                <a:gd name="T11" fmla="*/ 11 h 12"/>
                <a:gd name="T12" fmla="*/ 1 w 3"/>
                <a:gd name="T13" fmla="*/ 12 h 12"/>
                <a:gd name="T14" fmla="*/ 0 w 3"/>
                <a:gd name="T15" fmla="*/ 12 h 12"/>
                <a:gd name="T16" fmla="*/ 0 w 3"/>
                <a:gd name="T17" fmla="*/ 12 h 12"/>
                <a:gd name="T18" fmla="*/ 1 w 3"/>
                <a:gd name="T19" fmla="*/ 9 h 12"/>
                <a:gd name="T20" fmla="*/ 0 w 3"/>
                <a:gd name="T21" fmla="*/ 7 h 12"/>
                <a:gd name="T22" fmla="*/ 0 w 3"/>
                <a:gd name="T23" fmla="*/ 4 h 12"/>
                <a:gd name="T24" fmla="*/ 0 w 3"/>
                <a:gd name="T25" fmla="*/ 0 h 12"/>
                <a:gd name="T26" fmla="*/ 0 w 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2">
                  <a:moveTo>
                    <a:pt x="0" y="0"/>
                  </a:moveTo>
                  <a:lnTo>
                    <a:pt x="0" y="0"/>
                  </a:lnTo>
                  <a:lnTo>
                    <a:pt x="1" y="0"/>
                  </a:lnTo>
                  <a:lnTo>
                    <a:pt x="2" y="1"/>
                  </a:lnTo>
                  <a:lnTo>
                    <a:pt x="3" y="7"/>
                  </a:lnTo>
                  <a:lnTo>
                    <a:pt x="2" y="11"/>
                  </a:lnTo>
                  <a:lnTo>
                    <a:pt x="1" y="12"/>
                  </a:lnTo>
                  <a:lnTo>
                    <a:pt x="0" y="12"/>
                  </a:lnTo>
                  <a:lnTo>
                    <a:pt x="0" y="12"/>
                  </a:lnTo>
                  <a:lnTo>
                    <a:pt x="1" y="9"/>
                  </a:lnTo>
                  <a:lnTo>
                    <a:pt x="0" y="7"/>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 name="Freeform 45"/>
            <p:cNvSpPr>
              <a:spLocks/>
            </p:cNvSpPr>
            <p:nvPr/>
          </p:nvSpPr>
          <p:spPr bwMode="auto">
            <a:xfrm>
              <a:off x="3163888" y="5099051"/>
              <a:ext cx="17463" cy="22225"/>
            </a:xfrm>
            <a:custGeom>
              <a:avLst/>
              <a:gdLst>
                <a:gd name="T0" fmla="*/ 11 w 11"/>
                <a:gd name="T1" fmla="*/ 9 h 14"/>
                <a:gd name="T2" fmla="*/ 11 w 11"/>
                <a:gd name="T3" fmla="*/ 9 h 14"/>
                <a:gd name="T4" fmla="*/ 8 w 11"/>
                <a:gd name="T5" fmla="*/ 10 h 14"/>
                <a:gd name="T6" fmla="*/ 6 w 11"/>
                <a:gd name="T7" fmla="*/ 10 h 14"/>
                <a:gd name="T8" fmla="*/ 3 w 11"/>
                <a:gd name="T9" fmla="*/ 12 h 14"/>
                <a:gd name="T10" fmla="*/ 3 w 11"/>
                <a:gd name="T11" fmla="*/ 14 h 14"/>
                <a:gd name="T12" fmla="*/ 3 w 11"/>
                <a:gd name="T13" fmla="*/ 14 h 14"/>
                <a:gd name="T14" fmla="*/ 2 w 11"/>
                <a:gd name="T15" fmla="*/ 13 h 14"/>
                <a:gd name="T16" fmla="*/ 1 w 11"/>
                <a:gd name="T17" fmla="*/ 12 h 14"/>
                <a:gd name="T18" fmla="*/ 1 w 11"/>
                <a:gd name="T19" fmla="*/ 11 h 14"/>
                <a:gd name="T20" fmla="*/ 0 w 11"/>
                <a:gd name="T21" fmla="*/ 10 h 14"/>
                <a:gd name="T22" fmla="*/ 0 w 11"/>
                <a:gd name="T23" fmla="*/ 10 h 14"/>
                <a:gd name="T24" fmla="*/ 1 w 11"/>
                <a:gd name="T25" fmla="*/ 7 h 14"/>
                <a:gd name="T26" fmla="*/ 2 w 11"/>
                <a:gd name="T27" fmla="*/ 4 h 14"/>
                <a:gd name="T28" fmla="*/ 4 w 11"/>
                <a:gd name="T29" fmla="*/ 2 h 14"/>
                <a:gd name="T30" fmla="*/ 6 w 11"/>
                <a:gd name="T31" fmla="*/ 0 h 14"/>
                <a:gd name="T32" fmla="*/ 8 w 11"/>
                <a:gd name="T33" fmla="*/ 0 h 14"/>
                <a:gd name="T34" fmla="*/ 10 w 11"/>
                <a:gd name="T35" fmla="*/ 1 h 14"/>
                <a:gd name="T36" fmla="*/ 11 w 11"/>
                <a:gd name="T37" fmla="*/ 4 h 14"/>
                <a:gd name="T38" fmla="*/ 11 w 11"/>
                <a:gd name="T39" fmla="*/ 9 h 14"/>
                <a:gd name="T40" fmla="*/ 11 w 11"/>
                <a:gd name="T4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4">
                  <a:moveTo>
                    <a:pt x="11" y="9"/>
                  </a:moveTo>
                  <a:lnTo>
                    <a:pt x="11" y="9"/>
                  </a:lnTo>
                  <a:lnTo>
                    <a:pt x="8" y="10"/>
                  </a:lnTo>
                  <a:lnTo>
                    <a:pt x="6" y="10"/>
                  </a:lnTo>
                  <a:lnTo>
                    <a:pt x="3" y="12"/>
                  </a:lnTo>
                  <a:lnTo>
                    <a:pt x="3" y="14"/>
                  </a:lnTo>
                  <a:lnTo>
                    <a:pt x="3" y="14"/>
                  </a:lnTo>
                  <a:lnTo>
                    <a:pt x="2" y="13"/>
                  </a:lnTo>
                  <a:lnTo>
                    <a:pt x="1" y="12"/>
                  </a:lnTo>
                  <a:lnTo>
                    <a:pt x="1" y="11"/>
                  </a:lnTo>
                  <a:lnTo>
                    <a:pt x="0" y="10"/>
                  </a:lnTo>
                  <a:lnTo>
                    <a:pt x="0" y="10"/>
                  </a:lnTo>
                  <a:lnTo>
                    <a:pt x="1" y="7"/>
                  </a:lnTo>
                  <a:lnTo>
                    <a:pt x="2" y="4"/>
                  </a:lnTo>
                  <a:lnTo>
                    <a:pt x="4" y="2"/>
                  </a:lnTo>
                  <a:lnTo>
                    <a:pt x="6" y="0"/>
                  </a:lnTo>
                  <a:lnTo>
                    <a:pt x="8" y="0"/>
                  </a:lnTo>
                  <a:lnTo>
                    <a:pt x="10" y="1"/>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9" name="Freeform 46"/>
            <p:cNvSpPr>
              <a:spLocks/>
            </p:cNvSpPr>
            <p:nvPr/>
          </p:nvSpPr>
          <p:spPr bwMode="auto">
            <a:xfrm>
              <a:off x="3392488" y="5103813"/>
              <a:ext cx="36513" cy="60325"/>
            </a:xfrm>
            <a:custGeom>
              <a:avLst/>
              <a:gdLst>
                <a:gd name="T0" fmla="*/ 11 w 23"/>
                <a:gd name="T1" fmla="*/ 29 h 38"/>
                <a:gd name="T2" fmla="*/ 10 w 23"/>
                <a:gd name="T3" fmla="*/ 30 h 38"/>
                <a:gd name="T4" fmla="*/ 11 w 23"/>
                <a:gd name="T5" fmla="*/ 36 h 38"/>
                <a:gd name="T6" fmla="*/ 12 w 23"/>
                <a:gd name="T7" fmla="*/ 37 h 38"/>
                <a:gd name="T8" fmla="*/ 6 w 23"/>
                <a:gd name="T9" fmla="*/ 37 h 38"/>
                <a:gd name="T10" fmla="*/ 2 w 23"/>
                <a:gd name="T11" fmla="*/ 32 h 38"/>
                <a:gd name="T12" fmla="*/ 2 w 23"/>
                <a:gd name="T13" fmla="*/ 31 h 38"/>
                <a:gd name="T14" fmla="*/ 5 w 23"/>
                <a:gd name="T15" fmla="*/ 30 h 38"/>
                <a:gd name="T16" fmla="*/ 8 w 23"/>
                <a:gd name="T17" fmla="*/ 29 h 38"/>
                <a:gd name="T18" fmla="*/ 7 w 23"/>
                <a:gd name="T19" fmla="*/ 27 h 38"/>
                <a:gd name="T20" fmla="*/ 7 w 23"/>
                <a:gd name="T21" fmla="*/ 19 h 38"/>
                <a:gd name="T22" fmla="*/ 8 w 23"/>
                <a:gd name="T23" fmla="*/ 9 h 38"/>
                <a:gd name="T24" fmla="*/ 7 w 23"/>
                <a:gd name="T25" fmla="*/ 7 h 38"/>
                <a:gd name="T26" fmla="*/ 5 w 23"/>
                <a:gd name="T27" fmla="*/ 7 h 38"/>
                <a:gd name="T28" fmla="*/ 3 w 23"/>
                <a:gd name="T29" fmla="*/ 11 h 38"/>
                <a:gd name="T30" fmla="*/ 0 w 23"/>
                <a:gd name="T31" fmla="*/ 11 h 38"/>
                <a:gd name="T32" fmla="*/ 2 w 23"/>
                <a:gd name="T33" fmla="*/ 8 h 38"/>
                <a:gd name="T34" fmla="*/ 4 w 23"/>
                <a:gd name="T35" fmla="*/ 2 h 38"/>
                <a:gd name="T36" fmla="*/ 7 w 23"/>
                <a:gd name="T37" fmla="*/ 0 h 38"/>
                <a:gd name="T38" fmla="*/ 7 w 23"/>
                <a:gd name="T39" fmla="*/ 4 h 38"/>
                <a:gd name="T40" fmla="*/ 9 w 23"/>
                <a:gd name="T41" fmla="*/ 5 h 38"/>
                <a:gd name="T42" fmla="*/ 12 w 23"/>
                <a:gd name="T43" fmla="*/ 6 h 38"/>
                <a:gd name="T44" fmla="*/ 12 w 23"/>
                <a:gd name="T45" fmla="*/ 7 h 38"/>
                <a:gd name="T46" fmla="*/ 17 w 23"/>
                <a:gd name="T47" fmla="*/ 4 h 38"/>
                <a:gd name="T48" fmla="*/ 23 w 23"/>
                <a:gd name="T49" fmla="*/ 4 h 38"/>
                <a:gd name="T50" fmla="*/ 21 w 23"/>
                <a:gd name="T51" fmla="*/ 12 h 38"/>
                <a:gd name="T52" fmla="*/ 21 w 23"/>
                <a:gd name="T53" fmla="*/ 19 h 38"/>
                <a:gd name="T54" fmla="*/ 19 w 23"/>
                <a:gd name="T55" fmla="*/ 18 h 38"/>
                <a:gd name="T56" fmla="*/ 17 w 23"/>
                <a:gd name="T57" fmla="*/ 20 h 38"/>
                <a:gd name="T58" fmla="*/ 14 w 23"/>
                <a:gd name="T59" fmla="*/ 27 h 38"/>
                <a:gd name="T60" fmla="*/ 14 w 23"/>
                <a:gd name="T61" fmla="*/ 32 h 38"/>
                <a:gd name="T62" fmla="*/ 11 w 23"/>
                <a:gd name="T6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8">
                  <a:moveTo>
                    <a:pt x="11" y="29"/>
                  </a:moveTo>
                  <a:lnTo>
                    <a:pt x="11" y="29"/>
                  </a:lnTo>
                  <a:lnTo>
                    <a:pt x="11" y="29"/>
                  </a:lnTo>
                  <a:lnTo>
                    <a:pt x="10" y="30"/>
                  </a:lnTo>
                  <a:lnTo>
                    <a:pt x="11" y="32"/>
                  </a:lnTo>
                  <a:lnTo>
                    <a:pt x="11" y="36"/>
                  </a:lnTo>
                  <a:lnTo>
                    <a:pt x="12" y="37"/>
                  </a:lnTo>
                  <a:lnTo>
                    <a:pt x="12" y="37"/>
                  </a:lnTo>
                  <a:lnTo>
                    <a:pt x="10" y="38"/>
                  </a:lnTo>
                  <a:lnTo>
                    <a:pt x="6" y="37"/>
                  </a:lnTo>
                  <a:lnTo>
                    <a:pt x="3" y="35"/>
                  </a:lnTo>
                  <a:lnTo>
                    <a:pt x="2" y="32"/>
                  </a:lnTo>
                  <a:lnTo>
                    <a:pt x="2" y="31"/>
                  </a:lnTo>
                  <a:lnTo>
                    <a:pt x="2" y="31"/>
                  </a:lnTo>
                  <a:lnTo>
                    <a:pt x="3" y="30"/>
                  </a:lnTo>
                  <a:lnTo>
                    <a:pt x="5" y="30"/>
                  </a:lnTo>
                  <a:lnTo>
                    <a:pt x="7" y="30"/>
                  </a:lnTo>
                  <a:lnTo>
                    <a:pt x="8" y="29"/>
                  </a:lnTo>
                  <a:lnTo>
                    <a:pt x="8" y="29"/>
                  </a:lnTo>
                  <a:lnTo>
                    <a:pt x="7" y="27"/>
                  </a:lnTo>
                  <a:lnTo>
                    <a:pt x="7" y="24"/>
                  </a:lnTo>
                  <a:lnTo>
                    <a:pt x="7" y="19"/>
                  </a:lnTo>
                  <a:lnTo>
                    <a:pt x="8" y="12"/>
                  </a:lnTo>
                  <a:lnTo>
                    <a:pt x="8" y="9"/>
                  </a:lnTo>
                  <a:lnTo>
                    <a:pt x="7" y="7"/>
                  </a:lnTo>
                  <a:lnTo>
                    <a:pt x="7" y="7"/>
                  </a:lnTo>
                  <a:lnTo>
                    <a:pt x="6" y="7"/>
                  </a:lnTo>
                  <a:lnTo>
                    <a:pt x="5" y="7"/>
                  </a:lnTo>
                  <a:lnTo>
                    <a:pt x="4" y="10"/>
                  </a:lnTo>
                  <a:lnTo>
                    <a:pt x="3" y="11"/>
                  </a:lnTo>
                  <a:lnTo>
                    <a:pt x="2" y="12"/>
                  </a:lnTo>
                  <a:lnTo>
                    <a:pt x="0" y="11"/>
                  </a:lnTo>
                  <a:lnTo>
                    <a:pt x="0" y="11"/>
                  </a:lnTo>
                  <a:lnTo>
                    <a:pt x="2" y="8"/>
                  </a:lnTo>
                  <a:lnTo>
                    <a:pt x="3" y="5"/>
                  </a:lnTo>
                  <a:lnTo>
                    <a:pt x="4" y="2"/>
                  </a:lnTo>
                  <a:lnTo>
                    <a:pt x="5" y="1"/>
                  </a:lnTo>
                  <a:lnTo>
                    <a:pt x="7" y="0"/>
                  </a:lnTo>
                  <a:lnTo>
                    <a:pt x="7" y="0"/>
                  </a:lnTo>
                  <a:lnTo>
                    <a:pt x="7" y="4"/>
                  </a:lnTo>
                  <a:lnTo>
                    <a:pt x="8" y="5"/>
                  </a:lnTo>
                  <a:lnTo>
                    <a:pt x="9" y="5"/>
                  </a:lnTo>
                  <a:lnTo>
                    <a:pt x="11" y="5"/>
                  </a:lnTo>
                  <a:lnTo>
                    <a:pt x="12" y="6"/>
                  </a:lnTo>
                  <a:lnTo>
                    <a:pt x="12" y="7"/>
                  </a:lnTo>
                  <a:lnTo>
                    <a:pt x="12" y="7"/>
                  </a:lnTo>
                  <a:lnTo>
                    <a:pt x="14" y="5"/>
                  </a:lnTo>
                  <a:lnTo>
                    <a:pt x="17" y="4"/>
                  </a:lnTo>
                  <a:lnTo>
                    <a:pt x="23" y="4"/>
                  </a:lnTo>
                  <a:lnTo>
                    <a:pt x="23" y="4"/>
                  </a:lnTo>
                  <a:lnTo>
                    <a:pt x="22" y="9"/>
                  </a:lnTo>
                  <a:lnTo>
                    <a:pt x="21" y="12"/>
                  </a:lnTo>
                  <a:lnTo>
                    <a:pt x="21" y="16"/>
                  </a:lnTo>
                  <a:lnTo>
                    <a:pt x="21" y="19"/>
                  </a:lnTo>
                  <a:lnTo>
                    <a:pt x="21" y="19"/>
                  </a:lnTo>
                  <a:lnTo>
                    <a:pt x="19" y="18"/>
                  </a:lnTo>
                  <a:lnTo>
                    <a:pt x="18" y="18"/>
                  </a:lnTo>
                  <a:lnTo>
                    <a:pt x="17" y="20"/>
                  </a:lnTo>
                  <a:lnTo>
                    <a:pt x="15" y="22"/>
                  </a:lnTo>
                  <a:lnTo>
                    <a:pt x="14" y="27"/>
                  </a:lnTo>
                  <a:lnTo>
                    <a:pt x="14" y="32"/>
                  </a:lnTo>
                  <a:lnTo>
                    <a:pt x="14" y="32"/>
                  </a:lnTo>
                  <a:lnTo>
                    <a:pt x="12" y="31"/>
                  </a:lnTo>
                  <a:lnTo>
                    <a:pt x="11" y="29"/>
                  </a:lnTo>
                  <a:lnTo>
                    <a:pt x="1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0" name="Freeform 47"/>
            <p:cNvSpPr>
              <a:spLocks/>
            </p:cNvSpPr>
            <p:nvPr/>
          </p:nvSpPr>
          <p:spPr bwMode="auto">
            <a:xfrm>
              <a:off x="3435350" y="5105401"/>
              <a:ext cx="9525" cy="23813"/>
            </a:xfrm>
            <a:custGeom>
              <a:avLst/>
              <a:gdLst>
                <a:gd name="T0" fmla="*/ 6 w 6"/>
                <a:gd name="T1" fmla="*/ 0 h 15"/>
                <a:gd name="T2" fmla="*/ 6 w 6"/>
                <a:gd name="T3" fmla="*/ 0 h 15"/>
                <a:gd name="T4" fmla="*/ 6 w 6"/>
                <a:gd name="T5" fmla="*/ 5 h 15"/>
                <a:gd name="T6" fmla="*/ 6 w 6"/>
                <a:gd name="T7" fmla="*/ 8 h 15"/>
                <a:gd name="T8" fmla="*/ 5 w 6"/>
                <a:gd name="T9" fmla="*/ 11 h 15"/>
                <a:gd name="T10" fmla="*/ 4 w 6"/>
                <a:gd name="T11" fmla="*/ 15 h 15"/>
                <a:gd name="T12" fmla="*/ 4 w 6"/>
                <a:gd name="T13" fmla="*/ 15 h 15"/>
                <a:gd name="T14" fmla="*/ 2 w 6"/>
                <a:gd name="T15" fmla="*/ 13 h 15"/>
                <a:gd name="T16" fmla="*/ 1 w 6"/>
                <a:gd name="T17" fmla="*/ 9 h 15"/>
                <a:gd name="T18" fmla="*/ 0 w 6"/>
                <a:gd name="T19" fmla="*/ 2 h 15"/>
                <a:gd name="T20" fmla="*/ 0 w 6"/>
                <a:gd name="T21" fmla="*/ 2 h 15"/>
                <a:gd name="T22" fmla="*/ 2 w 6"/>
                <a:gd name="T23" fmla="*/ 2 h 15"/>
                <a:gd name="T24" fmla="*/ 3 w 6"/>
                <a:gd name="T25" fmla="*/ 1 h 15"/>
                <a:gd name="T26" fmla="*/ 4 w 6"/>
                <a:gd name="T27" fmla="*/ 0 h 15"/>
                <a:gd name="T28" fmla="*/ 6 w 6"/>
                <a:gd name="T29" fmla="*/ 0 h 15"/>
                <a:gd name="T30" fmla="*/ 6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6" y="0"/>
                  </a:moveTo>
                  <a:lnTo>
                    <a:pt x="6" y="0"/>
                  </a:lnTo>
                  <a:lnTo>
                    <a:pt x="6" y="5"/>
                  </a:lnTo>
                  <a:lnTo>
                    <a:pt x="6" y="8"/>
                  </a:lnTo>
                  <a:lnTo>
                    <a:pt x="5" y="11"/>
                  </a:lnTo>
                  <a:lnTo>
                    <a:pt x="4" y="15"/>
                  </a:lnTo>
                  <a:lnTo>
                    <a:pt x="4" y="15"/>
                  </a:lnTo>
                  <a:lnTo>
                    <a:pt x="2" y="13"/>
                  </a:lnTo>
                  <a:lnTo>
                    <a:pt x="1" y="9"/>
                  </a:lnTo>
                  <a:lnTo>
                    <a:pt x="0" y="2"/>
                  </a:lnTo>
                  <a:lnTo>
                    <a:pt x="0" y="2"/>
                  </a:lnTo>
                  <a:lnTo>
                    <a:pt x="2" y="2"/>
                  </a:lnTo>
                  <a:lnTo>
                    <a:pt x="3"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1" name="Freeform 48"/>
            <p:cNvSpPr>
              <a:spLocks/>
            </p:cNvSpPr>
            <p:nvPr/>
          </p:nvSpPr>
          <p:spPr bwMode="auto">
            <a:xfrm>
              <a:off x="3136900" y="5129213"/>
              <a:ext cx="23813" cy="42863"/>
            </a:xfrm>
            <a:custGeom>
              <a:avLst/>
              <a:gdLst>
                <a:gd name="T0" fmla="*/ 8 w 15"/>
                <a:gd name="T1" fmla="*/ 0 h 27"/>
                <a:gd name="T2" fmla="*/ 8 w 15"/>
                <a:gd name="T3" fmla="*/ 0 h 27"/>
                <a:gd name="T4" fmla="*/ 10 w 15"/>
                <a:gd name="T5" fmla="*/ 0 h 27"/>
                <a:gd name="T6" fmla="*/ 12 w 15"/>
                <a:gd name="T7" fmla="*/ 1 h 27"/>
                <a:gd name="T8" fmla="*/ 13 w 15"/>
                <a:gd name="T9" fmla="*/ 2 h 27"/>
                <a:gd name="T10" fmla="*/ 15 w 15"/>
                <a:gd name="T11" fmla="*/ 3 h 27"/>
                <a:gd name="T12" fmla="*/ 15 w 15"/>
                <a:gd name="T13" fmla="*/ 3 h 27"/>
                <a:gd name="T14" fmla="*/ 13 w 15"/>
                <a:gd name="T15" fmla="*/ 4 h 27"/>
                <a:gd name="T16" fmla="*/ 12 w 15"/>
                <a:gd name="T17" fmla="*/ 5 h 27"/>
                <a:gd name="T18" fmla="*/ 11 w 15"/>
                <a:gd name="T19" fmla="*/ 9 h 27"/>
                <a:gd name="T20" fmla="*/ 11 w 15"/>
                <a:gd name="T21" fmla="*/ 13 h 27"/>
                <a:gd name="T22" fmla="*/ 13 w 15"/>
                <a:gd name="T23" fmla="*/ 16 h 27"/>
                <a:gd name="T24" fmla="*/ 13 w 15"/>
                <a:gd name="T25" fmla="*/ 16 h 27"/>
                <a:gd name="T26" fmla="*/ 12 w 15"/>
                <a:gd name="T27" fmla="*/ 20 h 27"/>
                <a:gd name="T28" fmla="*/ 10 w 15"/>
                <a:gd name="T29" fmla="*/ 22 h 27"/>
                <a:gd name="T30" fmla="*/ 8 w 15"/>
                <a:gd name="T31" fmla="*/ 24 h 27"/>
                <a:gd name="T32" fmla="*/ 8 w 15"/>
                <a:gd name="T33" fmla="*/ 27 h 27"/>
                <a:gd name="T34" fmla="*/ 8 w 15"/>
                <a:gd name="T35" fmla="*/ 27 h 27"/>
                <a:gd name="T36" fmla="*/ 6 w 15"/>
                <a:gd name="T37" fmla="*/ 27 h 27"/>
                <a:gd name="T38" fmla="*/ 5 w 15"/>
                <a:gd name="T39" fmla="*/ 26 h 27"/>
                <a:gd name="T40" fmla="*/ 3 w 15"/>
                <a:gd name="T41" fmla="*/ 24 h 27"/>
                <a:gd name="T42" fmla="*/ 2 w 15"/>
                <a:gd name="T43" fmla="*/ 22 h 27"/>
                <a:gd name="T44" fmla="*/ 0 w 15"/>
                <a:gd name="T45" fmla="*/ 20 h 27"/>
                <a:gd name="T46" fmla="*/ 0 w 15"/>
                <a:gd name="T47" fmla="*/ 20 h 27"/>
                <a:gd name="T48" fmla="*/ 3 w 15"/>
                <a:gd name="T49" fmla="*/ 9 h 27"/>
                <a:gd name="T50" fmla="*/ 8 w 15"/>
                <a:gd name="T51" fmla="*/ 0 h 27"/>
                <a:gd name="T52" fmla="*/ 8 w 15"/>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7">
                  <a:moveTo>
                    <a:pt x="8" y="0"/>
                  </a:moveTo>
                  <a:lnTo>
                    <a:pt x="8" y="0"/>
                  </a:lnTo>
                  <a:lnTo>
                    <a:pt x="10" y="0"/>
                  </a:lnTo>
                  <a:lnTo>
                    <a:pt x="12" y="1"/>
                  </a:lnTo>
                  <a:lnTo>
                    <a:pt x="13" y="2"/>
                  </a:lnTo>
                  <a:lnTo>
                    <a:pt x="15" y="3"/>
                  </a:lnTo>
                  <a:lnTo>
                    <a:pt x="15" y="3"/>
                  </a:lnTo>
                  <a:lnTo>
                    <a:pt x="13" y="4"/>
                  </a:lnTo>
                  <a:lnTo>
                    <a:pt x="12" y="5"/>
                  </a:lnTo>
                  <a:lnTo>
                    <a:pt x="11" y="9"/>
                  </a:lnTo>
                  <a:lnTo>
                    <a:pt x="11" y="13"/>
                  </a:lnTo>
                  <a:lnTo>
                    <a:pt x="13" y="16"/>
                  </a:lnTo>
                  <a:lnTo>
                    <a:pt x="13" y="16"/>
                  </a:lnTo>
                  <a:lnTo>
                    <a:pt x="12" y="20"/>
                  </a:lnTo>
                  <a:lnTo>
                    <a:pt x="10" y="22"/>
                  </a:lnTo>
                  <a:lnTo>
                    <a:pt x="8" y="24"/>
                  </a:lnTo>
                  <a:lnTo>
                    <a:pt x="8" y="27"/>
                  </a:lnTo>
                  <a:lnTo>
                    <a:pt x="8" y="27"/>
                  </a:lnTo>
                  <a:lnTo>
                    <a:pt x="6" y="27"/>
                  </a:lnTo>
                  <a:lnTo>
                    <a:pt x="5" y="26"/>
                  </a:lnTo>
                  <a:lnTo>
                    <a:pt x="3" y="24"/>
                  </a:lnTo>
                  <a:lnTo>
                    <a:pt x="2" y="22"/>
                  </a:lnTo>
                  <a:lnTo>
                    <a:pt x="0" y="20"/>
                  </a:lnTo>
                  <a:lnTo>
                    <a:pt x="0" y="20"/>
                  </a:lnTo>
                  <a:lnTo>
                    <a:pt x="3" y="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2" name="Freeform 49"/>
            <p:cNvSpPr>
              <a:spLocks/>
            </p:cNvSpPr>
            <p:nvPr/>
          </p:nvSpPr>
          <p:spPr bwMode="auto">
            <a:xfrm>
              <a:off x="3163888" y="5145088"/>
              <a:ext cx="6350" cy="11113"/>
            </a:xfrm>
            <a:custGeom>
              <a:avLst/>
              <a:gdLst>
                <a:gd name="T0" fmla="*/ 1 w 4"/>
                <a:gd name="T1" fmla="*/ 0 h 7"/>
                <a:gd name="T2" fmla="*/ 1 w 4"/>
                <a:gd name="T3" fmla="*/ 0 h 7"/>
                <a:gd name="T4" fmla="*/ 3 w 4"/>
                <a:gd name="T5" fmla="*/ 1 h 7"/>
                <a:gd name="T6" fmla="*/ 4 w 4"/>
                <a:gd name="T7" fmla="*/ 3 h 7"/>
                <a:gd name="T8" fmla="*/ 4 w 4"/>
                <a:gd name="T9" fmla="*/ 5 h 7"/>
                <a:gd name="T10" fmla="*/ 3 w 4"/>
                <a:gd name="T11" fmla="*/ 7 h 7"/>
                <a:gd name="T12" fmla="*/ 3 w 4"/>
                <a:gd name="T13" fmla="*/ 7 h 7"/>
                <a:gd name="T14" fmla="*/ 1 w 4"/>
                <a:gd name="T15" fmla="*/ 6 h 7"/>
                <a:gd name="T16" fmla="*/ 0 w 4"/>
                <a:gd name="T17" fmla="*/ 4 h 7"/>
                <a:gd name="T18" fmla="*/ 0 w 4"/>
                <a:gd name="T19" fmla="*/ 2 h 7"/>
                <a:gd name="T20" fmla="*/ 1 w 4"/>
                <a:gd name="T21" fmla="*/ 0 h 7"/>
                <a:gd name="T22" fmla="*/ 1 w 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1" y="0"/>
                  </a:moveTo>
                  <a:lnTo>
                    <a:pt x="1" y="0"/>
                  </a:lnTo>
                  <a:lnTo>
                    <a:pt x="3" y="1"/>
                  </a:lnTo>
                  <a:lnTo>
                    <a:pt x="4" y="3"/>
                  </a:lnTo>
                  <a:lnTo>
                    <a:pt x="4" y="5"/>
                  </a:lnTo>
                  <a:lnTo>
                    <a:pt x="3" y="7"/>
                  </a:lnTo>
                  <a:lnTo>
                    <a:pt x="3" y="7"/>
                  </a:lnTo>
                  <a:lnTo>
                    <a:pt x="1" y="6"/>
                  </a:lnTo>
                  <a:lnTo>
                    <a:pt x="0" y="4"/>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3" name="Freeform 50"/>
            <p:cNvSpPr>
              <a:spLocks/>
            </p:cNvSpPr>
            <p:nvPr/>
          </p:nvSpPr>
          <p:spPr bwMode="auto">
            <a:xfrm>
              <a:off x="3419475" y="5191126"/>
              <a:ext cx="7938" cy="33338"/>
            </a:xfrm>
            <a:custGeom>
              <a:avLst/>
              <a:gdLst>
                <a:gd name="T0" fmla="*/ 2 w 5"/>
                <a:gd name="T1" fmla="*/ 0 h 21"/>
                <a:gd name="T2" fmla="*/ 2 w 5"/>
                <a:gd name="T3" fmla="*/ 0 h 21"/>
                <a:gd name="T4" fmla="*/ 4 w 5"/>
                <a:gd name="T5" fmla="*/ 1 h 21"/>
                <a:gd name="T6" fmla="*/ 5 w 5"/>
                <a:gd name="T7" fmla="*/ 3 h 21"/>
                <a:gd name="T8" fmla="*/ 5 w 5"/>
                <a:gd name="T9" fmla="*/ 5 h 21"/>
                <a:gd name="T10" fmla="*/ 5 w 5"/>
                <a:gd name="T11" fmla="*/ 8 h 21"/>
                <a:gd name="T12" fmla="*/ 4 w 5"/>
                <a:gd name="T13" fmla="*/ 14 h 21"/>
                <a:gd name="T14" fmla="*/ 3 w 5"/>
                <a:gd name="T15" fmla="*/ 21 h 21"/>
                <a:gd name="T16" fmla="*/ 3 w 5"/>
                <a:gd name="T17" fmla="*/ 21 h 21"/>
                <a:gd name="T18" fmla="*/ 1 w 5"/>
                <a:gd name="T19" fmla="*/ 18 h 21"/>
                <a:gd name="T20" fmla="*/ 0 w 5"/>
                <a:gd name="T21" fmla="*/ 16 h 21"/>
                <a:gd name="T22" fmla="*/ 0 w 5"/>
                <a:gd name="T23" fmla="*/ 11 h 21"/>
                <a:gd name="T24" fmla="*/ 0 w 5"/>
                <a:gd name="T25" fmla="*/ 5 h 21"/>
                <a:gd name="T26" fmla="*/ 2 w 5"/>
                <a:gd name="T27" fmla="*/ 0 h 21"/>
                <a:gd name="T28" fmla="*/ 2 w 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1">
                  <a:moveTo>
                    <a:pt x="2" y="0"/>
                  </a:moveTo>
                  <a:lnTo>
                    <a:pt x="2" y="0"/>
                  </a:lnTo>
                  <a:lnTo>
                    <a:pt x="4" y="1"/>
                  </a:lnTo>
                  <a:lnTo>
                    <a:pt x="5" y="3"/>
                  </a:lnTo>
                  <a:lnTo>
                    <a:pt x="5" y="5"/>
                  </a:lnTo>
                  <a:lnTo>
                    <a:pt x="5" y="8"/>
                  </a:lnTo>
                  <a:lnTo>
                    <a:pt x="4" y="14"/>
                  </a:lnTo>
                  <a:lnTo>
                    <a:pt x="3" y="21"/>
                  </a:lnTo>
                  <a:lnTo>
                    <a:pt x="3" y="21"/>
                  </a:lnTo>
                  <a:lnTo>
                    <a:pt x="1" y="18"/>
                  </a:lnTo>
                  <a:lnTo>
                    <a:pt x="0" y="16"/>
                  </a:lnTo>
                  <a:lnTo>
                    <a:pt x="0" y="11"/>
                  </a:lnTo>
                  <a:lnTo>
                    <a:pt x="0" y="5"/>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4" name="Freeform 51"/>
            <p:cNvSpPr>
              <a:spLocks/>
            </p:cNvSpPr>
            <p:nvPr/>
          </p:nvSpPr>
          <p:spPr bwMode="auto">
            <a:xfrm>
              <a:off x="3378200" y="5210176"/>
              <a:ext cx="3175" cy="6350"/>
            </a:xfrm>
            <a:custGeom>
              <a:avLst/>
              <a:gdLst>
                <a:gd name="T0" fmla="*/ 0 w 2"/>
                <a:gd name="T1" fmla="*/ 1 h 4"/>
                <a:gd name="T2" fmla="*/ 0 w 2"/>
                <a:gd name="T3" fmla="*/ 1 h 4"/>
                <a:gd name="T4" fmla="*/ 1 w 2"/>
                <a:gd name="T5" fmla="*/ 0 h 4"/>
                <a:gd name="T6" fmla="*/ 1 w 2"/>
                <a:gd name="T7" fmla="*/ 0 h 4"/>
                <a:gd name="T8" fmla="*/ 2 w 2"/>
                <a:gd name="T9" fmla="*/ 3 h 4"/>
                <a:gd name="T10" fmla="*/ 2 w 2"/>
                <a:gd name="T11" fmla="*/ 3 h 4"/>
                <a:gd name="T12" fmla="*/ 1 w 2"/>
                <a:gd name="T13" fmla="*/ 4 h 4"/>
                <a:gd name="T14" fmla="*/ 1 w 2"/>
                <a:gd name="T15" fmla="*/ 4 h 4"/>
                <a:gd name="T16" fmla="*/ 0 w 2"/>
                <a:gd name="T17" fmla="*/ 1 h 4"/>
                <a:gd name="T18" fmla="*/ 0 w 2"/>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1"/>
                  </a:moveTo>
                  <a:lnTo>
                    <a:pt x="0" y="1"/>
                  </a:lnTo>
                  <a:lnTo>
                    <a:pt x="1" y="0"/>
                  </a:lnTo>
                  <a:lnTo>
                    <a:pt x="1" y="0"/>
                  </a:lnTo>
                  <a:lnTo>
                    <a:pt x="2" y="3"/>
                  </a:lnTo>
                  <a:lnTo>
                    <a:pt x="2" y="3"/>
                  </a:lnTo>
                  <a:lnTo>
                    <a:pt x="1"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5" name="Freeform 52"/>
            <p:cNvSpPr>
              <a:spLocks/>
            </p:cNvSpPr>
            <p:nvPr/>
          </p:nvSpPr>
          <p:spPr bwMode="auto">
            <a:xfrm>
              <a:off x="3419475" y="5226051"/>
              <a:ext cx="6350" cy="11113"/>
            </a:xfrm>
            <a:custGeom>
              <a:avLst/>
              <a:gdLst>
                <a:gd name="T0" fmla="*/ 0 w 4"/>
                <a:gd name="T1" fmla="*/ 0 h 7"/>
                <a:gd name="T2" fmla="*/ 0 w 4"/>
                <a:gd name="T3" fmla="*/ 0 h 7"/>
                <a:gd name="T4" fmla="*/ 2 w 4"/>
                <a:gd name="T5" fmla="*/ 1 h 7"/>
                <a:gd name="T6" fmla="*/ 4 w 4"/>
                <a:gd name="T7" fmla="*/ 1 h 7"/>
                <a:gd name="T8" fmla="*/ 4 w 4"/>
                <a:gd name="T9" fmla="*/ 1 h 7"/>
                <a:gd name="T10" fmla="*/ 4 w 4"/>
                <a:gd name="T11" fmla="*/ 3 h 7"/>
                <a:gd name="T12" fmla="*/ 3 w 4"/>
                <a:gd name="T13" fmla="*/ 4 h 7"/>
                <a:gd name="T14" fmla="*/ 2 w 4"/>
                <a:gd name="T15" fmla="*/ 5 h 7"/>
                <a:gd name="T16" fmla="*/ 2 w 4"/>
                <a:gd name="T17" fmla="*/ 7 h 7"/>
                <a:gd name="T18" fmla="*/ 2 w 4"/>
                <a:gd name="T19" fmla="*/ 7 h 7"/>
                <a:gd name="T20" fmla="*/ 0 w 4"/>
                <a:gd name="T21" fmla="*/ 6 h 7"/>
                <a:gd name="T22" fmla="*/ 0 w 4"/>
                <a:gd name="T23" fmla="*/ 4 h 7"/>
                <a:gd name="T24" fmla="*/ 0 w 4"/>
                <a:gd name="T25" fmla="*/ 0 h 7"/>
                <a:gd name="T26" fmla="*/ 0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0" y="0"/>
                  </a:moveTo>
                  <a:lnTo>
                    <a:pt x="0" y="0"/>
                  </a:lnTo>
                  <a:lnTo>
                    <a:pt x="2" y="1"/>
                  </a:lnTo>
                  <a:lnTo>
                    <a:pt x="4" y="1"/>
                  </a:lnTo>
                  <a:lnTo>
                    <a:pt x="4" y="1"/>
                  </a:lnTo>
                  <a:lnTo>
                    <a:pt x="4" y="3"/>
                  </a:lnTo>
                  <a:lnTo>
                    <a:pt x="3" y="4"/>
                  </a:lnTo>
                  <a:lnTo>
                    <a:pt x="2" y="5"/>
                  </a:lnTo>
                  <a:lnTo>
                    <a:pt x="2" y="7"/>
                  </a:lnTo>
                  <a:lnTo>
                    <a:pt x="2" y="7"/>
                  </a:lnTo>
                  <a:lnTo>
                    <a:pt x="0" y="6"/>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6" name="Freeform 53"/>
            <p:cNvSpPr>
              <a:spLocks/>
            </p:cNvSpPr>
            <p:nvPr/>
          </p:nvSpPr>
          <p:spPr bwMode="auto">
            <a:xfrm>
              <a:off x="3436938" y="5265738"/>
              <a:ext cx="28575" cy="25400"/>
            </a:xfrm>
            <a:custGeom>
              <a:avLst/>
              <a:gdLst>
                <a:gd name="T0" fmla="*/ 0 w 18"/>
                <a:gd name="T1" fmla="*/ 8 h 16"/>
                <a:gd name="T2" fmla="*/ 0 w 18"/>
                <a:gd name="T3" fmla="*/ 8 h 16"/>
                <a:gd name="T4" fmla="*/ 3 w 18"/>
                <a:gd name="T5" fmla="*/ 8 h 16"/>
                <a:gd name="T6" fmla="*/ 5 w 18"/>
                <a:gd name="T7" fmla="*/ 7 h 16"/>
                <a:gd name="T8" fmla="*/ 10 w 18"/>
                <a:gd name="T9" fmla="*/ 3 h 16"/>
                <a:gd name="T10" fmla="*/ 14 w 18"/>
                <a:gd name="T11" fmla="*/ 0 h 16"/>
                <a:gd name="T12" fmla="*/ 16 w 18"/>
                <a:gd name="T13" fmla="*/ 0 h 16"/>
                <a:gd name="T14" fmla="*/ 18 w 18"/>
                <a:gd name="T15" fmla="*/ 0 h 16"/>
                <a:gd name="T16" fmla="*/ 18 w 18"/>
                <a:gd name="T17" fmla="*/ 0 h 16"/>
                <a:gd name="T18" fmla="*/ 17 w 18"/>
                <a:gd name="T19" fmla="*/ 6 h 16"/>
                <a:gd name="T20" fmla="*/ 17 w 18"/>
                <a:gd name="T21" fmla="*/ 9 h 16"/>
                <a:gd name="T22" fmla="*/ 16 w 18"/>
                <a:gd name="T23" fmla="*/ 11 h 16"/>
                <a:gd name="T24" fmla="*/ 16 w 18"/>
                <a:gd name="T25" fmla="*/ 11 h 16"/>
                <a:gd name="T26" fmla="*/ 13 w 18"/>
                <a:gd name="T27" fmla="*/ 10 h 16"/>
                <a:gd name="T28" fmla="*/ 11 w 18"/>
                <a:gd name="T29" fmla="*/ 10 h 16"/>
                <a:gd name="T30" fmla="*/ 9 w 18"/>
                <a:gd name="T31" fmla="*/ 10 h 16"/>
                <a:gd name="T32" fmla="*/ 7 w 18"/>
                <a:gd name="T33" fmla="*/ 11 h 16"/>
                <a:gd name="T34" fmla="*/ 7 w 18"/>
                <a:gd name="T35" fmla="*/ 13 h 16"/>
                <a:gd name="T36" fmla="*/ 7 w 18"/>
                <a:gd name="T37" fmla="*/ 16 h 16"/>
                <a:gd name="T38" fmla="*/ 7 w 18"/>
                <a:gd name="T39" fmla="*/ 16 h 16"/>
                <a:gd name="T40" fmla="*/ 4 w 18"/>
                <a:gd name="T41" fmla="*/ 16 h 16"/>
                <a:gd name="T42" fmla="*/ 2 w 18"/>
                <a:gd name="T43" fmla="*/ 15 h 16"/>
                <a:gd name="T44" fmla="*/ 0 w 18"/>
                <a:gd name="T45" fmla="*/ 12 h 16"/>
                <a:gd name="T46" fmla="*/ 0 w 18"/>
                <a:gd name="T47" fmla="*/ 8 h 16"/>
                <a:gd name="T48" fmla="*/ 0 w 18"/>
                <a:gd name="T4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6">
                  <a:moveTo>
                    <a:pt x="0" y="8"/>
                  </a:moveTo>
                  <a:lnTo>
                    <a:pt x="0" y="8"/>
                  </a:lnTo>
                  <a:lnTo>
                    <a:pt x="3" y="8"/>
                  </a:lnTo>
                  <a:lnTo>
                    <a:pt x="5" y="7"/>
                  </a:lnTo>
                  <a:lnTo>
                    <a:pt x="10" y="3"/>
                  </a:lnTo>
                  <a:lnTo>
                    <a:pt x="14" y="0"/>
                  </a:lnTo>
                  <a:lnTo>
                    <a:pt x="16" y="0"/>
                  </a:lnTo>
                  <a:lnTo>
                    <a:pt x="18" y="0"/>
                  </a:lnTo>
                  <a:lnTo>
                    <a:pt x="18" y="0"/>
                  </a:lnTo>
                  <a:lnTo>
                    <a:pt x="17" y="6"/>
                  </a:lnTo>
                  <a:lnTo>
                    <a:pt x="17" y="9"/>
                  </a:lnTo>
                  <a:lnTo>
                    <a:pt x="16" y="11"/>
                  </a:lnTo>
                  <a:lnTo>
                    <a:pt x="16" y="11"/>
                  </a:lnTo>
                  <a:lnTo>
                    <a:pt x="13" y="10"/>
                  </a:lnTo>
                  <a:lnTo>
                    <a:pt x="11" y="10"/>
                  </a:lnTo>
                  <a:lnTo>
                    <a:pt x="9" y="10"/>
                  </a:lnTo>
                  <a:lnTo>
                    <a:pt x="7" y="11"/>
                  </a:lnTo>
                  <a:lnTo>
                    <a:pt x="7" y="13"/>
                  </a:lnTo>
                  <a:lnTo>
                    <a:pt x="7" y="16"/>
                  </a:lnTo>
                  <a:lnTo>
                    <a:pt x="7" y="16"/>
                  </a:lnTo>
                  <a:lnTo>
                    <a:pt x="4" y="16"/>
                  </a:lnTo>
                  <a:lnTo>
                    <a:pt x="2" y="15"/>
                  </a:lnTo>
                  <a:lnTo>
                    <a:pt x="0"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7" name="Freeform 54"/>
            <p:cNvSpPr>
              <a:spLocks/>
            </p:cNvSpPr>
            <p:nvPr/>
          </p:nvSpPr>
          <p:spPr bwMode="auto">
            <a:xfrm>
              <a:off x="3305175" y="5273676"/>
              <a:ext cx="4763" cy="9525"/>
            </a:xfrm>
            <a:custGeom>
              <a:avLst/>
              <a:gdLst>
                <a:gd name="T0" fmla="*/ 0 w 3"/>
                <a:gd name="T1" fmla="*/ 1 h 6"/>
                <a:gd name="T2" fmla="*/ 0 w 3"/>
                <a:gd name="T3" fmla="*/ 1 h 6"/>
                <a:gd name="T4" fmla="*/ 2 w 3"/>
                <a:gd name="T5" fmla="*/ 0 h 6"/>
                <a:gd name="T6" fmla="*/ 3 w 3"/>
                <a:gd name="T7" fmla="*/ 1 h 6"/>
                <a:gd name="T8" fmla="*/ 3 w 3"/>
                <a:gd name="T9" fmla="*/ 3 h 6"/>
                <a:gd name="T10" fmla="*/ 2 w 3"/>
                <a:gd name="T11" fmla="*/ 6 h 6"/>
                <a:gd name="T12" fmla="*/ 2 w 3"/>
                <a:gd name="T13" fmla="*/ 6 h 6"/>
                <a:gd name="T14" fmla="*/ 1 w 3"/>
                <a:gd name="T15" fmla="*/ 5 h 6"/>
                <a:gd name="T16" fmla="*/ 0 w 3"/>
                <a:gd name="T17" fmla="*/ 4 h 6"/>
                <a:gd name="T18" fmla="*/ 0 w 3"/>
                <a:gd name="T19" fmla="*/ 1 h 6"/>
                <a:gd name="T20" fmla="*/ 0 w 3"/>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1"/>
                  </a:moveTo>
                  <a:lnTo>
                    <a:pt x="0" y="1"/>
                  </a:lnTo>
                  <a:lnTo>
                    <a:pt x="2" y="0"/>
                  </a:lnTo>
                  <a:lnTo>
                    <a:pt x="3" y="1"/>
                  </a:lnTo>
                  <a:lnTo>
                    <a:pt x="3" y="3"/>
                  </a:lnTo>
                  <a:lnTo>
                    <a:pt x="2" y="6"/>
                  </a:lnTo>
                  <a:lnTo>
                    <a:pt x="2" y="6"/>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8" name="Freeform 55"/>
            <p:cNvSpPr>
              <a:spLocks/>
            </p:cNvSpPr>
            <p:nvPr/>
          </p:nvSpPr>
          <p:spPr bwMode="auto">
            <a:xfrm>
              <a:off x="3317875" y="5387976"/>
              <a:ext cx="6350" cy="11113"/>
            </a:xfrm>
            <a:custGeom>
              <a:avLst/>
              <a:gdLst>
                <a:gd name="T0" fmla="*/ 0 w 4"/>
                <a:gd name="T1" fmla="*/ 0 h 7"/>
                <a:gd name="T2" fmla="*/ 0 w 4"/>
                <a:gd name="T3" fmla="*/ 0 h 7"/>
                <a:gd name="T4" fmla="*/ 2 w 4"/>
                <a:gd name="T5" fmla="*/ 3 h 7"/>
                <a:gd name="T6" fmla="*/ 4 w 4"/>
                <a:gd name="T7" fmla="*/ 7 h 7"/>
                <a:gd name="T8" fmla="*/ 4 w 4"/>
                <a:gd name="T9" fmla="*/ 7 h 7"/>
                <a:gd name="T10" fmla="*/ 1 w 4"/>
                <a:gd name="T11" fmla="*/ 6 h 7"/>
                <a:gd name="T12" fmla="*/ 1 w 4"/>
                <a:gd name="T13" fmla="*/ 5 h 7"/>
                <a:gd name="T14" fmla="*/ 0 w 4"/>
                <a:gd name="T15" fmla="*/ 0 h 7"/>
                <a:gd name="T16" fmla="*/ 0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lnTo>
                    <a:pt x="0" y="0"/>
                  </a:lnTo>
                  <a:lnTo>
                    <a:pt x="2" y="3"/>
                  </a:lnTo>
                  <a:lnTo>
                    <a:pt x="4" y="7"/>
                  </a:lnTo>
                  <a:lnTo>
                    <a:pt x="4" y="7"/>
                  </a:lnTo>
                  <a:lnTo>
                    <a:pt x="1" y="6"/>
                  </a:lnTo>
                  <a:lnTo>
                    <a:pt x="1"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29" name="Freeform 56"/>
            <p:cNvSpPr>
              <a:spLocks/>
            </p:cNvSpPr>
            <p:nvPr/>
          </p:nvSpPr>
          <p:spPr bwMode="auto">
            <a:xfrm>
              <a:off x="3373438" y="5416551"/>
              <a:ext cx="23813" cy="41275"/>
            </a:xfrm>
            <a:custGeom>
              <a:avLst/>
              <a:gdLst>
                <a:gd name="T0" fmla="*/ 10 w 15"/>
                <a:gd name="T1" fmla="*/ 0 h 26"/>
                <a:gd name="T2" fmla="*/ 10 w 15"/>
                <a:gd name="T3" fmla="*/ 0 h 26"/>
                <a:gd name="T4" fmla="*/ 13 w 15"/>
                <a:gd name="T5" fmla="*/ 2 h 26"/>
                <a:gd name="T6" fmla="*/ 14 w 15"/>
                <a:gd name="T7" fmla="*/ 4 h 26"/>
                <a:gd name="T8" fmla="*/ 15 w 15"/>
                <a:gd name="T9" fmla="*/ 8 h 26"/>
                <a:gd name="T10" fmla="*/ 15 w 15"/>
                <a:gd name="T11" fmla="*/ 11 h 26"/>
                <a:gd name="T12" fmla="*/ 15 w 15"/>
                <a:gd name="T13" fmla="*/ 11 h 26"/>
                <a:gd name="T14" fmla="*/ 12 w 15"/>
                <a:gd name="T15" fmla="*/ 14 h 26"/>
                <a:gd name="T16" fmla="*/ 9 w 15"/>
                <a:gd name="T17" fmla="*/ 18 h 26"/>
                <a:gd name="T18" fmla="*/ 5 w 15"/>
                <a:gd name="T19" fmla="*/ 23 h 26"/>
                <a:gd name="T20" fmla="*/ 2 w 15"/>
                <a:gd name="T21" fmla="*/ 26 h 26"/>
                <a:gd name="T22" fmla="*/ 2 w 15"/>
                <a:gd name="T23" fmla="*/ 26 h 26"/>
                <a:gd name="T24" fmla="*/ 1 w 15"/>
                <a:gd name="T25" fmla="*/ 24 h 26"/>
                <a:gd name="T26" fmla="*/ 0 w 15"/>
                <a:gd name="T27" fmla="*/ 20 h 26"/>
                <a:gd name="T28" fmla="*/ 2 w 15"/>
                <a:gd name="T29" fmla="*/ 15 h 26"/>
                <a:gd name="T30" fmla="*/ 4 w 15"/>
                <a:gd name="T31" fmla="*/ 10 h 26"/>
                <a:gd name="T32" fmla="*/ 4 w 15"/>
                <a:gd name="T33" fmla="*/ 7 h 26"/>
                <a:gd name="T34" fmla="*/ 3 w 15"/>
                <a:gd name="T35" fmla="*/ 4 h 26"/>
                <a:gd name="T36" fmla="*/ 3 w 15"/>
                <a:gd name="T37" fmla="*/ 4 h 26"/>
                <a:gd name="T38" fmla="*/ 5 w 15"/>
                <a:gd name="T39" fmla="*/ 5 h 26"/>
                <a:gd name="T40" fmla="*/ 5 w 15"/>
                <a:gd name="T41" fmla="*/ 7 h 26"/>
                <a:gd name="T42" fmla="*/ 6 w 15"/>
                <a:gd name="T43" fmla="*/ 8 h 26"/>
                <a:gd name="T44" fmla="*/ 7 w 15"/>
                <a:gd name="T45" fmla="*/ 8 h 26"/>
                <a:gd name="T46" fmla="*/ 7 w 15"/>
                <a:gd name="T47" fmla="*/ 8 h 26"/>
                <a:gd name="T48" fmla="*/ 10 w 15"/>
                <a:gd name="T49" fmla="*/ 8 h 26"/>
                <a:gd name="T50" fmla="*/ 10 w 15"/>
                <a:gd name="T51" fmla="*/ 6 h 26"/>
                <a:gd name="T52" fmla="*/ 10 w 15"/>
                <a:gd name="T53" fmla="*/ 0 h 26"/>
                <a:gd name="T54" fmla="*/ 10 w 15"/>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10" y="0"/>
                  </a:moveTo>
                  <a:lnTo>
                    <a:pt x="10" y="0"/>
                  </a:lnTo>
                  <a:lnTo>
                    <a:pt x="13" y="2"/>
                  </a:lnTo>
                  <a:lnTo>
                    <a:pt x="14" y="4"/>
                  </a:lnTo>
                  <a:lnTo>
                    <a:pt x="15" y="8"/>
                  </a:lnTo>
                  <a:lnTo>
                    <a:pt x="15" y="11"/>
                  </a:lnTo>
                  <a:lnTo>
                    <a:pt x="15" y="11"/>
                  </a:lnTo>
                  <a:lnTo>
                    <a:pt x="12" y="14"/>
                  </a:lnTo>
                  <a:lnTo>
                    <a:pt x="9" y="18"/>
                  </a:lnTo>
                  <a:lnTo>
                    <a:pt x="5" y="23"/>
                  </a:lnTo>
                  <a:lnTo>
                    <a:pt x="2" y="26"/>
                  </a:lnTo>
                  <a:lnTo>
                    <a:pt x="2" y="26"/>
                  </a:lnTo>
                  <a:lnTo>
                    <a:pt x="1" y="24"/>
                  </a:lnTo>
                  <a:lnTo>
                    <a:pt x="0" y="20"/>
                  </a:lnTo>
                  <a:lnTo>
                    <a:pt x="2" y="15"/>
                  </a:lnTo>
                  <a:lnTo>
                    <a:pt x="4" y="10"/>
                  </a:lnTo>
                  <a:lnTo>
                    <a:pt x="4" y="7"/>
                  </a:lnTo>
                  <a:lnTo>
                    <a:pt x="3" y="4"/>
                  </a:lnTo>
                  <a:lnTo>
                    <a:pt x="3" y="4"/>
                  </a:lnTo>
                  <a:lnTo>
                    <a:pt x="5" y="5"/>
                  </a:lnTo>
                  <a:lnTo>
                    <a:pt x="5" y="7"/>
                  </a:lnTo>
                  <a:lnTo>
                    <a:pt x="6" y="8"/>
                  </a:lnTo>
                  <a:lnTo>
                    <a:pt x="7" y="8"/>
                  </a:lnTo>
                  <a:lnTo>
                    <a:pt x="7" y="8"/>
                  </a:lnTo>
                  <a:lnTo>
                    <a:pt x="10" y="8"/>
                  </a:lnTo>
                  <a:lnTo>
                    <a:pt x="10" y="6"/>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0" name="Freeform 57"/>
            <p:cNvSpPr>
              <a:spLocks/>
            </p:cNvSpPr>
            <p:nvPr/>
          </p:nvSpPr>
          <p:spPr bwMode="auto">
            <a:xfrm>
              <a:off x="3402013" y="5419726"/>
              <a:ext cx="1588" cy="7938"/>
            </a:xfrm>
            <a:custGeom>
              <a:avLst/>
              <a:gdLst>
                <a:gd name="T0" fmla="*/ 0 w 1"/>
                <a:gd name="T1" fmla="*/ 1 h 5"/>
                <a:gd name="T2" fmla="*/ 0 w 1"/>
                <a:gd name="T3" fmla="*/ 1 h 5"/>
                <a:gd name="T4" fmla="*/ 0 w 1"/>
                <a:gd name="T5" fmla="*/ 0 h 5"/>
                <a:gd name="T6" fmla="*/ 1 w 1"/>
                <a:gd name="T7" fmla="*/ 0 h 5"/>
                <a:gd name="T8" fmla="*/ 1 w 1"/>
                <a:gd name="T9" fmla="*/ 4 h 5"/>
                <a:gd name="T10" fmla="*/ 1 w 1"/>
                <a:gd name="T11" fmla="*/ 4 h 5"/>
                <a:gd name="T12" fmla="*/ 1 w 1"/>
                <a:gd name="T13" fmla="*/ 5 h 5"/>
                <a:gd name="T14" fmla="*/ 0 w 1"/>
                <a:gd name="T15" fmla="*/ 4 h 5"/>
                <a:gd name="T16" fmla="*/ 0 w 1"/>
                <a:gd name="T17" fmla="*/ 1 h 5"/>
                <a:gd name="T18" fmla="*/ 0 w 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1"/>
                  </a:moveTo>
                  <a:lnTo>
                    <a:pt x="0" y="1"/>
                  </a:lnTo>
                  <a:lnTo>
                    <a:pt x="0" y="0"/>
                  </a:lnTo>
                  <a:lnTo>
                    <a:pt x="1" y="0"/>
                  </a:lnTo>
                  <a:lnTo>
                    <a:pt x="1" y="4"/>
                  </a:lnTo>
                  <a:lnTo>
                    <a:pt x="1" y="4"/>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1" name="Freeform 58"/>
            <p:cNvSpPr>
              <a:spLocks/>
            </p:cNvSpPr>
            <p:nvPr/>
          </p:nvSpPr>
          <p:spPr bwMode="auto">
            <a:xfrm>
              <a:off x="3408363" y="5427663"/>
              <a:ext cx="7938" cy="11113"/>
            </a:xfrm>
            <a:custGeom>
              <a:avLst/>
              <a:gdLst>
                <a:gd name="T0" fmla="*/ 1 w 5"/>
                <a:gd name="T1" fmla="*/ 0 h 7"/>
                <a:gd name="T2" fmla="*/ 1 w 5"/>
                <a:gd name="T3" fmla="*/ 0 h 7"/>
                <a:gd name="T4" fmla="*/ 5 w 5"/>
                <a:gd name="T5" fmla="*/ 0 h 7"/>
                <a:gd name="T6" fmla="*/ 5 w 5"/>
                <a:gd name="T7" fmla="*/ 0 h 7"/>
                <a:gd name="T8" fmla="*/ 5 w 5"/>
                <a:gd name="T9" fmla="*/ 3 h 7"/>
                <a:gd name="T10" fmla="*/ 4 w 5"/>
                <a:gd name="T11" fmla="*/ 5 h 7"/>
                <a:gd name="T12" fmla="*/ 2 w 5"/>
                <a:gd name="T13" fmla="*/ 7 h 7"/>
                <a:gd name="T14" fmla="*/ 0 w 5"/>
                <a:gd name="T15" fmla="*/ 7 h 7"/>
                <a:gd name="T16" fmla="*/ 0 w 5"/>
                <a:gd name="T17" fmla="*/ 7 h 7"/>
                <a:gd name="T18" fmla="*/ 0 w 5"/>
                <a:gd name="T19" fmla="*/ 3 h 7"/>
                <a:gd name="T20" fmla="*/ 1 w 5"/>
                <a:gd name="T21" fmla="*/ 0 h 7"/>
                <a:gd name="T22" fmla="*/ 1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0"/>
                  </a:moveTo>
                  <a:lnTo>
                    <a:pt x="1" y="0"/>
                  </a:lnTo>
                  <a:lnTo>
                    <a:pt x="5" y="0"/>
                  </a:lnTo>
                  <a:lnTo>
                    <a:pt x="5" y="0"/>
                  </a:lnTo>
                  <a:lnTo>
                    <a:pt x="5" y="3"/>
                  </a:lnTo>
                  <a:lnTo>
                    <a:pt x="4" y="5"/>
                  </a:lnTo>
                  <a:lnTo>
                    <a:pt x="2" y="7"/>
                  </a:lnTo>
                  <a:lnTo>
                    <a:pt x="0" y="7"/>
                  </a:lnTo>
                  <a:lnTo>
                    <a:pt x="0"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2" name="Freeform 59"/>
            <p:cNvSpPr>
              <a:spLocks/>
            </p:cNvSpPr>
            <p:nvPr/>
          </p:nvSpPr>
          <p:spPr bwMode="auto">
            <a:xfrm>
              <a:off x="3275013" y="5476876"/>
              <a:ext cx="15875" cy="38100"/>
            </a:xfrm>
            <a:custGeom>
              <a:avLst/>
              <a:gdLst>
                <a:gd name="T0" fmla="*/ 1 w 10"/>
                <a:gd name="T1" fmla="*/ 0 h 24"/>
                <a:gd name="T2" fmla="*/ 1 w 10"/>
                <a:gd name="T3" fmla="*/ 0 h 24"/>
                <a:gd name="T4" fmla="*/ 4 w 10"/>
                <a:gd name="T5" fmla="*/ 3 h 24"/>
                <a:gd name="T6" fmla="*/ 6 w 10"/>
                <a:gd name="T7" fmla="*/ 7 h 24"/>
                <a:gd name="T8" fmla="*/ 8 w 10"/>
                <a:gd name="T9" fmla="*/ 12 h 24"/>
                <a:gd name="T10" fmla="*/ 10 w 10"/>
                <a:gd name="T11" fmla="*/ 17 h 24"/>
                <a:gd name="T12" fmla="*/ 10 w 10"/>
                <a:gd name="T13" fmla="*/ 17 h 24"/>
                <a:gd name="T14" fmla="*/ 7 w 10"/>
                <a:gd name="T15" fmla="*/ 18 h 24"/>
                <a:gd name="T16" fmla="*/ 5 w 10"/>
                <a:gd name="T17" fmla="*/ 19 h 24"/>
                <a:gd name="T18" fmla="*/ 4 w 10"/>
                <a:gd name="T19" fmla="*/ 24 h 24"/>
                <a:gd name="T20" fmla="*/ 4 w 10"/>
                <a:gd name="T21" fmla="*/ 24 h 24"/>
                <a:gd name="T22" fmla="*/ 1 w 10"/>
                <a:gd name="T23" fmla="*/ 22 h 24"/>
                <a:gd name="T24" fmla="*/ 0 w 10"/>
                <a:gd name="T25" fmla="*/ 20 h 24"/>
                <a:gd name="T26" fmla="*/ 0 w 10"/>
                <a:gd name="T27" fmla="*/ 17 h 24"/>
                <a:gd name="T28" fmla="*/ 0 w 10"/>
                <a:gd name="T29" fmla="*/ 14 h 24"/>
                <a:gd name="T30" fmla="*/ 2 w 10"/>
                <a:gd name="T31" fmla="*/ 7 h 24"/>
                <a:gd name="T32" fmla="*/ 2 w 10"/>
                <a:gd name="T33" fmla="*/ 3 h 24"/>
                <a:gd name="T34" fmla="*/ 1 w 10"/>
                <a:gd name="T35" fmla="*/ 0 h 24"/>
                <a:gd name="T36" fmla="*/ 1 w 10"/>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4">
                  <a:moveTo>
                    <a:pt x="1" y="0"/>
                  </a:moveTo>
                  <a:lnTo>
                    <a:pt x="1" y="0"/>
                  </a:lnTo>
                  <a:lnTo>
                    <a:pt x="4" y="3"/>
                  </a:lnTo>
                  <a:lnTo>
                    <a:pt x="6" y="7"/>
                  </a:lnTo>
                  <a:lnTo>
                    <a:pt x="8" y="12"/>
                  </a:lnTo>
                  <a:lnTo>
                    <a:pt x="10" y="17"/>
                  </a:lnTo>
                  <a:lnTo>
                    <a:pt x="10" y="17"/>
                  </a:lnTo>
                  <a:lnTo>
                    <a:pt x="7" y="18"/>
                  </a:lnTo>
                  <a:lnTo>
                    <a:pt x="5" y="19"/>
                  </a:lnTo>
                  <a:lnTo>
                    <a:pt x="4" y="24"/>
                  </a:lnTo>
                  <a:lnTo>
                    <a:pt x="4" y="24"/>
                  </a:lnTo>
                  <a:lnTo>
                    <a:pt x="1" y="22"/>
                  </a:lnTo>
                  <a:lnTo>
                    <a:pt x="0" y="20"/>
                  </a:lnTo>
                  <a:lnTo>
                    <a:pt x="0" y="17"/>
                  </a:lnTo>
                  <a:lnTo>
                    <a:pt x="0" y="14"/>
                  </a:lnTo>
                  <a:lnTo>
                    <a:pt x="2" y="7"/>
                  </a:lnTo>
                  <a:lnTo>
                    <a:pt x="2"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3" name="Freeform 60"/>
            <p:cNvSpPr>
              <a:spLocks/>
            </p:cNvSpPr>
            <p:nvPr/>
          </p:nvSpPr>
          <p:spPr bwMode="auto">
            <a:xfrm>
              <a:off x="3295650" y="5500688"/>
              <a:ext cx="4763" cy="7938"/>
            </a:xfrm>
            <a:custGeom>
              <a:avLst/>
              <a:gdLst>
                <a:gd name="T0" fmla="*/ 0 w 3"/>
                <a:gd name="T1" fmla="*/ 0 h 5"/>
                <a:gd name="T2" fmla="*/ 0 w 3"/>
                <a:gd name="T3" fmla="*/ 0 h 5"/>
                <a:gd name="T4" fmla="*/ 1 w 3"/>
                <a:gd name="T5" fmla="*/ 0 h 5"/>
                <a:gd name="T6" fmla="*/ 2 w 3"/>
                <a:gd name="T7" fmla="*/ 0 h 5"/>
                <a:gd name="T8" fmla="*/ 3 w 3"/>
                <a:gd name="T9" fmla="*/ 2 h 5"/>
                <a:gd name="T10" fmla="*/ 2 w 3"/>
                <a:gd name="T11" fmla="*/ 4 h 5"/>
                <a:gd name="T12" fmla="*/ 1 w 3"/>
                <a:gd name="T13" fmla="*/ 5 h 5"/>
                <a:gd name="T14" fmla="*/ 0 w 3"/>
                <a:gd name="T15" fmla="*/ 5 h 5"/>
                <a:gd name="T16" fmla="*/ 0 w 3"/>
                <a:gd name="T17" fmla="*/ 5 h 5"/>
                <a:gd name="T18" fmla="*/ 0 w 3"/>
                <a:gd name="T19" fmla="*/ 0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0" y="0"/>
                  </a:lnTo>
                  <a:lnTo>
                    <a:pt x="1" y="0"/>
                  </a:lnTo>
                  <a:lnTo>
                    <a:pt x="2" y="0"/>
                  </a:lnTo>
                  <a:lnTo>
                    <a:pt x="3" y="2"/>
                  </a:lnTo>
                  <a:lnTo>
                    <a:pt x="2" y="4"/>
                  </a:lnTo>
                  <a:lnTo>
                    <a:pt x="1" y="5"/>
                  </a:lnTo>
                  <a:lnTo>
                    <a:pt x="0" y="5"/>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4" name="Freeform 61"/>
            <p:cNvSpPr>
              <a:spLocks/>
            </p:cNvSpPr>
            <p:nvPr/>
          </p:nvSpPr>
          <p:spPr bwMode="auto">
            <a:xfrm>
              <a:off x="3409950" y="5508626"/>
              <a:ext cx="4763" cy="9525"/>
            </a:xfrm>
            <a:custGeom>
              <a:avLst/>
              <a:gdLst>
                <a:gd name="T0" fmla="*/ 1 w 3"/>
                <a:gd name="T1" fmla="*/ 0 h 6"/>
                <a:gd name="T2" fmla="*/ 1 w 3"/>
                <a:gd name="T3" fmla="*/ 0 h 6"/>
                <a:gd name="T4" fmla="*/ 2 w 3"/>
                <a:gd name="T5" fmla="*/ 0 h 6"/>
                <a:gd name="T6" fmla="*/ 3 w 3"/>
                <a:gd name="T7" fmla="*/ 1 h 6"/>
                <a:gd name="T8" fmla="*/ 3 w 3"/>
                <a:gd name="T9" fmla="*/ 3 h 6"/>
                <a:gd name="T10" fmla="*/ 2 w 3"/>
                <a:gd name="T11" fmla="*/ 6 h 6"/>
                <a:gd name="T12" fmla="*/ 1 w 3"/>
                <a:gd name="T13" fmla="*/ 6 h 6"/>
                <a:gd name="T14" fmla="*/ 0 w 3"/>
                <a:gd name="T15" fmla="*/ 4 h 6"/>
                <a:gd name="T16" fmla="*/ 0 w 3"/>
                <a:gd name="T17" fmla="*/ 4 h 6"/>
                <a:gd name="T18" fmla="*/ 0 w 3"/>
                <a:gd name="T19" fmla="*/ 2 h 6"/>
                <a:gd name="T20" fmla="*/ 0 w 3"/>
                <a:gd name="T21" fmla="*/ 2 h 6"/>
                <a:gd name="T22" fmla="*/ 1 w 3"/>
                <a:gd name="T23" fmla="*/ 1 h 6"/>
                <a:gd name="T24" fmla="*/ 1 w 3"/>
                <a:gd name="T25" fmla="*/ 0 h 6"/>
                <a:gd name="T26" fmla="*/ 1 w 3"/>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1" y="0"/>
                  </a:moveTo>
                  <a:lnTo>
                    <a:pt x="1" y="0"/>
                  </a:lnTo>
                  <a:lnTo>
                    <a:pt x="2" y="0"/>
                  </a:lnTo>
                  <a:lnTo>
                    <a:pt x="3" y="1"/>
                  </a:lnTo>
                  <a:lnTo>
                    <a:pt x="3" y="3"/>
                  </a:lnTo>
                  <a:lnTo>
                    <a:pt x="2" y="6"/>
                  </a:lnTo>
                  <a:lnTo>
                    <a:pt x="1" y="6"/>
                  </a:lnTo>
                  <a:lnTo>
                    <a:pt x="0" y="4"/>
                  </a:lnTo>
                  <a:lnTo>
                    <a:pt x="0" y="4"/>
                  </a:lnTo>
                  <a:lnTo>
                    <a:pt x="0" y="2"/>
                  </a:lnTo>
                  <a:lnTo>
                    <a:pt x="0" y="2"/>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5" name="Freeform 62"/>
            <p:cNvSpPr>
              <a:spLocks/>
            </p:cNvSpPr>
            <p:nvPr/>
          </p:nvSpPr>
          <p:spPr bwMode="auto">
            <a:xfrm>
              <a:off x="3249613" y="5526088"/>
              <a:ext cx="12700" cy="7938"/>
            </a:xfrm>
            <a:custGeom>
              <a:avLst/>
              <a:gdLst>
                <a:gd name="T0" fmla="*/ 0 w 8"/>
                <a:gd name="T1" fmla="*/ 0 h 5"/>
                <a:gd name="T2" fmla="*/ 0 w 8"/>
                <a:gd name="T3" fmla="*/ 0 h 5"/>
                <a:gd name="T4" fmla="*/ 3 w 8"/>
                <a:gd name="T5" fmla="*/ 0 h 5"/>
                <a:gd name="T6" fmla="*/ 6 w 8"/>
                <a:gd name="T7" fmla="*/ 0 h 5"/>
                <a:gd name="T8" fmla="*/ 7 w 8"/>
                <a:gd name="T9" fmla="*/ 2 h 5"/>
                <a:gd name="T10" fmla="*/ 8 w 8"/>
                <a:gd name="T11" fmla="*/ 4 h 5"/>
                <a:gd name="T12" fmla="*/ 8 w 8"/>
                <a:gd name="T13" fmla="*/ 4 h 5"/>
                <a:gd name="T14" fmla="*/ 6 w 8"/>
                <a:gd name="T15" fmla="*/ 5 h 5"/>
                <a:gd name="T16" fmla="*/ 2 w 8"/>
                <a:gd name="T17" fmla="*/ 5 h 5"/>
                <a:gd name="T18" fmla="*/ 1 w 8"/>
                <a:gd name="T19" fmla="*/ 3 h 5"/>
                <a:gd name="T20" fmla="*/ 0 w 8"/>
                <a:gd name="T21" fmla="*/ 0 h 5"/>
                <a:gd name="T22" fmla="*/ 0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0" y="0"/>
                  </a:moveTo>
                  <a:lnTo>
                    <a:pt x="0" y="0"/>
                  </a:lnTo>
                  <a:lnTo>
                    <a:pt x="3" y="0"/>
                  </a:lnTo>
                  <a:lnTo>
                    <a:pt x="6" y="0"/>
                  </a:lnTo>
                  <a:lnTo>
                    <a:pt x="7" y="2"/>
                  </a:lnTo>
                  <a:lnTo>
                    <a:pt x="8" y="4"/>
                  </a:lnTo>
                  <a:lnTo>
                    <a:pt x="8" y="4"/>
                  </a:lnTo>
                  <a:lnTo>
                    <a:pt x="6" y="5"/>
                  </a:lnTo>
                  <a:lnTo>
                    <a:pt x="2" y="5"/>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6" name="Freeform 63"/>
            <p:cNvSpPr>
              <a:spLocks/>
            </p:cNvSpPr>
            <p:nvPr/>
          </p:nvSpPr>
          <p:spPr bwMode="auto">
            <a:xfrm>
              <a:off x="3235325" y="5537201"/>
              <a:ext cx="12700" cy="26988"/>
            </a:xfrm>
            <a:custGeom>
              <a:avLst/>
              <a:gdLst>
                <a:gd name="T0" fmla="*/ 5 w 8"/>
                <a:gd name="T1" fmla="*/ 0 h 17"/>
                <a:gd name="T2" fmla="*/ 5 w 8"/>
                <a:gd name="T3" fmla="*/ 0 h 17"/>
                <a:gd name="T4" fmla="*/ 6 w 8"/>
                <a:gd name="T5" fmla="*/ 2 h 17"/>
                <a:gd name="T6" fmla="*/ 7 w 8"/>
                <a:gd name="T7" fmla="*/ 4 h 17"/>
                <a:gd name="T8" fmla="*/ 8 w 8"/>
                <a:gd name="T9" fmla="*/ 11 h 17"/>
                <a:gd name="T10" fmla="*/ 8 w 8"/>
                <a:gd name="T11" fmla="*/ 11 h 17"/>
                <a:gd name="T12" fmla="*/ 6 w 8"/>
                <a:gd name="T13" fmla="*/ 11 h 17"/>
                <a:gd name="T14" fmla="*/ 5 w 8"/>
                <a:gd name="T15" fmla="*/ 12 h 17"/>
                <a:gd name="T16" fmla="*/ 5 w 8"/>
                <a:gd name="T17" fmla="*/ 17 h 17"/>
                <a:gd name="T18" fmla="*/ 5 w 8"/>
                <a:gd name="T19" fmla="*/ 17 h 17"/>
                <a:gd name="T20" fmla="*/ 3 w 8"/>
                <a:gd name="T21" fmla="*/ 16 h 17"/>
                <a:gd name="T22" fmla="*/ 1 w 8"/>
                <a:gd name="T23" fmla="*/ 14 h 17"/>
                <a:gd name="T24" fmla="*/ 0 w 8"/>
                <a:gd name="T25" fmla="*/ 12 h 17"/>
                <a:gd name="T26" fmla="*/ 0 w 8"/>
                <a:gd name="T27" fmla="*/ 10 h 17"/>
                <a:gd name="T28" fmla="*/ 0 w 8"/>
                <a:gd name="T29" fmla="*/ 10 h 17"/>
                <a:gd name="T30" fmla="*/ 2 w 8"/>
                <a:gd name="T31" fmla="*/ 9 h 17"/>
                <a:gd name="T32" fmla="*/ 3 w 8"/>
                <a:gd name="T33" fmla="*/ 6 h 17"/>
                <a:gd name="T34" fmla="*/ 4 w 8"/>
                <a:gd name="T35" fmla="*/ 4 h 17"/>
                <a:gd name="T36" fmla="*/ 5 w 8"/>
                <a:gd name="T37" fmla="*/ 0 h 17"/>
                <a:gd name="T38" fmla="*/ 5 w 8"/>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7">
                  <a:moveTo>
                    <a:pt x="5" y="0"/>
                  </a:moveTo>
                  <a:lnTo>
                    <a:pt x="5" y="0"/>
                  </a:lnTo>
                  <a:lnTo>
                    <a:pt x="6" y="2"/>
                  </a:lnTo>
                  <a:lnTo>
                    <a:pt x="7" y="4"/>
                  </a:lnTo>
                  <a:lnTo>
                    <a:pt x="8" y="11"/>
                  </a:lnTo>
                  <a:lnTo>
                    <a:pt x="8" y="11"/>
                  </a:lnTo>
                  <a:lnTo>
                    <a:pt x="6" y="11"/>
                  </a:lnTo>
                  <a:lnTo>
                    <a:pt x="5" y="12"/>
                  </a:lnTo>
                  <a:lnTo>
                    <a:pt x="5" y="17"/>
                  </a:lnTo>
                  <a:lnTo>
                    <a:pt x="5" y="17"/>
                  </a:lnTo>
                  <a:lnTo>
                    <a:pt x="3" y="16"/>
                  </a:lnTo>
                  <a:lnTo>
                    <a:pt x="1" y="14"/>
                  </a:lnTo>
                  <a:lnTo>
                    <a:pt x="0" y="12"/>
                  </a:lnTo>
                  <a:lnTo>
                    <a:pt x="0" y="10"/>
                  </a:lnTo>
                  <a:lnTo>
                    <a:pt x="0" y="10"/>
                  </a:lnTo>
                  <a:lnTo>
                    <a:pt x="2" y="9"/>
                  </a:lnTo>
                  <a:lnTo>
                    <a:pt x="3" y="6"/>
                  </a:lnTo>
                  <a:lnTo>
                    <a:pt x="4"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7" name="Freeform 64"/>
            <p:cNvSpPr>
              <a:spLocks/>
            </p:cNvSpPr>
            <p:nvPr/>
          </p:nvSpPr>
          <p:spPr bwMode="auto">
            <a:xfrm>
              <a:off x="3403600" y="5561013"/>
              <a:ext cx="22225" cy="41275"/>
            </a:xfrm>
            <a:custGeom>
              <a:avLst/>
              <a:gdLst>
                <a:gd name="T0" fmla="*/ 8 w 14"/>
                <a:gd name="T1" fmla="*/ 0 h 26"/>
                <a:gd name="T2" fmla="*/ 8 w 14"/>
                <a:gd name="T3" fmla="*/ 0 h 26"/>
                <a:gd name="T4" fmla="*/ 12 w 14"/>
                <a:gd name="T5" fmla="*/ 1 h 26"/>
                <a:gd name="T6" fmla="*/ 13 w 14"/>
                <a:gd name="T7" fmla="*/ 2 h 26"/>
                <a:gd name="T8" fmla="*/ 14 w 14"/>
                <a:gd name="T9" fmla="*/ 7 h 26"/>
                <a:gd name="T10" fmla="*/ 14 w 14"/>
                <a:gd name="T11" fmla="*/ 7 h 26"/>
                <a:gd name="T12" fmla="*/ 12 w 14"/>
                <a:gd name="T13" fmla="*/ 7 h 26"/>
                <a:gd name="T14" fmla="*/ 10 w 14"/>
                <a:gd name="T15" fmla="*/ 8 h 26"/>
                <a:gd name="T16" fmla="*/ 8 w 14"/>
                <a:gd name="T17" fmla="*/ 9 h 26"/>
                <a:gd name="T18" fmla="*/ 8 w 14"/>
                <a:gd name="T19" fmla="*/ 11 h 26"/>
                <a:gd name="T20" fmla="*/ 10 w 14"/>
                <a:gd name="T21" fmla="*/ 16 h 26"/>
                <a:gd name="T22" fmla="*/ 10 w 14"/>
                <a:gd name="T23" fmla="*/ 19 h 26"/>
                <a:gd name="T24" fmla="*/ 10 w 14"/>
                <a:gd name="T25" fmla="*/ 19 h 26"/>
                <a:gd name="T26" fmla="*/ 7 w 14"/>
                <a:gd name="T27" fmla="*/ 20 h 26"/>
                <a:gd name="T28" fmla="*/ 5 w 14"/>
                <a:gd name="T29" fmla="*/ 21 h 26"/>
                <a:gd name="T30" fmla="*/ 1 w 14"/>
                <a:gd name="T31" fmla="*/ 26 h 26"/>
                <a:gd name="T32" fmla="*/ 1 w 14"/>
                <a:gd name="T33" fmla="*/ 26 h 26"/>
                <a:gd name="T34" fmla="*/ 0 w 14"/>
                <a:gd name="T35" fmla="*/ 18 h 26"/>
                <a:gd name="T36" fmla="*/ 0 w 14"/>
                <a:gd name="T37" fmla="*/ 9 h 26"/>
                <a:gd name="T38" fmla="*/ 0 w 14"/>
                <a:gd name="T39" fmla="*/ 6 h 26"/>
                <a:gd name="T40" fmla="*/ 2 w 14"/>
                <a:gd name="T41" fmla="*/ 3 h 26"/>
                <a:gd name="T42" fmla="*/ 5 w 14"/>
                <a:gd name="T43" fmla="*/ 1 h 26"/>
                <a:gd name="T44" fmla="*/ 8 w 14"/>
                <a:gd name="T45" fmla="*/ 0 h 26"/>
                <a:gd name="T46" fmla="*/ 8 w 14"/>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6">
                  <a:moveTo>
                    <a:pt x="8" y="0"/>
                  </a:moveTo>
                  <a:lnTo>
                    <a:pt x="8" y="0"/>
                  </a:lnTo>
                  <a:lnTo>
                    <a:pt x="12" y="1"/>
                  </a:lnTo>
                  <a:lnTo>
                    <a:pt x="13" y="2"/>
                  </a:lnTo>
                  <a:lnTo>
                    <a:pt x="14" y="7"/>
                  </a:lnTo>
                  <a:lnTo>
                    <a:pt x="14" y="7"/>
                  </a:lnTo>
                  <a:lnTo>
                    <a:pt x="12" y="7"/>
                  </a:lnTo>
                  <a:lnTo>
                    <a:pt x="10" y="8"/>
                  </a:lnTo>
                  <a:lnTo>
                    <a:pt x="8" y="9"/>
                  </a:lnTo>
                  <a:lnTo>
                    <a:pt x="8" y="11"/>
                  </a:lnTo>
                  <a:lnTo>
                    <a:pt x="10" y="16"/>
                  </a:lnTo>
                  <a:lnTo>
                    <a:pt x="10" y="19"/>
                  </a:lnTo>
                  <a:lnTo>
                    <a:pt x="10" y="19"/>
                  </a:lnTo>
                  <a:lnTo>
                    <a:pt x="7" y="20"/>
                  </a:lnTo>
                  <a:lnTo>
                    <a:pt x="5" y="21"/>
                  </a:lnTo>
                  <a:lnTo>
                    <a:pt x="1" y="26"/>
                  </a:lnTo>
                  <a:lnTo>
                    <a:pt x="1" y="26"/>
                  </a:lnTo>
                  <a:lnTo>
                    <a:pt x="0" y="18"/>
                  </a:lnTo>
                  <a:lnTo>
                    <a:pt x="0" y="9"/>
                  </a:lnTo>
                  <a:lnTo>
                    <a:pt x="0" y="6"/>
                  </a:lnTo>
                  <a:lnTo>
                    <a:pt x="2" y="3"/>
                  </a:lnTo>
                  <a:lnTo>
                    <a:pt x="5"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8" name="Freeform 65"/>
            <p:cNvSpPr>
              <a:spLocks/>
            </p:cNvSpPr>
            <p:nvPr/>
          </p:nvSpPr>
          <p:spPr bwMode="auto">
            <a:xfrm>
              <a:off x="3363913" y="5567363"/>
              <a:ext cx="11113" cy="25400"/>
            </a:xfrm>
            <a:custGeom>
              <a:avLst/>
              <a:gdLst>
                <a:gd name="T0" fmla="*/ 3 w 7"/>
                <a:gd name="T1" fmla="*/ 0 h 16"/>
                <a:gd name="T2" fmla="*/ 3 w 7"/>
                <a:gd name="T3" fmla="*/ 0 h 16"/>
                <a:gd name="T4" fmla="*/ 5 w 7"/>
                <a:gd name="T5" fmla="*/ 7 h 16"/>
                <a:gd name="T6" fmla="*/ 6 w 7"/>
                <a:gd name="T7" fmla="*/ 11 h 16"/>
                <a:gd name="T8" fmla="*/ 7 w 7"/>
                <a:gd name="T9" fmla="*/ 15 h 16"/>
                <a:gd name="T10" fmla="*/ 7 w 7"/>
                <a:gd name="T11" fmla="*/ 15 h 16"/>
                <a:gd name="T12" fmla="*/ 4 w 7"/>
                <a:gd name="T13" fmla="*/ 16 h 16"/>
                <a:gd name="T14" fmla="*/ 2 w 7"/>
                <a:gd name="T15" fmla="*/ 14 h 16"/>
                <a:gd name="T16" fmla="*/ 1 w 7"/>
                <a:gd name="T17" fmla="*/ 12 h 16"/>
                <a:gd name="T18" fmla="*/ 0 w 7"/>
                <a:gd name="T19" fmla="*/ 10 h 16"/>
                <a:gd name="T20" fmla="*/ 1 w 7"/>
                <a:gd name="T21" fmla="*/ 4 h 16"/>
                <a:gd name="T22" fmla="*/ 1 w 7"/>
                <a:gd name="T23" fmla="*/ 2 h 16"/>
                <a:gd name="T24" fmla="*/ 3 w 7"/>
                <a:gd name="T25" fmla="*/ 0 h 16"/>
                <a:gd name="T26" fmla="*/ 3 w 7"/>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6">
                  <a:moveTo>
                    <a:pt x="3" y="0"/>
                  </a:moveTo>
                  <a:lnTo>
                    <a:pt x="3" y="0"/>
                  </a:lnTo>
                  <a:lnTo>
                    <a:pt x="5" y="7"/>
                  </a:lnTo>
                  <a:lnTo>
                    <a:pt x="6" y="11"/>
                  </a:lnTo>
                  <a:lnTo>
                    <a:pt x="7" y="15"/>
                  </a:lnTo>
                  <a:lnTo>
                    <a:pt x="7" y="15"/>
                  </a:lnTo>
                  <a:lnTo>
                    <a:pt x="4" y="16"/>
                  </a:lnTo>
                  <a:lnTo>
                    <a:pt x="2" y="14"/>
                  </a:lnTo>
                  <a:lnTo>
                    <a:pt x="1" y="12"/>
                  </a:lnTo>
                  <a:lnTo>
                    <a:pt x="0" y="10"/>
                  </a:lnTo>
                  <a:lnTo>
                    <a:pt x="1" y="4"/>
                  </a:lnTo>
                  <a:lnTo>
                    <a:pt x="1"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39" name="Freeform 66"/>
            <p:cNvSpPr>
              <a:spLocks/>
            </p:cNvSpPr>
            <p:nvPr/>
          </p:nvSpPr>
          <p:spPr bwMode="auto">
            <a:xfrm>
              <a:off x="3378200" y="5583238"/>
              <a:ext cx="14288" cy="22225"/>
            </a:xfrm>
            <a:custGeom>
              <a:avLst/>
              <a:gdLst>
                <a:gd name="T0" fmla="*/ 4 w 9"/>
                <a:gd name="T1" fmla="*/ 0 h 14"/>
                <a:gd name="T2" fmla="*/ 4 w 9"/>
                <a:gd name="T3" fmla="*/ 0 h 14"/>
                <a:gd name="T4" fmla="*/ 7 w 9"/>
                <a:gd name="T5" fmla="*/ 0 h 14"/>
                <a:gd name="T6" fmla="*/ 8 w 9"/>
                <a:gd name="T7" fmla="*/ 0 h 14"/>
                <a:gd name="T8" fmla="*/ 9 w 9"/>
                <a:gd name="T9" fmla="*/ 1 h 14"/>
                <a:gd name="T10" fmla="*/ 9 w 9"/>
                <a:gd name="T11" fmla="*/ 1 h 14"/>
                <a:gd name="T12" fmla="*/ 9 w 9"/>
                <a:gd name="T13" fmla="*/ 6 h 14"/>
                <a:gd name="T14" fmla="*/ 7 w 9"/>
                <a:gd name="T15" fmla="*/ 11 h 14"/>
                <a:gd name="T16" fmla="*/ 4 w 9"/>
                <a:gd name="T17" fmla="*/ 14 h 14"/>
                <a:gd name="T18" fmla="*/ 2 w 9"/>
                <a:gd name="T19" fmla="*/ 14 h 14"/>
                <a:gd name="T20" fmla="*/ 0 w 9"/>
                <a:gd name="T21" fmla="*/ 14 h 14"/>
                <a:gd name="T22" fmla="*/ 0 w 9"/>
                <a:gd name="T23" fmla="*/ 14 h 14"/>
                <a:gd name="T24" fmla="*/ 3 w 9"/>
                <a:gd name="T25" fmla="*/ 7 h 14"/>
                <a:gd name="T26" fmla="*/ 4 w 9"/>
                <a:gd name="T27" fmla="*/ 0 h 14"/>
                <a:gd name="T28" fmla="*/ 4 w 9"/>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0"/>
                  </a:moveTo>
                  <a:lnTo>
                    <a:pt x="4" y="0"/>
                  </a:lnTo>
                  <a:lnTo>
                    <a:pt x="7" y="0"/>
                  </a:lnTo>
                  <a:lnTo>
                    <a:pt x="8" y="0"/>
                  </a:lnTo>
                  <a:lnTo>
                    <a:pt x="9" y="1"/>
                  </a:lnTo>
                  <a:lnTo>
                    <a:pt x="9" y="1"/>
                  </a:lnTo>
                  <a:lnTo>
                    <a:pt x="9" y="6"/>
                  </a:lnTo>
                  <a:lnTo>
                    <a:pt x="7" y="11"/>
                  </a:lnTo>
                  <a:lnTo>
                    <a:pt x="4" y="14"/>
                  </a:lnTo>
                  <a:lnTo>
                    <a:pt x="2" y="14"/>
                  </a:lnTo>
                  <a:lnTo>
                    <a:pt x="0" y="14"/>
                  </a:lnTo>
                  <a:lnTo>
                    <a:pt x="0" y="14"/>
                  </a:lnTo>
                  <a:lnTo>
                    <a:pt x="3" y="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0" name="Freeform 67"/>
            <p:cNvSpPr>
              <a:spLocks/>
            </p:cNvSpPr>
            <p:nvPr/>
          </p:nvSpPr>
          <p:spPr bwMode="auto">
            <a:xfrm>
              <a:off x="3338513" y="5591176"/>
              <a:ext cx="6350" cy="4763"/>
            </a:xfrm>
            <a:custGeom>
              <a:avLst/>
              <a:gdLst>
                <a:gd name="T0" fmla="*/ 2 w 4"/>
                <a:gd name="T1" fmla="*/ 0 h 3"/>
                <a:gd name="T2" fmla="*/ 2 w 4"/>
                <a:gd name="T3" fmla="*/ 0 h 3"/>
                <a:gd name="T4" fmla="*/ 4 w 4"/>
                <a:gd name="T5" fmla="*/ 0 h 3"/>
                <a:gd name="T6" fmla="*/ 4 w 4"/>
                <a:gd name="T7" fmla="*/ 0 h 3"/>
                <a:gd name="T8" fmla="*/ 4 w 4"/>
                <a:gd name="T9" fmla="*/ 2 h 3"/>
                <a:gd name="T10" fmla="*/ 3 w 4"/>
                <a:gd name="T11" fmla="*/ 3 h 3"/>
                <a:gd name="T12" fmla="*/ 0 w 4"/>
                <a:gd name="T13" fmla="*/ 3 h 3"/>
                <a:gd name="T14" fmla="*/ 0 w 4"/>
                <a:gd name="T15" fmla="*/ 3 h 3"/>
                <a:gd name="T16" fmla="*/ 1 w 4"/>
                <a:gd name="T17" fmla="*/ 2 h 3"/>
                <a:gd name="T18" fmla="*/ 2 w 4"/>
                <a:gd name="T19" fmla="*/ 0 h 3"/>
                <a:gd name="T20" fmla="*/ 2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2" y="0"/>
                  </a:lnTo>
                  <a:lnTo>
                    <a:pt x="4" y="0"/>
                  </a:lnTo>
                  <a:lnTo>
                    <a:pt x="4" y="0"/>
                  </a:lnTo>
                  <a:lnTo>
                    <a:pt x="4" y="2"/>
                  </a:lnTo>
                  <a:lnTo>
                    <a:pt x="3" y="3"/>
                  </a:lnTo>
                  <a:lnTo>
                    <a:pt x="0" y="3"/>
                  </a:lnTo>
                  <a:lnTo>
                    <a:pt x="0" y="3"/>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1" name="Freeform 68"/>
            <p:cNvSpPr>
              <a:spLocks/>
            </p:cNvSpPr>
            <p:nvPr/>
          </p:nvSpPr>
          <p:spPr bwMode="auto">
            <a:xfrm>
              <a:off x="3389313" y="5605463"/>
              <a:ext cx="14288" cy="22225"/>
            </a:xfrm>
            <a:custGeom>
              <a:avLst/>
              <a:gdLst>
                <a:gd name="T0" fmla="*/ 6 w 9"/>
                <a:gd name="T1" fmla="*/ 0 h 14"/>
                <a:gd name="T2" fmla="*/ 6 w 9"/>
                <a:gd name="T3" fmla="*/ 0 h 14"/>
                <a:gd name="T4" fmla="*/ 8 w 9"/>
                <a:gd name="T5" fmla="*/ 1 h 14"/>
                <a:gd name="T6" fmla="*/ 9 w 9"/>
                <a:gd name="T7" fmla="*/ 2 h 14"/>
                <a:gd name="T8" fmla="*/ 9 w 9"/>
                <a:gd name="T9" fmla="*/ 6 h 14"/>
                <a:gd name="T10" fmla="*/ 8 w 9"/>
                <a:gd name="T11" fmla="*/ 10 h 14"/>
                <a:gd name="T12" fmla="*/ 8 w 9"/>
                <a:gd name="T13" fmla="*/ 14 h 14"/>
                <a:gd name="T14" fmla="*/ 8 w 9"/>
                <a:gd name="T15" fmla="*/ 14 h 14"/>
                <a:gd name="T16" fmla="*/ 4 w 9"/>
                <a:gd name="T17" fmla="*/ 13 h 14"/>
                <a:gd name="T18" fmla="*/ 2 w 9"/>
                <a:gd name="T19" fmla="*/ 12 h 14"/>
                <a:gd name="T20" fmla="*/ 0 w 9"/>
                <a:gd name="T21" fmla="*/ 10 h 14"/>
                <a:gd name="T22" fmla="*/ 0 w 9"/>
                <a:gd name="T23" fmla="*/ 4 h 14"/>
                <a:gd name="T24" fmla="*/ 0 w 9"/>
                <a:gd name="T25" fmla="*/ 4 h 14"/>
                <a:gd name="T26" fmla="*/ 2 w 9"/>
                <a:gd name="T27" fmla="*/ 4 h 14"/>
                <a:gd name="T28" fmla="*/ 4 w 9"/>
                <a:gd name="T29" fmla="*/ 3 h 14"/>
                <a:gd name="T30" fmla="*/ 6 w 9"/>
                <a:gd name="T31" fmla="*/ 0 h 14"/>
                <a:gd name="T32" fmla="*/ 6 w 9"/>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6" y="0"/>
                  </a:moveTo>
                  <a:lnTo>
                    <a:pt x="6" y="0"/>
                  </a:lnTo>
                  <a:lnTo>
                    <a:pt x="8" y="1"/>
                  </a:lnTo>
                  <a:lnTo>
                    <a:pt x="9" y="2"/>
                  </a:lnTo>
                  <a:lnTo>
                    <a:pt x="9" y="6"/>
                  </a:lnTo>
                  <a:lnTo>
                    <a:pt x="8" y="10"/>
                  </a:lnTo>
                  <a:lnTo>
                    <a:pt x="8" y="14"/>
                  </a:lnTo>
                  <a:lnTo>
                    <a:pt x="8" y="14"/>
                  </a:lnTo>
                  <a:lnTo>
                    <a:pt x="4" y="13"/>
                  </a:lnTo>
                  <a:lnTo>
                    <a:pt x="2" y="12"/>
                  </a:lnTo>
                  <a:lnTo>
                    <a:pt x="0" y="10"/>
                  </a:lnTo>
                  <a:lnTo>
                    <a:pt x="0" y="4"/>
                  </a:lnTo>
                  <a:lnTo>
                    <a:pt x="0" y="4"/>
                  </a:lnTo>
                  <a:lnTo>
                    <a:pt x="2" y="4"/>
                  </a:lnTo>
                  <a:lnTo>
                    <a:pt x="4"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2" name="Freeform 69"/>
            <p:cNvSpPr>
              <a:spLocks/>
            </p:cNvSpPr>
            <p:nvPr/>
          </p:nvSpPr>
          <p:spPr bwMode="auto">
            <a:xfrm>
              <a:off x="3371850" y="5607051"/>
              <a:ext cx="6350" cy="9525"/>
            </a:xfrm>
            <a:custGeom>
              <a:avLst/>
              <a:gdLst>
                <a:gd name="T0" fmla="*/ 4 w 4"/>
                <a:gd name="T1" fmla="*/ 0 h 6"/>
                <a:gd name="T2" fmla="*/ 4 w 4"/>
                <a:gd name="T3" fmla="*/ 0 h 6"/>
                <a:gd name="T4" fmla="*/ 4 w 4"/>
                <a:gd name="T5" fmla="*/ 2 h 6"/>
                <a:gd name="T6" fmla="*/ 4 w 4"/>
                <a:gd name="T7" fmla="*/ 5 h 6"/>
                <a:gd name="T8" fmla="*/ 2 w 4"/>
                <a:gd name="T9" fmla="*/ 5 h 6"/>
                <a:gd name="T10" fmla="*/ 0 w 4"/>
                <a:gd name="T11" fmla="*/ 6 h 6"/>
                <a:gd name="T12" fmla="*/ 0 w 4"/>
                <a:gd name="T13" fmla="*/ 6 h 6"/>
                <a:gd name="T14" fmla="*/ 1 w 4"/>
                <a:gd name="T15" fmla="*/ 3 h 6"/>
                <a:gd name="T16" fmla="*/ 2 w 4"/>
                <a:gd name="T17" fmla="*/ 2 h 6"/>
                <a:gd name="T18" fmla="*/ 2 w 4"/>
                <a:gd name="T19" fmla="*/ 0 h 6"/>
                <a:gd name="T20" fmla="*/ 4 w 4"/>
                <a:gd name="T21" fmla="*/ 0 h 6"/>
                <a:gd name="T22" fmla="*/ 4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0"/>
                  </a:moveTo>
                  <a:lnTo>
                    <a:pt x="4" y="0"/>
                  </a:lnTo>
                  <a:lnTo>
                    <a:pt x="4" y="2"/>
                  </a:lnTo>
                  <a:lnTo>
                    <a:pt x="4" y="5"/>
                  </a:lnTo>
                  <a:lnTo>
                    <a:pt x="2" y="5"/>
                  </a:lnTo>
                  <a:lnTo>
                    <a:pt x="0" y="6"/>
                  </a:lnTo>
                  <a:lnTo>
                    <a:pt x="0" y="6"/>
                  </a:lnTo>
                  <a:lnTo>
                    <a:pt x="1" y="3"/>
                  </a:lnTo>
                  <a:lnTo>
                    <a:pt x="2" y="2"/>
                  </a:lnTo>
                  <a:lnTo>
                    <a:pt x="2"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3" name="Freeform 70"/>
            <p:cNvSpPr>
              <a:spLocks/>
            </p:cNvSpPr>
            <p:nvPr/>
          </p:nvSpPr>
          <p:spPr bwMode="auto">
            <a:xfrm>
              <a:off x="3371850" y="5621338"/>
              <a:ext cx="9525" cy="6350"/>
            </a:xfrm>
            <a:custGeom>
              <a:avLst/>
              <a:gdLst>
                <a:gd name="T0" fmla="*/ 6 w 6"/>
                <a:gd name="T1" fmla="*/ 1 h 4"/>
                <a:gd name="T2" fmla="*/ 6 w 6"/>
                <a:gd name="T3" fmla="*/ 1 h 4"/>
                <a:gd name="T4" fmla="*/ 4 w 6"/>
                <a:gd name="T5" fmla="*/ 3 h 4"/>
                <a:gd name="T6" fmla="*/ 0 w 6"/>
                <a:gd name="T7" fmla="*/ 4 h 4"/>
                <a:gd name="T8" fmla="*/ 0 w 6"/>
                <a:gd name="T9" fmla="*/ 4 h 4"/>
                <a:gd name="T10" fmla="*/ 1 w 6"/>
                <a:gd name="T11" fmla="*/ 1 h 4"/>
                <a:gd name="T12" fmla="*/ 2 w 6"/>
                <a:gd name="T13" fmla="*/ 0 h 4"/>
                <a:gd name="T14" fmla="*/ 4 w 6"/>
                <a:gd name="T15" fmla="*/ 0 h 4"/>
                <a:gd name="T16" fmla="*/ 6 w 6"/>
                <a:gd name="T17" fmla="*/ 1 h 4"/>
                <a:gd name="T18" fmla="*/ 6 w 6"/>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1"/>
                  </a:moveTo>
                  <a:lnTo>
                    <a:pt x="6" y="1"/>
                  </a:lnTo>
                  <a:lnTo>
                    <a:pt x="4" y="3"/>
                  </a:lnTo>
                  <a:lnTo>
                    <a:pt x="0" y="4"/>
                  </a:lnTo>
                  <a:lnTo>
                    <a:pt x="0" y="4"/>
                  </a:lnTo>
                  <a:lnTo>
                    <a:pt x="1" y="1"/>
                  </a:lnTo>
                  <a:lnTo>
                    <a:pt x="2" y="0"/>
                  </a:lnTo>
                  <a:lnTo>
                    <a:pt x="4" y="0"/>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4" name="Freeform 71"/>
            <p:cNvSpPr>
              <a:spLocks/>
            </p:cNvSpPr>
            <p:nvPr/>
          </p:nvSpPr>
          <p:spPr bwMode="auto">
            <a:xfrm>
              <a:off x="3365500" y="5624513"/>
              <a:ext cx="6350" cy="9525"/>
            </a:xfrm>
            <a:custGeom>
              <a:avLst/>
              <a:gdLst>
                <a:gd name="T0" fmla="*/ 0 w 4"/>
                <a:gd name="T1" fmla="*/ 0 h 6"/>
                <a:gd name="T2" fmla="*/ 0 w 4"/>
                <a:gd name="T3" fmla="*/ 0 h 6"/>
                <a:gd name="T4" fmla="*/ 2 w 4"/>
                <a:gd name="T5" fmla="*/ 0 h 6"/>
                <a:gd name="T6" fmla="*/ 3 w 4"/>
                <a:gd name="T7" fmla="*/ 1 h 6"/>
                <a:gd name="T8" fmla="*/ 4 w 4"/>
                <a:gd name="T9" fmla="*/ 3 h 6"/>
                <a:gd name="T10" fmla="*/ 3 w 4"/>
                <a:gd name="T11" fmla="*/ 5 h 6"/>
                <a:gd name="T12" fmla="*/ 2 w 4"/>
                <a:gd name="T13" fmla="*/ 6 h 6"/>
                <a:gd name="T14" fmla="*/ 0 w 4"/>
                <a:gd name="T15" fmla="*/ 6 h 6"/>
                <a:gd name="T16" fmla="*/ 0 w 4"/>
                <a:gd name="T17" fmla="*/ 6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2" y="0"/>
                  </a:lnTo>
                  <a:lnTo>
                    <a:pt x="3" y="1"/>
                  </a:lnTo>
                  <a:lnTo>
                    <a:pt x="4" y="3"/>
                  </a:lnTo>
                  <a:lnTo>
                    <a:pt x="3" y="5"/>
                  </a:lnTo>
                  <a:lnTo>
                    <a:pt x="2" y="6"/>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5" name="Freeform 72"/>
            <p:cNvSpPr>
              <a:spLocks/>
            </p:cNvSpPr>
            <p:nvPr/>
          </p:nvSpPr>
          <p:spPr bwMode="auto">
            <a:xfrm>
              <a:off x="3338513" y="5629276"/>
              <a:ext cx="26988" cy="39688"/>
            </a:xfrm>
            <a:custGeom>
              <a:avLst/>
              <a:gdLst>
                <a:gd name="T0" fmla="*/ 0 w 17"/>
                <a:gd name="T1" fmla="*/ 10 h 25"/>
                <a:gd name="T2" fmla="*/ 0 w 17"/>
                <a:gd name="T3" fmla="*/ 10 h 25"/>
                <a:gd name="T4" fmla="*/ 3 w 17"/>
                <a:gd name="T5" fmla="*/ 10 h 25"/>
                <a:gd name="T6" fmla="*/ 4 w 17"/>
                <a:gd name="T7" fmla="*/ 9 h 25"/>
                <a:gd name="T8" fmla="*/ 6 w 17"/>
                <a:gd name="T9" fmla="*/ 6 h 25"/>
                <a:gd name="T10" fmla="*/ 7 w 17"/>
                <a:gd name="T11" fmla="*/ 3 h 25"/>
                <a:gd name="T12" fmla="*/ 8 w 17"/>
                <a:gd name="T13" fmla="*/ 0 h 25"/>
                <a:gd name="T14" fmla="*/ 8 w 17"/>
                <a:gd name="T15" fmla="*/ 0 h 25"/>
                <a:gd name="T16" fmla="*/ 8 w 17"/>
                <a:gd name="T17" fmla="*/ 4 h 25"/>
                <a:gd name="T18" fmla="*/ 11 w 17"/>
                <a:gd name="T19" fmla="*/ 8 h 25"/>
                <a:gd name="T20" fmla="*/ 12 w 17"/>
                <a:gd name="T21" fmla="*/ 10 h 25"/>
                <a:gd name="T22" fmla="*/ 13 w 17"/>
                <a:gd name="T23" fmla="*/ 12 h 25"/>
                <a:gd name="T24" fmla="*/ 15 w 17"/>
                <a:gd name="T25" fmla="*/ 10 h 25"/>
                <a:gd name="T26" fmla="*/ 16 w 17"/>
                <a:gd name="T27" fmla="*/ 8 h 25"/>
                <a:gd name="T28" fmla="*/ 16 w 17"/>
                <a:gd name="T29" fmla="*/ 8 h 25"/>
                <a:gd name="T30" fmla="*/ 17 w 17"/>
                <a:gd name="T31" fmla="*/ 13 h 25"/>
                <a:gd name="T32" fmla="*/ 17 w 17"/>
                <a:gd name="T33" fmla="*/ 16 h 25"/>
                <a:gd name="T34" fmla="*/ 15 w 17"/>
                <a:gd name="T35" fmla="*/ 25 h 25"/>
                <a:gd name="T36" fmla="*/ 15 w 17"/>
                <a:gd name="T37" fmla="*/ 25 h 25"/>
                <a:gd name="T38" fmla="*/ 8 w 17"/>
                <a:gd name="T39" fmla="*/ 21 h 25"/>
                <a:gd name="T40" fmla="*/ 2 w 17"/>
                <a:gd name="T41" fmla="*/ 19 h 25"/>
                <a:gd name="T42" fmla="*/ 2 w 17"/>
                <a:gd name="T43" fmla="*/ 19 h 25"/>
                <a:gd name="T44" fmla="*/ 2 w 17"/>
                <a:gd name="T45" fmla="*/ 17 h 25"/>
                <a:gd name="T46" fmla="*/ 1 w 17"/>
                <a:gd name="T47" fmla="*/ 15 h 25"/>
                <a:gd name="T48" fmla="*/ 0 w 17"/>
                <a:gd name="T49" fmla="*/ 13 h 25"/>
                <a:gd name="T50" fmla="*/ 0 w 17"/>
                <a:gd name="T51" fmla="*/ 10 h 25"/>
                <a:gd name="T52" fmla="*/ 0 w 17"/>
                <a:gd name="T5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5">
                  <a:moveTo>
                    <a:pt x="0" y="10"/>
                  </a:moveTo>
                  <a:lnTo>
                    <a:pt x="0" y="10"/>
                  </a:lnTo>
                  <a:lnTo>
                    <a:pt x="3" y="10"/>
                  </a:lnTo>
                  <a:lnTo>
                    <a:pt x="4" y="9"/>
                  </a:lnTo>
                  <a:lnTo>
                    <a:pt x="6" y="6"/>
                  </a:lnTo>
                  <a:lnTo>
                    <a:pt x="7" y="3"/>
                  </a:lnTo>
                  <a:lnTo>
                    <a:pt x="8" y="0"/>
                  </a:lnTo>
                  <a:lnTo>
                    <a:pt x="8" y="0"/>
                  </a:lnTo>
                  <a:lnTo>
                    <a:pt x="8" y="4"/>
                  </a:lnTo>
                  <a:lnTo>
                    <a:pt x="11" y="8"/>
                  </a:lnTo>
                  <a:lnTo>
                    <a:pt x="12" y="10"/>
                  </a:lnTo>
                  <a:lnTo>
                    <a:pt x="13" y="12"/>
                  </a:lnTo>
                  <a:lnTo>
                    <a:pt x="15" y="10"/>
                  </a:lnTo>
                  <a:lnTo>
                    <a:pt x="16" y="8"/>
                  </a:lnTo>
                  <a:lnTo>
                    <a:pt x="16" y="8"/>
                  </a:lnTo>
                  <a:lnTo>
                    <a:pt x="17" y="13"/>
                  </a:lnTo>
                  <a:lnTo>
                    <a:pt x="17" y="16"/>
                  </a:lnTo>
                  <a:lnTo>
                    <a:pt x="15" y="25"/>
                  </a:lnTo>
                  <a:lnTo>
                    <a:pt x="15" y="25"/>
                  </a:lnTo>
                  <a:lnTo>
                    <a:pt x="8" y="21"/>
                  </a:lnTo>
                  <a:lnTo>
                    <a:pt x="2" y="19"/>
                  </a:lnTo>
                  <a:lnTo>
                    <a:pt x="2" y="19"/>
                  </a:lnTo>
                  <a:lnTo>
                    <a:pt x="2" y="17"/>
                  </a:lnTo>
                  <a:lnTo>
                    <a:pt x="1" y="15"/>
                  </a:lnTo>
                  <a:lnTo>
                    <a:pt x="0" y="1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6" name="Freeform 73"/>
            <p:cNvSpPr>
              <a:spLocks/>
            </p:cNvSpPr>
            <p:nvPr/>
          </p:nvSpPr>
          <p:spPr bwMode="auto">
            <a:xfrm>
              <a:off x="3375025" y="5634038"/>
              <a:ext cx="14288" cy="17463"/>
            </a:xfrm>
            <a:custGeom>
              <a:avLst/>
              <a:gdLst>
                <a:gd name="T0" fmla="*/ 2 w 9"/>
                <a:gd name="T1" fmla="*/ 0 h 11"/>
                <a:gd name="T2" fmla="*/ 2 w 9"/>
                <a:gd name="T3" fmla="*/ 0 h 11"/>
                <a:gd name="T4" fmla="*/ 4 w 9"/>
                <a:gd name="T5" fmla="*/ 1 h 11"/>
                <a:gd name="T6" fmla="*/ 5 w 9"/>
                <a:gd name="T7" fmla="*/ 1 h 11"/>
                <a:gd name="T8" fmla="*/ 8 w 9"/>
                <a:gd name="T9" fmla="*/ 1 h 11"/>
                <a:gd name="T10" fmla="*/ 9 w 9"/>
                <a:gd name="T11" fmla="*/ 3 h 11"/>
                <a:gd name="T12" fmla="*/ 9 w 9"/>
                <a:gd name="T13" fmla="*/ 3 h 11"/>
                <a:gd name="T14" fmla="*/ 9 w 9"/>
                <a:gd name="T15" fmla="*/ 4 h 11"/>
                <a:gd name="T16" fmla="*/ 8 w 9"/>
                <a:gd name="T17" fmla="*/ 5 h 11"/>
                <a:gd name="T18" fmla="*/ 5 w 9"/>
                <a:gd name="T19" fmla="*/ 6 h 11"/>
                <a:gd name="T20" fmla="*/ 3 w 9"/>
                <a:gd name="T21" fmla="*/ 7 h 11"/>
                <a:gd name="T22" fmla="*/ 2 w 9"/>
                <a:gd name="T23" fmla="*/ 9 h 11"/>
                <a:gd name="T24" fmla="*/ 2 w 9"/>
                <a:gd name="T25" fmla="*/ 11 h 11"/>
                <a:gd name="T26" fmla="*/ 2 w 9"/>
                <a:gd name="T27" fmla="*/ 11 h 11"/>
                <a:gd name="T28" fmla="*/ 1 w 9"/>
                <a:gd name="T29" fmla="*/ 10 h 11"/>
                <a:gd name="T30" fmla="*/ 0 w 9"/>
                <a:gd name="T31" fmla="*/ 9 h 11"/>
                <a:gd name="T32" fmla="*/ 0 w 9"/>
                <a:gd name="T33" fmla="*/ 5 h 11"/>
                <a:gd name="T34" fmla="*/ 1 w 9"/>
                <a:gd name="T35" fmla="*/ 2 h 11"/>
                <a:gd name="T36" fmla="*/ 2 w 9"/>
                <a:gd name="T37" fmla="*/ 0 h 11"/>
                <a:gd name="T38" fmla="*/ 2 w 9"/>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2" y="0"/>
                  </a:moveTo>
                  <a:lnTo>
                    <a:pt x="2" y="0"/>
                  </a:lnTo>
                  <a:lnTo>
                    <a:pt x="4" y="1"/>
                  </a:lnTo>
                  <a:lnTo>
                    <a:pt x="5" y="1"/>
                  </a:lnTo>
                  <a:lnTo>
                    <a:pt x="8" y="1"/>
                  </a:lnTo>
                  <a:lnTo>
                    <a:pt x="9" y="3"/>
                  </a:lnTo>
                  <a:lnTo>
                    <a:pt x="9" y="3"/>
                  </a:lnTo>
                  <a:lnTo>
                    <a:pt x="9" y="4"/>
                  </a:lnTo>
                  <a:lnTo>
                    <a:pt x="8" y="5"/>
                  </a:lnTo>
                  <a:lnTo>
                    <a:pt x="5" y="6"/>
                  </a:lnTo>
                  <a:lnTo>
                    <a:pt x="3" y="7"/>
                  </a:lnTo>
                  <a:lnTo>
                    <a:pt x="2" y="9"/>
                  </a:lnTo>
                  <a:lnTo>
                    <a:pt x="2" y="11"/>
                  </a:lnTo>
                  <a:lnTo>
                    <a:pt x="2" y="11"/>
                  </a:lnTo>
                  <a:lnTo>
                    <a:pt x="1" y="10"/>
                  </a:lnTo>
                  <a:lnTo>
                    <a:pt x="0" y="9"/>
                  </a:lnTo>
                  <a:lnTo>
                    <a:pt x="0" y="5"/>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7" name="Freeform 74"/>
            <p:cNvSpPr>
              <a:spLocks/>
            </p:cNvSpPr>
            <p:nvPr/>
          </p:nvSpPr>
          <p:spPr bwMode="auto">
            <a:xfrm>
              <a:off x="3268663" y="5762626"/>
              <a:ext cx="14288" cy="30163"/>
            </a:xfrm>
            <a:custGeom>
              <a:avLst/>
              <a:gdLst>
                <a:gd name="T0" fmla="*/ 4 w 9"/>
                <a:gd name="T1" fmla="*/ 0 h 19"/>
                <a:gd name="T2" fmla="*/ 4 w 9"/>
                <a:gd name="T3" fmla="*/ 0 h 19"/>
                <a:gd name="T4" fmla="*/ 7 w 9"/>
                <a:gd name="T5" fmla="*/ 2 h 19"/>
                <a:gd name="T6" fmla="*/ 8 w 9"/>
                <a:gd name="T7" fmla="*/ 4 h 19"/>
                <a:gd name="T8" fmla="*/ 9 w 9"/>
                <a:gd name="T9" fmla="*/ 7 h 19"/>
                <a:gd name="T10" fmla="*/ 9 w 9"/>
                <a:gd name="T11" fmla="*/ 12 h 19"/>
                <a:gd name="T12" fmla="*/ 8 w 9"/>
                <a:gd name="T13" fmla="*/ 15 h 19"/>
                <a:gd name="T14" fmla="*/ 6 w 9"/>
                <a:gd name="T15" fmla="*/ 17 h 19"/>
                <a:gd name="T16" fmla="*/ 3 w 9"/>
                <a:gd name="T17" fmla="*/ 19 h 19"/>
                <a:gd name="T18" fmla="*/ 0 w 9"/>
                <a:gd name="T19" fmla="*/ 19 h 19"/>
                <a:gd name="T20" fmla="*/ 0 w 9"/>
                <a:gd name="T21" fmla="*/ 19 h 19"/>
                <a:gd name="T22" fmla="*/ 1 w 9"/>
                <a:gd name="T23" fmla="*/ 15 h 19"/>
                <a:gd name="T24" fmla="*/ 4 w 9"/>
                <a:gd name="T25" fmla="*/ 11 h 19"/>
                <a:gd name="T26" fmla="*/ 5 w 9"/>
                <a:gd name="T27" fmla="*/ 6 h 19"/>
                <a:gd name="T28" fmla="*/ 4 w 9"/>
                <a:gd name="T29" fmla="*/ 0 h 19"/>
                <a:gd name="T30" fmla="*/ 4 w 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9">
                  <a:moveTo>
                    <a:pt x="4" y="0"/>
                  </a:moveTo>
                  <a:lnTo>
                    <a:pt x="4" y="0"/>
                  </a:lnTo>
                  <a:lnTo>
                    <a:pt x="7" y="2"/>
                  </a:lnTo>
                  <a:lnTo>
                    <a:pt x="8" y="4"/>
                  </a:lnTo>
                  <a:lnTo>
                    <a:pt x="9" y="7"/>
                  </a:lnTo>
                  <a:lnTo>
                    <a:pt x="9" y="12"/>
                  </a:lnTo>
                  <a:lnTo>
                    <a:pt x="8" y="15"/>
                  </a:lnTo>
                  <a:lnTo>
                    <a:pt x="6" y="17"/>
                  </a:lnTo>
                  <a:lnTo>
                    <a:pt x="3" y="19"/>
                  </a:lnTo>
                  <a:lnTo>
                    <a:pt x="0" y="19"/>
                  </a:lnTo>
                  <a:lnTo>
                    <a:pt x="0" y="19"/>
                  </a:lnTo>
                  <a:lnTo>
                    <a:pt x="1" y="15"/>
                  </a:lnTo>
                  <a:lnTo>
                    <a:pt x="4" y="11"/>
                  </a:lnTo>
                  <a:lnTo>
                    <a:pt x="5"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8" name="Freeform 75"/>
            <p:cNvSpPr>
              <a:spLocks/>
            </p:cNvSpPr>
            <p:nvPr/>
          </p:nvSpPr>
          <p:spPr bwMode="auto">
            <a:xfrm>
              <a:off x="3260725" y="5767388"/>
              <a:ext cx="6350" cy="19050"/>
            </a:xfrm>
            <a:custGeom>
              <a:avLst/>
              <a:gdLst>
                <a:gd name="T0" fmla="*/ 2 w 4"/>
                <a:gd name="T1" fmla="*/ 0 h 12"/>
                <a:gd name="T2" fmla="*/ 2 w 4"/>
                <a:gd name="T3" fmla="*/ 0 h 12"/>
                <a:gd name="T4" fmla="*/ 4 w 4"/>
                <a:gd name="T5" fmla="*/ 2 h 12"/>
                <a:gd name="T6" fmla="*/ 4 w 4"/>
                <a:gd name="T7" fmla="*/ 5 h 12"/>
                <a:gd name="T8" fmla="*/ 3 w 4"/>
                <a:gd name="T9" fmla="*/ 9 h 12"/>
                <a:gd name="T10" fmla="*/ 2 w 4"/>
                <a:gd name="T11" fmla="*/ 12 h 12"/>
                <a:gd name="T12" fmla="*/ 2 w 4"/>
                <a:gd name="T13" fmla="*/ 12 h 12"/>
                <a:gd name="T14" fmla="*/ 0 w 4"/>
                <a:gd name="T15" fmla="*/ 11 h 12"/>
                <a:gd name="T16" fmla="*/ 0 w 4"/>
                <a:gd name="T17" fmla="*/ 10 h 12"/>
                <a:gd name="T18" fmla="*/ 0 w 4"/>
                <a:gd name="T19" fmla="*/ 7 h 12"/>
                <a:gd name="T20" fmla="*/ 2 w 4"/>
                <a:gd name="T21" fmla="*/ 0 h 12"/>
                <a:gd name="T22" fmla="*/ 2 w 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4" y="2"/>
                  </a:lnTo>
                  <a:lnTo>
                    <a:pt x="4" y="5"/>
                  </a:lnTo>
                  <a:lnTo>
                    <a:pt x="3" y="9"/>
                  </a:lnTo>
                  <a:lnTo>
                    <a:pt x="2" y="12"/>
                  </a:lnTo>
                  <a:lnTo>
                    <a:pt x="2" y="12"/>
                  </a:lnTo>
                  <a:lnTo>
                    <a:pt x="0" y="11"/>
                  </a:lnTo>
                  <a:lnTo>
                    <a:pt x="0" y="10"/>
                  </a:lnTo>
                  <a:lnTo>
                    <a:pt x="0" y="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49" name="Freeform 76"/>
            <p:cNvSpPr>
              <a:spLocks/>
            </p:cNvSpPr>
            <p:nvPr/>
          </p:nvSpPr>
          <p:spPr bwMode="auto">
            <a:xfrm>
              <a:off x="3262313" y="5803901"/>
              <a:ext cx="4763" cy="11113"/>
            </a:xfrm>
            <a:custGeom>
              <a:avLst/>
              <a:gdLst>
                <a:gd name="T0" fmla="*/ 1 w 3"/>
                <a:gd name="T1" fmla="*/ 0 h 7"/>
                <a:gd name="T2" fmla="*/ 1 w 3"/>
                <a:gd name="T3" fmla="*/ 0 h 7"/>
                <a:gd name="T4" fmla="*/ 2 w 3"/>
                <a:gd name="T5" fmla="*/ 1 h 7"/>
                <a:gd name="T6" fmla="*/ 3 w 3"/>
                <a:gd name="T7" fmla="*/ 2 h 7"/>
                <a:gd name="T8" fmla="*/ 3 w 3"/>
                <a:gd name="T9" fmla="*/ 5 h 7"/>
                <a:gd name="T10" fmla="*/ 2 w 3"/>
                <a:gd name="T11" fmla="*/ 7 h 7"/>
                <a:gd name="T12" fmla="*/ 1 w 3"/>
                <a:gd name="T13" fmla="*/ 7 h 7"/>
                <a:gd name="T14" fmla="*/ 0 w 3"/>
                <a:gd name="T15" fmla="*/ 7 h 7"/>
                <a:gd name="T16" fmla="*/ 0 w 3"/>
                <a:gd name="T17" fmla="*/ 7 h 7"/>
                <a:gd name="T18" fmla="*/ 0 w 3"/>
                <a:gd name="T19" fmla="*/ 5 h 7"/>
                <a:gd name="T20" fmla="*/ 0 w 3"/>
                <a:gd name="T21" fmla="*/ 4 h 7"/>
                <a:gd name="T22" fmla="*/ 1 w 3"/>
                <a:gd name="T23" fmla="*/ 0 h 7"/>
                <a:gd name="T24" fmla="*/ 1 w 3"/>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1" y="0"/>
                  </a:moveTo>
                  <a:lnTo>
                    <a:pt x="1" y="0"/>
                  </a:lnTo>
                  <a:lnTo>
                    <a:pt x="2" y="1"/>
                  </a:lnTo>
                  <a:lnTo>
                    <a:pt x="3" y="2"/>
                  </a:lnTo>
                  <a:lnTo>
                    <a:pt x="3" y="5"/>
                  </a:lnTo>
                  <a:lnTo>
                    <a:pt x="2" y="7"/>
                  </a:lnTo>
                  <a:lnTo>
                    <a:pt x="1" y="7"/>
                  </a:lnTo>
                  <a:lnTo>
                    <a:pt x="0" y="7"/>
                  </a:lnTo>
                  <a:lnTo>
                    <a:pt x="0" y="7"/>
                  </a:lnTo>
                  <a:lnTo>
                    <a:pt x="0" y="5"/>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0" name="Freeform 77"/>
            <p:cNvSpPr>
              <a:spLocks/>
            </p:cNvSpPr>
            <p:nvPr/>
          </p:nvSpPr>
          <p:spPr bwMode="auto">
            <a:xfrm>
              <a:off x="3268663" y="5905501"/>
              <a:ext cx="9525" cy="17463"/>
            </a:xfrm>
            <a:custGeom>
              <a:avLst/>
              <a:gdLst>
                <a:gd name="T0" fmla="*/ 6 w 6"/>
                <a:gd name="T1" fmla="*/ 0 h 11"/>
                <a:gd name="T2" fmla="*/ 6 w 6"/>
                <a:gd name="T3" fmla="*/ 0 h 11"/>
                <a:gd name="T4" fmla="*/ 6 w 6"/>
                <a:gd name="T5" fmla="*/ 5 h 11"/>
                <a:gd name="T6" fmla="*/ 5 w 6"/>
                <a:gd name="T7" fmla="*/ 7 h 11"/>
                <a:gd name="T8" fmla="*/ 4 w 6"/>
                <a:gd name="T9" fmla="*/ 9 h 11"/>
                <a:gd name="T10" fmla="*/ 2 w 6"/>
                <a:gd name="T11" fmla="*/ 11 h 11"/>
                <a:gd name="T12" fmla="*/ 2 w 6"/>
                <a:gd name="T13" fmla="*/ 11 h 11"/>
                <a:gd name="T14" fmla="*/ 1 w 6"/>
                <a:gd name="T15" fmla="*/ 9 h 11"/>
                <a:gd name="T16" fmla="*/ 0 w 6"/>
                <a:gd name="T17" fmla="*/ 8 h 11"/>
                <a:gd name="T18" fmla="*/ 0 w 6"/>
                <a:gd name="T19" fmla="*/ 5 h 11"/>
                <a:gd name="T20" fmla="*/ 3 w 6"/>
                <a:gd name="T21" fmla="*/ 2 h 11"/>
                <a:gd name="T22" fmla="*/ 4 w 6"/>
                <a:gd name="T23" fmla="*/ 0 h 11"/>
                <a:gd name="T24" fmla="*/ 6 w 6"/>
                <a:gd name="T25" fmla="*/ 0 h 11"/>
                <a:gd name="T26" fmla="*/ 6 w 6"/>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6" y="5"/>
                  </a:lnTo>
                  <a:lnTo>
                    <a:pt x="5" y="7"/>
                  </a:lnTo>
                  <a:lnTo>
                    <a:pt x="4" y="9"/>
                  </a:lnTo>
                  <a:lnTo>
                    <a:pt x="2" y="11"/>
                  </a:lnTo>
                  <a:lnTo>
                    <a:pt x="2" y="11"/>
                  </a:lnTo>
                  <a:lnTo>
                    <a:pt x="1" y="9"/>
                  </a:lnTo>
                  <a:lnTo>
                    <a:pt x="0" y="8"/>
                  </a:lnTo>
                  <a:lnTo>
                    <a:pt x="0" y="5"/>
                  </a:lnTo>
                  <a:lnTo>
                    <a:pt x="3"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1" name="Freeform 78"/>
            <p:cNvSpPr>
              <a:spLocks noEditPoints="1"/>
            </p:cNvSpPr>
            <p:nvPr/>
          </p:nvSpPr>
          <p:spPr bwMode="auto">
            <a:xfrm>
              <a:off x="3200400" y="4652963"/>
              <a:ext cx="142875" cy="196850"/>
            </a:xfrm>
            <a:custGeom>
              <a:avLst/>
              <a:gdLst>
                <a:gd name="T0" fmla="*/ 40 w 90"/>
                <a:gd name="T1" fmla="*/ 107 h 124"/>
                <a:gd name="T2" fmla="*/ 31 w 90"/>
                <a:gd name="T3" fmla="*/ 106 h 124"/>
                <a:gd name="T4" fmla="*/ 34 w 90"/>
                <a:gd name="T5" fmla="*/ 114 h 124"/>
                <a:gd name="T6" fmla="*/ 30 w 90"/>
                <a:gd name="T7" fmla="*/ 115 h 124"/>
                <a:gd name="T8" fmla="*/ 23 w 90"/>
                <a:gd name="T9" fmla="*/ 121 h 124"/>
                <a:gd name="T10" fmla="*/ 20 w 90"/>
                <a:gd name="T11" fmla="*/ 120 h 124"/>
                <a:gd name="T12" fmla="*/ 20 w 90"/>
                <a:gd name="T13" fmla="*/ 115 h 124"/>
                <a:gd name="T14" fmla="*/ 17 w 90"/>
                <a:gd name="T15" fmla="*/ 107 h 124"/>
                <a:gd name="T16" fmla="*/ 9 w 90"/>
                <a:gd name="T17" fmla="*/ 109 h 124"/>
                <a:gd name="T18" fmla="*/ 5 w 90"/>
                <a:gd name="T19" fmla="*/ 124 h 124"/>
                <a:gd name="T20" fmla="*/ 0 w 90"/>
                <a:gd name="T21" fmla="*/ 116 h 124"/>
                <a:gd name="T22" fmla="*/ 2 w 90"/>
                <a:gd name="T23" fmla="*/ 103 h 124"/>
                <a:gd name="T24" fmla="*/ 7 w 90"/>
                <a:gd name="T25" fmla="*/ 102 h 124"/>
                <a:gd name="T26" fmla="*/ 7 w 90"/>
                <a:gd name="T27" fmla="*/ 87 h 124"/>
                <a:gd name="T28" fmla="*/ 11 w 90"/>
                <a:gd name="T29" fmla="*/ 86 h 124"/>
                <a:gd name="T30" fmla="*/ 21 w 90"/>
                <a:gd name="T31" fmla="*/ 70 h 124"/>
                <a:gd name="T32" fmla="*/ 35 w 90"/>
                <a:gd name="T33" fmla="*/ 55 h 124"/>
                <a:gd name="T34" fmla="*/ 34 w 90"/>
                <a:gd name="T35" fmla="*/ 42 h 124"/>
                <a:gd name="T36" fmla="*/ 34 w 90"/>
                <a:gd name="T37" fmla="*/ 22 h 124"/>
                <a:gd name="T38" fmla="*/ 51 w 90"/>
                <a:gd name="T39" fmla="*/ 0 h 124"/>
                <a:gd name="T40" fmla="*/ 59 w 90"/>
                <a:gd name="T41" fmla="*/ 4 h 124"/>
                <a:gd name="T42" fmla="*/ 68 w 90"/>
                <a:gd name="T43" fmla="*/ 7 h 124"/>
                <a:gd name="T44" fmla="*/ 71 w 90"/>
                <a:gd name="T45" fmla="*/ 16 h 124"/>
                <a:gd name="T46" fmla="*/ 76 w 90"/>
                <a:gd name="T47" fmla="*/ 22 h 124"/>
                <a:gd name="T48" fmla="*/ 68 w 90"/>
                <a:gd name="T49" fmla="*/ 43 h 124"/>
                <a:gd name="T50" fmla="*/ 68 w 90"/>
                <a:gd name="T51" fmla="*/ 54 h 124"/>
                <a:gd name="T52" fmla="*/ 72 w 90"/>
                <a:gd name="T53" fmla="*/ 45 h 124"/>
                <a:gd name="T54" fmla="*/ 73 w 90"/>
                <a:gd name="T55" fmla="*/ 34 h 124"/>
                <a:gd name="T56" fmla="*/ 75 w 90"/>
                <a:gd name="T57" fmla="*/ 37 h 124"/>
                <a:gd name="T58" fmla="*/ 73 w 90"/>
                <a:gd name="T59" fmla="*/ 47 h 124"/>
                <a:gd name="T60" fmla="*/ 79 w 90"/>
                <a:gd name="T61" fmla="*/ 34 h 124"/>
                <a:gd name="T62" fmla="*/ 81 w 90"/>
                <a:gd name="T63" fmla="*/ 36 h 124"/>
                <a:gd name="T64" fmla="*/ 81 w 90"/>
                <a:gd name="T65" fmla="*/ 44 h 124"/>
                <a:gd name="T66" fmla="*/ 84 w 90"/>
                <a:gd name="T67" fmla="*/ 39 h 124"/>
                <a:gd name="T68" fmla="*/ 87 w 90"/>
                <a:gd name="T69" fmla="*/ 34 h 124"/>
                <a:gd name="T70" fmla="*/ 90 w 90"/>
                <a:gd name="T71" fmla="*/ 39 h 124"/>
                <a:gd name="T72" fmla="*/ 87 w 90"/>
                <a:gd name="T73" fmla="*/ 52 h 124"/>
                <a:gd name="T74" fmla="*/ 83 w 90"/>
                <a:gd name="T75" fmla="*/ 56 h 124"/>
                <a:gd name="T76" fmla="*/ 83 w 90"/>
                <a:gd name="T77" fmla="*/ 54 h 124"/>
                <a:gd name="T78" fmla="*/ 74 w 90"/>
                <a:gd name="T79" fmla="*/ 62 h 124"/>
                <a:gd name="T80" fmla="*/ 69 w 90"/>
                <a:gd name="T81" fmla="*/ 76 h 124"/>
                <a:gd name="T82" fmla="*/ 62 w 90"/>
                <a:gd name="T83" fmla="*/ 80 h 124"/>
                <a:gd name="T84" fmla="*/ 64 w 90"/>
                <a:gd name="T85" fmla="*/ 87 h 124"/>
                <a:gd name="T86" fmla="*/ 53 w 90"/>
                <a:gd name="T87" fmla="*/ 89 h 124"/>
                <a:gd name="T88" fmla="*/ 48 w 90"/>
                <a:gd name="T89" fmla="*/ 91 h 124"/>
                <a:gd name="T90" fmla="*/ 44 w 90"/>
                <a:gd name="T91" fmla="*/ 84 h 124"/>
                <a:gd name="T92" fmla="*/ 42 w 90"/>
                <a:gd name="T93" fmla="*/ 85 h 124"/>
                <a:gd name="T94" fmla="*/ 44 w 90"/>
                <a:gd name="T95" fmla="*/ 95 h 124"/>
                <a:gd name="T96" fmla="*/ 42 w 90"/>
                <a:gd name="T97" fmla="*/ 99 h 124"/>
                <a:gd name="T98" fmla="*/ 41 w 90"/>
                <a:gd name="T99" fmla="*/ 109 h 124"/>
                <a:gd name="T100" fmla="*/ 65 w 90"/>
                <a:gd name="T101" fmla="*/ 70 h 124"/>
                <a:gd name="T102" fmla="*/ 69 w 90"/>
                <a:gd name="T103" fmla="*/ 66 h 124"/>
                <a:gd name="T104" fmla="*/ 70 w 90"/>
                <a:gd name="T105" fmla="*/ 58 h 124"/>
                <a:gd name="T106" fmla="*/ 65 w 90"/>
                <a:gd name="T107" fmla="*/ 60 h 124"/>
                <a:gd name="T108" fmla="*/ 65 w 90"/>
                <a:gd name="T109" fmla="*/ 70 h 124"/>
                <a:gd name="T110" fmla="*/ 57 w 90"/>
                <a:gd name="T111" fmla="*/ 83 h 124"/>
                <a:gd name="T112" fmla="*/ 54 w 90"/>
                <a:gd name="T113" fmla="*/ 76 h 124"/>
                <a:gd name="T114" fmla="*/ 58 w 90"/>
                <a:gd name="T115" fmla="*/ 65 h 124"/>
                <a:gd name="T116" fmla="*/ 58 w 90"/>
                <a:gd name="T117" fmla="*/ 59 h 124"/>
                <a:gd name="T118" fmla="*/ 52 w 90"/>
                <a:gd name="T119" fmla="*/ 75 h 124"/>
                <a:gd name="T120" fmla="*/ 51 w 90"/>
                <a:gd name="T1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124">
                  <a:moveTo>
                    <a:pt x="41" y="109"/>
                  </a:moveTo>
                  <a:lnTo>
                    <a:pt x="41" y="109"/>
                  </a:lnTo>
                  <a:lnTo>
                    <a:pt x="40" y="107"/>
                  </a:lnTo>
                  <a:lnTo>
                    <a:pt x="38" y="106"/>
                  </a:lnTo>
                  <a:lnTo>
                    <a:pt x="31" y="106"/>
                  </a:lnTo>
                  <a:lnTo>
                    <a:pt x="31" y="106"/>
                  </a:lnTo>
                  <a:lnTo>
                    <a:pt x="31" y="109"/>
                  </a:lnTo>
                  <a:lnTo>
                    <a:pt x="33" y="111"/>
                  </a:lnTo>
                  <a:lnTo>
                    <a:pt x="34" y="114"/>
                  </a:lnTo>
                  <a:lnTo>
                    <a:pt x="34" y="117"/>
                  </a:lnTo>
                  <a:lnTo>
                    <a:pt x="34" y="117"/>
                  </a:lnTo>
                  <a:lnTo>
                    <a:pt x="30" y="115"/>
                  </a:lnTo>
                  <a:lnTo>
                    <a:pt x="27" y="115"/>
                  </a:lnTo>
                  <a:lnTo>
                    <a:pt x="25" y="117"/>
                  </a:lnTo>
                  <a:lnTo>
                    <a:pt x="23" y="121"/>
                  </a:lnTo>
                  <a:lnTo>
                    <a:pt x="23" y="121"/>
                  </a:lnTo>
                  <a:lnTo>
                    <a:pt x="21" y="121"/>
                  </a:lnTo>
                  <a:lnTo>
                    <a:pt x="20" y="120"/>
                  </a:lnTo>
                  <a:lnTo>
                    <a:pt x="19" y="119"/>
                  </a:lnTo>
                  <a:lnTo>
                    <a:pt x="19" y="118"/>
                  </a:lnTo>
                  <a:lnTo>
                    <a:pt x="20" y="115"/>
                  </a:lnTo>
                  <a:lnTo>
                    <a:pt x="20" y="110"/>
                  </a:lnTo>
                  <a:lnTo>
                    <a:pt x="20" y="110"/>
                  </a:lnTo>
                  <a:lnTo>
                    <a:pt x="17" y="107"/>
                  </a:lnTo>
                  <a:lnTo>
                    <a:pt x="14" y="106"/>
                  </a:lnTo>
                  <a:lnTo>
                    <a:pt x="11" y="107"/>
                  </a:lnTo>
                  <a:lnTo>
                    <a:pt x="9" y="109"/>
                  </a:lnTo>
                  <a:lnTo>
                    <a:pt x="7" y="116"/>
                  </a:lnTo>
                  <a:lnTo>
                    <a:pt x="5" y="124"/>
                  </a:lnTo>
                  <a:lnTo>
                    <a:pt x="5" y="124"/>
                  </a:lnTo>
                  <a:lnTo>
                    <a:pt x="3" y="123"/>
                  </a:lnTo>
                  <a:lnTo>
                    <a:pt x="2" y="121"/>
                  </a:lnTo>
                  <a:lnTo>
                    <a:pt x="0" y="116"/>
                  </a:lnTo>
                  <a:lnTo>
                    <a:pt x="1" y="109"/>
                  </a:lnTo>
                  <a:lnTo>
                    <a:pt x="2" y="103"/>
                  </a:lnTo>
                  <a:lnTo>
                    <a:pt x="2" y="103"/>
                  </a:lnTo>
                  <a:lnTo>
                    <a:pt x="4" y="104"/>
                  </a:lnTo>
                  <a:lnTo>
                    <a:pt x="5" y="103"/>
                  </a:lnTo>
                  <a:lnTo>
                    <a:pt x="7" y="102"/>
                  </a:lnTo>
                  <a:lnTo>
                    <a:pt x="7" y="102"/>
                  </a:lnTo>
                  <a:lnTo>
                    <a:pt x="7" y="87"/>
                  </a:lnTo>
                  <a:lnTo>
                    <a:pt x="7" y="87"/>
                  </a:lnTo>
                  <a:lnTo>
                    <a:pt x="9" y="86"/>
                  </a:lnTo>
                  <a:lnTo>
                    <a:pt x="11" y="86"/>
                  </a:lnTo>
                  <a:lnTo>
                    <a:pt x="11" y="86"/>
                  </a:lnTo>
                  <a:lnTo>
                    <a:pt x="13" y="80"/>
                  </a:lnTo>
                  <a:lnTo>
                    <a:pt x="17" y="75"/>
                  </a:lnTo>
                  <a:lnTo>
                    <a:pt x="21" y="70"/>
                  </a:lnTo>
                  <a:lnTo>
                    <a:pt x="24" y="66"/>
                  </a:lnTo>
                  <a:lnTo>
                    <a:pt x="32" y="59"/>
                  </a:lnTo>
                  <a:lnTo>
                    <a:pt x="35" y="55"/>
                  </a:lnTo>
                  <a:lnTo>
                    <a:pt x="39" y="48"/>
                  </a:lnTo>
                  <a:lnTo>
                    <a:pt x="39" y="48"/>
                  </a:lnTo>
                  <a:lnTo>
                    <a:pt x="34" y="42"/>
                  </a:lnTo>
                  <a:lnTo>
                    <a:pt x="32" y="35"/>
                  </a:lnTo>
                  <a:lnTo>
                    <a:pt x="33" y="28"/>
                  </a:lnTo>
                  <a:lnTo>
                    <a:pt x="34" y="22"/>
                  </a:lnTo>
                  <a:lnTo>
                    <a:pt x="38" y="16"/>
                  </a:lnTo>
                  <a:lnTo>
                    <a:pt x="42" y="9"/>
                  </a:lnTo>
                  <a:lnTo>
                    <a:pt x="51" y="0"/>
                  </a:lnTo>
                  <a:lnTo>
                    <a:pt x="51" y="0"/>
                  </a:lnTo>
                  <a:lnTo>
                    <a:pt x="55" y="2"/>
                  </a:lnTo>
                  <a:lnTo>
                    <a:pt x="59" y="4"/>
                  </a:lnTo>
                  <a:lnTo>
                    <a:pt x="62" y="7"/>
                  </a:lnTo>
                  <a:lnTo>
                    <a:pt x="65" y="7"/>
                  </a:lnTo>
                  <a:lnTo>
                    <a:pt x="68" y="7"/>
                  </a:lnTo>
                  <a:lnTo>
                    <a:pt x="68" y="7"/>
                  </a:lnTo>
                  <a:lnTo>
                    <a:pt x="69" y="12"/>
                  </a:lnTo>
                  <a:lnTo>
                    <a:pt x="71" y="16"/>
                  </a:lnTo>
                  <a:lnTo>
                    <a:pt x="72" y="20"/>
                  </a:lnTo>
                  <a:lnTo>
                    <a:pt x="74" y="21"/>
                  </a:lnTo>
                  <a:lnTo>
                    <a:pt x="76" y="22"/>
                  </a:lnTo>
                  <a:lnTo>
                    <a:pt x="76" y="22"/>
                  </a:lnTo>
                  <a:lnTo>
                    <a:pt x="70" y="36"/>
                  </a:lnTo>
                  <a:lnTo>
                    <a:pt x="68" y="43"/>
                  </a:lnTo>
                  <a:lnTo>
                    <a:pt x="67" y="48"/>
                  </a:lnTo>
                  <a:lnTo>
                    <a:pt x="68" y="54"/>
                  </a:lnTo>
                  <a:lnTo>
                    <a:pt x="68" y="54"/>
                  </a:lnTo>
                  <a:lnTo>
                    <a:pt x="70" y="53"/>
                  </a:lnTo>
                  <a:lnTo>
                    <a:pt x="71" y="50"/>
                  </a:lnTo>
                  <a:lnTo>
                    <a:pt x="72" y="45"/>
                  </a:lnTo>
                  <a:lnTo>
                    <a:pt x="72" y="39"/>
                  </a:lnTo>
                  <a:lnTo>
                    <a:pt x="72" y="36"/>
                  </a:lnTo>
                  <a:lnTo>
                    <a:pt x="73" y="34"/>
                  </a:lnTo>
                  <a:lnTo>
                    <a:pt x="73" y="34"/>
                  </a:lnTo>
                  <a:lnTo>
                    <a:pt x="74" y="36"/>
                  </a:lnTo>
                  <a:lnTo>
                    <a:pt x="75" y="37"/>
                  </a:lnTo>
                  <a:lnTo>
                    <a:pt x="74" y="40"/>
                  </a:lnTo>
                  <a:lnTo>
                    <a:pt x="73" y="43"/>
                  </a:lnTo>
                  <a:lnTo>
                    <a:pt x="73" y="47"/>
                  </a:lnTo>
                  <a:lnTo>
                    <a:pt x="73" y="47"/>
                  </a:lnTo>
                  <a:lnTo>
                    <a:pt x="76" y="41"/>
                  </a:lnTo>
                  <a:lnTo>
                    <a:pt x="79" y="34"/>
                  </a:lnTo>
                  <a:lnTo>
                    <a:pt x="79" y="34"/>
                  </a:lnTo>
                  <a:lnTo>
                    <a:pt x="80" y="35"/>
                  </a:lnTo>
                  <a:lnTo>
                    <a:pt x="81" y="36"/>
                  </a:lnTo>
                  <a:lnTo>
                    <a:pt x="81" y="38"/>
                  </a:lnTo>
                  <a:lnTo>
                    <a:pt x="81" y="41"/>
                  </a:lnTo>
                  <a:lnTo>
                    <a:pt x="81" y="44"/>
                  </a:lnTo>
                  <a:lnTo>
                    <a:pt x="81" y="44"/>
                  </a:lnTo>
                  <a:lnTo>
                    <a:pt x="83" y="42"/>
                  </a:lnTo>
                  <a:lnTo>
                    <a:pt x="84" y="39"/>
                  </a:lnTo>
                  <a:lnTo>
                    <a:pt x="85" y="36"/>
                  </a:lnTo>
                  <a:lnTo>
                    <a:pt x="86" y="35"/>
                  </a:lnTo>
                  <a:lnTo>
                    <a:pt x="87" y="34"/>
                  </a:lnTo>
                  <a:lnTo>
                    <a:pt x="87" y="34"/>
                  </a:lnTo>
                  <a:lnTo>
                    <a:pt x="89" y="36"/>
                  </a:lnTo>
                  <a:lnTo>
                    <a:pt x="90" y="39"/>
                  </a:lnTo>
                  <a:lnTo>
                    <a:pt x="90" y="42"/>
                  </a:lnTo>
                  <a:lnTo>
                    <a:pt x="90" y="45"/>
                  </a:lnTo>
                  <a:lnTo>
                    <a:pt x="87" y="52"/>
                  </a:lnTo>
                  <a:lnTo>
                    <a:pt x="85" y="56"/>
                  </a:lnTo>
                  <a:lnTo>
                    <a:pt x="85" y="56"/>
                  </a:lnTo>
                  <a:lnTo>
                    <a:pt x="83" y="56"/>
                  </a:lnTo>
                  <a:lnTo>
                    <a:pt x="83" y="56"/>
                  </a:lnTo>
                  <a:lnTo>
                    <a:pt x="83" y="54"/>
                  </a:lnTo>
                  <a:lnTo>
                    <a:pt x="83" y="54"/>
                  </a:lnTo>
                  <a:lnTo>
                    <a:pt x="80" y="55"/>
                  </a:lnTo>
                  <a:lnTo>
                    <a:pt x="76" y="58"/>
                  </a:lnTo>
                  <a:lnTo>
                    <a:pt x="74" y="62"/>
                  </a:lnTo>
                  <a:lnTo>
                    <a:pt x="73" y="67"/>
                  </a:lnTo>
                  <a:lnTo>
                    <a:pt x="71" y="71"/>
                  </a:lnTo>
                  <a:lnTo>
                    <a:pt x="69" y="76"/>
                  </a:lnTo>
                  <a:lnTo>
                    <a:pt x="67" y="79"/>
                  </a:lnTo>
                  <a:lnTo>
                    <a:pt x="62" y="80"/>
                  </a:lnTo>
                  <a:lnTo>
                    <a:pt x="62" y="80"/>
                  </a:lnTo>
                  <a:lnTo>
                    <a:pt x="63" y="83"/>
                  </a:lnTo>
                  <a:lnTo>
                    <a:pt x="64" y="85"/>
                  </a:lnTo>
                  <a:lnTo>
                    <a:pt x="64" y="87"/>
                  </a:lnTo>
                  <a:lnTo>
                    <a:pt x="64" y="90"/>
                  </a:lnTo>
                  <a:lnTo>
                    <a:pt x="64" y="90"/>
                  </a:lnTo>
                  <a:lnTo>
                    <a:pt x="53" y="89"/>
                  </a:lnTo>
                  <a:lnTo>
                    <a:pt x="50" y="90"/>
                  </a:lnTo>
                  <a:lnTo>
                    <a:pt x="48" y="91"/>
                  </a:lnTo>
                  <a:lnTo>
                    <a:pt x="48" y="91"/>
                  </a:lnTo>
                  <a:lnTo>
                    <a:pt x="46" y="90"/>
                  </a:lnTo>
                  <a:lnTo>
                    <a:pt x="45" y="89"/>
                  </a:lnTo>
                  <a:lnTo>
                    <a:pt x="44" y="84"/>
                  </a:lnTo>
                  <a:lnTo>
                    <a:pt x="44" y="84"/>
                  </a:lnTo>
                  <a:lnTo>
                    <a:pt x="43" y="85"/>
                  </a:lnTo>
                  <a:lnTo>
                    <a:pt x="42" y="85"/>
                  </a:lnTo>
                  <a:lnTo>
                    <a:pt x="42" y="88"/>
                  </a:lnTo>
                  <a:lnTo>
                    <a:pt x="44" y="95"/>
                  </a:lnTo>
                  <a:lnTo>
                    <a:pt x="44" y="95"/>
                  </a:lnTo>
                  <a:lnTo>
                    <a:pt x="42" y="95"/>
                  </a:lnTo>
                  <a:lnTo>
                    <a:pt x="42" y="95"/>
                  </a:lnTo>
                  <a:lnTo>
                    <a:pt x="42" y="99"/>
                  </a:lnTo>
                  <a:lnTo>
                    <a:pt x="43" y="105"/>
                  </a:lnTo>
                  <a:lnTo>
                    <a:pt x="43" y="107"/>
                  </a:lnTo>
                  <a:lnTo>
                    <a:pt x="41" y="109"/>
                  </a:lnTo>
                  <a:lnTo>
                    <a:pt x="41" y="109"/>
                  </a:lnTo>
                  <a:close/>
                  <a:moveTo>
                    <a:pt x="65" y="70"/>
                  </a:moveTo>
                  <a:lnTo>
                    <a:pt x="65" y="70"/>
                  </a:lnTo>
                  <a:lnTo>
                    <a:pt x="67" y="70"/>
                  </a:lnTo>
                  <a:lnTo>
                    <a:pt x="68" y="69"/>
                  </a:lnTo>
                  <a:lnTo>
                    <a:pt x="69" y="66"/>
                  </a:lnTo>
                  <a:lnTo>
                    <a:pt x="70" y="62"/>
                  </a:lnTo>
                  <a:lnTo>
                    <a:pt x="70" y="58"/>
                  </a:lnTo>
                  <a:lnTo>
                    <a:pt x="70" y="58"/>
                  </a:lnTo>
                  <a:lnTo>
                    <a:pt x="66" y="58"/>
                  </a:lnTo>
                  <a:lnTo>
                    <a:pt x="66" y="58"/>
                  </a:lnTo>
                  <a:lnTo>
                    <a:pt x="65" y="60"/>
                  </a:lnTo>
                  <a:lnTo>
                    <a:pt x="65" y="63"/>
                  </a:lnTo>
                  <a:lnTo>
                    <a:pt x="65" y="70"/>
                  </a:lnTo>
                  <a:lnTo>
                    <a:pt x="65" y="70"/>
                  </a:lnTo>
                  <a:close/>
                  <a:moveTo>
                    <a:pt x="51" y="83"/>
                  </a:moveTo>
                  <a:lnTo>
                    <a:pt x="51" y="83"/>
                  </a:lnTo>
                  <a:lnTo>
                    <a:pt x="57" y="83"/>
                  </a:lnTo>
                  <a:lnTo>
                    <a:pt x="57" y="83"/>
                  </a:lnTo>
                  <a:lnTo>
                    <a:pt x="54" y="79"/>
                  </a:lnTo>
                  <a:lnTo>
                    <a:pt x="54" y="76"/>
                  </a:lnTo>
                  <a:lnTo>
                    <a:pt x="54" y="74"/>
                  </a:lnTo>
                  <a:lnTo>
                    <a:pt x="55" y="70"/>
                  </a:lnTo>
                  <a:lnTo>
                    <a:pt x="58" y="65"/>
                  </a:lnTo>
                  <a:lnTo>
                    <a:pt x="59" y="62"/>
                  </a:lnTo>
                  <a:lnTo>
                    <a:pt x="58" y="59"/>
                  </a:lnTo>
                  <a:lnTo>
                    <a:pt x="58" y="59"/>
                  </a:lnTo>
                  <a:lnTo>
                    <a:pt x="53" y="66"/>
                  </a:lnTo>
                  <a:lnTo>
                    <a:pt x="52" y="70"/>
                  </a:lnTo>
                  <a:lnTo>
                    <a:pt x="52" y="75"/>
                  </a:lnTo>
                  <a:lnTo>
                    <a:pt x="52" y="79"/>
                  </a:lnTo>
                  <a:lnTo>
                    <a:pt x="51" y="83"/>
                  </a:lnTo>
                  <a:lnTo>
                    <a:pt x="51"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2" name="Freeform 79"/>
            <p:cNvSpPr>
              <a:spLocks noEditPoints="1"/>
            </p:cNvSpPr>
            <p:nvPr/>
          </p:nvSpPr>
          <p:spPr bwMode="auto">
            <a:xfrm>
              <a:off x="3176588" y="4775201"/>
              <a:ext cx="222250" cy="236538"/>
            </a:xfrm>
            <a:custGeom>
              <a:avLst/>
              <a:gdLst>
                <a:gd name="T0" fmla="*/ 1 w 140"/>
                <a:gd name="T1" fmla="*/ 142 h 149"/>
                <a:gd name="T2" fmla="*/ 7 w 140"/>
                <a:gd name="T3" fmla="*/ 126 h 149"/>
                <a:gd name="T4" fmla="*/ 12 w 140"/>
                <a:gd name="T5" fmla="*/ 114 h 149"/>
                <a:gd name="T6" fmla="*/ 17 w 140"/>
                <a:gd name="T7" fmla="*/ 98 h 149"/>
                <a:gd name="T8" fmla="*/ 25 w 140"/>
                <a:gd name="T9" fmla="*/ 94 h 149"/>
                <a:gd name="T10" fmla="*/ 32 w 140"/>
                <a:gd name="T11" fmla="*/ 100 h 149"/>
                <a:gd name="T12" fmla="*/ 54 w 140"/>
                <a:gd name="T13" fmla="*/ 84 h 149"/>
                <a:gd name="T14" fmla="*/ 47 w 140"/>
                <a:gd name="T15" fmla="*/ 71 h 149"/>
                <a:gd name="T16" fmla="*/ 45 w 140"/>
                <a:gd name="T17" fmla="*/ 84 h 149"/>
                <a:gd name="T18" fmla="*/ 36 w 140"/>
                <a:gd name="T19" fmla="*/ 70 h 149"/>
                <a:gd name="T20" fmla="*/ 37 w 140"/>
                <a:gd name="T21" fmla="*/ 63 h 149"/>
                <a:gd name="T22" fmla="*/ 41 w 140"/>
                <a:gd name="T23" fmla="*/ 67 h 149"/>
                <a:gd name="T24" fmla="*/ 47 w 140"/>
                <a:gd name="T25" fmla="*/ 64 h 149"/>
                <a:gd name="T26" fmla="*/ 53 w 140"/>
                <a:gd name="T27" fmla="*/ 53 h 149"/>
                <a:gd name="T28" fmla="*/ 56 w 140"/>
                <a:gd name="T29" fmla="*/ 62 h 149"/>
                <a:gd name="T30" fmla="*/ 55 w 140"/>
                <a:gd name="T31" fmla="*/ 72 h 149"/>
                <a:gd name="T32" fmla="*/ 63 w 140"/>
                <a:gd name="T33" fmla="*/ 62 h 149"/>
                <a:gd name="T34" fmla="*/ 70 w 140"/>
                <a:gd name="T35" fmla="*/ 65 h 149"/>
                <a:gd name="T36" fmla="*/ 75 w 140"/>
                <a:gd name="T37" fmla="*/ 54 h 149"/>
                <a:gd name="T38" fmla="*/ 87 w 140"/>
                <a:gd name="T39" fmla="*/ 50 h 149"/>
                <a:gd name="T40" fmla="*/ 90 w 140"/>
                <a:gd name="T41" fmla="*/ 42 h 149"/>
                <a:gd name="T42" fmla="*/ 98 w 140"/>
                <a:gd name="T43" fmla="*/ 33 h 149"/>
                <a:gd name="T44" fmla="*/ 96 w 140"/>
                <a:gd name="T45" fmla="*/ 22 h 149"/>
                <a:gd name="T46" fmla="*/ 106 w 140"/>
                <a:gd name="T47" fmla="*/ 24 h 149"/>
                <a:gd name="T48" fmla="*/ 134 w 140"/>
                <a:gd name="T49" fmla="*/ 0 h 149"/>
                <a:gd name="T50" fmla="*/ 140 w 140"/>
                <a:gd name="T51" fmla="*/ 21 h 149"/>
                <a:gd name="T52" fmla="*/ 131 w 140"/>
                <a:gd name="T53" fmla="*/ 33 h 149"/>
                <a:gd name="T54" fmla="*/ 118 w 140"/>
                <a:gd name="T55" fmla="*/ 24 h 149"/>
                <a:gd name="T56" fmla="*/ 122 w 140"/>
                <a:gd name="T57" fmla="*/ 35 h 149"/>
                <a:gd name="T58" fmla="*/ 118 w 140"/>
                <a:gd name="T59" fmla="*/ 38 h 149"/>
                <a:gd name="T60" fmla="*/ 116 w 140"/>
                <a:gd name="T61" fmla="*/ 40 h 149"/>
                <a:gd name="T62" fmla="*/ 108 w 140"/>
                <a:gd name="T63" fmla="*/ 47 h 149"/>
                <a:gd name="T64" fmla="*/ 104 w 140"/>
                <a:gd name="T65" fmla="*/ 52 h 149"/>
                <a:gd name="T66" fmla="*/ 104 w 140"/>
                <a:gd name="T67" fmla="*/ 47 h 149"/>
                <a:gd name="T68" fmla="*/ 98 w 140"/>
                <a:gd name="T69" fmla="*/ 50 h 149"/>
                <a:gd name="T70" fmla="*/ 95 w 140"/>
                <a:gd name="T71" fmla="*/ 63 h 149"/>
                <a:gd name="T72" fmla="*/ 90 w 140"/>
                <a:gd name="T73" fmla="*/ 70 h 149"/>
                <a:gd name="T74" fmla="*/ 84 w 140"/>
                <a:gd name="T75" fmla="*/ 68 h 149"/>
                <a:gd name="T76" fmla="*/ 80 w 140"/>
                <a:gd name="T77" fmla="*/ 60 h 149"/>
                <a:gd name="T78" fmla="*/ 84 w 140"/>
                <a:gd name="T79" fmla="*/ 71 h 149"/>
                <a:gd name="T80" fmla="*/ 82 w 140"/>
                <a:gd name="T81" fmla="*/ 78 h 149"/>
                <a:gd name="T82" fmla="*/ 80 w 140"/>
                <a:gd name="T83" fmla="*/ 74 h 149"/>
                <a:gd name="T84" fmla="*/ 72 w 140"/>
                <a:gd name="T85" fmla="*/ 84 h 149"/>
                <a:gd name="T86" fmla="*/ 62 w 140"/>
                <a:gd name="T87" fmla="*/ 91 h 149"/>
                <a:gd name="T88" fmla="*/ 52 w 140"/>
                <a:gd name="T89" fmla="*/ 94 h 149"/>
                <a:gd name="T90" fmla="*/ 52 w 140"/>
                <a:gd name="T91" fmla="*/ 101 h 149"/>
                <a:gd name="T92" fmla="*/ 46 w 140"/>
                <a:gd name="T93" fmla="*/ 101 h 149"/>
                <a:gd name="T94" fmla="*/ 38 w 140"/>
                <a:gd name="T95" fmla="*/ 104 h 149"/>
                <a:gd name="T96" fmla="*/ 34 w 140"/>
                <a:gd name="T97" fmla="*/ 115 h 149"/>
                <a:gd name="T98" fmla="*/ 28 w 140"/>
                <a:gd name="T99" fmla="*/ 105 h 149"/>
                <a:gd name="T100" fmla="*/ 29 w 140"/>
                <a:gd name="T101" fmla="*/ 113 h 149"/>
                <a:gd name="T102" fmla="*/ 18 w 140"/>
                <a:gd name="T103" fmla="*/ 140 h 149"/>
                <a:gd name="T104" fmla="*/ 13 w 140"/>
                <a:gd name="T105" fmla="*/ 149 h 149"/>
                <a:gd name="T106" fmla="*/ 0 w 140"/>
                <a:gd name="T107" fmla="*/ 142 h 149"/>
                <a:gd name="T108" fmla="*/ 25 w 140"/>
                <a:gd name="T109" fmla="*/ 104 h 149"/>
                <a:gd name="T110" fmla="*/ 20 w 140"/>
                <a:gd name="T111" fmla="*/ 109 h 149"/>
                <a:gd name="T112" fmla="*/ 22 w 140"/>
                <a:gd name="T113" fmla="*/ 120 h 149"/>
                <a:gd name="T114" fmla="*/ 20 w 140"/>
                <a:gd name="T11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9">
                  <a:moveTo>
                    <a:pt x="0" y="142"/>
                  </a:moveTo>
                  <a:lnTo>
                    <a:pt x="0" y="142"/>
                  </a:lnTo>
                  <a:lnTo>
                    <a:pt x="0" y="141"/>
                  </a:lnTo>
                  <a:lnTo>
                    <a:pt x="1" y="141"/>
                  </a:lnTo>
                  <a:lnTo>
                    <a:pt x="1" y="142"/>
                  </a:lnTo>
                  <a:lnTo>
                    <a:pt x="1" y="142"/>
                  </a:lnTo>
                  <a:lnTo>
                    <a:pt x="3" y="140"/>
                  </a:lnTo>
                  <a:lnTo>
                    <a:pt x="4" y="137"/>
                  </a:lnTo>
                  <a:lnTo>
                    <a:pt x="5" y="131"/>
                  </a:lnTo>
                  <a:lnTo>
                    <a:pt x="7" y="126"/>
                  </a:lnTo>
                  <a:lnTo>
                    <a:pt x="8" y="124"/>
                  </a:lnTo>
                  <a:lnTo>
                    <a:pt x="12" y="123"/>
                  </a:lnTo>
                  <a:lnTo>
                    <a:pt x="12" y="123"/>
                  </a:lnTo>
                  <a:lnTo>
                    <a:pt x="12" y="117"/>
                  </a:lnTo>
                  <a:lnTo>
                    <a:pt x="12" y="114"/>
                  </a:lnTo>
                  <a:lnTo>
                    <a:pt x="14" y="109"/>
                  </a:lnTo>
                  <a:lnTo>
                    <a:pt x="17" y="105"/>
                  </a:lnTo>
                  <a:lnTo>
                    <a:pt x="17" y="102"/>
                  </a:lnTo>
                  <a:lnTo>
                    <a:pt x="17" y="98"/>
                  </a:lnTo>
                  <a:lnTo>
                    <a:pt x="17" y="98"/>
                  </a:lnTo>
                  <a:lnTo>
                    <a:pt x="21" y="96"/>
                  </a:lnTo>
                  <a:lnTo>
                    <a:pt x="23" y="94"/>
                  </a:lnTo>
                  <a:lnTo>
                    <a:pt x="24" y="93"/>
                  </a:lnTo>
                  <a:lnTo>
                    <a:pt x="24" y="93"/>
                  </a:lnTo>
                  <a:lnTo>
                    <a:pt x="25" y="94"/>
                  </a:lnTo>
                  <a:lnTo>
                    <a:pt x="26" y="96"/>
                  </a:lnTo>
                  <a:lnTo>
                    <a:pt x="26" y="99"/>
                  </a:lnTo>
                  <a:lnTo>
                    <a:pt x="28" y="101"/>
                  </a:lnTo>
                  <a:lnTo>
                    <a:pt x="28" y="101"/>
                  </a:lnTo>
                  <a:lnTo>
                    <a:pt x="32" y="100"/>
                  </a:lnTo>
                  <a:lnTo>
                    <a:pt x="35" y="98"/>
                  </a:lnTo>
                  <a:lnTo>
                    <a:pt x="41" y="92"/>
                  </a:lnTo>
                  <a:lnTo>
                    <a:pt x="46" y="87"/>
                  </a:lnTo>
                  <a:lnTo>
                    <a:pt x="49" y="85"/>
                  </a:lnTo>
                  <a:lnTo>
                    <a:pt x="54" y="84"/>
                  </a:lnTo>
                  <a:lnTo>
                    <a:pt x="54" y="84"/>
                  </a:lnTo>
                  <a:lnTo>
                    <a:pt x="54" y="80"/>
                  </a:lnTo>
                  <a:lnTo>
                    <a:pt x="52" y="75"/>
                  </a:lnTo>
                  <a:lnTo>
                    <a:pt x="50" y="73"/>
                  </a:lnTo>
                  <a:lnTo>
                    <a:pt x="47" y="71"/>
                  </a:lnTo>
                  <a:lnTo>
                    <a:pt x="47" y="71"/>
                  </a:lnTo>
                  <a:lnTo>
                    <a:pt x="46" y="71"/>
                  </a:lnTo>
                  <a:lnTo>
                    <a:pt x="45" y="72"/>
                  </a:lnTo>
                  <a:lnTo>
                    <a:pt x="45" y="75"/>
                  </a:lnTo>
                  <a:lnTo>
                    <a:pt x="45" y="84"/>
                  </a:lnTo>
                  <a:lnTo>
                    <a:pt x="45" y="84"/>
                  </a:lnTo>
                  <a:lnTo>
                    <a:pt x="42" y="80"/>
                  </a:lnTo>
                  <a:lnTo>
                    <a:pt x="39" y="75"/>
                  </a:lnTo>
                  <a:lnTo>
                    <a:pt x="37" y="71"/>
                  </a:lnTo>
                  <a:lnTo>
                    <a:pt x="36" y="70"/>
                  </a:lnTo>
                  <a:lnTo>
                    <a:pt x="34" y="69"/>
                  </a:lnTo>
                  <a:lnTo>
                    <a:pt x="34" y="69"/>
                  </a:lnTo>
                  <a:lnTo>
                    <a:pt x="35" y="67"/>
                  </a:lnTo>
                  <a:lnTo>
                    <a:pt x="36" y="65"/>
                  </a:lnTo>
                  <a:lnTo>
                    <a:pt x="37" y="63"/>
                  </a:lnTo>
                  <a:lnTo>
                    <a:pt x="39" y="62"/>
                  </a:lnTo>
                  <a:lnTo>
                    <a:pt x="39" y="62"/>
                  </a:lnTo>
                  <a:lnTo>
                    <a:pt x="39" y="69"/>
                  </a:lnTo>
                  <a:lnTo>
                    <a:pt x="39" y="69"/>
                  </a:lnTo>
                  <a:lnTo>
                    <a:pt x="41" y="67"/>
                  </a:lnTo>
                  <a:lnTo>
                    <a:pt x="43" y="67"/>
                  </a:lnTo>
                  <a:lnTo>
                    <a:pt x="45" y="67"/>
                  </a:lnTo>
                  <a:lnTo>
                    <a:pt x="47" y="69"/>
                  </a:lnTo>
                  <a:lnTo>
                    <a:pt x="47" y="69"/>
                  </a:lnTo>
                  <a:lnTo>
                    <a:pt x="47" y="64"/>
                  </a:lnTo>
                  <a:lnTo>
                    <a:pt x="48" y="61"/>
                  </a:lnTo>
                  <a:lnTo>
                    <a:pt x="49" y="57"/>
                  </a:lnTo>
                  <a:lnTo>
                    <a:pt x="50" y="53"/>
                  </a:lnTo>
                  <a:lnTo>
                    <a:pt x="50" y="53"/>
                  </a:lnTo>
                  <a:lnTo>
                    <a:pt x="53" y="53"/>
                  </a:lnTo>
                  <a:lnTo>
                    <a:pt x="55" y="54"/>
                  </a:lnTo>
                  <a:lnTo>
                    <a:pt x="56" y="57"/>
                  </a:lnTo>
                  <a:lnTo>
                    <a:pt x="58" y="58"/>
                  </a:lnTo>
                  <a:lnTo>
                    <a:pt x="58" y="58"/>
                  </a:lnTo>
                  <a:lnTo>
                    <a:pt x="56" y="62"/>
                  </a:lnTo>
                  <a:lnTo>
                    <a:pt x="55" y="63"/>
                  </a:lnTo>
                  <a:lnTo>
                    <a:pt x="52" y="64"/>
                  </a:lnTo>
                  <a:lnTo>
                    <a:pt x="52" y="64"/>
                  </a:lnTo>
                  <a:lnTo>
                    <a:pt x="54" y="68"/>
                  </a:lnTo>
                  <a:lnTo>
                    <a:pt x="55" y="72"/>
                  </a:lnTo>
                  <a:lnTo>
                    <a:pt x="55" y="72"/>
                  </a:lnTo>
                  <a:lnTo>
                    <a:pt x="58" y="71"/>
                  </a:lnTo>
                  <a:lnTo>
                    <a:pt x="61" y="69"/>
                  </a:lnTo>
                  <a:lnTo>
                    <a:pt x="63" y="66"/>
                  </a:lnTo>
                  <a:lnTo>
                    <a:pt x="63" y="62"/>
                  </a:lnTo>
                  <a:lnTo>
                    <a:pt x="63" y="62"/>
                  </a:lnTo>
                  <a:lnTo>
                    <a:pt x="65" y="62"/>
                  </a:lnTo>
                  <a:lnTo>
                    <a:pt x="67" y="63"/>
                  </a:lnTo>
                  <a:lnTo>
                    <a:pt x="68" y="64"/>
                  </a:lnTo>
                  <a:lnTo>
                    <a:pt x="70" y="65"/>
                  </a:lnTo>
                  <a:lnTo>
                    <a:pt x="70" y="65"/>
                  </a:lnTo>
                  <a:lnTo>
                    <a:pt x="73" y="64"/>
                  </a:lnTo>
                  <a:lnTo>
                    <a:pt x="74" y="62"/>
                  </a:lnTo>
                  <a:lnTo>
                    <a:pt x="75" y="59"/>
                  </a:lnTo>
                  <a:lnTo>
                    <a:pt x="75" y="54"/>
                  </a:lnTo>
                  <a:lnTo>
                    <a:pt x="75" y="54"/>
                  </a:lnTo>
                  <a:lnTo>
                    <a:pt x="77" y="52"/>
                  </a:lnTo>
                  <a:lnTo>
                    <a:pt x="80" y="51"/>
                  </a:lnTo>
                  <a:lnTo>
                    <a:pt x="85" y="51"/>
                  </a:lnTo>
                  <a:lnTo>
                    <a:pt x="87" y="50"/>
                  </a:lnTo>
                  <a:lnTo>
                    <a:pt x="89" y="49"/>
                  </a:lnTo>
                  <a:lnTo>
                    <a:pt x="89" y="46"/>
                  </a:lnTo>
                  <a:lnTo>
                    <a:pt x="88" y="41"/>
                  </a:lnTo>
                  <a:lnTo>
                    <a:pt x="88" y="41"/>
                  </a:lnTo>
                  <a:lnTo>
                    <a:pt x="90" y="42"/>
                  </a:lnTo>
                  <a:lnTo>
                    <a:pt x="93" y="41"/>
                  </a:lnTo>
                  <a:lnTo>
                    <a:pt x="94" y="39"/>
                  </a:lnTo>
                  <a:lnTo>
                    <a:pt x="96" y="35"/>
                  </a:lnTo>
                  <a:lnTo>
                    <a:pt x="97" y="34"/>
                  </a:lnTo>
                  <a:lnTo>
                    <a:pt x="98" y="33"/>
                  </a:lnTo>
                  <a:lnTo>
                    <a:pt x="98" y="33"/>
                  </a:lnTo>
                  <a:lnTo>
                    <a:pt x="98" y="31"/>
                  </a:lnTo>
                  <a:lnTo>
                    <a:pt x="97" y="28"/>
                  </a:lnTo>
                  <a:lnTo>
                    <a:pt x="96" y="25"/>
                  </a:lnTo>
                  <a:lnTo>
                    <a:pt x="96" y="22"/>
                  </a:lnTo>
                  <a:lnTo>
                    <a:pt x="96" y="22"/>
                  </a:lnTo>
                  <a:lnTo>
                    <a:pt x="102" y="21"/>
                  </a:lnTo>
                  <a:lnTo>
                    <a:pt x="104" y="22"/>
                  </a:lnTo>
                  <a:lnTo>
                    <a:pt x="106" y="24"/>
                  </a:lnTo>
                  <a:lnTo>
                    <a:pt x="106" y="24"/>
                  </a:lnTo>
                  <a:lnTo>
                    <a:pt x="113" y="17"/>
                  </a:lnTo>
                  <a:lnTo>
                    <a:pt x="118" y="10"/>
                  </a:lnTo>
                  <a:lnTo>
                    <a:pt x="125" y="4"/>
                  </a:lnTo>
                  <a:lnTo>
                    <a:pt x="128" y="2"/>
                  </a:lnTo>
                  <a:lnTo>
                    <a:pt x="134" y="0"/>
                  </a:lnTo>
                  <a:lnTo>
                    <a:pt x="134" y="0"/>
                  </a:lnTo>
                  <a:lnTo>
                    <a:pt x="134" y="5"/>
                  </a:lnTo>
                  <a:lnTo>
                    <a:pt x="135" y="11"/>
                  </a:lnTo>
                  <a:lnTo>
                    <a:pt x="137" y="17"/>
                  </a:lnTo>
                  <a:lnTo>
                    <a:pt x="140" y="21"/>
                  </a:lnTo>
                  <a:lnTo>
                    <a:pt x="140" y="21"/>
                  </a:lnTo>
                  <a:lnTo>
                    <a:pt x="135" y="25"/>
                  </a:lnTo>
                  <a:lnTo>
                    <a:pt x="133" y="28"/>
                  </a:lnTo>
                  <a:lnTo>
                    <a:pt x="131" y="33"/>
                  </a:lnTo>
                  <a:lnTo>
                    <a:pt x="131" y="33"/>
                  </a:lnTo>
                  <a:lnTo>
                    <a:pt x="126" y="26"/>
                  </a:lnTo>
                  <a:lnTo>
                    <a:pt x="124" y="24"/>
                  </a:lnTo>
                  <a:lnTo>
                    <a:pt x="122" y="23"/>
                  </a:lnTo>
                  <a:lnTo>
                    <a:pt x="120" y="23"/>
                  </a:lnTo>
                  <a:lnTo>
                    <a:pt x="118" y="24"/>
                  </a:lnTo>
                  <a:lnTo>
                    <a:pt x="118" y="24"/>
                  </a:lnTo>
                  <a:lnTo>
                    <a:pt x="119" y="27"/>
                  </a:lnTo>
                  <a:lnTo>
                    <a:pt x="120" y="29"/>
                  </a:lnTo>
                  <a:lnTo>
                    <a:pt x="122" y="31"/>
                  </a:lnTo>
                  <a:lnTo>
                    <a:pt x="122" y="35"/>
                  </a:lnTo>
                  <a:lnTo>
                    <a:pt x="122" y="35"/>
                  </a:lnTo>
                  <a:lnTo>
                    <a:pt x="120" y="33"/>
                  </a:lnTo>
                  <a:lnTo>
                    <a:pt x="119" y="32"/>
                  </a:lnTo>
                  <a:lnTo>
                    <a:pt x="119" y="34"/>
                  </a:lnTo>
                  <a:lnTo>
                    <a:pt x="118" y="38"/>
                  </a:lnTo>
                  <a:lnTo>
                    <a:pt x="118" y="43"/>
                  </a:lnTo>
                  <a:lnTo>
                    <a:pt x="118" y="45"/>
                  </a:lnTo>
                  <a:lnTo>
                    <a:pt x="117" y="46"/>
                  </a:lnTo>
                  <a:lnTo>
                    <a:pt x="117" y="46"/>
                  </a:lnTo>
                  <a:lnTo>
                    <a:pt x="116" y="40"/>
                  </a:lnTo>
                  <a:lnTo>
                    <a:pt x="115" y="37"/>
                  </a:lnTo>
                  <a:lnTo>
                    <a:pt x="113" y="35"/>
                  </a:lnTo>
                  <a:lnTo>
                    <a:pt x="113" y="35"/>
                  </a:lnTo>
                  <a:lnTo>
                    <a:pt x="110" y="41"/>
                  </a:lnTo>
                  <a:lnTo>
                    <a:pt x="108" y="47"/>
                  </a:lnTo>
                  <a:lnTo>
                    <a:pt x="107" y="53"/>
                  </a:lnTo>
                  <a:lnTo>
                    <a:pt x="105" y="55"/>
                  </a:lnTo>
                  <a:lnTo>
                    <a:pt x="104" y="58"/>
                  </a:lnTo>
                  <a:lnTo>
                    <a:pt x="104" y="58"/>
                  </a:lnTo>
                  <a:lnTo>
                    <a:pt x="104" y="52"/>
                  </a:lnTo>
                  <a:lnTo>
                    <a:pt x="104" y="50"/>
                  </a:lnTo>
                  <a:lnTo>
                    <a:pt x="105" y="49"/>
                  </a:lnTo>
                  <a:lnTo>
                    <a:pt x="105" y="49"/>
                  </a:lnTo>
                  <a:lnTo>
                    <a:pt x="105" y="48"/>
                  </a:lnTo>
                  <a:lnTo>
                    <a:pt x="104" y="47"/>
                  </a:lnTo>
                  <a:lnTo>
                    <a:pt x="103" y="49"/>
                  </a:lnTo>
                  <a:lnTo>
                    <a:pt x="101" y="50"/>
                  </a:lnTo>
                  <a:lnTo>
                    <a:pt x="100" y="50"/>
                  </a:lnTo>
                  <a:lnTo>
                    <a:pt x="98" y="50"/>
                  </a:lnTo>
                  <a:lnTo>
                    <a:pt x="98" y="50"/>
                  </a:lnTo>
                  <a:lnTo>
                    <a:pt x="98" y="58"/>
                  </a:lnTo>
                  <a:lnTo>
                    <a:pt x="97" y="64"/>
                  </a:lnTo>
                  <a:lnTo>
                    <a:pt x="97" y="64"/>
                  </a:lnTo>
                  <a:lnTo>
                    <a:pt x="96" y="64"/>
                  </a:lnTo>
                  <a:lnTo>
                    <a:pt x="95" y="63"/>
                  </a:lnTo>
                  <a:lnTo>
                    <a:pt x="93" y="62"/>
                  </a:lnTo>
                  <a:lnTo>
                    <a:pt x="93" y="62"/>
                  </a:lnTo>
                  <a:lnTo>
                    <a:pt x="93" y="64"/>
                  </a:lnTo>
                  <a:lnTo>
                    <a:pt x="91" y="67"/>
                  </a:lnTo>
                  <a:lnTo>
                    <a:pt x="90" y="70"/>
                  </a:lnTo>
                  <a:lnTo>
                    <a:pt x="89" y="73"/>
                  </a:lnTo>
                  <a:lnTo>
                    <a:pt x="89" y="73"/>
                  </a:lnTo>
                  <a:lnTo>
                    <a:pt x="87" y="73"/>
                  </a:lnTo>
                  <a:lnTo>
                    <a:pt x="85" y="72"/>
                  </a:lnTo>
                  <a:lnTo>
                    <a:pt x="84" y="68"/>
                  </a:lnTo>
                  <a:lnTo>
                    <a:pt x="84" y="63"/>
                  </a:lnTo>
                  <a:lnTo>
                    <a:pt x="83" y="61"/>
                  </a:lnTo>
                  <a:lnTo>
                    <a:pt x="81" y="59"/>
                  </a:lnTo>
                  <a:lnTo>
                    <a:pt x="81" y="59"/>
                  </a:lnTo>
                  <a:lnTo>
                    <a:pt x="80" y="60"/>
                  </a:lnTo>
                  <a:lnTo>
                    <a:pt x="79" y="62"/>
                  </a:lnTo>
                  <a:lnTo>
                    <a:pt x="79" y="65"/>
                  </a:lnTo>
                  <a:lnTo>
                    <a:pt x="81" y="69"/>
                  </a:lnTo>
                  <a:lnTo>
                    <a:pt x="82" y="70"/>
                  </a:lnTo>
                  <a:lnTo>
                    <a:pt x="84" y="71"/>
                  </a:lnTo>
                  <a:lnTo>
                    <a:pt x="84" y="71"/>
                  </a:lnTo>
                  <a:lnTo>
                    <a:pt x="83" y="74"/>
                  </a:lnTo>
                  <a:lnTo>
                    <a:pt x="84" y="79"/>
                  </a:lnTo>
                  <a:lnTo>
                    <a:pt x="84" y="79"/>
                  </a:lnTo>
                  <a:lnTo>
                    <a:pt x="82" y="78"/>
                  </a:lnTo>
                  <a:lnTo>
                    <a:pt x="81" y="76"/>
                  </a:lnTo>
                  <a:lnTo>
                    <a:pt x="80" y="74"/>
                  </a:lnTo>
                  <a:lnTo>
                    <a:pt x="80" y="72"/>
                  </a:lnTo>
                  <a:lnTo>
                    <a:pt x="80" y="72"/>
                  </a:lnTo>
                  <a:lnTo>
                    <a:pt x="80" y="74"/>
                  </a:lnTo>
                  <a:lnTo>
                    <a:pt x="79" y="76"/>
                  </a:lnTo>
                  <a:lnTo>
                    <a:pt x="76" y="79"/>
                  </a:lnTo>
                  <a:lnTo>
                    <a:pt x="73" y="81"/>
                  </a:lnTo>
                  <a:lnTo>
                    <a:pt x="72" y="82"/>
                  </a:lnTo>
                  <a:lnTo>
                    <a:pt x="72" y="84"/>
                  </a:lnTo>
                  <a:lnTo>
                    <a:pt x="72" y="84"/>
                  </a:lnTo>
                  <a:lnTo>
                    <a:pt x="69" y="83"/>
                  </a:lnTo>
                  <a:lnTo>
                    <a:pt x="67" y="83"/>
                  </a:lnTo>
                  <a:lnTo>
                    <a:pt x="67" y="83"/>
                  </a:lnTo>
                  <a:lnTo>
                    <a:pt x="62" y="91"/>
                  </a:lnTo>
                  <a:lnTo>
                    <a:pt x="56" y="101"/>
                  </a:lnTo>
                  <a:lnTo>
                    <a:pt x="56" y="101"/>
                  </a:lnTo>
                  <a:lnTo>
                    <a:pt x="55" y="100"/>
                  </a:lnTo>
                  <a:lnTo>
                    <a:pt x="54" y="98"/>
                  </a:lnTo>
                  <a:lnTo>
                    <a:pt x="52" y="94"/>
                  </a:lnTo>
                  <a:lnTo>
                    <a:pt x="52" y="94"/>
                  </a:lnTo>
                  <a:lnTo>
                    <a:pt x="50" y="95"/>
                  </a:lnTo>
                  <a:lnTo>
                    <a:pt x="50" y="96"/>
                  </a:lnTo>
                  <a:lnTo>
                    <a:pt x="50" y="99"/>
                  </a:lnTo>
                  <a:lnTo>
                    <a:pt x="52" y="101"/>
                  </a:lnTo>
                  <a:lnTo>
                    <a:pt x="52" y="101"/>
                  </a:lnTo>
                  <a:lnTo>
                    <a:pt x="50" y="102"/>
                  </a:lnTo>
                  <a:lnTo>
                    <a:pt x="50" y="102"/>
                  </a:lnTo>
                  <a:lnTo>
                    <a:pt x="48" y="101"/>
                  </a:lnTo>
                  <a:lnTo>
                    <a:pt x="46" y="101"/>
                  </a:lnTo>
                  <a:lnTo>
                    <a:pt x="44" y="102"/>
                  </a:lnTo>
                  <a:lnTo>
                    <a:pt x="43" y="105"/>
                  </a:lnTo>
                  <a:lnTo>
                    <a:pt x="43" y="105"/>
                  </a:lnTo>
                  <a:lnTo>
                    <a:pt x="40" y="104"/>
                  </a:lnTo>
                  <a:lnTo>
                    <a:pt x="38" y="104"/>
                  </a:lnTo>
                  <a:lnTo>
                    <a:pt x="36" y="105"/>
                  </a:lnTo>
                  <a:lnTo>
                    <a:pt x="35" y="106"/>
                  </a:lnTo>
                  <a:lnTo>
                    <a:pt x="35" y="110"/>
                  </a:lnTo>
                  <a:lnTo>
                    <a:pt x="34" y="115"/>
                  </a:lnTo>
                  <a:lnTo>
                    <a:pt x="34" y="115"/>
                  </a:lnTo>
                  <a:lnTo>
                    <a:pt x="32" y="114"/>
                  </a:lnTo>
                  <a:lnTo>
                    <a:pt x="30" y="111"/>
                  </a:lnTo>
                  <a:lnTo>
                    <a:pt x="29" y="105"/>
                  </a:lnTo>
                  <a:lnTo>
                    <a:pt x="29" y="105"/>
                  </a:lnTo>
                  <a:lnTo>
                    <a:pt x="28" y="105"/>
                  </a:lnTo>
                  <a:lnTo>
                    <a:pt x="27" y="106"/>
                  </a:lnTo>
                  <a:lnTo>
                    <a:pt x="26" y="109"/>
                  </a:lnTo>
                  <a:lnTo>
                    <a:pt x="27" y="112"/>
                  </a:lnTo>
                  <a:lnTo>
                    <a:pt x="29" y="113"/>
                  </a:lnTo>
                  <a:lnTo>
                    <a:pt x="29" y="113"/>
                  </a:lnTo>
                  <a:lnTo>
                    <a:pt x="27" y="117"/>
                  </a:lnTo>
                  <a:lnTo>
                    <a:pt x="25" y="122"/>
                  </a:lnTo>
                  <a:lnTo>
                    <a:pt x="22" y="131"/>
                  </a:lnTo>
                  <a:lnTo>
                    <a:pt x="20" y="135"/>
                  </a:lnTo>
                  <a:lnTo>
                    <a:pt x="18" y="140"/>
                  </a:lnTo>
                  <a:lnTo>
                    <a:pt x="15" y="143"/>
                  </a:lnTo>
                  <a:lnTo>
                    <a:pt x="12" y="145"/>
                  </a:lnTo>
                  <a:lnTo>
                    <a:pt x="12" y="145"/>
                  </a:lnTo>
                  <a:lnTo>
                    <a:pt x="13" y="147"/>
                  </a:lnTo>
                  <a:lnTo>
                    <a:pt x="13" y="149"/>
                  </a:lnTo>
                  <a:lnTo>
                    <a:pt x="13" y="149"/>
                  </a:lnTo>
                  <a:lnTo>
                    <a:pt x="6" y="146"/>
                  </a:lnTo>
                  <a:lnTo>
                    <a:pt x="3" y="145"/>
                  </a:lnTo>
                  <a:lnTo>
                    <a:pt x="0" y="142"/>
                  </a:lnTo>
                  <a:lnTo>
                    <a:pt x="0" y="142"/>
                  </a:lnTo>
                  <a:close/>
                  <a:moveTo>
                    <a:pt x="20" y="109"/>
                  </a:moveTo>
                  <a:lnTo>
                    <a:pt x="20" y="109"/>
                  </a:lnTo>
                  <a:lnTo>
                    <a:pt x="25" y="109"/>
                  </a:lnTo>
                  <a:lnTo>
                    <a:pt x="25" y="109"/>
                  </a:lnTo>
                  <a:lnTo>
                    <a:pt x="25" y="104"/>
                  </a:lnTo>
                  <a:lnTo>
                    <a:pt x="24" y="103"/>
                  </a:lnTo>
                  <a:lnTo>
                    <a:pt x="22" y="102"/>
                  </a:lnTo>
                  <a:lnTo>
                    <a:pt x="22" y="102"/>
                  </a:lnTo>
                  <a:lnTo>
                    <a:pt x="21" y="106"/>
                  </a:lnTo>
                  <a:lnTo>
                    <a:pt x="20" y="109"/>
                  </a:lnTo>
                  <a:lnTo>
                    <a:pt x="20" y="109"/>
                  </a:lnTo>
                  <a:close/>
                  <a:moveTo>
                    <a:pt x="20" y="119"/>
                  </a:moveTo>
                  <a:lnTo>
                    <a:pt x="20" y="119"/>
                  </a:lnTo>
                  <a:lnTo>
                    <a:pt x="21" y="119"/>
                  </a:lnTo>
                  <a:lnTo>
                    <a:pt x="22" y="120"/>
                  </a:lnTo>
                  <a:lnTo>
                    <a:pt x="22" y="120"/>
                  </a:lnTo>
                  <a:lnTo>
                    <a:pt x="22" y="116"/>
                  </a:lnTo>
                  <a:lnTo>
                    <a:pt x="21" y="115"/>
                  </a:lnTo>
                  <a:lnTo>
                    <a:pt x="20" y="115"/>
                  </a:lnTo>
                  <a:lnTo>
                    <a:pt x="20" y="115"/>
                  </a:lnTo>
                  <a:lnTo>
                    <a:pt x="20" y="119"/>
                  </a:lnTo>
                  <a:lnTo>
                    <a:pt x="2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3" name="Freeform 80"/>
            <p:cNvSpPr>
              <a:spLocks noEditPoints="1"/>
            </p:cNvSpPr>
            <p:nvPr/>
          </p:nvSpPr>
          <p:spPr bwMode="auto">
            <a:xfrm>
              <a:off x="3114675" y="4873626"/>
              <a:ext cx="328613" cy="720725"/>
            </a:xfrm>
            <a:custGeom>
              <a:avLst/>
              <a:gdLst>
                <a:gd name="T0" fmla="*/ 118 w 207"/>
                <a:gd name="T1" fmla="*/ 77 h 454"/>
                <a:gd name="T2" fmla="*/ 105 w 207"/>
                <a:gd name="T3" fmla="*/ 90 h 454"/>
                <a:gd name="T4" fmla="*/ 76 w 207"/>
                <a:gd name="T5" fmla="*/ 108 h 454"/>
                <a:gd name="T6" fmla="*/ 36 w 207"/>
                <a:gd name="T7" fmla="*/ 116 h 454"/>
                <a:gd name="T8" fmla="*/ 32 w 207"/>
                <a:gd name="T9" fmla="*/ 105 h 454"/>
                <a:gd name="T10" fmla="*/ 68 w 207"/>
                <a:gd name="T11" fmla="*/ 98 h 454"/>
                <a:gd name="T12" fmla="*/ 101 w 207"/>
                <a:gd name="T13" fmla="*/ 62 h 454"/>
                <a:gd name="T14" fmla="*/ 145 w 207"/>
                <a:gd name="T15" fmla="*/ 17 h 454"/>
                <a:gd name="T16" fmla="*/ 161 w 207"/>
                <a:gd name="T17" fmla="*/ 32 h 454"/>
                <a:gd name="T18" fmla="*/ 199 w 207"/>
                <a:gd name="T19" fmla="*/ 2 h 454"/>
                <a:gd name="T20" fmla="*/ 165 w 207"/>
                <a:gd name="T21" fmla="*/ 92 h 454"/>
                <a:gd name="T22" fmla="*/ 178 w 207"/>
                <a:gd name="T23" fmla="*/ 80 h 454"/>
                <a:gd name="T24" fmla="*/ 205 w 207"/>
                <a:gd name="T25" fmla="*/ 74 h 454"/>
                <a:gd name="T26" fmla="*/ 167 w 207"/>
                <a:gd name="T27" fmla="*/ 154 h 454"/>
                <a:gd name="T28" fmla="*/ 160 w 207"/>
                <a:gd name="T29" fmla="*/ 184 h 454"/>
                <a:gd name="T30" fmla="*/ 156 w 207"/>
                <a:gd name="T31" fmla="*/ 198 h 454"/>
                <a:gd name="T32" fmla="*/ 147 w 207"/>
                <a:gd name="T33" fmla="*/ 231 h 454"/>
                <a:gd name="T34" fmla="*/ 140 w 207"/>
                <a:gd name="T35" fmla="*/ 274 h 454"/>
                <a:gd name="T36" fmla="*/ 181 w 207"/>
                <a:gd name="T37" fmla="*/ 247 h 454"/>
                <a:gd name="T38" fmla="*/ 160 w 207"/>
                <a:gd name="T39" fmla="*/ 264 h 454"/>
                <a:gd name="T40" fmla="*/ 138 w 207"/>
                <a:gd name="T41" fmla="*/ 296 h 454"/>
                <a:gd name="T42" fmla="*/ 116 w 207"/>
                <a:gd name="T43" fmla="*/ 334 h 454"/>
                <a:gd name="T44" fmla="*/ 89 w 207"/>
                <a:gd name="T45" fmla="*/ 382 h 454"/>
                <a:gd name="T46" fmla="*/ 67 w 207"/>
                <a:gd name="T47" fmla="*/ 413 h 454"/>
                <a:gd name="T48" fmla="*/ 36 w 207"/>
                <a:gd name="T49" fmla="*/ 438 h 454"/>
                <a:gd name="T50" fmla="*/ 44 w 207"/>
                <a:gd name="T51" fmla="*/ 414 h 454"/>
                <a:gd name="T52" fmla="*/ 22 w 207"/>
                <a:gd name="T53" fmla="*/ 374 h 454"/>
                <a:gd name="T54" fmla="*/ 22 w 207"/>
                <a:gd name="T55" fmla="*/ 342 h 454"/>
                <a:gd name="T56" fmla="*/ 69 w 207"/>
                <a:gd name="T57" fmla="*/ 270 h 454"/>
                <a:gd name="T58" fmla="*/ 125 w 207"/>
                <a:gd name="T59" fmla="*/ 204 h 454"/>
                <a:gd name="T60" fmla="*/ 140 w 207"/>
                <a:gd name="T61" fmla="*/ 166 h 454"/>
                <a:gd name="T62" fmla="*/ 47 w 207"/>
                <a:gd name="T63" fmla="*/ 275 h 454"/>
                <a:gd name="T64" fmla="*/ 2 w 207"/>
                <a:gd name="T65" fmla="*/ 306 h 454"/>
                <a:gd name="T66" fmla="*/ 46 w 207"/>
                <a:gd name="T67" fmla="*/ 217 h 454"/>
                <a:gd name="T68" fmla="*/ 65 w 207"/>
                <a:gd name="T69" fmla="*/ 166 h 454"/>
                <a:gd name="T70" fmla="*/ 109 w 207"/>
                <a:gd name="T71" fmla="*/ 140 h 454"/>
                <a:gd name="T72" fmla="*/ 94 w 207"/>
                <a:gd name="T73" fmla="*/ 126 h 454"/>
                <a:gd name="T74" fmla="*/ 148 w 207"/>
                <a:gd name="T75" fmla="*/ 32 h 454"/>
                <a:gd name="T76" fmla="*/ 174 w 207"/>
                <a:gd name="T77" fmla="*/ 37 h 454"/>
                <a:gd name="T78" fmla="*/ 143 w 207"/>
                <a:gd name="T79" fmla="*/ 49 h 454"/>
                <a:gd name="T80" fmla="*/ 136 w 207"/>
                <a:gd name="T81" fmla="*/ 94 h 454"/>
                <a:gd name="T82" fmla="*/ 158 w 207"/>
                <a:gd name="T83" fmla="*/ 98 h 454"/>
                <a:gd name="T84" fmla="*/ 144 w 207"/>
                <a:gd name="T85" fmla="*/ 111 h 454"/>
                <a:gd name="T86" fmla="*/ 135 w 207"/>
                <a:gd name="T87" fmla="*/ 126 h 454"/>
                <a:gd name="T88" fmla="*/ 139 w 207"/>
                <a:gd name="T89" fmla="*/ 126 h 454"/>
                <a:gd name="T90" fmla="*/ 133 w 207"/>
                <a:gd name="T91" fmla="*/ 134 h 454"/>
                <a:gd name="T92" fmla="*/ 145 w 207"/>
                <a:gd name="T93" fmla="*/ 160 h 454"/>
                <a:gd name="T94" fmla="*/ 106 w 207"/>
                <a:gd name="T95" fmla="*/ 181 h 454"/>
                <a:gd name="T96" fmla="*/ 173 w 207"/>
                <a:gd name="T97" fmla="*/ 189 h 454"/>
                <a:gd name="T98" fmla="*/ 109 w 207"/>
                <a:gd name="T99" fmla="*/ 244 h 454"/>
                <a:gd name="T100" fmla="*/ 123 w 207"/>
                <a:gd name="T101" fmla="*/ 272 h 454"/>
                <a:gd name="T102" fmla="*/ 106 w 207"/>
                <a:gd name="T103" fmla="*/ 287 h 454"/>
                <a:gd name="T104" fmla="*/ 114 w 207"/>
                <a:gd name="T105" fmla="*/ 292 h 454"/>
                <a:gd name="T106" fmla="*/ 97 w 207"/>
                <a:gd name="T107" fmla="*/ 293 h 454"/>
                <a:gd name="T108" fmla="*/ 82 w 207"/>
                <a:gd name="T109" fmla="*/ 295 h 454"/>
                <a:gd name="T110" fmla="*/ 63 w 207"/>
                <a:gd name="T111" fmla="*/ 310 h 454"/>
                <a:gd name="T112" fmla="*/ 57 w 207"/>
                <a:gd name="T113" fmla="*/ 345 h 454"/>
                <a:gd name="T114" fmla="*/ 75 w 207"/>
                <a:gd name="T115" fmla="*/ 339 h 454"/>
                <a:gd name="T116" fmla="*/ 52 w 207"/>
                <a:gd name="T117" fmla="*/ 352 h 454"/>
                <a:gd name="T118" fmla="*/ 53 w 207"/>
                <a:gd name="T119" fmla="*/ 357 h 454"/>
                <a:gd name="T120" fmla="*/ 68 w 207"/>
                <a:gd name="T121"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 h="454">
                  <a:moveTo>
                    <a:pt x="116" y="99"/>
                  </a:moveTo>
                  <a:lnTo>
                    <a:pt x="116" y="99"/>
                  </a:lnTo>
                  <a:lnTo>
                    <a:pt x="119" y="105"/>
                  </a:lnTo>
                  <a:lnTo>
                    <a:pt x="119" y="105"/>
                  </a:lnTo>
                  <a:lnTo>
                    <a:pt x="120" y="103"/>
                  </a:lnTo>
                  <a:lnTo>
                    <a:pt x="121" y="100"/>
                  </a:lnTo>
                  <a:lnTo>
                    <a:pt x="122" y="93"/>
                  </a:lnTo>
                  <a:lnTo>
                    <a:pt x="122" y="93"/>
                  </a:lnTo>
                  <a:lnTo>
                    <a:pt x="125" y="93"/>
                  </a:lnTo>
                  <a:lnTo>
                    <a:pt x="127" y="95"/>
                  </a:lnTo>
                  <a:lnTo>
                    <a:pt x="128" y="99"/>
                  </a:lnTo>
                  <a:lnTo>
                    <a:pt x="128" y="102"/>
                  </a:lnTo>
                  <a:lnTo>
                    <a:pt x="128" y="102"/>
                  </a:lnTo>
                  <a:lnTo>
                    <a:pt x="130" y="101"/>
                  </a:lnTo>
                  <a:lnTo>
                    <a:pt x="132" y="99"/>
                  </a:lnTo>
                  <a:lnTo>
                    <a:pt x="129" y="95"/>
                  </a:lnTo>
                  <a:lnTo>
                    <a:pt x="127" y="91"/>
                  </a:lnTo>
                  <a:lnTo>
                    <a:pt x="127" y="88"/>
                  </a:lnTo>
                  <a:lnTo>
                    <a:pt x="128" y="86"/>
                  </a:lnTo>
                  <a:lnTo>
                    <a:pt x="128" y="86"/>
                  </a:lnTo>
                  <a:lnTo>
                    <a:pt x="128" y="84"/>
                  </a:lnTo>
                  <a:lnTo>
                    <a:pt x="127" y="85"/>
                  </a:lnTo>
                  <a:lnTo>
                    <a:pt x="126" y="87"/>
                  </a:lnTo>
                  <a:lnTo>
                    <a:pt x="126" y="89"/>
                  </a:lnTo>
                  <a:lnTo>
                    <a:pt x="126" y="89"/>
                  </a:lnTo>
                  <a:lnTo>
                    <a:pt x="123" y="86"/>
                  </a:lnTo>
                  <a:lnTo>
                    <a:pt x="120" y="82"/>
                  </a:lnTo>
                  <a:lnTo>
                    <a:pt x="118" y="79"/>
                  </a:lnTo>
                  <a:lnTo>
                    <a:pt x="118" y="77"/>
                  </a:lnTo>
                  <a:lnTo>
                    <a:pt x="119" y="73"/>
                  </a:lnTo>
                  <a:lnTo>
                    <a:pt x="119" y="73"/>
                  </a:lnTo>
                  <a:lnTo>
                    <a:pt x="117" y="74"/>
                  </a:lnTo>
                  <a:lnTo>
                    <a:pt x="116" y="77"/>
                  </a:lnTo>
                  <a:lnTo>
                    <a:pt x="116" y="79"/>
                  </a:lnTo>
                  <a:lnTo>
                    <a:pt x="117" y="82"/>
                  </a:lnTo>
                  <a:lnTo>
                    <a:pt x="116" y="84"/>
                  </a:lnTo>
                  <a:lnTo>
                    <a:pt x="116" y="84"/>
                  </a:lnTo>
                  <a:lnTo>
                    <a:pt x="115" y="85"/>
                  </a:lnTo>
                  <a:lnTo>
                    <a:pt x="114" y="85"/>
                  </a:lnTo>
                  <a:lnTo>
                    <a:pt x="114" y="84"/>
                  </a:lnTo>
                  <a:lnTo>
                    <a:pt x="112" y="83"/>
                  </a:lnTo>
                  <a:lnTo>
                    <a:pt x="112" y="83"/>
                  </a:lnTo>
                  <a:lnTo>
                    <a:pt x="112" y="84"/>
                  </a:lnTo>
                  <a:lnTo>
                    <a:pt x="111" y="86"/>
                  </a:lnTo>
                  <a:lnTo>
                    <a:pt x="112" y="89"/>
                  </a:lnTo>
                  <a:lnTo>
                    <a:pt x="114" y="92"/>
                  </a:lnTo>
                  <a:lnTo>
                    <a:pt x="115" y="96"/>
                  </a:lnTo>
                  <a:lnTo>
                    <a:pt x="115" y="96"/>
                  </a:lnTo>
                  <a:lnTo>
                    <a:pt x="113" y="96"/>
                  </a:lnTo>
                  <a:lnTo>
                    <a:pt x="111" y="96"/>
                  </a:lnTo>
                  <a:lnTo>
                    <a:pt x="109" y="95"/>
                  </a:lnTo>
                  <a:lnTo>
                    <a:pt x="108" y="93"/>
                  </a:lnTo>
                  <a:lnTo>
                    <a:pt x="108" y="89"/>
                  </a:lnTo>
                  <a:lnTo>
                    <a:pt x="109" y="84"/>
                  </a:lnTo>
                  <a:lnTo>
                    <a:pt x="109" y="84"/>
                  </a:lnTo>
                  <a:lnTo>
                    <a:pt x="106" y="86"/>
                  </a:lnTo>
                  <a:lnTo>
                    <a:pt x="105" y="87"/>
                  </a:lnTo>
                  <a:lnTo>
                    <a:pt x="105" y="90"/>
                  </a:lnTo>
                  <a:lnTo>
                    <a:pt x="106" y="93"/>
                  </a:lnTo>
                  <a:lnTo>
                    <a:pt x="108" y="100"/>
                  </a:lnTo>
                  <a:lnTo>
                    <a:pt x="109" y="103"/>
                  </a:lnTo>
                  <a:lnTo>
                    <a:pt x="109" y="106"/>
                  </a:lnTo>
                  <a:lnTo>
                    <a:pt x="109" y="106"/>
                  </a:lnTo>
                  <a:lnTo>
                    <a:pt x="105" y="106"/>
                  </a:lnTo>
                  <a:lnTo>
                    <a:pt x="102" y="104"/>
                  </a:lnTo>
                  <a:lnTo>
                    <a:pt x="100" y="102"/>
                  </a:lnTo>
                  <a:lnTo>
                    <a:pt x="97" y="101"/>
                  </a:lnTo>
                  <a:lnTo>
                    <a:pt x="97" y="101"/>
                  </a:lnTo>
                  <a:lnTo>
                    <a:pt x="95" y="102"/>
                  </a:lnTo>
                  <a:lnTo>
                    <a:pt x="93" y="105"/>
                  </a:lnTo>
                  <a:lnTo>
                    <a:pt x="91" y="111"/>
                  </a:lnTo>
                  <a:lnTo>
                    <a:pt x="91" y="111"/>
                  </a:lnTo>
                  <a:lnTo>
                    <a:pt x="89" y="109"/>
                  </a:lnTo>
                  <a:lnTo>
                    <a:pt x="89" y="107"/>
                  </a:lnTo>
                  <a:lnTo>
                    <a:pt x="89" y="103"/>
                  </a:lnTo>
                  <a:lnTo>
                    <a:pt x="91" y="100"/>
                  </a:lnTo>
                  <a:lnTo>
                    <a:pt x="91" y="98"/>
                  </a:lnTo>
                  <a:lnTo>
                    <a:pt x="89" y="96"/>
                  </a:lnTo>
                  <a:lnTo>
                    <a:pt x="89" y="96"/>
                  </a:lnTo>
                  <a:lnTo>
                    <a:pt x="86" y="98"/>
                  </a:lnTo>
                  <a:lnTo>
                    <a:pt x="84" y="101"/>
                  </a:lnTo>
                  <a:lnTo>
                    <a:pt x="83" y="104"/>
                  </a:lnTo>
                  <a:lnTo>
                    <a:pt x="82" y="108"/>
                  </a:lnTo>
                  <a:lnTo>
                    <a:pt x="82" y="108"/>
                  </a:lnTo>
                  <a:lnTo>
                    <a:pt x="81" y="107"/>
                  </a:lnTo>
                  <a:lnTo>
                    <a:pt x="79" y="107"/>
                  </a:lnTo>
                  <a:lnTo>
                    <a:pt x="76" y="108"/>
                  </a:lnTo>
                  <a:lnTo>
                    <a:pt x="76" y="108"/>
                  </a:lnTo>
                  <a:lnTo>
                    <a:pt x="72" y="118"/>
                  </a:lnTo>
                  <a:lnTo>
                    <a:pt x="68" y="129"/>
                  </a:lnTo>
                  <a:lnTo>
                    <a:pt x="68" y="129"/>
                  </a:lnTo>
                  <a:lnTo>
                    <a:pt x="66" y="127"/>
                  </a:lnTo>
                  <a:lnTo>
                    <a:pt x="65" y="126"/>
                  </a:lnTo>
                  <a:lnTo>
                    <a:pt x="65" y="126"/>
                  </a:lnTo>
                  <a:lnTo>
                    <a:pt x="63" y="131"/>
                  </a:lnTo>
                  <a:lnTo>
                    <a:pt x="61" y="136"/>
                  </a:lnTo>
                  <a:lnTo>
                    <a:pt x="58" y="142"/>
                  </a:lnTo>
                  <a:lnTo>
                    <a:pt x="57" y="148"/>
                  </a:lnTo>
                  <a:lnTo>
                    <a:pt x="57" y="148"/>
                  </a:lnTo>
                  <a:lnTo>
                    <a:pt x="55" y="147"/>
                  </a:lnTo>
                  <a:lnTo>
                    <a:pt x="53" y="145"/>
                  </a:lnTo>
                  <a:lnTo>
                    <a:pt x="49" y="141"/>
                  </a:lnTo>
                  <a:lnTo>
                    <a:pt x="48" y="140"/>
                  </a:lnTo>
                  <a:lnTo>
                    <a:pt x="47" y="139"/>
                  </a:lnTo>
                  <a:lnTo>
                    <a:pt x="45" y="139"/>
                  </a:lnTo>
                  <a:lnTo>
                    <a:pt x="43" y="141"/>
                  </a:lnTo>
                  <a:lnTo>
                    <a:pt x="43" y="141"/>
                  </a:lnTo>
                  <a:lnTo>
                    <a:pt x="44" y="136"/>
                  </a:lnTo>
                  <a:lnTo>
                    <a:pt x="43" y="133"/>
                  </a:lnTo>
                  <a:lnTo>
                    <a:pt x="42" y="131"/>
                  </a:lnTo>
                  <a:lnTo>
                    <a:pt x="40" y="129"/>
                  </a:lnTo>
                  <a:lnTo>
                    <a:pt x="38" y="127"/>
                  </a:lnTo>
                  <a:lnTo>
                    <a:pt x="37" y="125"/>
                  </a:lnTo>
                  <a:lnTo>
                    <a:pt x="36" y="122"/>
                  </a:lnTo>
                  <a:lnTo>
                    <a:pt x="36" y="116"/>
                  </a:lnTo>
                  <a:lnTo>
                    <a:pt x="36" y="116"/>
                  </a:lnTo>
                  <a:lnTo>
                    <a:pt x="35" y="118"/>
                  </a:lnTo>
                  <a:lnTo>
                    <a:pt x="35" y="119"/>
                  </a:lnTo>
                  <a:lnTo>
                    <a:pt x="35" y="121"/>
                  </a:lnTo>
                  <a:lnTo>
                    <a:pt x="35" y="124"/>
                  </a:lnTo>
                  <a:lnTo>
                    <a:pt x="35" y="127"/>
                  </a:lnTo>
                  <a:lnTo>
                    <a:pt x="35" y="127"/>
                  </a:lnTo>
                  <a:lnTo>
                    <a:pt x="33" y="126"/>
                  </a:lnTo>
                  <a:lnTo>
                    <a:pt x="32" y="125"/>
                  </a:lnTo>
                  <a:lnTo>
                    <a:pt x="31" y="122"/>
                  </a:lnTo>
                  <a:lnTo>
                    <a:pt x="32" y="118"/>
                  </a:lnTo>
                  <a:lnTo>
                    <a:pt x="34" y="113"/>
                  </a:lnTo>
                  <a:lnTo>
                    <a:pt x="34" y="113"/>
                  </a:lnTo>
                  <a:lnTo>
                    <a:pt x="33" y="113"/>
                  </a:lnTo>
                  <a:lnTo>
                    <a:pt x="32" y="113"/>
                  </a:lnTo>
                  <a:lnTo>
                    <a:pt x="29" y="114"/>
                  </a:lnTo>
                  <a:lnTo>
                    <a:pt x="26" y="116"/>
                  </a:lnTo>
                  <a:lnTo>
                    <a:pt x="23" y="116"/>
                  </a:lnTo>
                  <a:lnTo>
                    <a:pt x="23" y="116"/>
                  </a:lnTo>
                  <a:lnTo>
                    <a:pt x="23" y="112"/>
                  </a:lnTo>
                  <a:lnTo>
                    <a:pt x="23" y="109"/>
                  </a:lnTo>
                  <a:lnTo>
                    <a:pt x="23" y="106"/>
                  </a:lnTo>
                  <a:lnTo>
                    <a:pt x="25" y="104"/>
                  </a:lnTo>
                  <a:lnTo>
                    <a:pt x="25" y="104"/>
                  </a:lnTo>
                  <a:lnTo>
                    <a:pt x="27" y="104"/>
                  </a:lnTo>
                  <a:lnTo>
                    <a:pt x="28" y="105"/>
                  </a:lnTo>
                  <a:lnTo>
                    <a:pt x="28" y="106"/>
                  </a:lnTo>
                  <a:lnTo>
                    <a:pt x="31" y="106"/>
                  </a:lnTo>
                  <a:lnTo>
                    <a:pt x="31" y="106"/>
                  </a:lnTo>
                  <a:lnTo>
                    <a:pt x="32" y="105"/>
                  </a:lnTo>
                  <a:lnTo>
                    <a:pt x="32" y="102"/>
                  </a:lnTo>
                  <a:lnTo>
                    <a:pt x="33" y="98"/>
                  </a:lnTo>
                  <a:lnTo>
                    <a:pt x="34" y="94"/>
                  </a:lnTo>
                  <a:lnTo>
                    <a:pt x="35" y="93"/>
                  </a:lnTo>
                  <a:lnTo>
                    <a:pt x="36" y="92"/>
                  </a:lnTo>
                  <a:lnTo>
                    <a:pt x="39" y="91"/>
                  </a:lnTo>
                  <a:lnTo>
                    <a:pt x="39" y="91"/>
                  </a:lnTo>
                  <a:lnTo>
                    <a:pt x="39" y="94"/>
                  </a:lnTo>
                  <a:lnTo>
                    <a:pt x="39" y="98"/>
                  </a:lnTo>
                  <a:lnTo>
                    <a:pt x="37" y="101"/>
                  </a:lnTo>
                  <a:lnTo>
                    <a:pt x="35" y="104"/>
                  </a:lnTo>
                  <a:lnTo>
                    <a:pt x="35" y="107"/>
                  </a:lnTo>
                  <a:lnTo>
                    <a:pt x="35" y="109"/>
                  </a:lnTo>
                  <a:lnTo>
                    <a:pt x="35" y="109"/>
                  </a:lnTo>
                  <a:lnTo>
                    <a:pt x="44" y="104"/>
                  </a:lnTo>
                  <a:lnTo>
                    <a:pt x="48" y="101"/>
                  </a:lnTo>
                  <a:lnTo>
                    <a:pt x="53" y="98"/>
                  </a:lnTo>
                  <a:lnTo>
                    <a:pt x="53" y="98"/>
                  </a:lnTo>
                  <a:lnTo>
                    <a:pt x="54" y="102"/>
                  </a:lnTo>
                  <a:lnTo>
                    <a:pt x="54" y="105"/>
                  </a:lnTo>
                  <a:lnTo>
                    <a:pt x="53" y="109"/>
                  </a:lnTo>
                  <a:lnTo>
                    <a:pt x="53" y="113"/>
                  </a:lnTo>
                  <a:lnTo>
                    <a:pt x="53" y="113"/>
                  </a:lnTo>
                  <a:lnTo>
                    <a:pt x="57" y="115"/>
                  </a:lnTo>
                  <a:lnTo>
                    <a:pt x="60" y="114"/>
                  </a:lnTo>
                  <a:lnTo>
                    <a:pt x="62" y="112"/>
                  </a:lnTo>
                  <a:lnTo>
                    <a:pt x="64" y="109"/>
                  </a:lnTo>
                  <a:lnTo>
                    <a:pt x="66" y="101"/>
                  </a:lnTo>
                  <a:lnTo>
                    <a:pt x="68" y="98"/>
                  </a:lnTo>
                  <a:lnTo>
                    <a:pt x="69" y="94"/>
                  </a:lnTo>
                  <a:lnTo>
                    <a:pt x="69" y="94"/>
                  </a:lnTo>
                  <a:lnTo>
                    <a:pt x="72" y="96"/>
                  </a:lnTo>
                  <a:lnTo>
                    <a:pt x="73" y="96"/>
                  </a:lnTo>
                  <a:lnTo>
                    <a:pt x="74" y="95"/>
                  </a:lnTo>
                  <a:lnTo>
                    <a:pt x="75" y="93"/>
                  </a:lnTo>
                  <a:lnTo>
                    <a:pt x="75" y="87"/>
                  </a:lnTo>
                  <a:lnTo>
                    <a:pt x="74" y="82"/>
                  </a:lnTo>
                  <a:lnTo>
                    <a:pt x="74" y="82"/>
                  </a:lnTo>
                  <a:lnTo>
                    <a:pt x="78" y="81"/>
                  </a:lnTo>
                  <a:lnTo>
                    <a:pt x="80" y="79"/>
                  </a:lnTo>
                  <a:lnTo>
                    <a:pt x="80" y="79"/>
                  </a:lnTo>
                  <a:lnTo>
                    <a:pt x="81" y="80"/>
                  </a:lnTo>
                  <a:lnTo>
                    <a:pt x="82" y="82"/>
                  </a:lnTo>
                  <a:lnTo>
                    <a:pt x="82" y="83"/>
                  </a:lnTo>
                  <a:lnTo>
                    <a:pt x="84" y="84"/>
                  </a:lnTo>
                  <a:lnTo>
                    <a:pt x="84" y="84"/>
                  </a:lnTo>
                  <a:lnTo>
                    <a:pt x="87" y="69"/>
                  </a:lnTo>
                  <a:lnTo>
                    <a:pt x="89" y="63"/>
                  </a:lnTo>
                  <a:lnTo>
                    <a:pt x="89" y="57"/>
                  </a:lnTo>
                  <a:lnTo>
                    <a:pt x="89" y="57"/>
                  </a:lnTo>
                  <a:lnTo>
                    <a:pt x="91" y="55"/>
                  </a:lnTo>
                  <a:lnTo>
                    <a:pt x="92" y="55"/>
                  </a:lnTo>
                  <a:lnTo>
                    <a:pt x="93" y="57"/>
                  </a:lnTo>
                  <a:lnTo>
                    <a:pt x="95" y="60"/>
                  </a:lnTo>
                  <a:lnTo>
                    <a:pt x="97" y="62"/>
                  </a:lnTo>
                  <a:lnTo>
                    <a:pt x="97" y="62"/>
                  </a:lnTo>
                  <a:lnTo>
                    <a:pt x="99" y="60"/>
                  </a:lnTo>
                  <a:lnTo>
                    <a:pt x="101" y="62"/>
                  </a:lnTo>
                  <a:lnTo>
                    <a:pt x="101" y="62"/>
                  </a:lnTo>
                  <a:lnTo>
                    <a:pt x="102" y="62"/>
                  </a:lnTo>
                  <a:lnTo>
                    <a:pt x="102" y="61"/>
                  </a:lnTo>
                  <a:lnTo>
                    <a:pt x="102" y="59"/>
                  </a:lnTo>
                  <a:lnTo>
                    <a:pt x="101" y="55"/>
                  </a:lnTo>
                  <a:lnTo>
                    <a:pt x="101" y="53"/>
                  </a:lnTo>
                  <a:lnTo>
                    <a:pt x="101" y="53"/>
                  </a:lnTo>
                  <a:lnTo>
                    <a:pt x="104" y="54"/>
                  </a:lnTo>
                  <a:lnTo>
                    <a:pt x="105" y="57"/>
                  </a:lnTo>
                  <a:lnTo>
                    <a:pt x="107" y="59"/>
                  </a:lnTo>
                  <a:lnTo>
                    <a:pt x="109" y="61"/>
                  </a:lnTo>
                  <a:lnTo>
                    <a:pt x="109" y="61"/>
                  </a:lnTo>
                  <a:lnTo>
                    <a:pt x="112" y="52"/>
                  </a:lnTo>
                  <a:lnTo>
                    <a:pt x="113" y="48"/>
                  </a:lnTo>
                  <a:lnTo>
                    <a:pt x="112" y="43"/>
                  </a:lnTo>
                  <a:lnTo>
                    <a:pt x="112" y="43"/>
                  </a:lnTo>
                  <a:lnTo>
                    <a:pt x="114" y="43"/>
                  </a:lnTo>
                  <a:lnTo>
                    <a:pt x="116" y="43"/>
                  </a:lnTo>
                  <a:lnTo>
                    <a:pt x="116" y="43"/>
                  </a:lnTo>
                  <a:lnTo>
                    <a:pt x="125" y="33"/>
                  </a:lnTo>
                  <a:lnTo>
                    <a:pt x="132" y="22"/>
                  </a:lnTo>
                  <a:lnTo>
                    <a:pt x="132" y="22"/>
                  </a:lnTo>
                  <a:lnTo>
                    <a:pt x="136" y="22"/>
                  </a:lnTo>
                  <a:lnTo>
                    <a:pt x="140" y="22"/>
                  </a:lnTo>
                  <a:lnTo>
                    <a:pt x="142" y="20"/>
                  </a:lnTo>
                  <a:lnTo>
                    <a:pt x="143" y="19"/>
                  </a:lnTo>
                  <a:lnTo>
                    <a:pt x="143" y="17"/>
                  </a:lnTo>
                  <a:lnTo>
                    <a:pt x="143" y="17"/>
                  </a:lnTo>
                  <a:lnTo>
                    <a:pt x="145" y="17"/>
                  </a:lnTo>
                  <a:lnTo>
                    <a:pt x="147" y="17"/>
                  </a:lnTo>
                  <a:lnTo>
                    <a:pt x="149" y="16"/>
                  </a:lnTo>
                  <a:lnTo>
                    <a:pt x="150" y="14"/>
                  </a:lnTo>
                  <a:lnTo>
                    <a:pt x="154" y="10"/>
                  </a:lnTo>
                  <a:lnTo>
                    <a:pt x="156" y="6"/>
                  </a:lnTo>
                  <a:lnTo>
                    <a:pt x="156" y="6"/>
                  </a:lnTo>
                  <a:lnTo>
                    <a:pt x="159" y="7"/>
                  </a:lnTo>
                  <a:lnTo>
                    <a:pt x="163" y="7"/>
                  </a:lnTo>
                  <a:lnTo>
                    <a:pt x="165" y="6"/>
                  </a:lnTo>
                  <a:lnTo>
                    <a:pt x="166" y="5"/>
                  </a:lnTo>
                  <a:lnTo>
                    <a:pt x="167" y="3"/>
                  </a:lnTo>
                  <a:lnTo>
                    <a:pt x="168" y="0"/>
                  </a:lnTo>
                  <a:lnTo>
                    <a:pt x="168" y="0"/>
                  </a:lnTo>
                  <a:lnTo>
                    <a:pt x="169" y="1"/>
                  </a:lnTo>
                  <a:lnTo>
                    <a:pt x="170" y="2"/>
                  </a:lnTo>
                  <a:lnTo>
                    <a:pt x="170" y="5"/>
                  </a:lnTo>
                  <a:lnTo>
                    <a:pt x="169" y="13"/>
                  </a:lnTo>
                  <a:lnTo>
                    <a:pt x="169" y="13"/>
                  </a:lnTo>
                  <a:lnTo>
                    <a:pt x="168" y="13"/>
                  </a:lnTo>
                  <a:lnTo>
                    <a:pt x="167" y="12"/>
                  </a:lnTo>
                  <a:lnTo>
                    <a:pt x="165" y="11"/>
                  </a:lnTo>
                  <a:lnTo>
                    <a:pt x="165" y="11"/>
                  </a:lnTo>
                  <a:lnTo>
                    <a:pt x="165" y="16"/>
                  </a:lnTo>
                  <a:lnTo>
                    <a:pt x="163" y="21"/>
                  </a:lnTo>
                  <a:lnTo>
                    <a:pt x="158" y="29"/>
                  </a:lnTo>
                  <a:lnTo>
                    <a:pt x="158" y="29"/>
                  </a:lnTo>
                  <a:lnTo>
                    <a:pt x="159" y="31"/>
                  </a:lnTo>
                  <a:lnTo>
                    <a:pt x="161" y="32"/>
                  </a:lnTo>
                  <a:lnTo>
                    <a:pt x="161" y="32"/>
                  </a:lnTo>
                  <a:lnTo>
                    <a:pt x="163" y="32"/>
                  </a:lnTo>
                  <a:lnTo>
                    <a:pt x="164" y="31"/>
                  </a:lnTo>
                  <a:lnTo>
                    <a:pt x="165" y="29"/>
                  </a:lnTo>
                  <a:lnTo>
                    <a:pt x="166" y="27"/>
                  </a:lnTo>
                  <a:lnTo>
                    <a:pt x="167" y="26"/>
                  </a:lnTo>
                  <a:lnTo>
                    <a:pt x="169" y="26"/>
                  </a:lnTo>
                  <a:lnTo>
                    <a:pt x="169" y="26"/>
                  </a:lnTo>
                  <a:lnTo>
                    <a:pt x="170" y="29"/>
                  </a:lnTo>
                  <a:lnTo>
                    <a:pt x="173" y="31"/>
                  </a:lnTo>
                  <a:lnTo>
                    <a:pt x="173" y="31"/>
                  </a:lnTo>
                  <a:lnTo>
                    <a:pt x="174" y="31"/>
                  </a:lnTo>
                  <a:lnTo>
                    <a:pt x="174" y="30"/>
                  </a:lnTo>
                  <a:lnTo>
                    <a:pt x="174" y="28"/>
                  </a:lnTo>
                  <a:lnTo>
                    <a:pt x="173" y="26"/>
                  </a:lnTo>
                  <a:lnTo>
                    <a:pt x="172" y="26"/>
                  </a:lnTo>
                  <a:lnTo>
                    <a:pt x="170" y="26"/>
                  </a:lnTo>
                  <a:lnTo>
                    <a:pt x="170" y="26"/>
                  </a:lnTo>
                  <a:lnTo>
                    <a:pt x="176" y="23"/>
                  </a:lnTo>
                  <a:lnTo>
                    <a:pt x="178" y="21"/>
                  </a:lnTo>
                  <a:lnTo>
                    <a:pt x="179" y="18"/>
                  </a:lnTo>
                  <a:lnTo>
                    <a:pt x="179" y="18"/>
                  </a:lnTo>
                  <a:lnTo>
                    <a:pt x="183" y="18"/>
                  </a:lnTo>
                  <a:lnTo>
                    <a:pt x="186" y="17"/>
                  </a:lnTo>
                  <a:lnTo>
                    <a:pt x="188" y="13"/>
                  </a:lnTo>
                  <a:lnTo>
                    <a:pt x="190" y="11"/>
                  </a:lnTo>
                  <a:lnTo>
                    <a:pt x="194" y="5"/>
                  </a:lnTo>
                  <a:lnTo>
                    <a:pt x="196" y="3"/>
                  </a:lnTo>
                  <a:lnTo>
                    <a:pt x="199" y="2"/>
                  </a:lnTo>
                  <a:lnTo>
                    <a:pt x="199" y="2"/>
                  </a:lnTo>
                  <a:lnTo>
                    <a:pt x="200" y="6"/>
                  </a:lnTo>
                  <a:lnTo>
                    <a:pt x="200" y="9"/>
                  </a:lnTo>
                  <a:lnTo>
                    <a:pt x="199" y="13"/>
                  </a:lnTo>
                  <a:lnTo>
                    <a:pt x="198" y="17"/>
                  </a:lnTo>
                  <a:lnTo>
                    <a:pt x="194" y="23"/>
                  </a:lnTo>
                  <a:lnTo>
                    <a:pt x="187" y="26"/>
                  </a:lnTo>
                  <a:lnTo>
                    <a:pt x="187" y="26"/>
                  </a:lnTo>
                  <a:lnTo>
                    <a:pt x="186" y="32"/>
                  </a:lnTo>
                  <a:lnTo>
                    <a:pt x="184" y="37"/>
                  </a:lnTo>
                  <a:lnTo>
                    <a:pt x="179" y="46"/>
                  </a:lnTo>
                  <a:lnTo>
                    <a:pt x="174" y="54"/>
                  </a:lnTo>
                  <a:lnTo>
                    <a:pt x="172" y="59"/>
                  </a:lnTo>
                  <a:lnTo>
                    <a:pt x="170" y="65"/>
                  </a:lnTo>
                  <a:lnTo>
                    <a:pt x="170" y="65"/>
                  </a:lnTo>
                  <a:lnTo>
                    <a:pt x="167" y="66"/>
                  </a:lnTo>
                  <a:lnTo>
                    <a:pt x="164" y="68"/>
                  </a:lnTo>
                  <a:lnTo>
                    <a:pt x="162" y="71"/>
                  </a:lnTo>
                  <a:lnTo>
                    <a:pt x="161" y="74"/>
                  </a:lnTo>
                  <a:lnTo>
                    <a:pt x="160" y="78"/>
                  </a:lnTo>
                  <a:lnTo>
                    <a:pt x="160" y="81"/>
                  </a:lnTo>
                  <a:lnTo>
                    <a:pt x="161" y="84"/>
                  </a:lnTo>
                  <a:lnTo>
                    <a:pt x="162" y="87"/>
                  </a:lnTo>
                  <a:lnTo>
                    <a:pt x="162" y="87"/>
                  </a:lnTo>
                  <a:lnTo>
                    <a:pt x="165" y="86"/>
                  </a:lnTo>
                  <a:lnTo>
                    <a:pt x="168" y="87"/>
                  </a:lnTo>
                  <a:lnTo>
                    <a:pt x="168" y="87"/>
                  </a:lnTo>
                  <a:lnTo>
                    <a:pt x="166" y="88"/>
                  </a:lnTo>
                  <a:lnTo>
                    <a:pt x="165" y="89"/>
                  </a:lnTo>
                  <a:lnTo>
                    <a:pt x="165" y="92"/>
                  </a:lnTo>
                  <a:lnTo>
                    <a:pt x="166" y="95"/>
                  </a:lnTo>
                  <a:lnTo>
                    <a:pt x="166" y="99"/>
                  </a:lnTo>
                  <a:lnTo>
                    <a:pt x="166" y="99"/>
                  </a:lnTo>
                  <a:lnTo>
                    <a:pt x="164" y="101"/>
                  </a:lnTo>
                  <a:lnTo>
                    <a:pt x="161" y="102"/>
                  </a:lnTo>
                  <a:lnTo>
                    <a:pt x="161" y="102"/>
                  </a:lnTo>
                  <a:lnTo>
                    <a:pt x="161" y="110"/>
                  </a:lnTo>
                  <a:lnTo>
                    <a:pt x="162" y="116"/>
                  </a:lnTo>
                  <a:lnTo>
                    <a:pt x="162" y="116"/>
                  </a:lnTo>
                  <a:lnTo>
                    <a:pt x="166" y="113"/>
                  </a:lnTo>
                  <a:lnTo>
                    <a:pt x="170" y="110"/>
                  </a:lnTo>
                  <a:lnTo>
                    <a:pt x="174" y="107"/>
                  </a:lnTo>
                  <a:lnTo>
                    <a:pt x="177" y="102"/>
                  </a:lnTo>
                  <a:lnTo>
                    <a:pt x="177" y="102"/>
                  </a:lnTo>
                  <a:lnTo>
                    <a:pt x="174" y="90"/>
                  </a:lnTo>
                  <a:lnTo>
                    <a:pt x="172" y="84"/>
                  </a:lnTo>
                  <a:lnTo>
                    <a:pt x="169" y="79"/>
                  </a:lnTo>
                  <a:lnTo>
                    <a:pt x="169" y="79"/>
                  </a:lnTo>
                  <a:lnTo>
                    <a:pt x="172" y="80"/>
                  </a:lnTo>
                  <a:lnTo>
                    <a:pt x="173" y="81"/>
                  </a:lnTo>
                  <a:lnTo>
                    <a:pt x="178" y="80"/>
                  </a:lnTo>
                  <a:lnTo>
                    <a:pt x="178" y="80"/>
                  </a:lnTo>
                  <a:lnTo>
                    <a:pt x="180" y="84"/>
                  </a:lnTo>
                  <a:lnTo>
                    <a:pt x="181" y="89"/>
                  </a:lnTo>
                  <a:lnTo>
                    <a:pt x="181" y="89"/>
                  </a:lnTo>
                  <a:lnTo>
                    <a:pt x="182" y="86"/>
                  </a:lnTo>
                  <a:lnTo>
                    <a:pt x="181" y="83"/>
                  </a:lnTo>
                  <a:lnTo>
                    <a:pt x="180" y="81"/>
                  </a:lnTo>
                  <a:lnTo>
                    <a:pt x="178" y="80"/>
                  </a:lnTo>
                  <a:lnTo>
                    <a:pt x="174" y="75"/>
                  </a:lnTo>
                  <a:lnTo>
                    <a:pt x="173" y="72"/>
                  </a:lnTo>
                  <a:lnTo>
                    <a:pt x="173" y="69"/>
                  </a:lnTo>
                  <a:lnTo>
                    <a:pt x="173" y="69"/>
                  </a:lnTo>
                  <a:lnTo>
                    <a:pt x="176" y="70"/>
                  </a:lnTo>
                  <a:lnTo>
                    <a:pt x="179" y="70"/>
                  </a:lnTo>
                  <a:lnTo>
                    <a:pt x="181" y="70"/>
                  </a:lnTo>
                  <a:lnTo>
                    <a:pt x="185" y="71"/>
                  </a:lnTo>
                  <a:lnTo>
                    <a:pt x="185" y="71"/>
                  </a:lnTo>
                  <a:lnTo>
                    <a:pt x="184" y="68"/>
                  </a:lnTo>
                  <a:lnTo>
                    <a:pt x="183" y="66"/>
                  </a:lnTo>
                  <a:lnTo>
                    <a:pt x="182" y="65"/>
                  </a:lnTo>
                  <a:lnTo>
                    <a:pt x="182" y="62"/>
                  </a:lnTo>
                  <a:lnTo>
                    <a:pt x="182" y="62"/>
                  </a:lnTo>
                  <a:lnTo>
                    <a:pt x="185" y="62"/>
                  </a:lnTo>
                  <a:lnTo>
                    <a:pt x="187" y="64"/>
                  </a:lnTo>
                  <a:lnTo>
                    <a:pt x="187" y="66"/>
                  </a:lnTo>
                  <a:lnTo>
                    <a:pt x="187" y="69"/>
                  </a:lnTo>
                  <a:lnTo>
                    <a:pt x="187" y="69"/>
                  </a:lnTo>
                  <a:lnTo>
                    <a:pt x="190" y="67"/>
                  </a:lnTo>
                  <a:lnTo>
                    <a:pt x="193" y="65"/>
                  </a:lnTo>
                  <a:lnTo>
                    <a:pt x="196" y="59"/>
                  </a:lnTo>
                  <a:lnTo>
                    <a:pt x="196" y="59"/>
                  </a:lnTo>
                  <a:lnTo>
                    <a:pt x="198" y="63"/>
                  </a:lnTo>
                  <a:lnTo>
                    <a:pt x="201" y="66"/>
                  </a:lnTo>
                  <a:lnTo>
                    <a:pt x="204" y="69"/>
                  </a:lnTo>
                  <a:lnTo>
                    <a:pt x="206" y="72"/>
                  </a:lnTo>
                  <a:lnTo>
                    <a:pt x="206" y="72"/>
                  </a:lnTo>
                  <a:lnTo>
                    <a:pt x="205" y="74"/>
                  </a:lnTo>
                  <a:lnTo>
                    <a:pt x="204" y="78"/>
                  </a:lnTo>
                  <a:lnTo>
                    <a:pt x="204" y="79"/>
                  </a:lnTo>
                  <a:lnTo>
                    <a:pt x="205" y="80"/>
                  </a:lnTo>
                  <a:lnTo>
                    <a:pt x="207" y="80"/>
                  </a:lnTo>
                  <a:lnTo>
                    <a:pt x="207" y="80"/>
                  </a:lnTo>
                  <a:lnTo>
                    <a:pt x="205" y="84"/>
                  </a:lnTo>
                  <a:lnTo>
                    <a:pt x="203" y="88"/>
                  </a:lnTo>
                  <a:lnTo>
                    <a:pt x="197" y="94"/>
                  </a:lnTo>
                  <a:lnTo>
                    <a:pt x="194" y="98"/>
                  </a:lnTo>
                  <a:lnTo>
                    <a:pt x="190" y="101"/>
                  </a:lnTo>
                  <a:lnTo>
                    <a:pt x="188" y="105"/>
                  </a:lnTo>
                  <a:lnTo>
                    <a:pt x="187" y="111"/>
                  </a:lnTo>
                  <a:lnTo>
                    <a:pt x="187" y="111"/>
                  </a:lnTo>
                  <a:lnTo>
                    <a:pt x="182" y="114"/>
                  </a:lnTo>
                  <a:lnTo>
                    <a:pt x="178" y="119"/>
                  </a:lnTo>
                  <a:lnTo>
                    <a:pt x="174" y="123"/>
                  </a:lnTo>
                  <a:lnTo>
                    <a:pt x="169" y="128"/>
                  </a:lnTo>
                  <a:lnTo>
                    <a:pt x="162" y="139"/>
                  </a:lnTo>
                  <a:lnTo>
                    <a:pt x="156" y="149"/>
                  </a:lnTo>
                  <a:lnTo>
                    <a:pt x="156" y="149"/>
                  </a:lnTo>
                  <a:lnTo>
                    <a:pt x="157" y="151"/>
                  </a:lnTo>
                  <a:lnTo>
                    <a:pt x="158" y="151"/>
                  </a:lnTo>
                  <a:lnTo>
                    <a:pt x="160" y="150"/>
                  </a:lnTo>
                  <a:lnTo>
                    <a:pt x="162" y="145"/>
                  </a:lnTo>
                  <a:lnTo>
                    <a:pt x="162" y="145"/>
                  </a:lnTo>
                  <a:lnTo>
                    <a:pt x="164" y="146"/>
                  </a:lnTo>
                  <a:lnTo>
                    <a:pt x="165" y="148"/>
                  </a:lnTo>
                  <a:lnTo>
                    <a:pt x="166" y="151"/>
                  </a:lnTo>
                  <a:lnTo>
                    <a:pt x="167" y="154"/>
                  </a:lnTo>
                  <a:lnTo>
                    <a:pt x="168" y="154"/>
                  </a:lnTo>
                  <a:lnTo>
                    <a:pt x="170" y="153"/>
                  </a:lnTo>
                  <a:lnTo>
                    <a:pt x="170" y="153"/>
                  </a:lnTo>
                  <a:lnTo>
                    <a:pt x="168" y="159"/>
                  </a:lnTo>
                  <a:lnTo>
                    <a:pt x="166" y="164"/>
                  </a:lnTo>
                  <a:lnTo>
                    <a:pt x="160" y="174"/>
                  </a:lnTo>
                  <a:lnTo>
                    <a:pt x="157" y="178"/>
                  </a:lnTo>
                  <a:lnTo>
                    <a:pt x="155" y="184"/>
                  </a:lnTo>
                  <a:lnTo>
                    <a:pt x="155" y="189"/>
                  </a:lnTo>
                  <a:lnTo>
                    <a:pt x="156" y="195"/>
                  </a:lnTo>
                  <a:lnTo>
                    <a:pt x="156" y="195"/>
                  </a:lnTo>
                  <a:lnTo>
                    <a:pt x="156" y="196"/>
                  </a:lnTo>
                  <a:lnTo>
                    <a:pt x="158" y="196"/>
                  </a:lnTo>
                  <a:lnTo>
                    <a:pt x="160" y="197"/>
                  </a:lnTo>
                  <a:lnTo>
                    <a:pt x="161" y="198"/>
                  </a:lnTo>
                  <a:lnTo>
                    <a:pt x="161" y="198"/>
                  </a:lnTo>
                  <a:lnTo>
                    <a:pt x="162" y="197"/>
                  </a:lnTo>
                  <a:lnTo>
                    <a:pt x="163" y="195"/>
                  </a:lnTo>
                  <a:lnTo>
                    <a:pt x="162" y="191"/>
                  </a:lnTo>
                  <a:lnTo>
                    <a:pt x="161" y="189"/>
                  </a:lnTo>
                  <a:lnTo>
                    <a:pt x="160" y="190"/>
                  </a:lnTo>
                  <a:lnTo>
                    <a:pt x="160" y="192"/>
                  </a:lnTo>
                  <a:lnTo>
                    <a:pt x="160" y="192"/>
                  </a:lnTo>
                  <a:lnTo>
                    <a:pt x="159" y="191"/>
                  </a:lnTo>
                  <a:lnTo>
                    <a:pt x="158" y="190"/>
                  </a:lnTo>
                  <a:lnTo>
                    <a:pt x="159" y="188"/>
                  </a:lnTo>
                  <a:lnTo>
                    <a:pt x="160" y="186"/>
                  </a:lnTo>
                  <a:lnTo>
                    <a:pt x="160" y="184"/>
                  </a:lnTo>
                  <a:lnTo>
                    <a:pt x="160" y="184"/>
                  </a:lnTo>
                  <a:lnTo>
                    <a:pt x="166" y="183"/>
                  </a:lnTo>
                  <a:lnTo>
                    <a:pt x="173" y="183"/>
                  </a:lnTo>
                  <a:lnTo>
                    <a:pt x="176" y="184"/>
                  </a:lnTo>
                  <a:lnTo>
                    <a:pt x="178" y="186"/>
                  </a:lnTo>
                  <a:lnTo>
                    <a:pt x="180" y="188"/>
                  </a:lnTo>
                  <a:lnTo>
                    <a:pt x="181" y="192"/>
                  </a:lnTo>
                  <a:lnTo>
                    <a:pt x="181" y="192"/>
                  </a:lnTo>
                  <a:lnTo>
                    <a:pt x="179" y="191"/>
                  </a:lnTo>
                  <a:lnTo>
                    <a:pt x="178" y="191"/>
                  </a:lnTo>
                  <a:lnTo>
                    <a:pt x="178" y="194"/>
                  </a:lnTo>
                  <a:lnTo>
                    <a:pt x="178" y="198"/>
                  </a:lnTo>
                  <a:lnTo>
                    <a:pt x="177" y="201"/>
                  </a:lnTo>
                  <a:lnTo>
                    <a:pt x="175" y="203"/>
                  </a:lnTo>
                  <a:lnTo>
                    <a:pt x="175" y="203"/>
                  </a:lnTo>
                  <a:lnTo>
                    <a:pt x="174" y="201"/>
                  </a:lnTo>
                  <a:lnTo>
                    <a:pt x="174" y="198"/>
                  </a:lnTo>
                  <a:lnTo>
                    <a:pt x="173" y="196"/>
                  </a:lnTo>
                  <a:lnTo>
                    <a:pt x="170" y="195"/>
                  </a:lnTo>
                  <a:lnTo>
                    <a:pt x="170" y="195"/>
                  </a:lnTo>
                  <a:lnTo>
                    <a:pt x="166" y="201"/>
                  </a:lnTo>
                  <a:lnTo>
                    <a:pt x="163" y="204"/>
                  </a:lnTo>
                  <a:lnTo>
                    <a:pt x="160" y="206"/>
                  </a:lnTo>
                  <a:lnTo>
                    <a:pt x="160" y="206"/>
                  </a:lnTo>
                  <a:lnTo>
                    <a:pt x="160" y="204"/>
                  </a:lnTo>
                  <a:lnTo>
                    <a:pt x="159" y="203"/>
                  </a:lnTo>
                  <a:lnTo>
                    <a:pt x="158" y="202"/>
                  </a:lnTo>
                  <a:lnTo>
                    <a:pt x="156" y="201"/>
                  </a:lnTo>
                  <a:lnTo>
                    <a:pt x="156" y="200"/>
                  </a:lnTo>
                  <a:lnTo>
                    <a:pt x="156" y="198"/>
                  </a:lnTo>
                  <a:lnTo>
                    <a:pt x="156" y="198"/>
                  </a:lnTo>
                  <a:lnTo>
                    <a:pt x="153" y="198"/>
                  </a:lnTo>
                  <a:lnTo>
                    <a:pt x="152" y="201"/>
                  </a:lnTo>
                  <a:lnTo>
                    <a:pt x="150" y="203"/>
                  </a:lnTo>
                  <a:lnTo>
                    <a:pt x="150" y="205"/>
                  </a:lnTo>
                  <a:lnTo>
                    <a:pt x="150" y="210"/>
                  </a:lnTo>
                  <a:lnTo>
                    <a:pt x="149" y="215"/>
                  </a:lnTo>
                  <a:lnTo>
                    <a:pt x="149" y="215"/>
                  </a:lnTo>
                  <a:lnTo>
                    <a:pt x="152" y="216"/>
                  </a:lnTo>
                  <a:lnTo>
                    <a:pt x="152" y="215"/>
                  </a:lnTo>
                  <a:lnTo>
                    <a:pt x="153" y="214"/>
                  </a:lnTo>
                  <a:lnTo>
                    <a:pt x="153" y="211"/>
                  </a:lnTo>
                  <a:lnTo>
                    <a:pt x="154" y="210"/>
                  </a:lnTo>
                  <a:lnTo>
                    <a:pt x="154" y="210"/>
                  </a:lnTo>
                  <a:lnTo>
                    <a:pt x="156" y="212"/>
                  </a:lnTo>
                  <a:lnTo>
                    <a:pt x="156" y="214"/>
                  </a:lnTo>
                  <a:lnTo>
                    <a:pt x="155" y="216"/>
                  </a:lnTo>
                  <a:lnTo>
                    <a:pt x="153" y="218"/>
                  </a:lnTo>
                  <a:lnTo>
                    <a:pt x="150" y="222"/>
                  </a:lnTo>
                  <a:lnTo>
                    <a:pt x="149" y="225"/>
                  </a:lnTo>
                  <a:lnTo>
                    <a:pt x="149" y="228"/>
                  </a:lnTo>
                  <a:lnTo>
                    <a:pt x="149" y="228"/>
                  </a:lnTo>
                  <a:lnTo>
                    <a:pt x="155" y="230"/>
                  </a:lnTo>
                  <a:lnTo>
                    <a:pt x="156" y="232"/>
                  </a:lnTo>
                  <a:lnTo>
                    <a:pt x="156" y="236"/>
                  </a:lnTo>
                  <a:lnTo>
                    <a:pt x="156" y="236"/>
                  </a:lnTo>
                  <a:lnTo>
                    <a:pt x="153" y="235"/>
                  </a:lnTo>
                  <a:lnTo>
                    <a:pt x="150" y="234"/>
                  </a:lnTo>
                  <a:lnTo>
                    <a:pt x="147" y="231"/>
                  </a:lnTo>
                  <a:lnTo>
                    <a:pt x="147" y="231"/>
                  </a:lnTo>
                  <a:lnTo>
                    <a:pt x="145" y="232"/>
                  </a:lnTo>
                  <a:lnTo>
                    <a:pt x="144" y="234"/>
                  </a:lnTo>
                  <a:lnTo>
                    <a:pt x="143" y="239"/>
                  </a:lnTo>
                  <a:lnTo>
                    <a:pt x="142" y="242"/>
                  </a:lnTo>
                  <a:lnTo>
                    <a:pt x="140" y="243"/>
                  </a:lnTo>
                  <a:lnTo>
                    <a:pt x="139" y="244"/>
                  </a:lnTo>
                  <a:lnTo>
                    <a:pt x="136" y="243"/>
                  </a:lnTo>
                  <a:lnTo>
                    <a:pt x="136" y="243"/>
                  </a:lnTo>
                  <a:lnTo>
                    <a:pt x="136" y="245"/>
                  </a:lnTo>
                  <a:lnTo>
                    <a:pt x="137" y="247"/>
                  </a:lnTo>
                  <a:lnTo>
                    <a:pt x="139" y="249"/>
                  </a:lnTo>
                  <a:lnTo>
                    <a:pt x="141" y="251"/>
                  </a:lnTo>
                  <a:lnTo>
                    <a:pt x="142" y="253"/>
                  </a:lnTo>
                  <a:lnTo>
                    <a:pt x="141" y="255"/>
                  </a:lnTo>
                  <a:lnTo>
                    <a:pt x="141" y="255"/>
                  </a:lnTo>
                  <a:lnTo>
                    <a:pt x="140" y="255"/>
                  </a:lnTo>
                  <a:lnTo>
                    <a:pt x="139" y="253"/>
                  </a:lnTo>
                  <a:lnTo>
                    <a:pt x="138" y="250"/>
                  </a:lnTo>
                  <a:lnTo>
                    <a:pt x="137" y="248"/>
                  </a:lnTo>
                  <a:lnTo>
                    <a:pt x="137" y="248"/>
                  </a:lnTo>
                  <a:lnTo>
                    <a:pt x="135" y="251"/>
                  </a:lnTo>
                  <a:lnTo>
                    <a:pt x="134" y="255"/>
                  </a:lnTo>
                  <a:lnTo>
                    <a:pt x="133" y="259"/>
                  </a:lnTo>
                  <a:lnTo>
                    <a:pt x="134" y="265"/>
                  </a:lnTo>
                  <a:lnTo>
                    <a:pt x="136" y="273"/>
                  </a:lnTo>
                  <a:lnTo>
                    <a:pt x="139" y="279"/>
                  </a:lnTo>
                  <a:lnTo>
                    <a:pt x="139" y="279"/>
                  </a:lnTo>
                  <a:lnTo>
                    <a:pt x="140" y="274"/>
                  </a:lnTo>
                  <a:lnTo>
                    <a:pt x="141" y="269"/>
                  </a:lnTo>
                  <a:lnTo>
                    <a:pt x="142" y="265"/>
                  </a:lnTo>
                  <a:lnTo>
                    <a:pt x="144" y="258"/>
                  </a:lnTo>
                  <a:lnTo>
                    <a:pt x="144" y="258"/>
                  </a:lnTo>
                  <a:lnTo>
                    <a:pt x="147" y="258"/>
                  </a:lnTo>
                  <a:lnTo>
                    <a:pt x="149" y="257"/>
                  </a:lnTo>
                  <a:lnTo>
                    <a:pt x="152" y="255"/>
                  </a:lnTo>
                  <a:lnTo>
                    <a:pt x="152" y="251"/>
                  </a:lnTo>
                  <a:lnTo>
                    <a:pt x="152" y="251"/>
                  </a:lnTo>
                  <a:lnTo>
                    <a:pt x="156" y="250"/>
                  </a:lnTo>
                  <a:lnTo>
                    <a:pt x="160" y="248"/>
                  </a:lnTo>
                  <a:lnTo>
                    <a:pt x="162" y="246"/>
                  </a:lnTo>
                  <a:lnTo>
                    <a:pt x="164" y="241"/>
                  </a:lnTo>
                  <a:lnTo>
                    <a:pt x="164" y="241"/>
                  </a:lnTo>
                  <a:lnTo>
                    <a:pt x="166" y="241"/>
                  </a:lnTo>
                  <a:lnTo>
                    <a:pt x="168" y="242"/>
                  </a:lnTo>
                  <a:lnTo>
                    <a:pt x="170" y="244"/>
                  </a:lnTo>
                  <a:lnTo>
                    <a:pt x="172" y="247"/>
                  </a:lnTo>
                  <a:lnTo>
                    <a:pt x="174" y="250"/>
                  </a:lnTo>
                  <a:lnTo>
                    <a:pt x="174" y="250"/>
                  </a:lnTo>
                  <a:lnTo>
                    <a:pt x="175" y="250"/>
                  </a:lnTo>
                  <a:lnTo>
                    <a:pt x="175" y="249"/>
                  </a:lnTo>
                  <a:lnTo>
                    <a:pt x="175" y="247"/>
                  </a:lnTo>
                  <a:lnTo>
                    <a:pt x="175" y="245"/>
                  </a:lnTo>
                  <a:lnTo>
                    <a:pt x="176" y="244"/>
                  </a:lnTo>
                  <a:lnTo>
                    <a:pt x="177" y="244"/>
                  </a:lnTo>
                  <a:lnTo>
                    <a:pt x="177" y="244"/>
                  </a:lnTo>
                  <a:lnTo>
                    <a:pt x="179" y="245"/>
                  </a:lnTo>
                  <a:lnTo>
                    <a:pt x="181" y="247"/>
                  </a:lnTo>
                  <a:lnTo>
                    <a:pt x="181" y="249"/>
                  </a:lnTo>
                  <a:lnTo>
                    <a:pt x="180" y="251"/>
                  </a:lnTo>
                  <a:lnTo>
                    <a:pt x="176" y="255"/>
                  </a:lnTo>
                  <a:lnTo>
                    <a:pt x="174" y="256"/>
                  </a:lnTo>
                  <a:lnTo>
                    <a:pt x="173" y="255"/>
                  </a:lnTo>
                  <a:lnTo>
                    <a:pt x="173" y="255"/>
                  </a:lnTo>
                  <a:lnTo>
                    <a:pt x="172" y="255"/>
                  </a:lnTo>
                  <a:lnTo>
                    <a:pt x="172" y="254"/>
                  </a:lnTo>
                  <a:lnTo>
                    <a:pt x="170" y="251"/>
                  </a:lnTo>
                  <a:lnTo>
                    <a:pt x="170" y="251"/>
                  </a:lnTo>
                  <a:lnTo>
                    <a:pt x="168" y="252"/>
                  </a:lnTo>
                  <a:lnTo>
                    <a:pt x="165" y="253"/>
                  </a:lnTo>
                  <a:lnTo>
                    <a:pt x="165" y="253"/>
                  </a:lnTo>
                  <a:lnTo>
                    <a:pt x="165" y="256"/>
                  </a:lnTo>
                  <a:lnTo>
                    <a:pt x="167" y="259"/>
                  </a:lnTo>
                  <a:lnTo>
                    <a:pt x="169" y="260"/>
                  </a:lnTo>
                  <a:lnTo>
                    <a:pt x="172" y="259"/>
                  </a:lnTo>
                  <a:lnTo>
                    <a:pt x="173" y="258"/>
                  </a:lnTo>
                  <a:lnTo>
                    <a:pt x="173" y="258"/>
                  </a:lnTo>
                  <a:lnTo>
                    <a:pt x="174" y="260"/>
                  </a:lnTo>
                  <a:lnTo>
                    <a:pt x="173" y="262"/>
                  </a:lnTo>
                  <a:lnTo>
                    <a:pt x="169" y="263"/>
                  </a:lnTo>
                  <a:lnTo>
                    <a:pt x="166" y="265"/>
                  </a:lnTo>
                  <a:lnTo>
                    <a:pt x="165" y="267"/>
                  </a:lnTo>
                  <a:lnTo>
                    <a:pt x="165" y="269"/>
                  </a:lnTo>
                  <a:lnTo>
                    <a:pt x="165" y="269"/>
                  </a:lnTo>
                  <a:lnTo>
                    <a:pt x="164" y="267"/>
                  </a:lnTo>
                  <a:lnTo>
                    <a:pt x="163" y="266"/>
                  </a:lnTo>
                  <a:lnTo>
                    <a:pt x="160" y="264"/>
                  </a:lnTo>
                  <a:lnTo>
                    <a:pt x="158" y="262"/>
                  </a:lnTo>
                  <a:lnTo>
                    <a:pt x="157" y="259"/>
                  </a:lnTo>
                  <a:lnTo>
                    <a:pt x="157" y="257"/>
                  </a:lnTo>
                  <a:lnTo>
                    <a:pt x="157" y="257"/>
                  </a:lnTo>
                  <a:lnTo>
                    <a:pt x="155" y="258"/>
                  </a:lnTo>
                  <a:lnTo>
                    <a:pt x="154" y="259"/>
                  </a:lnTo>
                  <a:lnTo>
                    <a:pt x="155" y="264"/>
                  </a:lnTo>
                  <a:lnTo>
                    <a:pt x="156" y="267"/>
                  </a:lnTo>
                  <a:lnTo>
                    <a:pt x="158" y="269"/>
                  </a:lnTo>
                  <a:lnTo>
                    <a:pt x="158" y="269"/>
                  </a:lnTo>
                  <a:lnTo>
                    <a:pt x="158" y="271"/>
                  </a:lnTo>
                  <a:lnTo>
                    <a:pt x="157" y="272"/>
                  </a:lnTo>
                  <a:lnTo>
                    <a:pt x="155" y="273"/>
                  </a:lnTo>
                  <a:lnTo>
                    <a:pt x="153" y="275"/>
                  </a:lnTo>
                  <a:lnTo>
                    <a:pt x="152" y="276"/>
                  </a:lnTo>
                  <a:lnTo>
                    <a:pt x="152" y="278"/>
                  </a:lnTo>
                  <a:lnTo>
                    <a:pt x="152" y="278"/>
                  </a:lnTo>
                  <a:lnTo>
                    <a:pt x="149" y="278"/>
                  </a:lnTo>
                  <a:lnTo>
                    <a:pt x="149" y="278"/>
                  </a:lnTo>
                  <a:lnTo>
                    <a:pt x="148" y="276"/>
                  </a:lnTo>
                  <a:lnTo>
                    <a:pt x="147" y="275"/>
                  </a:lnTo>
                  <a:lnTo>
                    <a:pt x="147" y="274"/>
                  </a:lnTo>
                  <a:lnTo>
                    <a:pt x="145" y="275"/>
                  </a:lnTo>
                  <a:lnTo>
                    <a:pt x="145" y="275"/>
                  </a:lnTo>
                  <a:lnTo>
                    <a:pt x="144" y="278"/>
                  </a:lnTo>
                  <a:lnTo>
                    <a:pt x="143" y="281"/>
                  </a:lnTo>
                  <a:lnTo>
                    <a:pt x="141" y="289"/>
                  </a:lnTo>
                  <a:lnTo>
                    <a:pt x="140" y="293"/>
                  </a:lnTo>
                  <a:lnTo>
                    <a:pt x="138" y="296"/>
                  </a:lnTo>
                  <a:lnTo>
                    <a:pt x="136" y="298"/>
                  </a:lnTo>
                  <a:lnTo>
                    <a:pt x="133" y="300"/>
                  </a:lnTo>
                  <a:lnTo>
                    <a:pt x="133" y="300"/>
                  </a:lnTo>
                  <a:lnTo>
                    <a:pt x="133" y="307"/>
                  </a:lnTo>
                  <a:lnTo>
                    <a:pt x="133" y="312"/>
                  </a:lnTo>
                  <a:lnTo>
                    <a:pt x="129" y="316"/>
                  </a:lnTo>
                  <a:lnTo>
                    <a:pt x="128" y="317"/>
                  </a:lnTo>
                  <a:lnTo>
                    <a:pt x="126" y="317"/>
                  </a:lnTo>
                  <a:lnTo>
                    <a:pt x="126" y="317"/>
                  </a:lnTo>
                  <a:lnTo>
                    <a:pt x="124" y="318"/>
                  </a:lnTo>
                  <a:lnTo>
                    <a:pt x="124" y="317"/>
                  </a:lnTo>
                  <a:lnTo>
                    <a:pt x="123" y="315"/>
                  </a:lnTo>
                  <a:lnTo>
                    <a:pt x="123" y="315"/>
                  </a:lnTo>
                  <a:lnTo>
                    <a:pt x="120" y="315"/>
                  </a:lnTo>
                  <a:lnTo>
                    <a:pt x="119" y="317"/>
                  </a:lnTo>
                  <a:lnTo>
                    <a:pt x="118" y="320"/>
                  </a:lnTo>
                  <a:lnTo>
                    <a:pt x="116" y="322"/>
                  </a:lnTo>
                  <a:lnTo>
                    <a:pt x="116" y="322"/>
                  </a:lnTo>
                  <a:lnTo>
                    <a:pt x="119" y="324"/>
                  </a:lnTo>
                  <a:lnTo>
                    <a:pt x="120" y="325"/>
                  </a:lnTo>
                  <a:lnTo>
                    <a:pt x="120" y="328"/>
                  </a:lnTo>
                  <a:lnTo>
                    <a:pt x="120" y="328"/>
                  </a:lnTo>
                  <a:lnTo>
                    <a:pt x="118" y="329"/>
                  </a:lnTo>
                  <a:lnTo>
                    <a:pt x="117" y="328"/>
                  </a:lnTo>
                  <a:lnTo>
                    <a:pt x="116" y="327"/>
                  </a:lnTo>
                  <a:lnTo>
                    <a:pt x="114" y="327"/>
                  </a:lnTo>
                  <a:lnTo>
                    <a:pt x="114" y="327"/>
                  </a:lnTo>
                  <a:lnTo>
                    <a:pt x="115" y="330"/>
                  </a:lnTo>
                  <a:lnTo>
                    <a:pt x="116" y="334"/>
                  </a:lnTo>
                  <a:lnTo>
                    <a:pt x="116" y="335"/>
                  </a:lnTo>
                  <a:lnTo>
                    <a:pt x="116" y="337"/>
                  </a:lnTo>
                  <a:lnTo>
                    <a:pt x="115" y="338"/>
                  </a:lnTo>
                  <a:lnTo>
                    <a:pt x="112" y="338"/>
                  </a:lnTo>
                  <a:lnTo>
                    <a:pt x="112" y="338"/>
                  </a:lnTo>
                  <a:lnTo>
                    <a:pt x="113" y="341"/>
                  </a:lnTo>
                  <a:lnTo>
                    <a:pt x="115" y="345"/>
                  </a:lnTo>
                  <a:lnTo>
                    <a:pt x="116" y="348"/>
                  </a:lnTo>
                  <a:lnTo>
                    <a:pt x="116" y="352"/>
                  </a:lnTo>
                  <a:lnTo>
                    <a:pt x="116" y="352"/>
                  </a:lnTo>
                  <a:lnTo>
                    <a:pt x="112" y="353"/>
                  </a:lnTo>
                  <a:lnTo>
                    <a:pt x="107" y="356"/>
                  </a:lnTo>
                  <a:lnTo>
                    <a:pt x="104" y="359"/>
                  </a:lnTo>
                  <a:lnTo>
                    <a:pt x="102" y="363"/>
                  </a:lnTo>
                  <a:lnTo>
                    <a:pt x="102" y="363"/>
                  </a:lnTo>
                  <a:lnTo>
                    <a:pt x="93" y="363"/>
                  </a:lnTo>
                  <a:lnTo>
                    <a:pt x="93" y="363"/>
                  </a:lnTo>
                  <a:lnTo>
                    <a:pt x="93" y="357"/>
                  </a:lnTo>
                  <a:lnTo>
                    <a:pt x="93" y="357"/>
                  </a:lnTo>
                  <a:lnTo>
                    <a:pt x="92" y="360"/>
                  </a:lnTo>
                  <a:lnTo>
                    <a:pt x="92" y="362"/>
                  </a:lnTo>
                  <a:lnTo>
                    <a:pt x="93" y="368"/>
                  </a:lnTo>
                  <a:lnTo>
                    <a:pt x="94" y="374"/>
                  </a:lnTo>
                  <a:lnTo>
                    <a:pt x="95" y="377"/>
                  </a:lnTo>
                  <a:lnTo>
                    <a:pt x="94" y="381"/>
                  </a:lnTo>
                  <a:lnTo>
                    <a:pt x="94" y="381"/>
                  </a:lnTo>
                  <a:lnTo>
                    <a:pt x="91" y="381"/>
                  </a:lnTo>
                  <a:lnTo>
                    <a:pt x="89" y="381"/>
                  </a:lnTo>
                  <a:lnTo>
                    <a:pt x="89" y="382"/>
                  </a:lnTo>
                  <a:lnTo>
                    <a:pt x="89" y="382"/>
                  </a:lnTo>
                  <a:lnTo>
                    <a:pt x="88" y="382"/>
                  </a:lnTo>
                  <a:lnTo>
                    <a:pt x="88" y="382"/>
                  </a:lnTo>
                  <a:lnTo>
                    <a:pt x="88" y="380"/>
                  </a:lnTo>
                  <a:lnTo>
                    <a:pt x="87" y="378"/>
                  </a:lnTo>
                  <a:lnTo>
                    <a:pt x="86" y="378"/>
                  </a:lnTo>
                  <a:lnTo>
                    <a:pt x="85" y="378"/>
                  </a:lnTo>
                  <a:lnTo>
                    <a:pt x="85" y="378"/>
                  </a:lnTo>
                  <a:lnTo>
                    <a:pt x="85" y="381"/>
                  </a:lnTo>
                  <a:lnTo>
                    <a:pt x="86" y="386"/>
                  </a:lnTo>
                  <a:lnTo>
                    <a:pt x="87" y="391"/>
                  </a:lnTo>
                  <a:lnTo>
                    <a:pt x="86" y="396"/>
                  </a:lnTo>
                  <a:lnTo>
                    <a:pt x="86" y="396"/>
                  </a:lnTo>
                  <a:lnTo>
                    <a:pt x="84" y="396"/>
                  </a:lnTo>
                  <a:lnTo>
                    <a:pt x="83" y="394"/>
                  </a:lnTo>
                  <a:lnTo>
                    <a:pt x="82" y="390"/>
                  </a:lnTo>
                  <a:lnTo>
                    <a:pt x="82" y="390"/>
                  </a:lnTo>
                  <a:lnTo>
                    <a:pt x="80" y="394"/>
                  </a:lnTo>
                  <a:lnTo>
                    <a:pt x="78" y="397"/>
                  </a:lnTo>
                  <a:lnTo>
                    <a:pt x="76" y="400"/>
                  </a:lnTo>
                  <a:lnTo>
                    <a:pt x="76" y="404"/>
                  </a:lnTo>
                  <a:lnTo>
                    <a:pt x="76" y="404"/>
                  </a:lnTo>
                  <a:lnTo>
                    <a:pt x="74" y="403"/>
                  </a:lnTo>
                  <a:lnTo>
                    <a:pt x="73" y="404"/>
                  </a:lnTo>
                  <a:lnTo>
                    <a:pt x="72" y="404"/>
                  </a:lnTo>
                  <a:lnTo>
                    <a:pt x="69" y="404"/>
                  </a:lnTo>
                  <a:lnTo>
                    <a:pt x="69" y="404"/>
                  </a:lnTo>
                  <a:lnTo>
                    <a:pt x="69" y="409"/>
                  </a:lnTo>
                  <a:lnTo>
                    <a:pt x="67" y="413"/>
                  </a:lnTo>
                  <a:lnTo>
                    <a:pt x="64" y="419"/>
                  </a:lnTo>
                  <a:lnTo>
                    <a:pt x="60" y="424"/>
                  </a:lnTo>
                  <a:lnTo>
                    <a:pt x="58" y="428"/>
                  </a:lnTo>
                  <a:lnTo>
                    <a:pt x="57" y="432"/>
                  </a:lnTo>
                  <a:lnTo>
                    <a:pt x="57" y="432"/>
                  </a:lnTo>
                  <a:lnTo>
                    <a:pt x="56" y="430"/>
                  </a:lnTo>
                  <a:lnTo>
                    <a:pt x="53" y="429"/>
                  </a:lnTo>
                  <a:lnTo>
                    <a:pt x="51" y="429"/>
                  </a:lnTo>
                  <a:lnTo>
                    <a:pt x="48" y="430"/>
                  </a:lnTo>
                  <a:lnTo>
                    <a:pt x="46" y="432"/>
                  </a:lnTo>
                  <a:lnTo>
                    <a:pt x="45" y="435"/>
                  </a:lnTo>
                  <a:lnTo>
                    <a:pt x="45" y="437"/>
                  </a:lnTo>
                  <a:lnTo>
                    <a:pt x="46" y="440"/>
                  </a:lnTo>
                  <a:lnTo>
                    <a:pt x="46" y="440"/>
                  </a:lnTo>
                  <a:lnTo>
                    <a:pt x="43" y="439"/>
                  </a:lnTo>
                  <a:lnTo>
                    <a:pt x="41" y="440"/>
                  </a:lnTo>
                  <a:lnTo>
                    <a:pt x="40" y="441"/>
                  </a:lnTo>
                  <a:lnTo>
                    <a:pt x="39" y="444"/>
                  </a:lnTo>
                  <a:lnTo>
                    <a:pt x="37" y="450"/>
                  </a:lnTo>
                  <a:lnTo>
                    <a:pt x="36" y="452"/>
                  </a:lnTo>
                  <a:lnTo>
                    <a:pt x="35" y="454"/>
                  </a:lnTo>
                  <a:lnTo>
                    <a:pt x="35" y="454"/>
                  </a:lnTo>
                  <a:lnTo>
                    <a:pt x="34" y="453"/>
                  </a:lnTo>
                  <a:lnTo>
                    <a:pt x="34" y="451"/>
                  </a:lnTo>
                  <a:lnTo>
                    <a:pt x="34" y="448"/>
                  </a:lnTo>
                  <a:lnTo>
                    <a:pt x="38" y="442"/>
                  </a:lnTo>
                  <a:lnTo>
                    <a:pt x="38" y="442"/>
                  </a:lnTo>
                  <a:lnTo>
                    <a:pt x="37" y="439"/>
                  </a:lnTo>
                  <a:lnTo>
                    <a:pt x="36" y="438"/>
                  </a:lnTo>
                  <a:lnTo>
                    <a:pt x="33" y="435"/>
                  </a:lnTo>
                  <a:lnTo>
                    <a:pt x="29" y="432"/>
                  </a:lnTo>
                  <a:lnTo>
                    <a:pt x="28" y="430"/>
                  </a:lnTo>
                  <a:lnTo>
                    <a:pt x="27" y="428"/>
                  </a:lnTo>
                  <a:lnTo>
                    <a:pt x="27" y="428"/>
                  </a:lnTo>
                  <a:lnTo>
                    <a:pt x="25" y="428"/>
                  </a:lnTo>
                  <a:lnTo>
                    <a:pt x="24" y="429"/>
                  </a:lnTo>
                  <a:lnTo>
                    <a:pt x="23" y="430"/>
                  </a:lnTo>
                  <a:lnTo>
                    <a:pt x="21" y="430"/>
                  </a:lnTo>
                  <a:lnTo>
                    <a:pt x="21" y="430"/>
                  </a:lnTo>
                  <a:lnTo>
                    <a:pt x="20" y="428"/>
                  </a:lnTo>
                  <a:lnTo>
                    <a:pt x="21" y="424"/>
                  </a:lnTo>
                  <a:lnTo>
                    <a:pt x="23" y="421"/>
                  </a:lnTo>
                  <a:lnTo>
                    <a:pt x="25" y="418"/>
                  </a:lnTo>
                  <a:lnTo>
                    <a:pt x="26" y="414"/>
                  </a:lnTo>
                  <a:lnTo>
                    <a:pt x="26" y="414"/>
                  </a:lnTo>
                  <a:lnTo>
                    <a:pt x="32" y="414"/>
                  </a:lnTo>
                  <a:lnTo>
                    <a:pt x="33" y="414"/>
                  </a:lnTo>
                  <a:lnTo>
                    <a:pt x="35" y="415"/>
                  </a:lnTo>
                  <a:lnTo>
                    <a:pt x="35" y="415"/>
                  </a:lnTo>
                  <a:lnTo>
                    <a:pt x="35" y="421"/>
                  </a:lnTo>
                  <a:lnTo>
                    <a:pt x="35" y="427"/>
                  </a:lnTo>
                  <a:lnTo>
                    <a:pt x="36" y="429"/>
                  </a:lnTo>
                  <a:lnTo>
                    <a:pt x="37" y="431"/>
                  </a:lnTo>
                  <a:lnTo>
                    <a:pt x="39" y="432"/>
                  </a:lnTo>
                  <a:lnTo>
                    <a:pt x="42" y="432"/>
                  </a:lnTo>
                  <a:lnTo>
                    <a:pt x="42" y="432"/>
                  </a:lnTo>
                  <a:lnTo>
                    <a:pt x="44" y="423"/>
                  </a:lnTo>
                  <a:lnTo>
                    <a:pt x="44" y="414"/>
                  </a:lnTo>
                  <a:lnTo>
                    <a:pt x="43" y="409"/>
                  </a:lnTo>
                  <a:lnTo>
                    <a:pt x="41" y="406"/>
                  </a:lnTo>
                  <a:lnTo>
                    <a:pt x="39" y="403"/>
                  </a:lnTo>
                  <a:lnTo>
                    <a:pt x="36" y="403"/>
                  </a:lnTo>
                  <a:lnTo>
                    <a:pt x="36" y="403"/>
                  </a:lnTo>
                  <a:lnTo>
                    <a:pt x="38" y="401"/>
                  </a:lnTo>
                  <a:lnTo>
                    <a:pt x="38" y="398"/>
                  </a:lnTo>
                  <a:lnTo>
                    <a:pt x="39" y="393"/>
                  </a:lnTo>
                  <a:lnTo>
                    <a:pt x="37" y="388"/>
                  </a:lnTo>
                  <a:lnTo>
                    <a:pt x="35" y="382"/>
                  </a:lnTo>
                  <a:lnTo>
                    <a:pt x="35" y="382"/>
                  </a:lnTo>
                  <a:lnTo>
                    <a:pt x="34" y="382"/>
                  </a:lnTo>
                  <a:lnTo>
                    <a:pt x="33" y="383"/>
                  </a:lnTo>
                  <a:lnTo>
                    <a:pt x="32" y="386"/>
                  </a:lnTo>
                  <a:lnTo>
                    <a:pt x="32" y="386"/>
                  </a:lnTo>
                  <a:lnTo>
                    <a:pt x="31" y="385"/>
                  </a:lnTo>
                  <a:lnTo>
                    <a:pt x="29" y="382"/>
                  </a:lnTo>
                  <a:lnTo>
                    <a:pt x="31" y="378"/>
                  </a:lnTo>
                  <a:lnTo>
                    <a:pt x="32" y="374"/>
                  </a:lnTo>
                  <a:lnTo>
                    <a:pt x="31" y="373"/>
                  </a:lnTo>
                  <a:lnTo>
                    <a:pt x="29" y="371"/>
                  </a:lnTo>
                  <a:lnTo>
                    <a:pt x="29" y="371"/>
                  </a:lnTo>
                  <a:lnTo>
                    <a:pt x="28" y="374"/>
                  </a:lnTo>
                  <a:lnTo>
                    <a:pt x="26" y="376"/>
                  </a:lnTo>
                  <a:lnTo>
                    <a:pt x="25" y="377"/>
                  </a:lnTo>
                  <a:lnTo>
                    <a:pt x="24" y="377"/>
                  </a:lnTo>
                  <a:lnTo>
                    <a:pt x="23" y="376"/>
                  </a:lnTo>
                  <a:lnTo>
                    <a:pt x="22" y="374"/>
                  </a:lnTo>
                  <a:lnTo>
                    <a:pt x="22" y="374"/>
                  </a:lnTo>
                  <a:lnTo>
                    <a:pt x="21" y="375"/>
                  </a:lnTo>
                  <a:lnTo>
                    <a:pt x="20" y="377"/>
                  </a:lnTo>
                  <a:lnTo>
                    <a:pt x="19" y="381"/>
                  </a:lnTo>
                  <a:lnTo>
                    <a:pt x="19" y="381"/>
                  </a:lnTo>
                  <a:lnTo>
                    <a:pt x="11" y="381"/>
                  </a:lnTo>
                  <a:lnTo>
                    <a:pt x="11" y="381"/>
                  </a:lnTo>
                  <a:lnTo>
                    <a:pt x="14" y="380"/>
                  </a:lnTo>
                  <a:lnTo>
                    <a:pt x="15" y="379"/>
                  </a:lnTo>
                  <a:lnTo>
                    <a:pt x="16" y="377"/>
                  </a:lnTo>
                  <a:lnTo>
                    <a:pt x="16" y="375"/>
                  </a:lnTo>
                  <a:lnTo>
                    <a:pt x="15" y="363"/>
                  </a:lnTo>
                  <a:lnTo>
                    <a:pt x="15" y="363"/>
                  </a:lnTo>
                  <a:lnTo>
                    <a:pt x="17" y="365"/>
                  </a:lnTo>
                  <a:lnTo>
                    <a:pt x="17" y="363"/>
                  </a:lnTo>
                  <a:lnTo>
                    <a:pt x="17" y="361"/>
                  </a:lnTo>
                  <a:lnTo>
                    <a:pt x="17" y="360"/>
                  </a:lnTo>
                  <a:lnTo>
                    <a:pt x="18" y="359"/>
                  </a:lnTo>
                  <a:lnTo>
                    <a:pt x="18" y="359"/>
                  </a:lnTo>
                  <a:lnTo>
                    <a:pt x="19" y="361"/>
                  </a:lnTo>
                  <a:lnTo>
                    <a:pt x="20" y="362"/>
                  </a:lnTo>
                  <a:lnTo>
                    <a:pt x="22" y="362"/>
                  </a:lnTo>
                  <a:lnTo>
                    <a:pt x="22" y="362"/>
                  </a:lnTo>
                  <a:lnTo>
                    <a:pt x="20" y="357"/>
                  </a:lnTo>
                  <a:lnTo>
                    <a:pt x="18" y="352"/>
                  </a:lnTo>
                  <a:lnTo>
                    <a:pt x="18" y="349"/>
                  </a:lnTo>
                  <a:lnTo>
                    <a:pt x="18" y="347"/>
                  </a:lnTo>
                  <a:lnTo>
                    <a:pt x="19" y="345"/>
                  </a:lnTo>
                  <a:lnTo>
                    <a:pt x="22" y="342"/>
                  </a:lnTo>
                  <a:lnTo>
                    <a:pt x="22" y="342"/>
                  </a:lnTo>
                  <a:lnTo>
                    <a:pt x="22" y="337"/>
                  </a:lnTo>
                  <a:lnTo>
                    <a:pt x="24" y="331"/>
                  </a:lnTo>
                  <a:lnTo>
                    <a:pt x="27" y="327"/>
                  </a:lnTo>
                  <a:lnTo>
                    <a:pt x="32" y="322"/>
                  </a:lnTo>
                  <a:lnTo>
                    <a:pt x="40" y="313"/>
                  </a:lnTo>
                  <a:lnTo>
                    <a:pt x="43" y="309"/>
                  </a:lnTo>
                  <a:lnTo>
                    <a:pt x="46" y="303"/>
                  </a:lnTo>
                  <a:lnTo>
                    <a:pt x="46" y="303"/>
                  </a:lnTo>
                  <a:lnTo>
                    <a:pt x="47" y="305"/>
                  </a:lnTo>
                  <a:lnTo>
                    <a:pt x="48" y="305"/>
                  </a:lnTo>
                  <a:lnTo>
                    <a:pt x="49" y="304"/>
                  </a:lnTo>
                  <a:lnTo>
                    <a:pt x="51" y="303"/>
                  </a:lnTo>
                  <a:lnTo>
                    <a:pt x="53" y="299"/>
                  </a:lnTo>
                  <a:lnTo>
                    <a:pt x="53" y="295"/>
                  </a:lnTo>
                  <a:lnTo>
                    <a:pt x="53" y="295"/>
                  </a:lnTo>
                  <a:lnTo>
                    <a:pt x="56" y="297"/>
                  </a:lnTo>
                  <a:lnTo>
                    <a:pt x="58" y="296"/>
                  </a:lnTo>
                  <a:lnTo>
                    <a:pt x="59" y="295"/>
                  </a:lnTo>
                  <a:lnTo>
                    <a:pt x="60" y="293"/>
                  </a:lnTo>
                  <a:lnTo>
                    <a:pt x="61" y="292"/>
                  </a:lnTo>
                  <a:lnTo>
                    <a:pt x="62" y="290"/>
                  </a:lnTo>
                  <a:lnTo>
                    <a:pt x="65" y="289"/>
                  </a:lnTo>
                  <a:lnTo>
                    <a:pt x="68" y="290"/>
                  </a:lnTo>
                  <a:lnTo>
                    <a:pt x="68" y="290"/>
                  </a:lnTo>
                  <a:lnTo>
                    <a:pt x="68" y="285"/>
                  </a:lnTo>
                  <a:lnTo>
                    <a:pt x="69" y="280"/>
                  </a:lnTo>
                  <a:lnTo>
                    <a:pt x="69" y="276"/>
                  </a:lnTo>
                  <a:lnTo>
                    <a:pt x="69" y="270"/>
                  </a:lnTo>
                  <a:lnTo>
                    <a:pt x="69" y="270"/>
                  </a:lnTo>
                  <a:lnTo>
                    <a:pt x="72" y="271"/>
                  </a:lnTo>
                  <a:lnTo>
                    <a:pt x="74" y="270"/>
                  </a:lnTo>
                  <a:lnTo>
                    <a:pt x="74" y="269"/>
                  </a:lnTo>
                  <a:lnTo>
                    <a:pt x="74" y="266"/>
                  </a:lnTo>
                  <a:lnTo>
                    <a:pt x="74" y="266"/>
                  </a:lnTo>
                  <a:lnTo>
                    <a:pt x="77" y="267"/>
                  </a:lnTo>
                  <a:lnTo>
                    <a:pt x="79" y="266"/>
                  </a:lnTo>
                  <a:lnTo>
                    <a:pt x="81" y="265"/>
                  </a:lnTo>
                  <a:lnTo>
                    <a:pt x="84" y="263"/>
                  </a:lnTo>
                  <a:lnTo>
                    <a:pt x="84" y="263"/>
                  </a:lnTo>
                  <a:lnTo>
                    <a:pt x="84" y="254"/>
                  </a:lnTo>
                  <a:lnTo>
                    <a:pt x="84" y="254"/>
                  </a:lnTo>
                  <a:lnTo>
                    <a:pt x="87" y="253"/>
                  </a:lnTo>
                  <a:lnTo>
                    <a:pt x="91" y="251"/>
                  </a:lnTo>
                  <a:lnTo>
                    <a:pt x="95" y="246"/>
                  </a:lnTo>
                  <a:lnTo>
                    <a:pt x="99" y="239"/>
                  </a:lnTo>
                  <a:lnTo>
                    <a:pt x="102" y="232"/>
                  </a:lnTo>
                  <a:lnTo>
                    <a:pt x="106" y="226"/>
                  </a:lnTo>
                  <a:lnTo>
                    <a:pt x="109" y="219"/>
                  </a:lnTo>
                  <a:lnTo>
                    <a:pt x="115" y="214"/>
                  </a:lnTo>
                  <a:lnTo>
                    <a:pt x="118" y="213"/>
                  </a:lnTo>
                  <a:lnTo>
                    <a:pt x="122" y="211"/>
                  </a:lnTo>
                  <a:lnTo>
                    <a:pt x="122" y="211"/>
                  </a:lnTo>
                  <a:lnTo>
                    <a:pt x="122" y="209"/>
                  </a:lnTo>
                  <a:lnTo>
                    <a:pt x="123" y="207"/>
                  </a:lnTo>
                  <a:lnTo>
                    <a:pt x="123" y="205"/>
                  </a:lnTo>
                  <a:lnTo>
                    <a:pt x="123" y="203"/>
                  </a:lnTo>
                  <a:lnTo>
                    <a:pt x="123" y="203"/>
                  </a:lnTo>
                  <a:lnTo>
                    <a:pt x="125" y="204"/>
                  </a:lnTo>
                  <a:lnTo>
                    <a:pt x="126" y="206"/>
                  </a:lnTo>
                  <a:lnTo>
                    <a:pt x="127" y="209"/>
                  </a:lnTo>
                  <a:lnTo>
                    <a:pt x="130" y="210"/>
                  </a:lnTo>
                  <a:lnTo>
                    <a:pt x="130" y="210"/>
                  </a:lnTo>
                  <a:lnTo>
                    <a:pt x="134" y="208"/>
                  </a:lnTo>
                  <a:lnTo>
                    <a:pt x="135" y="206"/>
                  </a:lnTo>
                  <a:lnTo>
                    <a:pt x="135" y="203"/>
                  </a:lnTo>
                  <a:lnTo>
                    <a:pt x="135" y="203"/>
                  </a:lnTo>
                  <a:lnTo>
                    <a:pt x="134" y="202"/>
                  </a:lnTo>
                  <a:lnTo>
                    <a:pt x="133" y="201"/>
                  </a:lnTo>
                  <a:lnTo>
                    <a:pt x="129" y="200"/>
                  </a:lnTo>
                  <a:lnTo>
                    <a:pt x="126" y="198"/>
                  </a:lnTo>
                  <a:lnTo>
                    <a:pt x="124" y="196"/>
                  </a:lnTo>
                  <a:lnTo>
                    <a:pt x="124" y="196"/>
                  </a:lnTo>
                  <a:lnTo>
                    <a:pt x="128" y="190"/>
                  </a:lnTo>
                  <a:lnTo>
                    <a:pt x="130" y="187"/>
                  </a:lnTo>
                  <a:lnTo>
                    <a:pt x="130" y="184"/>
                  </a:lnTo>
                  <a:lnTo>
                    <a:pt x="130" y="184"/>
                  </a:lnTo>
                  <a:lnTo>
                    <a:pt x="133" y="184"/>
                  </a:lnTo>
                  <a:lnTo>
                    <a:pt x="134" y="185"/>
                  </a:lnTo>
                  <a:lnTo>
                    <a:pt x="135" y="186"/>
                  </a:lnTo>
                  <a:lnTo>
                    <a:pt x="136" y="186"/>
                  </a:lnTo>
                  <a:lnTo>
                    <a:pt x="136" y="186"/>
                  </a:lnTo>
                  <a:lnTo>
                    <a:pt x="138" y="184"/>
                  </a:lnTo>
                  <a:lnTo>
                    <a:pt x="139" y="182"/>
                  </a:lnTo>
                  <a:lnTo>
                    <a:pt x="141" y="176"/>
                  </a:lnTo>
                  <a:lnTo>
                    <a:pt x="141" y="170"/>
                  </a:lnTo>
                  <a:lnTo>
                    <a:pt x="140" y="166"/>
                  </a:lnTo>
                  <a:lnTo>
                    <a:pt x="140" y="166"/>
                  </a:lnTo>
                  <a:lnTo>
                    <a:pt x="134" y="171"/>
                  </a:lnTo>
                  <a:lnTo>
                    <a:pt x="127" y="177"/>
                  </a:lnTo>
                  <a:lnTo>
                    <a:pt x="122" y="185"/>
                  </a:lnTo>
                  <a:lnTo>
                    <a:pt x="120" y="189"/>
                  </a:lnTo>
                  <a:lnTo>
                    <a:pt x="119" y="193"/>
                  </a:lnTo>
                  <a:lnTo>
                    <a:pt x="119" y="193"/>
                  </a:lnTo>
                  <a:lnTo>
                    <a:pt x="112" y="193"/>
                  </a:lnTo>
                  <a:lnTo>
                    <a:pt x="112" y="193"/>
                  </a:lnTo>
                  <a:lnTo>
                    <a:pt x="111" y="197"/>
                  </a:lnTo>
                  <a:lnTo>
                    <a:pt x="109" y="201"/>
                  </a:lnTo>
                  <a:lnTo>
                    <a:pt x="108" y="205"/>
                  </a:lnTo>
                  <a:lnTo>
                    <a:pt x="106" y="207"/>
                  </a:lnTo>
                  <a:lnTo>
                    <a:pt x="106" y="207"/>
                  </a:lnTo>
                  <a:lnTo>
                    <a:pt x="104" y="207"/>
                  </a:lnTo>
                  <a:lnTo>
                    <a:pt x="103" y="206"/>
                  </a:lnTo>
                  <a:lnTo>
                    <a:pt x="102" y="206"/>
                  </a:lnTo>
                  <a:lnTo>
                    <a:pt x="101" y="206"/>
                  </a:lnTo>
                  <a:lnTo>
                    <a:pt x="101" y="206"/>
                  </a:lnTo>
                  <a:lnTo>
                    <a:pt x="100" y="206"/>
                  </a:lnTo>
                  <a:lnTo>
                    <a:pt x="99" y="207"/>
                  </a:lnTo>
                  <a:lnTo>
                    <a:pt x="99" y="210"/>
                  </a:lnTo>
                  <a:lnTo>
                    <a:pt x="99" y="213"/>
                  </a:lnTo>
                  <a:lnTo>
                    <a:pt x="99" y="215"/>
                  </a:lnTo>
                  <a:lnTo>
                    <a:pt x="99" y="215"/>
                  </a:lnTo>
                  <a:lnTo>
                    <a:pt x="86" y="230"/>
                  </a:lnTo>
                  <a:lnTo>
                    <a:pt x="73" y="244"/>
                  </a:lnTo>
                  <a:lnTo>
                    <a:pt x="47" y="272"/>
                  </a:lnTo>
                  <a:lnTo>
                    <a:pt x="47" y="272"/>
                  </a:lnTo>
                  <a:lnTo>
                    <a:pt x="47" y="275"/>
                  </a:lnTo>
                  <a:lnTo>
                    <a:pt x="46" y="277"/>
                  </a:lnTo>
                  <a:lnTo>
                    <a:pt x="43" y="280"/>
                  </a:lnTo>
                  <a:lnTo>
                    <a:pt x="42" y="283"/>
                  </a:lnTo>
                  <a:lnTo>
                    <a:pt x="40" y="285"/>
                  </a:lnTo>
                  <a:lnTo>
                    <a:pt x="40" y="288"/>
                  </a:lnTo>
                  <a:lnTo>
                    <a:pt x="40" y="291"/>
                  </a:lnTo>
                  <a:lnTo>
                    <a:pt x="40" y="291"/>
                  </a:lnTo>
                  <a:lnTo>
                    <a:pt x="39" y="292"/>
                  </a:lnTo>
                  <a:lnTo>
                    <a:pt x="37" y="292"/>
                  </a:lnTo>
                  <a:lnTo>
                    <a:pt x="36" y="295"/>
                  </a:lnTo>
                  <a:lnTo>
                    <a:pt x="33" y="297"/>
                  </a:lnTo>
                  <a:lnTo>
                    <a:pt x="32" y="297"/>
                  </a:lnTo>
                  <a:lnTo>
                    <a:pt x="29" y="297"/>
                  </a:lnTo>
                  <a:lnTo>
                    <a:pt x="29" y="297"/>
                  </a:lnTo>
                  <a:lnTo>
                    <a:pt x="25" y="304"/>
                  </a:lnTo>
                  <a:lnTo>
                    <a:pt x="23" y="307"/>
                  </a:lnTo>
                  <a:lnTo>
                    <a:pt x="22" y="310"/>
                  </a:lnTo>
                  <a:lnTo>
                    <a:pt x="22" y="310"/>
                  </a:lnTo>
                  <a:lnTo>
                    <a:pt x="19" y="310"/>
                  </a:lnTo>
                  <a:lnTo>
                    <a:pt x="16" y="310"/>
                  </a:lnTo>
                  <a:lnTo>
                    <a:pt x="15" y="311"/>
                  </a:lnTo>
                  <a:lnTo>
                    <a:pt x="14" y="313"/>
                  </a:lnTo>
                  <a:lnTo>
                    <a:pt x="11" y="316"/>
                  </a:lnTo>
                  <a:lnTo>
                    <a:pt x="9" y="317"/>
                  </a:lnTo>
                  <a:lnTo>
                    <a:pt x="6" y="317"/>
                  </a:lnTo>
                  <a:lnTo>
                    <a:pt x="6" y="317"/>
                  </a:lnTo>
                  <a:lnTo>
                    <a:pt x="6" y="312"/>
                  </a:lnTo>
                  <a:lnTo>
                    <a:pt x="4" y="309"/>
                  </a:lnTo>
                  <a:lnTo>
                    <a:pt x="2" y="306"/>
                  </a:lnTo>
                  <a:lnTo>
                    <a:pt x="0" y="303"/>
                  </a:lnTo>
                  <a:lnTo>
                    <a:pt x="0" y="303"/>
                  </a:lnTo>
                  <a:lnTo>
                    <a:pt x="2" y="298"/>
                  </a:lnTo>
                  <a:lnTo>
                    <a:pt x="5" y="293"/>
                  </a:lnTo>
                  <a:lnTo>
                    <a:pt x="13" y="286"/>
                  </a:lnTo>
                  <a:lnTo>
                    <a:pt x="20" y="277"/>
                  </a:lnTo>
                  <a:lnTo>
                    <a:pt x="23" y="274"/>
                  </a:lnTo>
                  <a:lnTo>
                    <a:pt x="26" y="269"/>
                  </a:lnTo>
                  <a:lnTo>
                    <a:pt x="26" y="269"/>
                  </a:lnTo>
                  <a:lnTo>
                    <a:pt x="32" y="269"/>
                  </a:lnTo>
                  <a:lnTo>
                    <a:pt x="32" y="269"/>
                  </a:lnTo>
                  <a:lnTo>
                    <a:pt x="32" y="263"/>
                  </a:lnTo>
                  <a:lnTo>
                    <a:pt x="33" y="257"/>
                  </a:lnTo>
                  <a:lnTo>
                    <a:pt x="36" y="248"/>
                  </a:lnTo>
                  <a:lnTo>
                    <a:pt x="39" y="239"/>
                  </a:lnTo>
                  <a:lnTo>
                    <a:pt x="42" y="231"/>
                  </a:lnTo>
                  <a:lnTo>
                    <a:pt x="42" y="231"/>
                  </a:lnTo>
                  <a:lnTo>
                    <a:pt x="44" y="229"/>
                  </a:lnTo>
                  <a:lnTo>
                    <a:pt x="47" y="226"/>
                  </a:lnTo>
                  <a:lnTo>
                    <a:pt x="52" y="218"/>
                  </a:lnTo>
                  <a:lnTo>
                    <a:pt x="54" y="211"/>
                  </a:lnTo>
                  <a:lnTo>
                    <a:pt x="54" y="208"/>
                  </a:lnTo>
                  <a:lnTo>
                    <a:pt x="53" y="206"/>
                  </a:lnTo>
                  <a:lnTo>
                    <a:pt x="53" y="206"/>
                  </a:lnTo>
                  <a:lnTo>
                    <a:pt x="53" y="208"/>
                  </a:lnTo>
                  <a:lnTo>
                    <a:pt x="52" y="210"/>
                  </a:lnTo>
                  <a:lnTo>
                    <a:pt x="49" y="212"/>
                  </a:lnTo>
                  <a:lnTo>
                    <a:pt x="46" y="215"/>
                  </a:lnTo>
                  <a:lnTo>
                    <a:pt x="46" y="217"/>
                  </a:lnTo>
                  <a:lnTo>
                    <a:pt x="46" y="221"/>
                  </a:lnTo>
                  <a:lnTo>
                    <a:pt x="46" y="221"/>
                  </a:lnTo>
                  <a:lnTo>
                    <a:pt x="43" y="221"/>
                  </a:lnTo>
                  <a:lnTo>
                    <a:pt x="41" y="222"/>
                  </a:lnTo>
                  <a:lnTo>
                    <a:pt x="39" y="223"/>
                  </a:lnTo>
                  <a:lnTo>
                    <a:pt x="37" y="226"/>
                  </a:lnTo>
                  <a:lnTo>
                    <a:pt x="35" y="232"/>
                  </a:lnTo>
                  <a:lnTo>
                    <a:pt x="32" y="238"/>
                  </a:lnTo>
                  <a:lnTo>
                    <a:pt x="32" y="238"/>
                  </a:lnTo>
                  <a:lnTo>
                    <a:pt x="29" y="237"/>
                  </a:lnTo>
                  <a:lnTo>
                    <a:pt x="27" y="236"/>
                  </a:lnTo>
                  <a:lnTo>
                    <a:pt x="26" y="235"/>
                  </a:lnTo>
                  <a:lnTo>
                    <a:pt x="23" y="236"/>
                  </a:lnTo>
                  <a:lnTo>
                    <a:pt x="23" y="236"/>
                  </a:lnTo>
                  <a:lnTo>
                    <a:pt x="23" y="230"/>
                  </a:lnTo>
                  <a:lnTo>
                    <a:pt x="23" y="225"/>
                  </a:lnTo>
                  <a:lnTo>
                    <a:pt x="24" y="221"/>
                  </a:lnTo>
                  <a:lnTo>
                    <a:pt x="26" y="216"/>
                  </a:lnTo>
                  <a:lnTo>
                    <a:pt x="32" y="209"/>
                  </a:lnTo>
                  <a:lnTo>
                    <a:pt x="38" y="203"/>
                  </a:lnTo>
                  <a:lnTo>
                    <a:pt x="44" y="196"/>
                  </a:lnTo>
                  <a:lnTo>
                    <a:pt x="51" y="189"/>
                  </a:lnTo>
                  <a:lnTo>
                    <a:pt x="54" y="186"/>
                  </a:lnTo>
                  <a:lnTo>
                    <a:pt x="56" y="181"/>
                  </a:lnTo>
                  <a:lnTo>
                    <a:pt x="57" y="175"/>
                  </a:lnTo>
                  <a:lnTo>
                    <a:pt x="57" y="170"/>
                  </a:lnTo>
                  <a:lnTo>
                    <a:pt x="57" y="170"/>
                  </a:lnTo>
                  <a:lnTo>
                    <a:pt x="62" y="168"/>
                  </a:lnTo>
                  <a:lnTo>
                    <a:pt x="65" y="166"/>
                  </a:lnTo>
                  <a:lnTo>
                    <a:pt x="68" y="162"/>
                  </a:lnTo>
                  <a:lnTo>
                    <a:pt x="69" y="156"/>
                  </a:lnTo>
                  <a:lnTo>
                    <a:pt x="69" y="156"/>
                  </a:lnTo>
                  <a:lnTo>
                    <a:pt x="73" y="157"/>
                  </a:lnTo>
                  <a:lnTo>
                    <a:pt x="74" y="161"/>
                  </a:lnTo>
                  <a:lnTo>
                    <a:pt x="76" y="166"/>
                  </a:lnTo>
                  <a:lnTo>
                    <a:pt x="76" y="166"/>
                  </a:lnTo>
                  <a:lnTo>
                    <a:pt x="77" y="154"/>
                  </a:lnTo>
                  <a:lnTo>
                    <a:pt x="78" y="142"/>
                  </a:lnTo>
                  <a:lnTo>
                    <a:pt x="78" y="142"/>
                  </a:lnTo>
                  <a:lnTo>
                    <a:pt x="83" y="151"/>
                  </a:lnTo>
                  <a:lnTo>
                    <a:pt x="88" y="163"/>
                  </a:lnTo>
                  <a:lnTo>
                    <a:pt x="88" y="163"/>
                  </a:lnTo>
                  <a:lnTo>
                    <a:pt x="89" y="157"/>
                  </a:lnTo>
                  <a:lnTo>
                    <a:pt x="92" y="152"/>
                  </a:lnTo>
                  <a:lnTo>
                    <a:pt x="93" y="148"/>
                  </a:lnTo>
                  <a:lnTo>
                    <a:pt x="95" y="144"/>
                  </a:lnTo>
                  <a:lnTo>
                    <a:pt x="95" y="144"/>
                  </a:lnTo>
                  <a:lnTo>
                    <a:pt x="97" y="146"/>
                  </a:lnTo>
                  <a:lnTo>
                    <a:pt x="99" y="147"/>
                  </a:lnTo>
                  <a:lnTo>
                    <a:pt x="101" y="147"/>
                  </a:lnTo>
                  <a:lnTo>
                    <a:pt x="103" y="148"/>
                  </a:lnTo>
                  <a:lnTo>
                    <a:pt x="103" y="148"/>
                  </a:lnTo>
                  <a:lnTo>
                    <a:pt x="105" y="147"/>
                  </a:lnTo>
                  <a:lnTo>
                    <a:pt x="105" y="145"/>
                  </a:lnTo>
                  <a:lnTo>
                    <a:pt x="106" y="144"/>
                  </a:lnTo>
                  <a:lnTo>
                    <a:pt x="109" y="144"/>
                  </a:lnTo>
                  <a:lnTo>
                    <a:pt x="109" y="144"/>
                  </a:lnTo>
                  <a:lnTo>
                    <a:pt x="109" y="140"/>
                  </a:lnTo>
                  <a:lnTo>
                    <a:pt x="108" y="137"/>
                  </a:lnTo>
                  <a:lnTo>
                    <a:pt x="107" y="135"/>
                  </a:lnTo>
                  <a:lnTo>
                    <a:pt x="107" y="131"/>
                  </a:lnTo>
                  <a:lnTo>
                    <a:pt x="107" y="131"/>
                  </a:lnTo>
                  <a:lnTo>
                    <a:pt x="107" y="130"/>
                  </a:lnTo>
                  <a:lnTo>
                    <a:pt x="105" y="131"/>
                  </a:lnTo>
                  <a:lnTo>
                    <a:pt x="104" y="131"/>
                  </a:lnTo>
                  <a:lnTo>
                    <a:pt x="102" y="130"/>
                  </a:lnTo>
                  <a:lnTo>
                    <a:pt x="102" y="130"/>
                  </a:lnTo>
                  <a:lnTo>
                    <a:pt x="101" y="131"/>
                  </a:lnTo>
                  <a:lnTo>
                    <a:pt x="100" y="133"/>
                  </a:lnTo>
                  <a:lnTo>
                    <a:pt x="101" y="137"/>
                  </a:lnTo>
                  <a:lnTo>
                    <a:pt x="101" y="137"/>
                  </a:lnTo>
                  <a:lnTo>
                    <a:pt x="99" y="137"/>
                  </a:lnTo>
                  <a:lnTo>
                    <a:pt x="99" y="137"/>
                  </a:lnTo>
                  <a:lnTo>
                    <a:pt x="98" y="135"/>
                  </a:lnTo>
                  <a:lnTo>
                    <a:pt x="98" y="133"/>
                  </a:lnTo>
                  <a:lnTo>
                    <a:pt x="97" y="131"/>
                  </a:lnTo>
                  <a:lnTo>
                    <a:pt x="97" y="131"/>
                  </a:lnTo>
                  <a:lnTo>
                    <a:pt x="93" y="131"/>
                  </a:lnTo>
                  <a:lnTo>
                    <a:pt x="91" y="132"/>
                  </a:lnTo>
                  <a:lnTo>
                    <a:pt x="88" y="134"/>
                  </a:lnTo>
                  <a:lnTo>
                    <a:pt x="88" y="137"/>
                  </a:lnTo>
                  <a:lnTo>
                    <a:pt x="88" y="137"/>
                  </a:lnTo>
                  <a:lnTo>
                    <a:pt x="86" y="135"/>
                  </a:lnTo>
                  <a:lnTo>
                    <a:pt x="86" y="133"/>
                  </a:lnTo>
                  <a:lnTo>
                    <a:pt x="89" y="131"/>
                  </a:lnTo>
                  <a:lnTo>
                    <a:pt x="93" y="128"/>
                  </a:lnTo>
                  <a:lnTo>
                    <a:pt x="94" y="126"/>
                  </a:lnTo>
                  <a:lnTo>
                    <a:pt x="94" y="124"/>
                  </a:lnTo>
                  <a:lnTo>
                    <a:pt x="94" y="124"/>
                  </a:lnTo>
                  <a:lnTo>
                    <a:pt x="96" y="125"/>
                  </a:lnTo>
                  <a:lnTo>
                    <a:pt x="97" y="126"/>
                  </a:lnTo>
                  <a:lnTo>
                    <a:pt x="99" y="129"/>
                  </a:lnTo>
                  <a:lnTo>
                    <a:pt x="99" y="129"/>
                  </a:lnTo>
                  <a:lnTo>
                    <a:pt x="101" y="126"/>
                  </a:lnTo>
                  <a:lnTo>
                    <a:pt x="102" y="123"/>
                  </a:lnTo>
                  <a:lnTo>
                    <a:pt x="102" y="113"/>
                  </a:lnTo>
                  <a:lnTo>
                    <a:pt x="102" y="113"/>
                  </a:lnTo>
                  <a:lnTo>
                    <a:pt x="106" y="113"/>
                  </a:lnTo>
                  <a:lnTo>
                    <a:pt x="109" y="114"/>
                  </a:lnTo>
                  <a:lnTo>
                    <a:pt x="113" y="115"/>
                  </a:lnTo>
                  <a:lnTo>
                    <a:pt x="116" y="116"/>
                  </a:lnTo>
                  <a:lnTo>
                    <a:pt x="116" y="116"/>
                  </a:lnTo>
                  <a:lnTo>
                    <a:pt x="115" y="114"/>
                  </a:lnTo>
                  <a:lnTo>
                    <a:pt x="114" y="112"/>
                  </a:lnTo>
                  <a:lnTo>
                    <a:pt x="113" y="110"/>
                  </a:lnTo>
                  <a:lnTo>
                    <a:pt x="112" y="108"/>
                  </a:lnTo>
                  <a:lnTo>
                    <a:pt x="112" y="108"/>
                  </a:lnTo>
                  <a:lnTo>
                    <a:pt x="112" y="106"/>
                  </a:lnTo>
                  <a:lnTo>
                    <a:pt x="113" y="105"/>
                  </a:lnTo>
                  <a:lnTo>
                    <a:pt x="115" y="104"/>
                  </a:lnTo>
                  <a:lnTo>
                    <a:pt x="116" y="103"/>
                  </a:lnTo>
                  <a:lnTo>
                    <a:pt x="117" y="101"/>
                  </a:lnTo>
                  <a:lnTo>
                    <a:pt x="116" y="99"/>
                  </a:lnTo>
                  <a:lnTo>
                    <a:pt x="116" y="99"/>
                  </a:lnTo>
                  <a:close/>
                  <a:moveTo>
                    <a:pt x="148" y="32"/>
                  </a:moveTo>
                  <a:lnTo>
                    <a:pt x="148" y="32"/>
                  </a:lnTo>
                  <a:lnTo>
                    <a:pt x="148" y="25"/>
                  </a:lnTo>
                  <a:lnTo>
                    <a:pt x="147" y="22"/>
                  </a:lnTo>
                  <a:lnTo>
                    <a:pt x="147" y="21"/>
                  </a:lnTo>
                  <a:lnTo>
                    <a:pt x="145" y="21"/>
                  </a:lnTo>
                  <a:lnTo>
                    <a:pt x="145" y="21"/>
                  </a:lnTo>
                  <a:lnTo>
                    <a:pt x="144" y="28"/>
                  </a:lnTo>
                  <a:lnTo>
                    <a:pt x="145" y="30"/>
                  </a:lnTo>
                  <a:lnTo>
                    <a:pt x="146" y="31"/>
                  </a:lnTo>
                  <a:lnTo>
                    <a:pt x="148" y="32"/>
                  </a:lnTo>
                  <a:lnTo>
                    <a:pt x="148" y="32"/>
                  </a:lnTo>
                  <a:close/>
                  <a:moveTo>
                    <a:pt x="160" y="43"/>
                  </a:moveTo>
                  <a:lnTo>
                    <a:pt x="160" y="43"/>
                  </a:lnTo>
                  <a:lnTo>
                    <a:pt x="159" y="40"/>
                  </a:lnTo>
                  <a:lnTo>
                    <a:pt x="158" y="37"/>
                  </a:lnTo>
                  <a:lnTo>
                    <a:pt x="156" y="34"/>
                  </a:lnTo>
                  <a:lnTo>
                    <a:pt x="153" y="34"/>
                  </a:lnTo>
                  <a:lnTo>
                    <a:pt x="153" y="34"/>
                  </a:lnTo>
                  <a:lnTo>
                    <a:pt x="154" y="38"/>
                  </a:lnTo>
                  <a:lnTo>
                    <a:pt x="155" y="41"/>
                  </a:lnTo>
                  <a:lnTo>
                    <a:pt x="157" y="42"/>
                  </a:lnTo>
                  <a:lnTo>
                    <a:pt x="160" y="43"/>
                  </a:lnTo>
                  <a:lnTo>
                    <a:pt x="160" y="43"/>
                  </a:lnTo>
                  <a:close/>
                  <a:moveTo>
                    <a:pt x="169" y="47"/>
                  </a:moveTo>
                  <a:lnTo>
                    <a:pt x="169" y="47"/>
                  </a:lnTo>
                  <a:lnTo>
                    <a:pt x="170" y="44"/>
                  </a:lnTo>
                  <a:lnTo>
                    <a:pt x="172" y="43"/>
                  </a:lnTo>
                  <a:lnTo>
                    <a:pt x="174" y="41"/>
                  </a:lnTo>
                  <a:lnTo>
                    <a:pt x="174" y="37"/>
                  </a:lnTo>
                  <a:lnTo>
                    <a:pt x="174" y="37"/>
                  </a:lnTo>
                  <a:lnTo>
                    <a:pt x="169" y="37"/>
                  </a:lnTo>
                  <a:lnTo>
                    <a:pt x="169" y="37"/>
                  </a:lnTo>
                  <a:lnTo>
                    <a:pt x="169" y="40"/>
                  </a:lnTo>
                  <a:lnTo>
                    <a:pt x="168" y="43"/>
                  </a:lnTo>
                  <a:lnTo>
                    <a:pt x="168" y="45"/>
                  </a:lnTo>
                  <a:lnTo>
                    <a:pt x="168" y="46"/>
                  </a:lnTo>
                  <a:lnTo>
                    <a:pt x="169" y="47"/>
                  </a:lnTo>
                  <a:lnTo>
                    <a:pt x="169" y="47"/>
                  </a:lnTo>
                  <a:close/>
                  <a:moveTo>
                    <a:pt x="158" y="66"/>
                  </a:moveTo>
                  <a:lnTo>
                    <a:pt x="158" y="66"/>
                  </a:lnTo>
                  <a:lnTo>
                    <a:pt x="158" y="62"/>
                  </a:lnTo>
                  <a:lnTo>
                    <a:pt x="158" y="55"/>
                  </a:lnTo>
                  <a:lnTo>
                    <a:pt x="156" y="49"/>
                  </a:lnTo>
                  <a:lnTo>
                    <a:pt x="153" y="44"/>
                  </a:lnTo>
                  <a:lnTo>
                    <a:pt x="153" y="44"/>
                  </a:lnTo>
                  <a:lnTo>
                    <a:pt x="152" y="47"/>
                  </a:lnTo>
                  <a:lnTo>
                    <a:pt x="152" y="50"/>
                  </a:lnTo>
                  <a:lnTo>
                    <a:pt x="152" y="58"/>
                  </a:lnTo>
                  <a:lnTo>
                    <a:pt x="155" y="63"/>
                  </a:lnTo>
                  <a:lnTo>
                    <a:pt x="156" y="65"/>
                  </a:lnTo>
                  <a:lnTo>
                    <a:pt x="158" y="66"/>
                  </a:lnTo>
                  <a:lnTo>
                    <a:pt x="158" y="66"/>
                  </a:lnTo>
                  <a:close/>
                  <a:moveTo>
                    <a:pt x="147" y="59"/>
                  </a:moveTo>
                  <a:lnTo>
                    <a:pt x="147" y="59"/>
                  </a:lnTo>
                  <a:lnTo>
                    <a:pt x="147" y="55"/>
                  </a:lnTo>
                  <a:lnTo>
                    <a:pt x="146" y="52"/>
                  </a:lnTo>
                  <a:lnTo>
                    <a:pt x="145" y="50"/>
                  </a:lnTo>
                  <a:lnTo>
                    <a:pt x="143" y="49"/>
                  </a:lnTo>
                  <a:lnTo>
                    <a:pt x="143" y="49"/>
                  </a:lnTo>
                  <a:lnTo>
                    <a:pt x="141" y="52"/>
                  </a:lnTo>
                  <a:lnTo>
                    <a:pt x="142" y="55"/>
                  </a:lnTo>
                  <a:lnTo>
                    <a:pt x="144" y="59"/>
                  </a:lnTo>
                  <a:lnTo>
                    <a:pt x="145" y="59"/>
                  </a:lnTo>
                  <a:lnTo>
                    <a:pt x="147" y="59"/>
                  </a:lnTo>
                  <a:lnTo>
                    <a:pt x="147" y="59"/>
                  </a:lnTo>
                  <a:close/>
                  <a:moveTo>
                    <a:pt x="161" y="57"/>
                  </a:moveTo>
                  <a:lnTo>
                    <a:pt x="161" y="57"/>
                  </a:lnTo>
                  <a:lnTo>
                    <a:pt x="161" y="59"/>
                  </a:lnTo>
                  <a:lnTo>
                    <a:pt x="161" y="60"/>
                  </a:lnTo>
                  <a:lnTo>
                    <a:pt x="162" y="60"/>
                  </a:lnTo>
                  <a:lnTo>
                    <a:pt x="163" y="60"/>
                  </a:lnTo>
                  <a:lnTo>
                    <a:pt x="163" y="58"/>
                  </a:lnTo>
                  <a:lnTo>
                    <a:pt x="163" y="57"/>
                  </a:lnTo>
                  <a:lnTo>
                    <a:pt x="161" y="57"/>
                  </a:lnTo>
                  <a:lnTo>
                    <a:pt x="161" y="57"/>
                  </a:lnTo>
                  <a:close/>
                  <a:moveTo>
                    <a:pt x="132" y="84"/>
                  </a:moveTo>
                  <a:lnTo>
                    <a:pt x="132" y="84"/>
                  </a:lnTo>
                  <a:lnTo>
                    <a:pt x="132" y="90"/>
                  </a:lnTo>
                  <a:lnTo>
                    <a:pt x="133" y="96"/>
                  </a:lnTo>
                  <a:lnTo>
                    <a:pt x="134" y="101"/>
                  </a:lnTo>
                  <a:lnTo>
                    <a:pt x="136" y="102"/>
                  </a:lnTo>
                  <a:lnTo>
                    <a:pt x="137" y="104"/>
                  </a:lnTo>
                  <a:lnTo>
                    <a:pt x="137" y="104"/>
                  </a:lnTo>
                  <a:lnTo>
                    <a:pt x="139" y="102"/>
                  </a:lnTo>
                  <a:lnTo>
                    <a:pt x="139" y="101"/>
                  </a:lnTo>
                  <a:lnTo>
                    <a:pt x="138" y="99"/>
                  </a:lnTo>
                  <a:lnTo>
                    <a:pt x="136" y="96"/>
                  </a:lnTo>
                  <a:lnTo>
                    <a:pt x="136" y="94"/>
                  </a:lnTo>
                  <a:lnTo>
                    <a:pt x="136" y="93"/>
                  </a:lnTo>
                  <a:lnTo>
                    <a:pt x="136" y="93"/>
                  </a:lnTo>
                  <a:lnTo>
                    <a:pt x="137" y="89"/>
                  </a:lnTo>
                  <a:lnTo>
                    <a:pt x="138" y="86"/>
                  </a:lnTo>
                  <a:lnTo>
                    <a:pt x="138" y="82"/>
                  </a:lnTo>
                  <a:lnTo>
                    <a:pt x="138" y="81"/>
                  </a:lnTo>
                  <a:lnTo>
                    <a:pt x="136" y="80"/>
                  </a:lnTo>
                  <a:lnTo>
                    <a:pt x="136" y="80"/>
                  </a:lnTo>
                  <a:lnTo>
                    <a:pt x="136" y="82"/>
                  </a:lnTo>
                  <a:lnTo>
                    <a:pt x="135" y="83"/>
                  </a:lnTo>
                  <a:lnTo>
                    <a:pt x="134" y="84"/>
                  </a:lnTo>
                  <a:lnTo>
                    <a:pt x="132" y="84"/>
                  </a:lnTo>
                  <a:lnTo>
                    <a:pt x="132" y="84"/>
                  </a:lnTo>
                  <a:close/>
                  <a:moveTo>
                    <a:pt x="153" y="80"/>
                  </a:moveTo>
                  <a:lnTo>
                    <a:pt x="153" y="80"/>
                  </a:lnTo>
                  <a:lnTo>
                    <a:pt x="150" y="87"/>
                  </a:lnTo>
                  <a:lnTo>
                    <a:pt x="150" y="89"/>
                  </a:lnTo>
                  <a:lnTo>
                    <a:pt x="152" y="93"/>
                  </a:lnTo>
                  <a:lnTo>
                    <a:pt x="152" y="93"/>
                  </a:lnTo>
                  <a:lnTo>
                    <a:pt x="148" y="92"/>
                  </a:lnTo>
                  <a:lnTo>
                    <a:pt x="147" y="91"/>
                  </a:lnTo>
                  <a:lnTo>
                    <a:pt x="147" y="91"/>
                  </a:lnTo>
                  <a:lnTo>
                    <a:pt x="147" y="98"/>
                  </a:lnTo>
                  <a:lnTo>
                    <a:pt x="149" y="103"/>
                  </a:lnTo>
                  <a:lnTo>
                    <a:pt x="153" y="106"/>
                  </a:lnTo>
                  <a:lnTo>
                    <a:pt x="157" y="108"/>
                  </a:lnTo>
                  <a:lnTo>
                    <a:pt x="157" y="108"/>
                  </a:lnTo>
                  <a:lnTo>
                    <a:pt x="157" y="103"/>
                  </a:lnTo>
                  <a:lnTo>
                    <a:pt x="158" y="98"/>
                  </a:lnTo>
                  <a:lnTo>
                    <a:pt x="160" y="90"/>
                  </a:lnTo>
                  <a:lnTo>
                    <a:pt x="160" y="90"/>
                  </a:lnTo>
                  <a:lnTo>
                    <a:pt x="158" y="91"/>
                  </a:lnTo>
                  <a:lnTo>
                    <a:pt x="157" y="90"/>
                  </a:lnTo>
                  <a:lnTo>
                    <a:pt x="157" y="87"/>
                  </a:lnTo>
                  <a:lnTo>
                    <a:pt x="156" y="82"/>
                  </a:lnTo>
                  <a:lnTo>
                    <a:pt x="155" y="81"/>
                  </a:lnTo>
                  <a:lnTo>
                    <a:pt x="153" y="80"/>
                  </a:lnTo>
                  <a:lnTo>
                    <a:pt x="153" y="80"/>
                  </a:lnTo>
                  <a:close/>
                  <a:moveTo>
                    <a:pt x="187" y="84"/>
                  </a:moveTo>
                  <a:lnTo>
                    <a:pt x="187" y="84"/>
                  </a:lnTo>
                  <a:lnTo>
                    <a:pt x="189" y="85"/>
                  </a:lnTo>
                  <a:lnTo>
                    <a:pt x="190" y="84"/>
                  </a:lnTo>
                  <a:lnTo>
                    <a:pt x="190" y="82"/>
                  </a:lnTo>
                  <a:lnTo>
                    <a:pt x="190" y="80"/>
                  </a:lnTo>
                  <a:lnTo>
                    <a:pt x="189" y="80"/>
                  </a:lnTo>
                  <a:lnTo>
                    <a:pt x="187" y="80"/>
                  </a:lnTo>
                  <a:lnTo>
                    <a:pt x="187" y="80"/>
                  </a:lnTo>
                  <a:lnTo>
                    <a:pt x="187" y="84"/>
                  </a:lnTo>
                  <a:lnTo>
                    <a:pt x="187" y="84"/>
                  </a:lnTo>
                  <a:close/>
                  <a:moveTo>
                    <a:pt x="144" y="111"/>
                  </a:moveTo>
                  <a:lnTo>
                    <a:pt x="144" y="111"/>
                  </a:lnTo>
                  <a:lnTo>
                    <a:pt x="144" y="107"/>
                  </a:lnTo>
                  <a:lnTo>
                    <a:pt x="143" y="106"/>
                  </a:lnTo>
                  <a:lnTo>
                    <a:pt x="141" y="105"/>
                  </a:lnTo>
                  <a:lnTo>
                    <a:pt x="141" y="105"/>
                  </a:lnTo>
                  <a:lnTo>
                    <a:pt x="142" y="109"/>
                  </a:lnTo>
                  <a:lnTo>
                    <a:pt x="143" y="110"/>
                  </a:lnTo>
                  <a:lnTo>
                    <a:pt x="144" y="111"/>
                  </a:lnTo>
                  <a:lnTo>
                    <a:pt x="144" y="111"/>
                  </a:lnTo>
                  <a:close/>
                  <a:moveTo>
                    <a:pt x="122" y="115"/>
                  </a:moveTo>
                  <a:lnTo>
                    <a:pt x="122" y="115"/>
                  </a:lnTo>
                  <a:lnTo>
                    <a:pt x="121" y="110"/>
                  </a:lnTo>
                  <a:lnTo>
                    <a:pt x="120" y="108"/>
                  </a:lnTo>
                  <a:lnTo>
                    <a:pt x="118" y="108"/>
                  </a:lnTo>
                  <a:lnTo>
                    <a:pt x="118" y="108"/>
                  </a:lnTo>
                  <a:lnTo>
                    <a:pt x="118" y="113"/>
                  </a:lnTo>
                  <a:lnTo>
                    <a:pt x="119" y="114"/>
                  </a:lnTo>
                  <a:lnTo>
                    <a:pt x="122" y="115"/>
                  </a:lnTo>
                  <a:lnTo>
                    <a:pt x="122" y="115"/>
                  </a:lnTo>
                  <a:close/>
                  <a:moveTo>
                    <a:pt x="147" y="127"/>
                  </a:moveTo>
                  <a:lnTo>
                    <a:pt x="147" y="127"/>
                  </a:lnTo>
                  <a:lnTo>
                    <a:pt x="147" y="124"/>
                  </a:lnTo>
                  <a:lnTo>
                    <a:pt x="147" y="123"/>
                  </a:lnTo>
                  <a:lnTo>
                    <a:pt x="149" y="122"/>
                  </a:lnTo>
                  <a:lnTo>
                    <a:pt x="149" y="120"/>
                  </a:lnTo>
                  <a:lnTo>
                    <a:pt x="149" y="120"/>
                  </a:lnTo>
                  <a:lnTo>
                    <a:pt x="141" y="115"/>
                  </a:lnTo>
                  <a:lnTo>
                    <a:pt x="141" y="115"/>
                  </a:lnTo>
                  <a:lnTo>
                    <a:pt x="144" y="121"/>
                  </a:lnTo>
                  <a:lnTo>
                    <a:pt x="147" y="127"/>
                  </a:lnTo>
                  <a:lnTo>
                    <a:pt x="147" y="127"/>
                  </a:lnTo>
                  <a:close/>
                  <a:moveTo>
                    <a:pt x="130" y="123"/>
                  </a:moveTo>
                  <a:lnTo>
                    <a:pt x="130" y="123"/>
                  </a:lnTo>
                  <a:lnTo>
                    <a:pt x="132" y="123"/>
                  </a:lnTo>
                  <a:lnTo>
                    <a:pt x="133" y="124"/>
                  </a:lnTo>
                  <a:lnTo>
                    <a:pt x="135" y="126"/>
                  </a:lnTo>
                  <a:lnTo>
                    <a:pt x="135" y="126"/>
                  </a:lnTo>
                  <a:lnTo>
                    <a:pt x="136" y="124"/>
                  </a:lnTo>
                  <a:lnTo>
                    <a:pt x="136" y="123"/>
                  </a:lnTo>
                  <a:lnTo>
                    <a:pt x="135" y="121"/>
                  </a:lnTo>
                  <a:lnTo>
                    <a:pt x="133" y="120"/>
                  </a:lnTo>
                  <a:lnTo>
                    <a:pt x="132" y="120"/>
                  </a:lnTo>
                  <a:lnTo>
                    <a:pt x="130" y="121"/>
                  </a:lnTo>
                  <a:lnTo>
                    <a:pt x="130" y="123"/>
                  </a:lnTo>
                  <a:lnTo>
                    <a:pt x="130" y="123"/>
                  </a:lnTo>
                  <a:close/>
                  <a:moveTo>
                    <a:pt x="116" y="130"/>
                  </a:moveTo>
                  <a:lnTo>
                    <a:pt x="116" y="130"/>
                  </a:lnTo>
                  <a:lnTo>
                    <a:pt x="116" y="130"/>
                  </a:lnTo>
                  <a:lnTo>
                    <a:pt x="115" y="129"/>
                  </a:lnTo>
                  <a:lnTo>
                    <a:pt x="115" y="126"/>
                  </a:lnTo>
                  <a:lnTo>
                    <a:pt x="114" y="124"/>
                  </a:lnTo>
                  <a:lnTo>
                    <a:pt x="113" y="124"/>
                  </a:lnTo>
                  <a:lnTo>
                    <a:pt x="112" y="126"/>
                  </a:lnTo>
                  <a:lnTo>
                    <a:pt x="112" y="126"/>
                  </a:lnTo>
                  <a:lnTo>
                    <a:pt x="113" y="130"/>
                  </a:lnTo>
                  <a:lnTo>
                    <a:pt x="114" y="131"/>
                  </a:lnTo>
                  <a:lnTo>
                    <a:pt x="115" y="131"/>
                  </a:lnTo>
                  <a:lnTo>
                    <a:pt x="116" y="130"/>
                  </a:lnTo>
                  <a:lnTo>
                    <a:pt x="116" y="130"/>
                  </a:lnTo>
                  <a:close/>
                  <a:moveTo>
                    <a:pt x="143" y="134"/>
                  </a:moveTo>
                  <a:lnTo>
                    <a:pt x="143" y="134"/>
                  </a:lnTo>
                  <a:lnTo>
                    <a:pt x="143" y="131"/>
                  </a:lnTo>
                  <a:lnTo>
                    <a:pt x="142" y="128"/>
                  </a:lnTo>
                  <a:lnTo>
                    <a:pt x="141" y="127"/>
                  </a:lnTo>
                  <a:lnTo>
                    <a:pt x="139" y="126"/>
                  </a:lnTo>
                  <a:lnTo>
                    <a:pt x="139" y="126"/>
                  </a:lnTo>
                  <a:lnTo>
                    <a:pt x="139" y="132"/>
                  </a:lnTo>
                  <a:lnTo>
                    <a:pt x="140" y="133"/>
                  </a:lnTo>
                  <a:lnTo>
                    <a:pt x="143" y="134"/>
                  </a:lnTo>
                  <a:lnTo>
                    <a:pt x="143" y="134"/>
                  </a:lnTo>
                  <a:close/>
                  <a:moveTo>
                    <a:pt x="128" y="148"/>
                  </a:moveTo>
                  <a:lnTo>
                    <a:pt x="128" y="148"/>
                  </a:lnTo>
                  <a:lnTo>
                    <a:pt x="132" y="148"/>
                  </a:lnTo>
                  <a:lnTo>
                    <a:pt x="134" y="149"/>
                  </a:lnTo>
                  <a:lnTo>
                    <a:pt x="135" y="151"/>
                  </a:lnTo>
                  <a:lnTo>
                    <a:pt x="137" y="152"/>
                  </a:lnTo>
                  <a:lnTo>
                    <a:pt x="137" y="152"/>
                  </a:lnTo>
                  <a:lnTo>
                    <a:pt x="139" y="147"/>
                  </a:lnTo>
                  <a:lnTo>
                    <a:pt x="140" y="144"/>
                  </a:lnTo>
                  <a:lnTo>
                    <a:pt x="139" y="143"/>
                  </a:lnTo>
                  <a:lnTo>
                    <a:pt x="139" y="142"/>
                  </a:lnTo>
                  <a:lnTo>
                    <a:pt x="139" y="142"/>
                  </a:lnTo>
                  <a:lnTo>
                    <a:pt x="138" y="143"/>
                  </a:lnTo>
                  <a:lnTo>
                    <a:pt x="138" y="143"/>
                  </a:lnTo>
                  <a:lnTo>
                    <a:pt x="136" y="142"/>
                  </a:lnTo>
                  <a:lnTo>
                    <a:pt x="135" y="140"/>
                  </a:lnTo>
                  <a:lnTo>
                    <a:pt x="135" y="137"/>
                  </a:lnTo>
                  <a:lnTo>
                    <a:pt x="135" y="137"/>
                  </a:lnTo>
                  <a:lnTo>
                    <a:pt x="138" y="137"/>
                  </a:lnTo>
                  <a:lnTo>
                    <a:pt x="139" y="137"/>
                  </a:lnTo>
                  <a:lnTo>
                    <a:pt x="140" y="136"/>
                  </a:lnTo>
                  <a:lnTo>
                    <a:pt x="140" y="136"/>
                  </a:lnTo>
                  <a:lnTo>
                    <a:pt x="137" y="135"/>
                  </a:lnTo>
                  <a:lnTo>
                    <a:pt x="135" y="135"/>
                  </a:lnTo>
                  <a:lnTo>
                    <a:pt x="133" y="134"/>
                  </a:lnTo>
                  <a:lnTo>
                    <a:pt x="130" y="134"/>
                  </a:lnTo>
                  <a:lnTo>
                    <a:pt x="130" y="134"/>
                  </a:lnTo>
                  <a:lnTo>
                    <a:pt x="129" y="136"/>
                  </a:lnTo>
                  <a:lnTo>
                    <a:pt x="128" y="141"/>
                  </a:lnTo>
                  <a:lnTo>
                    <a:pt x="128" y="148"/>
                  </a:lnTo>
                  <a:lnTo>
                    <a:pt x="128" y="148"/>
                  </a:lnTo>
                  <a:close/>
                  <a:moveTo>
                    <a:pt x="120" y="148"/>
                  </a:moveTo>
                  <a:lnTo>
                    <a:pt x="120" y="148"/>
                  </a:lnTo>
                  <a:lnTo>
                    <a:pt x="121" y="146"/>
                  </a:lnTo>
                  <a:lnTo>
                    <a:pt x="121" y="144"/>
                  </a:lnTo>
                  <a:lnTo>
                    <a:pt x="122" y="142"/>
                  </a:lnTo>
                  <a:lnTo>
                    <a:pt x="122" y="139"/>
                  </a:lnTo>
                  <a:lnTo>
                    <a:pt x="122" y="139"/>
                  </a:lnTo>
                  <a:lnTo>
                    <a:pt x="118" y="139"/>
                  </a:lnTo>
                  <a:lnTo>
                    <a:pt x="118" y="139"/>
                  </a:lnTo>
                  <a:lnTo>
                    <a:pt x="118" y="145"/>
                  </a:lnTo>
                  <a:lnTo>
                    <a:pt x="119" y="146"/>
                  </a:lnTo>
                  <a:lnTo>
                    <a:pt x="120" y="148"/>
                  </a:lnTo>
                  <a:lnTo>
                    <a:pt x="120" y="148"/>
                  </a:lnTo>
                  <a:close/>
                  <a:moveTo>
                    <a:pt x="147" y="163"/>
                  </a:moveTo>
                  <a:lnTo>
                    <a:pt x="147" y="163"/>
                  </a:lnTo>
                  <a:lnTo>
                    <a:pt x="148" y="159"/>
                  </a:lnTo>
                  <a:lnTo>
                    <a:pt x="150" y="155"/>
                  </a:lnTo>
                  <a:lnTo>
                    <a:pt x="150" y="152"/>
                  </a:lnTo>
                  <a:lnTo>
                    <a:pt x="150" y="151"/>
                  </a:lnTo>
                  <a:lnTo>
                    <a:pt x="148" y="149"/>
                  </a:lnTo>
                  <a:lnTo>
                    <a:pt x="148" y="149"/>
                  </a:lnTo>
                  <a:lnTo>
                    <a:pt x="146" y="155"/>
                  </a:lnTo>
                  <a:lnTo>
                    <a:pt x="145" y="160"/>
                  </a:lnTo>
                  <a:lnTo>
                    <a:pt x="146" y="161"/>
                  </a:lnTo>
                  <a:lnTo>
                    <a:pt x="147" y="163"/>
                  </a:lnTo>
                  <a:lnTo>
                    <a:pt x="147" y="163"/>
                  </a:lnTo>
                  <a:close/>
                  <a:moveTo>
                    <a:pt x="118" y="156"/>
                  </a:moveTo>
                  <a:lnTo>
                    <a:pt x="118" y="156"/>
                  </a:lnTo>
                  <a:lnTo>
                    <a:pt x="118" y="159"/>
                  </a:lnTo>
                  <a:lnTo>
                    <a:pt x="118" y="160"/>
                  </a:lnTo>
                  <a:lnTo>
                    <a:pt x="119" y="163"/>
                  </a:lnTo>
                  <a:lnTo>
                    <a:pt x="119" y="163"/>
                  </a:lnTo>
                  <a:lnTo>
                    <a:pt x="122" y="162"/>
                  </a:lnTo>
                  <a:lnTo>
                    <a:pt x="124" y="160"/>
                  </a:lnTo>
                  <a:lnTo>
                    <a:pt x="125" y="156"/>
                  </a:lnTo>
                  <a:lnTo>
                    <a:pt x="126" y="153"/>
                  </a:lnTo>
                  <a:lnTo>
                    <a:pt x="126" y="153"/>
                  </a:lnTo>
                  <a:lnTo>
                    <a:pt x="123" y="154"/>
                  </a:lnTo>
                  <a:lnTo>
                    <a:pt x="122" y="155"/>
                  </a:lnTo>
                  <a:lnTo>
                    <a:pt x="120" y="156"/>
                  </a:lnTo>
                  <a:lnTo>
                    <a:pt x="118" y="156"/>
                  </a:lnTo>
                  <a:lnTo>
                    <a:pt x="118" y="156"/>
                  </a:lnTo>
                  <a:close/>
                  <a:moveTo>
                    <a:pt x="106" y="181"/>
                  </a:moveTo>
                  <a:lnTo>
                    <a:pt x="106" y="181"/>
                  </a:lnTo>
                  <a:lnTo>
                    <a:pt x="105" y="175"/>
                  </a:lnTo>
                  <a:lnTo>
                    <a:pt x="103" y="173"/>
                  </a:lnTo>
                  <a:lnTo>
                    <a:pt x="103" y="173"/>
                  </a:lnTo>
                  <a:lnTo>
                    <a:pt x="103" y="176"/>
                  </a:lnTo>
                  <a:lnTo>
                    <a:pt x="103" y="178"/>
                  </a:lnTo>
                  <a:lnTo>
                    <a:pt x="103" y="180"/>
                  </a:lnTo>
                  <a:lnTo>
                    <a:pt x="106" y="181"/>
                  </a:lnTo>
                  <a:lnTo>
                    <a:pt x="106" y="181"/>
                  </a:lnTo>
                  <a:close/>
                  <a:moveTo>
                    <a:pt x="144" y="181"/>
                  </a:moveTo>
                  <a:lnTo>
                    <a:pt x="144" y="181"/>
                  </a:lnTo>
                  <a:lnTo>
                    <a:pt x="147" y="180"/>
                  </a:lnTo>
                  <a:lnTo>
                    <a:pt x="149" y="178"/>
                  </a:lnTo>
                  <a:lnTo>
                    <a:pt x="149" y="178"/>
                  </a:lnTo>
                  <a:lnTo>
                    <a:pt x="148" y="174"/>
                  </a:lnTo>
                  <a:lnTo>
                    <a:pt x="147" y="173"/>
                  </a:lnTo>
                  <a:lnTo>
                    <a:pt x="145" y="173"/>
                  </a:lnTo>
                  <a:lnTo>
                    <a:pt x="145" y="173"/>
                  </a:lnTo>
                  <a:lnTo>
                    <a:pt x="146" y="175"/>
                  </a:lnTo>
                  <a:lnTo>
                    <a:pt x="145" y="176"/>
                  </a:lnTo>
                  <a:lnTo>
                    <a:pt x="144" y="178"/>
                  </a:lnTo>
                  <a:lnTo>
                    <a:pt x="144" y="181"/>
                  </a:lnTo>
                  <a:lnTo>
                    <a:pt x="144" y="181"/>
                  </a:lnTo>
                  <a:close/>
                  <a:moveTo>
                    <a:pt x="141" y="186"/>
                  </a:moveTo>
                  <a:lnTo>
                    <a:pt x="141" y="186"/>
                  </a:lnTo>
                  <a:lnTo>
                    <a:pt x="141" y="189"/>
                  </a:lnTo>
                  <a:lnTo>
                    <a:pt x="142" y="190"/>
                  </a:lnTo>
                  <a:lnTo>
                    <a:pt x="142" y="190"/>
                  </a:lnTo>
                  <a:lnTo>
                    <a:pt x="143" y="190"/>
                  </a:lnTo>
                  <a:lnTo>
                    <a:pt x="144" y="188"/>
                  </a:lnTo>
                  <a:lnTo>
                    <a:pt x="143" y="187"/>
                  </a:lnTo>
                  <a:lnTo>
                    <a:pt x="141" y="186"/>
                  </a:lnTo>
                  <a:lnTo>
                    <a:pt x="141" y="186"/>
                  </a:lnTo>
                  <a:close/>
                  <a:moveTo>
                    <a:pt x="174" y="192"/>
                  </a:moveTo>
                  <a:lnTo>
                    <a:pt x="174" y="192"/>
                  </a:lnTo>
                  <a:lnTo>
                    <a:pt x="174" y="189"/>
                  </a:lnTo>
                  <a:lnTo>
                    <a:pt x="173" y="188"/>
                  </a:lnTo>
                  <a:lnTo>
                    <a:pt x="173" y="189"/>
                  </a:lnTo>
                  <a:lnTo>
                    <a:pt x="173" y="189"/>
                  </a:lnTo>
                  <a:lnTo>
                    <a:pt x="173" y="192"/>
                  </a:lnTo>
                  <a:lnTo>
                    <a:pt x="174" y="193"/>
                  </a:lnTo>
                  <a:lnTo>
                    <a:pt x="174" y="192"/>
                  </a:lnTo>
                  <a:lnTo>
                    <a:pt x="174" y="192"/>
                  </a:lnTo>
                  <a:close/>
                  <a:moveTo>
                    <a:pt x="119" y="233"/>
                  </a:moveTo>
                  <a:lnTo>
                    <a:pt x="119" y="233"/>
                  </a:lnTo>
                  <a:lnTo>
                    <a:pt x="119" y="231"/>
                  </a:lnTo>
                  <a:lnTo>
                    <a:pt x="120" y="230"/>
                  </a:lnTo>
                  <a:lnTo>
                    <a:pt x="122" y="226"/>
                  </a:lnTo>
                  <a:lnTo>
                    <a:pt x="122" y="226"/>
                  </a:lnTo>
                  <a:lnTo>
                    <a:pt x="121" y="226"/>
                  </a:lnTo>
                  <a:lnTo>
                    <a:pt x="120" y="227"/>
                  </a:lnTo>
                  <a:lnTo>
                    <a:pt x="118" y="229"/>
                  </a:lnTo>
                  <a:lnTo>
                    <a:pt x="118" y="232"/>
                  </a:lnTo>
                  <a:lnTo>
                    <a:pt x="118" y="233"/>
                  </a:lnTo>
                  <a:lnTo>
                    <a:pt x="119" y="233"/>
                  </a:lnTo>
                  <a:lnTo>
                    <a:pt x="119" y="233"/>
                  </a:lnTo>
                  <a:close/>
                  <a:moveTo>
                    <a:pt x="126" y="244"/>
                  </a:moveTo>
                  <a:lnTo>
                    <a:pt x="126" y="244"/>
                  </a:lnTo>
                  <a:lnTo>
                    <a:pt x="123" y="238"/>
                  </a:lnTo>
                  <a:lnTo>
                    <a:pt x="121" y="236"/>
                  </a:lnTo>
                  <a:lnTo>
                    <a:pt x="119" y="235"/>
                  </a:lnTo>
                  <a:lnTo>
                    <a:pt x="119" y="235"/>
                  </a:lnTo>
                  <a:lnTo>
                    <a:pt x="119" y="237"/>
                  </a:lnTo>
                  <a:lnTo>
                    <a:pt x="118" y="238"/>
                  </a:lnTo>
                  <a:lnTo>
                    <a:pt x="115" y="241"/>
                  </a:lnTo>
                  <a:lnTo>
                    <a:pt x="112" y="242"/>
                  </a:lnTo>
                  <a:lnTo>
                    <a:pt x="109" y="244"/>
                  </a:lnTo>
                  <a:lnTo>
                    <a:pt x="109" y="244"/>
                  </a:lnTo>
                  <a:lnTo>
                    <a:pt x="107" y="248"/>
                  </a:lnTo>
                  <a:lnTo>
                    <a:pt x="106" y="253"/>
                  </a:lnTo>
                  <a:lnTo>
                    <a:pt x="104" y="259"/>
                  </a:lnTo>
                  <a:lnTo>
                    <a:pt x="102" y="266"/>
                  </a:lnTo>
                  <a:lnTo>
                    <a:pt x="102" y="266"/>
                  </a:lnTo>
                  <a:lnTo>
                    <a:pt x="101" y="268"/>
                  </a:lnTo>
                  <a:lnTo>
                    <a:pt x="99" y="269"/>
                  </a:lnTo>
                  <a:lnTo>
                    <a:pt x="98" y="270"/>
                  </a:lnTo>
                  <a:lnTo>
                    <a:pt x="97" y="270"/>
                  </a:lnTo>
                  <a:lnTo>
                    <a:pt x="97" y="270"/>
                  </a:lnTo>
                  <a:lnTo>
                    <a:pt x="96" y="274"/>
                  </a:lnTo>
                  <a:lnTo>
                    <a:pt x="95" y="278"/>
                  </a:lnTo>
                  <a:lnTo>
                    <a:pt x="95" y="287"/>
                  </a:lnTo>
                  <a:lnTo>
                    <a:pt x="95" y="287"/>
                  </a:lnTo>
                  <a:lnTo>
                    <a:pt x="99" y="285"/>
                  </a:lnTo>
                  <a:lnTo>
                    <a:pt x="102" y="281"/>
                  </a:lnTo>
                  <a:lnTo>
                    <a:pt x="106" y="275"/>
                  </a:lnTo>
                  <a:lnTo>
                    <a:pt x="111" y="267"/>
                  </a:lnTo>
                  <a:lnTo>
                    <a:pt x="115" y="260"/>
                  </a:lnTo>
                  <a:lnTo>
                    <a:pt x="115" y="260"/>
                  </a:lnTo>
                  <a:lnTo>
                    <a:pt x="117" y="263"/>
                  </a:lnTo>
                  <a:lnTo>
                    <a:pt x="118" y="267"/>
                  </a:lnTo>
                  <a:lnTo>
                    <a:pt x="119" y="271"/>
                  </a:lnTo>
                  <a:lnTo>
                    <a:pt x="120" y="275"/>
                  </a:lnTo>
                  <a:lnTo>
                    <a:pt x="120" y="275"/>
                  </a:lnTo>
                  <a:lnTo>
                    <a:pt x="121" y="272"/>
                  </a:lnTo>
                  <a:lnTo>
                    <a:pt x="122" y="272"/>
                  </a:lnTo>
                  <a:lnTo>
                    <a:pt x="123" y="272"/>
                  </a:lnTo>
                  <a:lnTo>
                    <a:pt x="123" y="272"/>
                  </a:lnTo>
                  <a:lnTo>
                    <a:pt x="122" y="265"/>
                  </a:lnTo>
                  <a:lnTo>
                    <a:pt x="124" y="257"/>
                  </a:lnTo>
                  <a:lnTo>
                    <a:pt x="126" y="251"/>
                  </a:lnTo>
                  <a:lnTo>
                    <a:pt x="130" y="246"/>
                  </a:lnTo>
                  <a:lnTo>
                    <a:pt x="130" y="246"/>
                  </a:lnTo>
                  <a:lnTo>
                    <a:pt x="130" y="242"/>
                  </a:lnTo>
                  <a:lnTo>
                    <a:pt x="130" y="237"/>
                  </a:lnTo>
                  <a:lnTo>
                    <a:pt x="129" y="234"/>
                  </a:lnTo>
                  <a:lnTo>
                    <a:pt x="129" y="233"/>
                  </a:lnTo>
                  <a:lnTo>
                    <a:pt x="127" y="233"/>
                  </a:lnTo>
                  <a:lnTo>
                    <a:pt x="127" y="233"/>
                  </a:lnTo>
                  <a:lnTo>
                    <a:pt x="128" y="239"/>
                  </a:lnTo>
                  <a:lnTo>
                    <a:pt x="128" y="242"/>
                  </a:lnTo>
                  <a:lnTo>
                    <a:pt x="126" y="244"/>
                  </a:lnTo>
                  <a:lnTo>
                    <a:pt x="126" y="244"/>
                  </a:lnTo>
                  <a:close/>
                  <a:moveTo>
                    <a:pt x="86" y="273"/>
                  </a:moveTo>
                  <a:lnTo>
                    <a:pt x="86" y="273"/>
                  </a:lnTo>
                  <a:lnTo>
                    <a:pt x="87" y="271"/>
                  </a:lnTo>
                  <a:lnTo>
                    <a:pt x="87" y="270"/>
                  </a:lnTo>
                  <a:lnTo>
                    <a:pt x="84" y="266"/>
                  </a:lnTo>
                  <a:lnTo>
                    <a:pt x="84" y="266"/>
                  </a:lnTo>
                  <a:lnTo>
                    <a:pt x="83" y="268"/>
                  </a:lnTo>
                  <a:lnTo>
                    <a:pt x="83" y="271"/>
                  </a:lnTo>
                  <a:lnTo>
                    <a:pt x="84" y="273"/>
                  </a:lnTo>
                  <a:lnTo>
                    <a:pt x="86" y="273"/>
                  </a:lnTo>
                  <a:lnTo>
                    <a:pt x="86" y="273"/>
                  </a:lnTo>
                  <a:close/>
                  <a:moveTo>
                    <a:pt x="106" y="287"/>
                  </a:moveTo>
                  <a:lnTo>
                    <a:pt x="106" y="287"/>
                  </a:lnTo>
                  <a:lnTo>
                    <a:pt x="109" y="286"/>
                  </a:lnTo>
                  <a:lnTo>
                    <a:pt x="112" y="284"/>
                  </a:lnTo>
                  <a:lnTo>
                    <a:pt x="112" y="284"/>
                  </a:lnTo>
                  <a:lnTo>
                    <a:pt x="111" y="283"/>
                  </a:lnTo>
                  <a:lnTo>
                    <a:pt x="111" y="281"/>
                  </a:lnTo>
                  <a:lnTo>
                    <a:pt x="112" y="278"/>
                  </a:lnTo>
                  <a:lnTo>
                    <a:pt x="113" y="274"/>
                  </a:lnTo>
                  <a:lnTo>
                    <a:pt x="112" y="273"/>
                  </a:lnTo>
                  <a:lnTo>
                    <a:pt x="111" y="272"/>
                  </a:lnTo>
                  <a:lnTo>
                    <a:pt x="111" y="272"/>
                  </a:lnTo>
                  <a:lnTo>
                    <a:pt x="108" y="275"/>
                  </a:lnTo>
                  <a:lnTo>
                    <a:pt x="106" y="278"/>
                  </a:lnTo>
                  <a:lnTo>
                    <a:pt x="105" y="283"/>
                  </a:lnTo>
                  <a:lnTo>
                    <a:pt x="105" y="285"/>
                  </a:lnTo>
                  <a:lnTo>
                    <a:pt x="106" y="287"/>
                  </a:lnTo>
                  <a:lnTo>
                    <a:pt x="106" y="287"/>
                  </a:lnTo>
                  <a:close/>
                  <a:moveTo>
                    <a:pt x="127" y="284"/>
                  </a:moveTo>
                  <a:lnTo>
                    <a:pt x="127" y="284"/>
                  </a:lnTo>
                  <a:lnTo>
                    <a:pt x="127" y="280"/>
                  </a:lnTo>
                  <a:lnTo>
                    <a:pt x="126" y="279"/>
                  </a:lnTo>
                  <a:lnTo>
                    <a:pt x="126" y="280"/>
                  </a:lnTo>
                  <a:lnTo>
                    <a:pt x="126" y="280"/>
                  </a:lnTo>
                  <a:lnTo>
                    <a:pt x="126" y="284"/>
                  </a:lnTo>
                  <a:lnTo>
                    <a:pt x="127" y="285"/>
                  </a:lnTo>
                  <a:lnTo>
                    <a:pt x="127" y="284"/>
                  </a:lnTo>
                  <a:lnTo>
                    <a:pt x="127" y="284"/>
                  </a:lnTo>
                  <a:close/>
                  <a:moveTo>
                    <a:pt x="114" y="294"/>
                  </a:moveTo>
                  <a:lnTo>
                    <a:pt x="114" y="294"/>
                  </a:lnTo>
                  <a:lnTo>
                    <a:pt x="114" y="292"/>
                  </a:lnTo>
                  <a:lnTo>
                    <a:pt x="114" y="291"/>
                  </a:lnTo>
                  <a:lnTo>
                    <a:pt x="115" y="288"/>
                  </a:lnTo>
                  <a:lnTo>
                    <a:pt x="115" y="288"/>
                  </a:lnTo>
                  <a:lnTo>
                    <a:pt x="113" y="287"/>
                  </a:lnTo>
                  <a:lnTo>
                    <a:pt x="112" y="287"/>
                  </a:lnTo>
                  <a:lnTo>
                    <a:pt x="111" y="287"/>
                  </a:lnTo>
                  <a:lnTo>
                    <a:pt x="111" y="287"/>
                  </a:lnTo>
                  <a:lnTo>
                    <a:pt x="109" y="289"/>
                  </a:lnTo>
                  <a:lnTo>
                    <a:pt x="109" y="291"/>
                  </a:lnTo>
                  <a:lnTo>
                    <a:pt x="112" y="293"/>
                  </a:lnTo>
                  <a:lnTo>
                    <a:pt x="114" y="294"/>
                  </a:lnTo>
                  <a:lnTo>
                    <a:pt x="114" y="294"/>
                  </a:lnTo>
                  <a:close/>
                  <a:moveTo>
                    <a:pt x="102" y="293"/>
                  </a:moveTo>
                  <a:lnTo>
                    <a:pt x="102" y="293"/>
                  </a:lnTo>
                  <a:lnTo>
                    <a:pt x="102" y="289"/>
                  </a:lnTo>
                  <a:lnTo>
                    <a:pt x="101" y="289"/>
                  </a:lnTo>
                  <a:lnTo>
                    <a:pt x="101" y="290"/>
                  </a:lnTo>
                  <a:lnTo>
                    <a:pt x="101" y="290"/>
                  </a:lnTo>
                  <a:lnTo>
                    <a:pt x="101" y="293"/>
                  </a:lnTo>
                  <a:lnTo>
                    <a:pt x="102" y="294"/>
                  </a:lnTo>
                  <a:lnTo>
                    <a:pt x="102" y="293"/>
                  </a:lnTo>
                  <a:lnTo>
                    <a:pt x="102" y="293"/>
                  </a:lnTo>
                  <a:close/>
                  <a:moveTo>
                    <a:pt x="94" y="297"/>
                  </a:moveTo>
                  <a:lnTo>
                    <a:pt x="94" y="297"/>
                  </a:lnTo>
                  <a:lnTo>
                    <a:pt x="97" y="297"/>
                  </a:lnTo>
                  <a:lnTo>
                    <a:pt x="97" y="297"/>
                  </a:lnTo>
                  <a:lnTo>
                    <a:pt x="97" y="295"/>
                  </a:lnTo>
                  <a:lnTo>
                    <a:pt x="98" y="294"/>
                  </a:lnTo>
                  <a:lnTo>
                    <a:pt x="97" y="293"/>
                  </a:lnTo>
                  <a:lnTo>
                    <a:pt x="95" y="293"/>
                  </a:lnTo>
                  <a:lnTo>
                    <a:pt x="95" y="293"/>
                  </a:lnTo>
                  <a:lnTo>
                    <a:pt x="95" y="295"/>
                  </a:lnTo>
                  <a:lnTo>
                    <a:pt x="94" y="297"/>
                  </a:lnTo>
                  <a:lnTo>
                    <a:pt x="94" y="297"/>
                  </a:lnTo>
                  <a:close/>
                  <a:moveTo>
                    <a:pt x="80" y="308"/>
                  </a:moveTo>
                  <a:lnTo>
                    <a:pt x="80" y="308"/>
                  </a:lnTo>
                  <a:lnTo>
                    <a:pt x="79" y="306"/>
                  </a:lnTo>
                  <a:lnTo>
                    <a:pt x="79" y="304"/>
                  </a:lnTo>
                  <a:lnTo>
                    <a:pt x="79" y="303"/>
                  </a:lnTo>
                  <a:lnTo>
                    <a:pt x="77" y="301"/>
                  </a:lnTo>
                  <a:lnTo>
                    <a:pt x="77" y="301"/>
                  </a:lnTo>
                  <a:lnTo>
                    <a:pt x="76" y="303"/>
                  </a:lnTo>
                  <a:lnTo>
                    <a:pt x="75" y="303"/>
                  </a:lnTo>
                  <a:lnTo>
                    <a:pt x="73" y="301"/>
                  </a:lnTo>
                  <a:lnTo>
                    <a:pt x="73" y="301"/>
                  </a:lnTo>
                  <a:lnTo>
                    <a:pt x="74" y="305"/>
                  </a:lnTo>
                  <a:lnTo>
                    <a:pt x="76" y="308"/>
                  </a:lnTo>
                  <a:lnTo>
                    <a:pt x="80" y="313"/>
                  </a:lnTo>
                  <a:lnTo>
                    <a:pt x="80" y="313"/>
                  </a:lnTo>
                  <a:lnTo>
                    <a:pt x="80" y="312"/>
                  </a:lnTo>
                  <a:lnTo>
                    <a:pt x="82" y="311"/>
                  </a:lnTo>
                  <a:lnTo>
                    <a:pt x="85" y="309"/>
                  </a:lnTo>
                  <a:lnTo>
                    <a:pt x="85" y="309"/>
                  </a:lnTo>
                  <a:lnTo>
                    <a:pt x="85" y="303"/>
                  </a:lnTo>
                  <a:lnTo>
                    <a:pt x="86" y="297"/>
                  </a:lnTo>
                  <a:lnTo>
                    <a:pt x="86" y="297"/>
                  </a:lnTo>
                  <a:lnTo>
                    <a:pt x="83" y="295"/>
                  </a:lnTo>
                  <a:lnTo>
                    <a:pt x="82" y="295"/>
                  </a:lnTo>
                  <a:lnTo>
                    <a:pt x="81" y="297"/>
                  </a:lnTo>
                  <a:lnTo>
                    <a:pt x="81" y="297"/>
                  </a:lnTo>
                  <a:lnTo>
                    <a:pt x="82" y="298"/>
                  </a:lnTo>
                  <a:lnTo>
                    <a:pt x="82" y="301"/>
                  </a:lnTo>
                  <a:lnTo>
                    <a:pt x="80" y="308"/>
                  </a:lnTo>
                  <a:lnTo>
                    <a:pt x="80" y="308"/>
                  </a:lnTo>
                  <a:close/>
                  <a:moveTo>
                    <a:pt x="88" y="301"/>
                  </a:moveTo>
                  <a:lnTo>
                    <a:pt x="88" y="301"/>
                  </a:lnTo>
                  <a:lnTo>
                    <a:pt x="91" y="301"/>
                  </a:lnTo>
                  <a:lnTo>
                    <a:pt x="91" y="301"/>
                  </a:lnTo>
                  <a:lnTo>
                    <a:pt x="91" y="298"/>
                  </a:lnTo>
                  <a:lnTo>
                    <a:pt x="91" y="298"/>
                  </a:lnTo>
                  <a:lnTo>
                    <a:pt x="88" y="298"/>
                  </a:lnTo>
                  <a:lnTo>
                    <a:pt x="88" y="298"/>
                  </a:lnTo>
                  <a:lnTo>
                    <a:pt x="88" y="301"/>
                  </a:lnTo>
                  <a:lnTo>
                    <a:pt x="88" y="301"/>
                  </a:lnTo>
                  <a:close/>
                  <a:moveTo>
                    <a:pt x="73" y="328"/>
                  </a:moveTo>
                  <a:lnTo>
                    <a:pt x="73" y="328"/>
                  </a:lnTo>
                  <a:lnTo>
                    <a:pt x="72" y="325"/>
                  </a:lnTo>
                  <a:lnTo>
                    <a:pt x="73" y="324"/>
                  </a:lnTo>
                  <a:lnTo>
                    <a:pt x="75" y="322"/>
                  </a:lnTo>
                  <a:lnTo>
                    <a:pt x="76" y="319"/>
                  </a:lnTo>
                  <a:lnTo>
                    <a:pt x="76" y="319"/>
                  </a:lnTo>
                  <a:lnTo>
                    <a:pt x="71" y="312"/>
                  </a:lnTo>
                  <a:lnTo>
                    <a:pt x="67" y="309"/>
                  </a:lnTo>
                  <a:lnTo>
                    <a:pt x="64" y="306"/>
                  </a:lnTo>
                  <a:lnTo>
                    <a:pt x="64" y="306"/>
                  </a:lnTo>
                  <a:lnTo>
                    <a:pt x="64" y="309"/>
                  </a:lnTo>
                  <a:lnTo>
                    <a:pt x="63" y="310"/>
                  </a:lnTo>
                  <a:lnTo>
                    <a:pt x="62" y="312"/>
                  </a:lnTo>
                  <a:lnTo>
                    <a:pt x="61" y="313"/>
                  </a:lnTo>
                  <a:lnTo>
                    <a:pt x="61" y="313"/>
                  </a:lnTo>
                  <a:lnTo>
                    <a:pt x="63" y="313"/>
                  </a:lnTo>
                  <a:lnTo>
                    <a:pt x="64" y="313"/>
                  </a:lnTo>
                  <a:lnTo>
                    <a:pt x="65" y="312"/>
                  </a:lnTo>
                  <a:lnTo>
                    <a:pt x="67" y="312"/>
                  </a:lnTo>
                  <a:lnTo>
                    <a:pt x="67" y="312"/>
                  </a:lnTo>
                  <a:lnTo>
                    <a:pt x="66" y="314"/>
                  </a:lnTo>
                  <a:lnTo>
                    <a:pt x="67" y="316"/>
                  </a:lnTo>
                  <a:lnTo>
                    <a:pt x="68" y="317"/>
                  </a:lnTo>
                  <a:lnTo>
                    <a:pt x="68" y="319"/>
                  </a:lnTo>
                  <a:lnTo>
                    <a:pt x="68" y="319"/>
                  </a:lnTo>
                  <a:lnTo>
                    <a:pt x="65" y="322"/>
                  </a:lnTo>
                  <a:lnTo>
                    <a:pt x="63" y="326"/>
                  </a:lnTo>
                  <a:lnTo>
                    <a:pt x="59" y="333"/>
                  </a:lnTo>
                  <a:lnTo>
                    <a:pt x="59" y="333"/>
                  </a:lnTo>
                  <a:lnTo>
                    <a:pt x="57" y="332"/>
                  </a:lnTo>
                  <a:lnTo>
                    <a:pt x="55" y="332"/>
                  </a:lnTo>
                  <a:lnTo>
                    <a:pt x="52" y="334"/>
                  </a:lnTo>
                  <a:lnTo>
                    <a:pt x="49" y="337"/>
                  </a:lnTo>
                  <a:lnTo>
                    <a:pt x="47" y="340"/>
                  </a:lnTo>
                  <a:lnTo>
                    <a:pt x="47" y="340"/>
                  </a:lnTo>
                  <a:lnTo>
                    <a:pt x="48" y="342"/>
                  </a:lnTo>
                  <a:lnTo>
                    <a:pt x="51" y="344"/>
                  </a:lnTo>
                  <a:lnTo>
                    <a:pt x="53" y="346"/>
                  </a:lnTo>
                  <a:lnTo>
                    <a:pt x="56" y="346"/>
                  </a:lnTo>
                  <a:lnTo>
                    <a:pt x="56" y="346"/>
                  </a:lnTo>
                  <a:lnTo>
                    <a:pt x="57" y="345"/>
                  </a:lnTo>
                  <a:lnTo>
                    <a:pt x="57" y="344"/>
                  </a:lnTo>
                  <a:lnTo>
                    <a:pt x="57" y="339"/>
                  </a:lnTo>
                  <a:lnTo>
                    <a:pt x="57" y="336"/>
                  </a:lnTo>
                  <a:lnTo>
                    <a:pt x="58" y="335"/>
                  </a:lnTo>
                  <a:lnTo>
                    <a:pt x="59" y="334"/>
                  </a:lnTo>
                  <a:lnTo>
                    <a:pt x="59" y="334"/>
                  </a:lnTo>
                  <a:lnTo>
                    <a:pt x="60" y="337"/>
                  </a:lnTo>
                  <a:lnTo>
                    <a:pt x="61" y="342"/>
                  </a:lnTo>
                  <a:lnTo>
                    <a:pt x="62" y="344"/>
                  </a:lnTo>
                  <a:lnTo>
                    <a:pt x="64" y="345"/>
                  </a:lnTo>
                  <a:lnTo>
                    <a:pt x="65" y="346"/>
                  </a:lnTo>
                  <a:lnTo>
                    <a:pt x="68" y="345"/>
                  </a:lnTo>
                  <a:lnTo>
                    <a:pt x="68" y="345"/>
                  </a:lnTo>
                  <a:lnTo>
                    <a:pt x="67" y="340"/>
                  </a:lnTo>
                  <a:lnTo>
                    <a:pt x="65" y="338"/>
                  </a:lnTo>
                  <a:lnTo>
                    <a:pt x="63" y="335"/>
                  </a:lnTo>
                  <a:lnTo>
                    <a:pt x="63" y="331"/>
                  </a:lnTo>
                  <a:lnTo>
                    <a:pt x="63" y="331"/>
                  </a:lnTo>
                  <a:lnTo>
                    <a:pt x="66" y="333"/>
                  </a:lnTo>
                  <a:lnTo>
                    <a:pt x="66" y="331"/>
                  </a:lnTo>
                  <a:lnTo>
                    <a:pt x="66" y="330"/>
                  </a:lnTo>
                  <a:lnTo>
                    <a:pt x="67" y="329"/>
                  </a:lnTo>
                  <a:lnTo>
                    <a:pt x="69" y="328"/>
                  </a:lnTo>
                  <a:lnTo>
                    <a:pt x="73" y="328"/>
                  </a:lnTo>
                  <a:lnTo>
                    <a:pt x="73" y="328"/>
                  </a:lnTo>
                  <a:close/>
                  <a:moveTo>
                    <a:pt x="77" y="341"/>
                  </a:moveTo>
                  <a:lnTo>
                    <a:pt x="77" y="341"/>
                  </a:lnTo>
                  <a:lnTo>
                    <a:pt x="76" y="340"/>
                  </a:lnTo>
                  <a:lnTo>
                    <a:pt x="75" y="339"/>
                  </a:lnTo>
                  <a:lnTo>
                    <a:pt x="75" y="338"/>
                  </a:lnTo>
                  <a:lnTo>
                    <a:pt x="73" y="338"/>
                  </a:lnTo>
                  <a:lnTo>
                    <a:pt x="73" y="338"/>
                  </a:lnTo>
                  <a:lnTo>
                    <a:pt x="73" y="340"/>
                  </a:lnTo>
                  <a:lnTo>
                    <a:pt x="74" y="342"/>
                  </a:lnTo>
                  <a:lnTo>
                    <a:pt x="76" y="342"/>
                  </a:lnTo>
                  <a:lnTo>
                    <a:pt x="77" y="341"/>
                  </a:lnTo>
                  <a:lnTo>
                    <a:pt x="77" y="341"/>
                  </a:lnTo>
                  <a:close/>
                  <a:moveTo>
                    <a:pt x="99" y="353"/>
                  </a:moveTo>
                  <a:lnTo>
                    <a:pt x="99" y="353"/>
                  </a:lnTo>
                  <a:lnTo>
                    <a:pt x="99" y="350"/>
                  </a:lnTo>
                  <a:lnTo>
                    <a:pt x="99" y="347"/>
                  </a:lnTo>
                  <a:lnTo>
                    <a:pt x="98" y="344"/>
                  </a:lnTo>
                  <a:lnTo>
                    <a:pt x="98" y="340"/>
                  </a:lnTo>
                  <a:lnTo>
                    <a:pt x="98" y="340"/>
                  </a:lnTo>
                  <a:lnTo>
                    <a:pt x="93" y="340"/>
                  </a:lnTo>
                  <a:lnTo>
                    <a:pt x="93" y="340"/>
                  </a:lnTo>
                  <a:lnTo>
                    <a:pt x="92" y="345"/>
                  </a:lnTo>
                  <a:lnTo>
                    <a:pt x="93" y="349"/>
                  </a:lnTo>
                  <a:lnTo>
                    <a:pt x="95" y="352"/>
                  </a:lnTo>
                  <a:lnTo>
                    <a:pt x="99" y="353"/>
                  </a:lnTo>
                  <a:lnTo>
                    <a:pt x="99" y="353"/>
                  </a:lnTo>
                  <a:close/>
                  <a:moveTo>
                    <a:pt x="51" y="355"/>
                  </a:moveTo>
                  <a:lnTo>
                    <a:pt x="51" y="355"/>
                  </a:lnTo>
                  <a:lnTo>
                    <a:pt x="52" y="355"/>
                  </a:lnTo>
                  <a:lnTo>
                    <a:pt x="53" y="356"/>
                  </a:lnTo>
                  <a:lnTo>
                    <a:pt x="53" y="356"/>
                  </a:lnTo>
                  <a:lnTo>
                    <a:pt x="53" y="353"/>
                  </a:lnTo>
                  <a:lnTo>
                    <a:pt x="52" y="352"/>
                  </a:lnTo>
                  <a:lnTo>
                    <a:pt x="51" y="352"/>
                  </a:lnTo>
                  <a:lnTo>
                    <a:pt x="51" y="352"/>
                  </a:lnTo>
                  <a:lnTo>
                    <a:pt x="51" y="355"/>
                  </a:lnTo>
                  <a:lnTo>
                    <a:pt x="51" y="355"/>
                  </a:lnTo>
                  <a:close/>
                  <a:moveTo>
                    <a:pt x="42" y="370"/>
                  </a:moveTo>
                  <a:lnTo>
                    <a:pt x="42" y="370"/>
                  </a:lnTo>
                  <a:lnTo>
                    <a:pt x="40" y="368"/>
                  </a:lnTo>
                  <a:lnTo>
                    <a:pt x="38" y="365"/>
                  </a:lnTo>
                  <a:lnTo>
                    <a:pt x="37" y="360"/>
                  </a:lnTo>
                  <a:lnTo>
                    <a:pt x="35" y="356"/>
                  </a:lnTo>
                  <a:lnTo>
                    <a:pt x="33" y="354"/>
                  </a:lnTo>
                  <a:lnTo>
                    <a:pt x="31" y="353"/>
                  </a:lnTo>
                  <a:lnTo>
                    <a:pt x="31" y="353"/>
                  </a:lnTo>
                  <a:lnTo>
                    <a:pt x="32" y="359"/>
                  </a:lnTo>
                  <a:lnTo>
                    <a:pt x="34" y="365"/>
                  </a:lnTo>
                  <a:lnTo>
                    <a:pt x="37" y="370"/>
                  </a:lnTo>
                  <a:lnTo>
                    <a:pt x="39" y="375"/>
                  </a:lnTo>
                  <a:lnTo>
                    <a:pt x="39" y="375"/>
                  </a:lnTo>
                  <a:lnTo>
                    <a:pt x="42" y="373"/>
                  </a:lnTo>
                  <a:lnTo>
                    <a:pt x="44" y="372"/>
                  </a:lnTo>
                  <a:lnTo>
                    <a:pt x="48" y="373"/>
                  </a:lnTo>
                  <a:lnTo>
                    <a:pt x="48" y="373"/>
                  </a:lnTo>
                  <a:lnTo>
                    <a:pt x="48" y="370"/>
                  </a:lnTo>
                  <a:lnTo>
                    <a:pt x="47" y="369"/>
                  </a:lnTo>
                  <a:lnTo>
                    <a:pt x="46" y="365"/>
                  </a:lnTo>
                  <a:lnTo>
                    <a:pt x="46" y="365"/>
                  </a:lnTo>
                  <a:lnTo>
                    <a:pt x="53" y="365"/>
                  </a:lnTo>
                  <a:lnTo>
                    <a:pt x="53" y="365"/>
                  </a:lnTo>
                  <a:lnTo>
                    <a:pt x="53" y="357"/>
                  </a:lnTo>
                  <a:lnTo>
                    <a:pt x="53" y="357"/>
                  </a:lnTo>
                  <a:lnTo>
                    <a:pt x="49" y="358"/>
                  </a:lnTo>
                  <a:lnTo>
                    <a:pt x="47" y="357"/>
                  </a:lnTo>
                  <a:lnTo>
                    <a:pt x="46" y="357"/>
                  </a:lnTo>
                  <a:lnTo>
                    <a:pt x="44" y="357"/>
                  </a:lnTo>
                  <a:lnTo>
                    <a:pt x="44" y="357"/>
                  </a:lnTo>
                  <a:lnTo>
                    <a:pt x="45" y="361"/>
                  </a:lnTo>
                  <a:lnTo>
                    <a:pt x="45" y="365"/>
                  </a:lnTo>
                  <a:lnTo>
                    <a:pt x="44" y="368"/>
                  </a:lnTo>
                  <a:lnTo>
                    <a:pt x="42" y="370"/>
                  </a:lnTo>
                  <a:lnTo>
                    <a:pt x="42" y="370"/>
                  </a:lnTo>
                  <a:close/>
                  <a:moveTo>
                    <a:pt x="69" y="382"/>
                  </a:moveTo>
                  <a:lnTo>
                    <a:pt x="69" y="382"/>
                  </a:lnTo>
                  <a:lnTo>
                    <a:pt x="68" y="382"/>
                  </a:lnTo>
                  <a:lnTo>
                    <a:pt x="67" y="383"/>
                  </a:lnTo>
                  <a:lnTo>
                    <a:pt x="66" y="387"/>
                  </a:lnTo>
                  <a:lnTo>
                    <a:pt x="68" y="390"/>
                  </a:lnTo>
                  <a:lnTo>
                    <a:pt x="69" y="391"/>
                  </a:lnTo>
                  <a:lnTo>
                    <a:pt x="72" y="390"/>
                  </a:lnTo>
                  <a:lnTo>
                    <a:pt x="72" y="390"/>
                  </a:lnTo>
                  <a:lnTo>
                    <a:pt x="74" y="386"/>
                  </a:lnTo>
                  <a:lnTo>
                    <a:pt x="76" y="379"/>
                  </a:lnTo>
                  <a:lnTo>
                    <a:pt x="76" y="376"/>
                  </a:lnTo>
                  <a:lnTo>
                    <a:pt x="76" y="373"/>
                  </a:lnTo>
                  <a:lnTo>
                    <a:pt x="74" y="371"/>
                  </a:lnTo>
                  <a:lnTo>
                    <a:pt x="72" y="370"/>
                  </a:lnTo>
                  <a:lnTo>
                    <a:pt x="72" y="370"/>
                  </a:lnTo>
                  <a:lnTo>
                    <a:pt x="69" y="376"/>
                  </a:lnTo>
                  <a:lnTo>
                    <a:pt x="68" y="378"/>
                  </a:lnTo>
                  <a:lnTo>
                    <a:pt x="69" y="382"/>
                  </a:lnTo>
                  <a:lnTo>
                    <a:pt x="69" y="382"/>
                  </a:lnTo>
                  <a:close/>
                  <a:moveTo>
                    <a:pt x="56" y="400"/>
                  </a:moveTo>
                  <a:lnTo>
                    <a:pt x="56" y="400"/>
                  </a:lnTo>
                  <a:lnTo>
                    <a:pt x="57" y="398"/>
                  </a:lnTo>
                  <a:lnTo>
                    <a:pt x="57" y="396"/>
                  </a:lnTo>
                  <a:lnTo>
                    <a:pt x="56" y="395"/>
                  </a:lnTo>
                  <a:lnTo>
                    <a:pt x="53" y="395"/>
                  </a:lnTo>
                  <a:lnTo>
                    <a:pt x="53" y="395"/>
                  </a:lnTo>
                  <a:lnTo>
                    <a:pt x="54" y="398"/>
                  </a:lnTo>
                  <a:lnTo>
                    <a:pt x="54" y="400"/>
                  </a:lnTo>
                  <a:lnTo>
                    <a:pt x="56" y="400"/>
                  </a:lnTo>
                  <a:lnTo>
                    <a:pt x="56" y="400"/>
                  </a:lnTo>
                  <a:close/>
                  <a:moveTo>
                    <a:pt x="52" y="414"/>
                  </a:moveTo>
                  <a:lnTo>
                    <a:pt x="52" y="414"/>
                  </a:lnTo>
                  <a:lnTo>
                    <a:pt x="52" y="411"/>
                  </a:lnTo>
                  <a:lnTo>
                    <a:pt x="52" y="408"/>
                  </a:lnTo>
                  <a:lnTo>
                    <a:pt x="52" y="406"/>
                  </a:lnTo>
                  <a:lnTo>
                    <a:pt x="51" y="404"/>
                  </a:lnTo>
                  <a:lnTo>
                    <a:pt x="48" y="404"/>
                  </a:lnTo>
                  <a:lnTo>
                    <a:pt x="48" y="404"/>
                  </a:lnTo>
                  <a:lnTo>
                    <a:pt x="49" y="410"/>
                  </a:lnTo>
                  <a:lnTo>
                    <a:pt x="51" y="412"/>
                  </a:lnTo>
                  <a:lnTo>
                    <a:pt x="52" y="414"/>
                  </a:lnTo>
                  <a:lnTo>
                    <a:pt x="52"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4" name="Freeform 81"/>
            <p:cNvSpPr>
              <a:spLocks/>
            </p:cNvSpPr>
            <p:nvPr/>
          </p:nvSpPr>
          <p:spPr bwMode="auto">
            <a:xfrm>
              <a:off x="3382963" y="5227638"/>
              <a:ext cx="20638" cy="28575"/>
            </a:xfrm>
            <a:custGeom>
              <a:avLst/>
              <a:gdLst>
                <a:gd name="T0" fmla="*/ 4 w 13"/>
                <a:gd name="T1" fmla="*/ 2 h 18"/>
                <a:gd name="T2" fmla="*/ 4 w 13"/>
                <a:gd name="T3" fmla="*/ 2 h 18"/>
                <a:gd name="T4" fmla="*/ 5 w 13"/>
                <a:gd name="T5" fmla="*/ 2 h 18"/>
                <a:gd name="T6" fmla="*/ 7 w 13"/>
                <a:gd name="T7" fmla="*/ 4 h 18"/>
                <a:gd name="T8" fmla="*/ 9 w 13"/>
                <a:gd name="T9" fmla="*/ 4 h 18"/>
                <a:gd name="T10" fmla="*/ 10 w 13"/>
                <a:gd name="T11" fmla="*/ 4 h 18"/>
                <a:gd name="T12" fmla="*/ 10 w 13"/>
                <a:gd name="T13" fmla="*/ 2 h 18"/>
                <a:gd name="T14" fmla="*/ 10 w 13"/>
                <a:gd name="T15" fmla="*/ 2 h 18"/>
                <a:gd name="T16" fmla="*/ 12 w 13"/>
                <a:gd name="T17" fmla="*/ 4 h 18"/>
                <a:gd name="T18" fmla="*/ 13 w 13"/>
                <a:gd name="T19" fmla="*/ 6 h 18"/>
                <a:gd name="T20" fmla="*/ 12 w 13"/>
                <a:gd name="T21" fmla="*/ 9 h 18"/>
                <a:gd name="T22" fmla="*/ 11 w 13"/>
                <a:gd name="T23" fmla="*/ 11 h 18"/>
                <a:gd name="T24" fmla="*/ 7 w 13"/>
                <a:gd name="T25" fmla="*/ 15 h 18"/>
                <a:gd name="T26" fmla="*/ 1 w 13"/>
                <a:gd name="T27" fmla="*/ 18 h 18"/>
                <a:gd name="T28" fmla="*/ 1 w 13"/>
                <a:gd name="T29" fmla="*/ 18 h 18"/>
                <a:gd name="T30" fmla="*/ 3 w 13"/>
                <a:gd name="T31" fmla="*/ 14 h 18"/>
                <a:gd name="T32" fmla="*/ 5 w 13"/>
                <a:gd name="T33" fmla="*/ 11 h 18"/>
                <a:gd name="T34" fmla="*/ 8 w 13"/>
                <a:gd name="T35" fmla="*/ 6 h 18"/>
                <a:gd name="T36" fmla="*/ 8 w 13"/>
                <a:gd name="T37" fmla="*/ 6 h 18"/>
                <a:gd name="T38" fmla="*/ 7 w 13"/>
                <a:gd name="T39" fmla="*/ 5 h 18"/>
                <a:gd name="T40" fmla="*/ 6 w 13"/>
                <a:gd name="T41" fmla="*/ 5 h 18"/>
                <a:gd name="T42" fmla="*/ 5 w 13"/>
                <a:gd name="T43" fmla="*/ 6 h 18"/>
                <a:gd name="T44" fmla="*/ 3 w 13"/>
                <a:gd name="T45" fmla="*/ 7 h 18"/>
                <a:gd name="T46" fmla="*/ 1 w 13"/>
                <a:gd name="T47" fmla="*/ 8 h 18"/>
                <a:gd name="T48" fmla="*/ 0 w 13"/>
                <a:gd name="T49" fmla="*/ 8 h 18"/>
                <a:gd name="T50" fmla="*/ 0 w 13"/>
                <a:gd name="T51" fmla="*/ 8 h 18"/>
                <a:gd name="T52" fmla="*/ 0 w 13"/>
                <a:gd name="T53" fmla="*/ 2 h 18"/>
                <a:gd name="T54" fmla="*/ 1 w 13"/>
                <a:gd name="T55" fmla="*/ 0 h 18"/>
                <a:gd name="T56" fmla="*/ 5 w 13"/>
                <a:gd name="T57" fmla="*/ 0 h 18"/>
                <a:gd name="T58" fmla="*/ 5 w 13"/>
                <a:gd name="T59" fmla="*/ 0 h 18"/>
                <a:gd name="T60" fmla="*/ 5 w 13"/>
                <a:gd name="T61" fmla="*/ 2 h 18"/>
                <a:gd name="T62" fmla="*/ 4 w 13"/>
                <a:gd name="T63" fmla="*/ 2 h 18"/>
                <a:gd name="T64" fmla="*/ 4 w 13"/>
                <a:gd name="T6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4" y="2"/>
                  </a:moveTo>
                  <a:lnTo>
                    <a:pt x="4" y="2"/>
                  </a:lnTo>
                  <a:lnTo>
                    <a:pt x="5" y="2"/>
                  </a:lnTo>
                  <a:lnTo>
                    <a:pt x="7" y="4"/>
                  </a:lnTo>
                  <a:lnTo>
                    <a:pt x="9" y="4"/>
                  </a:lnTo>
                  <a:lnTo>
                    <a:pt x="10" y="4"/>
                  </a:lnTo>
                  <a:lnTo>
                    <a:pt x="10" y="2"/>
                  </a:lnTo>
                  <a:lnTo>
                    <a:pt x="10" y="2"/>
                  </a:lnTo>
                  <a:lnTo>
                    <a:pt x="12" y="4"/>
                  </a:lnTo>
                  <a:lnTo>
                    <a:pt x="13" y="6"/>
                  </a:lnTo>
                  <a:lnTo>
                    <a:pt x="12" y="9"/>
                  </a:lnTo>
                  <a:lnTo>
                    <a:pt x="11" y="11"/>
                  </a:lnTo>
                  <a:lnTo>
                    <a:pt x="7" y="15"/>
                  </a:lnTo>
                  <a:lnTo>
                    <a:pt x="1" y="18"/>
                  </a:lnTo>
                  <a:lnTo>
                    <a:pt x="1" y="18"/>
                  </a:lnTo>
                  <a:lnTo>
                    <a:pt x="3" y="14"/>
                  </a:lnTo>
                  <a:lnTo>
                    <a:pt x="5" y="11"/>
                  </a:lnTo>
                  <a:lnTo>
                    <a:pt x="8" y="6"/>
                  </a:lnTo>
                  <a:lnTo>
                    <a:pt x="8" y="6"/>
                  </a:lnTo>
                  <a:lnTo>
                    <a:pt x="7" y="5"/>
                  </a:lnTo>
                  <a:lnTo>
                    <a:pt x="6" y="5"/>
                  </a:lnTo>
                  <a:lnTo>
                    <a:pt x="5" y="6"/>
                  </a:lnTo>
                  <a:lnTo>
                    <a:pt x="3" y="7"/>
                  </a:lnTo>
                  <a:lnTo>
                    <a:pt x="1" y="8"/>
                  </a:lnTo>
                  <a:lnTo>
                    <a:pt x="0" y="8"/>
                  </a:lnTo>
                  <a:lnTo>
                    <a:pt x="0" y="8"/>
                  </a:lnTo>
                  <a:lnTo>
                    <a:pt x="0" y="2"/>
                  </a:lnTo>
                  <a:lnTo>
                    <a:pt x="1" y="0"/>
                  </a:lnTo>
                  <a:lnTo>
                    <a:pt x="5" y="0"/>
                  </a:lnTo>
                  <a:lnTo>
                    <a:pt x="5" y="0"/>
                  </a:lnTo>
                  <a:lnTo>
                    <a:pt x="5"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5" name="Freeform 82"/>
            <p:cNvSpPr>
              <a:spLocks/>
            </p:cNvSpPr>
            <p:nvPr/>
          </p:nvSpPr>
          <p:spPr bwMode="auto">
            <a:xfrm>
              <a:off x="3392488" y="5370513"/>
              <a:ext cx="31750" cy="44450"/>
            </a:xfrm>
            <a:custGeom>
              <a:avLst/>
              <a:gdLst>
                <a:gd name="T0" fmla="*/ 0 w 20"/>
                <a:gd name="T1" fmla="*/ 11 h 28"/>
                <a:gd name="T2" fmla="*/ 0 w 20"/>
                <a:gd name="T3" fmla="*/ 11 h 28"/>
                <a:gd name="T4" fmla="*/ 2 w 20"/>
                <a:gd name="T5" fmla="*/ 11 h 28"/>
                <a:gd name="T6" fmla="*/ 3 w 20"/>
                <a:gd name="T7" fmla="*/ 13 h 28"/>
                <a:gd name="T8" fmla="*/ 4 w 20"/>
                <a:gd name="T9" fmla="*/ 17 h 28"/>
                <a:gd name="T10" fmla="*/ 4 w 20"/>
                <a:gd name="T11" fmla="*/ 17 h 28"/>
                <a:gd name="T12" fmla="*/ 6 w 20"/>
                <a:gd name="T13" fmla="*/ 15 h 28"/>
                <a:gd name="T14" fmla="*/ 6 w 20"/>
                <a:gd name="T15" fmla="*/ 13 h 28"/>
                <a:gd name="T16" fmla="*/ 7 w 20"/>
                <a:gd name="T17" fmla="*/ 7 h 28"/>
                <a:gd name="T18" fmla="*/ 7 w 20"/>
                <a:gd name="T19" fmla="*/ 7 h 28"/>
                <a:gd name="T20" fmla="*/ 8 w 20"/>
                <a:gd name="T21" fmla="*/ 8 h 28"/>
                <a:gd name="T22" fmla="*/ 10 w 20"/>
                <a:gd name="T23" fmla="*/ 7 h 28"/>
                <a:gd name="T24" fmla="*/ 13 w 20"/>
                <a:gd name="T25" fmla="*/ 5 h 28"/>
                <a:gd name="T26" fmla="*/ 17 w 20"/>
                <a:gd name="T27" fmla="*/ 2 h 28"/>
                <a:gd name="T28" fmla="*/ 20 w 20"/>
                <a:gd name="T29" fmla="*/ 0 h 28"/>
                <a:gd name="T30" fmla="*/ 20 w 20"/>
                <a:gd name="T31" fmla="*/ 0 h 28"/>
                <a:gd name="T32" fmla="*/ 18 w 20"/>
                <a:gd name="T33" fmla="*/ 8 h 28"/>
                <a:gd name="T34" fmla="*/ 17 w 20"/>
                <a:gd name="T35" fmla="*/ 11 h 28"/>
                <a:gd name="T36" fmla="*/ 14 w 20"/>
                <a:gd name="T37" fmla="*/ 12 h 28"/>
                <a:gd name="T38" fmla="*/ 12 w 20"/>
                <a:gd name="T39" fmla="*/ 13 h 28"/>
                <a:gd name="T40" fmla="*/ 12 w 20"/>
                <a:gd name="T41" fmla="*/ 13 h 28"/>
                <a:gd name="T42" fmla="*/ 12 w 20"/>
                <a:gd name="T43" fmla="*/ 18 h 28"/>
                <a:gd name="T44" fmla="*/ 11 w 20"/>
                <a:gd name="T45" fmla="*/ 21 h 28"/>
                <a:gd name="T46" fmla="*/ 11 w 20"/>
                <a:gd name="T47" fmla="*/ 24 h 28"/>
                <a:gd name="T48" fmla="*/ 12 w 20"/>
                <a:gd name="T49" fmla="*/ 28 h 28"/>
                <a:gd name="T50" fmla="*/ 12 w 20"/>
                <a:gd name="T51" fmla="*/ 28 h 28"/>
                <a:gd name="T52" fmla="*/ 10 w 20"/>
                <a:gd name="T53" fmla="*/ 27 h 28"/>
                <a:gd name="T54" fmla="*/ 8 w 20"/>
                <a:gd name="T55" fmla="*/ 26 h 28"/>
                <a:gd name="T56" fmla="*/ 5 w 20"/>
                <a:gd name="T57" fmla="*/ 21 h 28"/>
                <a:gd name="T58" fmla="*/ 3 w 20"/>
                <a:gd name="T59" fmla="*/ 16 h 28"/>
                <a:gd name="T60" fmla="*/ 0 w 20"/>
                <a:gd name="T61" fmla="*/ 11 h 28"/>
                <a:gd name="T62" fmla="*/ 0 w 20"/>
                <a:gd name="T6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8">
                  <a:moveTo>
                    <a:pt x="0" y="11"/>
                  </a:moveTo>
                  <a:lnTo>
                    <a:pt x="0" y="11"/>
                  </a:lnTo>
                  <a:lnTo>
                    <a:pt x="2" y="11"/>
                  </a:lnTo>
                  <a:lnTo>
                    <a:pt x="3" y="13"/>
                  </a:lnTo>
                  <a:lnTo>
                    <a:pt x="4" y="17"/>
                  </a:lnTo>
                  <a:lnTo>
                    <a:pt x="4" y="17"/>
                  </a:lnTo>
                  <a:lnTo>
                    <a:pt x="6" y="15"/>
                  </a:lnTo>
                  <a:lnTo>
                    <a:pt x="6" y="13"/>
                  </a:lnTo>
                  <a:lnTo>
                    <a:pt x="7" y="7"/>
                  </a:lnTo>
                  <a:lnTo>
                    <a:pt x="7" y="7"/>
                  </a:lnTo>
                  <a:lnTo>
                    <a:pt x="8" y="8"/>
                  </a:lnTo>
                  <a:lnTo>
                    <a:pt x="10" y="7"/>
                  </a:lnTo>
                  <a:lnTo>
                    <a:pt x="13" y="5"/>
                  </a:lnTo>
                  <a:lnTo>
                    <a:pt x="17" y="2"/>
                  </a:lnTo>
                  <a:lnTo>
                    <a:pt x="20" y="0"/>
                  </a:lnTo>
                  <a:lnTo>
                    <a:pt x="20" y="0"/>
                  </a:lnTo>
                  <a:lnTo>
                    <a:pt x="18" y="8"/>
                  </a:lnTo>
                  <a:lnTo>
                    <a:pt x="17" y="11"/>
                  </a:lnTo>
                  <a:lnTo>
                    <a:pt x="14" y="12"/>
                  </a:lnTo>
                  <a:lnTo>
                    <a:pt x="12" y="13"/>
                  </a:lnTo>
                  <a:lnTo>
                    <a:pt x="12" y="13"/>
                  </a:lnTo>
                  <a:lnTo>
                    <a:pt x="12" y="18"/>
                  </a:lnTo>
                  <a:lnTo>
                    <a:pt x="11" y="21"/>
                  </a:lnTo>
                  <a:lnTo>
                    <a:pt x="11" y="24"/>
                  </a:lnTo>
                  <a:lnTo>
                    <a:pt x="12" y="28"/>
                  </a:lnTo>
                  <a:lnTo>
                    <a:pt x="12" y="28"/>
                  </a:lnTo>
                  <a:lnTo>
                    <a:pt x="10" y="27"/>
                  </a:lnTo>
                  <a:lnTo>
                    <a:pt x="8" y="26"/>
                  </a:lnTo>
                  <a:lnTo>
                    <a:pt x="5" y="21"/>
                  </a:lnTo>
                  <a:lnTo>
                    <a:pt x="3" y="16"/>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6" name="Freeform 83"/>
            <p:cNvSpPr>
              <a:spLocks noEditPoints="1"/>
            </p:cNvSpPr>
            <p:nvPr/>
          </p:nvSpPr>
          <p:spPr bwMode="auto">
            <a:xfrm>
              <a:off x="3195638" y="5437188"/>
              <a:ext cx="246063" cy="454025"/>
            </a:xfrm>
            <a:custGeom>
              <a:avLst/>
              <a:gdLst>
                <a:gd name="T0" fmla="*/ 149 w 155"/>
                <a:gd name="T1" fmla="*/ 4 h 286"/>
                <a:gd name="T2" fmla="*/ 142 w 155"/>
                <a:gd name="T3" fmla="*/ 26 h 286"/>
                <a:gd name="T4" fmla="*/ 128 w 155"/>
                <a:gd name="T5" fmla="*/ 55 h 286"/>
                <a:gd name="T6" fmla="*/ 127 w 155"/>
                <a:gd name="T7" fmla="*/ 67 h 286"/>
                <a:gd name="T8" fmla="*/ 110 w 155"/>
                <a:gd name="T9" fmla="*/ 65 h 286"/>
                <a:gd name="T10" fmla="*/ 99 w 155"/>
                <a:gd name="T11" fmla="*/ 51 h 286"/>
                <a:gd name="T12" fmla="*/ 109 w 155"/>
                <a:gd name="T13" fmla="*/ 81 h 286"/>
                <a:gd name="T14" fmla="*/ 93 w 155"/>
                <a:gd name="T15" fmla="*/ 54 h 286"/>
                <a:gd name="T16" fmla="*/ 83 w 155"/>
                <a:gd name="T17" fmla="*/ 77 h 286"/>
                <a:gd name="T18" fmla="*/ 60 w 155"/>
                <a:gd name="T19" fmla="*/ 80 h 286"/>
                <a:gd name="T20" fmla="*/ 50 w 155"/>
                <a:gd name="T21" fmla="*/ 101 h 286"/>
                <a:gd name="T22" fmla="*/ 45 w 155"/>
                <a:gd name="T23" fmla="*/ 121 h 286"/>
                <a:gd name="T24" fmla="*/ 54 w 155"/>
                <a:gd name="T25" fmla="*/ 100 h 286"/>
                <a:gd name="T26" fmla="*/ 69 w 155"/>
                <a:gd name="T27" fmla="*/ 100 h 286"/>
                <a:gd name="T28" fmla="*/ 90 w 155"/>
                <a:gd name="T29" fmla="*/ 107 h 286"/>
                <a:gd name="T30" fmla="*/ 94 w 155"/>
                <a:gd name="T31" fmla="*/ 149 h 286"/>
                <a:gd name="T32" fmla="*/ 101 w 155"/>
                <a:gd name="T33" fmla="*/ 160 h 286"/>
                <a:gd name="T34" fmla="*/ 89 w 155"/>
                <a:gd name="T35" fmla="*/ 174 h 286"/>
                <a:gd name="T36" fmla="*/ 90 w 155"/>
                <a:gd name="T37" fmla="*/ 169 h 286"/>
                <a:gd name="T38" fmla="*/ 74 w 155"/>
                <a:gd name="T39" fmla="*/ 171 h 286"/>
                <a:gd name="T40" fmla="*/ 71 w 155"/>
                <a:gd name="T41" fmla="*/ 189 h 286"/>
                <a:gd name="T42" fmla="*/ 77 w 155"/>
                <a:gd name="T43" fmla="*/ 186 h 286"/>
                <a:gd name="T44" fmla="*/ 93 w 155"/>
                <a:gd name="T45" fmla="*/ 192 h 286"/>
                <a:gd name="T46" fmla="*/ 102 w 155"/>
                <a:gd name="T47" fmla="*/ 199 h 286"/>
                <a:gd name="T48" fmla="*/ 82 w 155"/>
                <a:gd name="T49" fmla="*/ 261 h 286"/>
                <a:gd name="T50" fmla="*/ 58 w 155"/>
                <a:gd name="T51" fmla="*/ 286 h 286"/>
                <a:gd name="T52" fmla="*/ 63 w 155"/>
                <a:gd name="T53" fmla="*/ 254 h 286"/>
                <a:gd name="T54" fmla="*/ 83 w 155"/>
                <a:gd name="T55" fmla="*/ 246 h 286"/>
                <a:gd name="T56" fmla="*/ 67 w 155"/>
                <a:gd name="T57" fmla="*/ 239 h 286"/>
                <a:gd name="T58" fmla="*/ 65 w 155"/>
                <a:gd name="T59" fmla="*/ 205 h 286"/>
                <a:gd name="T60" fmla="*/ 51 w 155"/>
                <a:gd name="T61" fmla="*/ 185 h 286"/>
                <a:gd name="T62" fmla="*/ 71 w 155"/>
                <a:gd name="T63" fmla="*/ 154 h 286"/>
                <a:gd name="T64" fmla="*/ 76 w 155"/>
                <a:gd name="T65" fmla="*/ 161 h 286"/>
                <a:gd name="T66" fmla="*/ 68 w 155"/>
                <a:gd name="T67" fmla="*/ 136 h 286"/>
                <a:gd name="T68" fmla="*/ 84 w 155"/>
                <a:gd name="T69" fmla="*/ 135 h 286"/>
                <a:gd name="T70" fmla="*/ 67 w 155"/>
                <a:gd name="T71" fmla="*/ 106 h 286"/>
                <a:gd name="T72" fmla="*/ 64 w 155"/>
                <a:gd name="T73" fmla="*/ 137 h 286"/>
                <a:gd name="T74" fmla="*/ 54 w 155"/>
                <a:gd name="T75" fmla="*/ 131 h 286"/>
                <a:gd name="T76" fmla="*/ 43 w 155"/>
                <a:gd name="T77" fmla="*/ 156 h 286"/>
                <a:gd name="T78" fmla="*/ 23 w 155"/>
                <a:gd name="T79" fmla="*/ 176 h 286"/>
                <a:gd name="T80" fmla="*/ 14 w 155"/>
                <a:gd name="T81" fmla="*/ 191 h 286"/>
                <a:gd name="T82" fmla="*/ 6 w 155"/>
                <a:gd name="T83" fmla="*/ 167 h 286"/>
                <a:gd name="T84" fmla="*/ 13 w 155"/>
                <a:gd name="T85" fmla="*/ 149 h 286"/>
                <a:gd name="T86" fmla="*/ 10 w 155"/>
                <a:gd name="T87" fmla="*/ 115 h 286"/>
                <a:gd name="T88" fmla="*/ 18 w 155"/>
                <a:gd name="T89" fmla="*/ 105 h 286"/>
                <a:gd name="T90" fmla="*/ 26 w 155"/>
                <a:gd name="T91" fmla="*/ 88 h 286"/>
                <a:gd name="T92" fmla="*/ 34 w 155"/>
                <a:gd name="T93" fmla="*/ 84 h 286"/>
                <a:gd name="T94" fmla="*/ 47 w 155"/>
                <a:gd name="T95" fmla="*/ 51 h 286"/>
                <a:gd name="T96" fmla="*/ 68 w 155"/>
                <a:gd name="T97" fmla="*/ 53 h 286"/>
                <a:gd name="T98" fmla="*/ 64 w 155"/>
                <a:gd name="T99" fmla="*/ 25 h 286"/>
                <a:gd name="T100" fmla="*/ 88 w 155"/>
                <a:gd name="T101" fmla="*/ 27 h 286"/>
                <a:gd name="T102" fmla="*/ 105 w 155"/>
                <a:gd name="T103" fmla="*/ 16 h 286"/>
                <a:gd name="T104" fmla="*/ 119 w 155"/>
                <a:gd name="T105" fmla="*/ 34 h 286"/>
                <a:gd name="T106" fmla="*/ 125 w 155"/>
                <a:gd name="T107" fmla="*/ 16 h 286"/>
                <a:gd name="T108" fmla="*/ 97 w 155"/>
                <a:gd name="T109" fmla="*/ 38 h 286"/>
                <a:gd name="T110" fmla="*/ 97 w 155"/>
                <a:gd name="T111" fmla="*/ 38 h 286"/>
                <a:gd name="T112" fmla="*/ 118 w 155"/>
                <a:gd name="T113" fmla="*/ 37 h 286"/>
                <a:gd name="T114" fmla="*/ 85 w 155"/>
                <a:gd name="T115" fmla="*/ 121 h 286"/>
                <a:gd name="T116" fmla="*/ 25 w 155"/>
                <a:gd name="T117" fmla="*/ 140 h 286"/>
                <a:gd name="T118" fmla="*/ 22 w 155"/>
                <a:gd name="T119" fmla="*/ 158 h 286"/>
                <a:gd name="T120" fmla="*/ 30 w 155"/>
                <a:gd name="T121" fmla="*/ 135 h 286"/>
                <a:gd name="T122" fmla="*/ 85 w 155"/>
                <a:gd name="T123" fmla="*/ 151 h 286"/>
                <a:gd name="T124" fmla="*/ 89 w 155"/>
                <a:gd name="T125" fmla="*/ 19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286">
                  <a:moveTo>
                    <a:pt x="128" y="0"/>
                  </a:moveTo>
                  <a:lnTo>
                    <a:pt x="128" y="0"/>
                  </a:lnTo>
                  <a:lnTo>
                    <a:pt x="134" y="4"/>
                  </a:lnTo>
                  <a:lnTo>
                    <a:pt x="136" y="6"/>
                  </a:lnTo>
                  <a:lnTo>
                    <a:pt x="138" y="10"/>
                  </a:lnTo>
                  <a:lnTo>
                    <a:pt x="138" y="10"/>
                  </a:lnTo>
                  <a:lnTo>
                    <a:pt x="141" y="8"/>
                  </a:lnTo>
                  <a:lnTo>
                    <a:pt x="143" y="6"/>
                  </a:lnTo>
                  <a:lnTo>
                    <a:pt x="146" y="4"/>
                  </a:lnTo>
                  <a:lnTo>
                    <a:pt x="147" y="4"/>
                  </a:lnTo>
                  <a:lnTo>
                    <a:pt x="149" y="4"/>
                  </a:lnTo>
                  <a:lnTo>
                    <a:pt x="149" y="4"/>
                  </a:lnTo>
                  <a:lnTo>
                    <a:pt x="148" y="11"/>
                  </a:lnTo>
                  <a:lnTo>
                    <a:pt x="149" y="18"/>
                  </a:lnTo>
                  <a:lnTo>
                    <a:pt x="149" y="22"/>
                  </a:lnTo>
                  <a:lnTo>
                    <a:pt x="150" y="24"/>
                  </a:lnTo>
                  <a:lnTo>
                    <a:pt x="152" y="26"/>
                  </a:lnTo>
                  <a:lnTo>
                    <a:pt x="155" y="27"/>
                  </a:lnTo>
                  <a:lnTo>
                    <a:pt x="155" y="27"/>
                  </a:lnTo>
                  <a:lnTo>
                    <a:pt x="153" y="30"/>
                  </a:lnTo>
                  <a:lnTo>
                    <a:pt x="151" y="31"/>
                  </a:lnTo>
                  <a:lnTo>
                    <a:pt x="149" y="30"/>
                  </a:lnTo>
                  <a:lnTo>
                    <a:pt x="147" y="28"/>
                  </a:lnTo>
                  <a:lnTo>
                    <a:pt x="142" y="26"/>
                  </a:lnTo>
                  <a:lnTo>
                    <a:pt x="138" y="26"/>
                  </a:lnTo>
                  <a:lnTo>
                    <a:pt x="135" y="27"/>
                  </a:lnTo>
                  <a:lnTo>
                    <a:pt x="135" y="27"/>
                  </a:lnTo>
                  <a:lnTo>
                    <a:pt x="133" y="32"/>
                  </a:lnTo>
                  <a:lnTo>
                    <a:pt x="132" y="35"/>
                  </a:lnTo>
                  <a:lnTo>
                    <a:pt x="132" y="39"/>
                  </a:lnTo>
                  <a:lnTo>
                    <a:pt x="132" y="44"/>
                  </a:lnTo>
                  <a:lnTo>
                    <a:pt x="132" y="44"/>
                  </a:lnTo>
                  <a:lnTo>
                    <a:pt x="129" y="45"/>
                  </a:lnTo>
                  <a:lnTo>
                    <a:pt x="128" y="48"/>
                  </a:lnTo>
                  <a:lnTo>
                    <a:pt x="127" y="52"/>
                  </a:lnTo>
                  <a:lnTo>
                    <a:pt x="128" y="55"/>
                  </a:lnTo>
                  <a:lnTo>
                    <a:pt x="131" y="62"/>
                  </a:lnTo>
                  <a:lnTo>
                    <a:pt x="134" y="67"/>
                  </a:lnTo>
                  <a:lnTo>
                    <a:pt x="134" y="67"/>
                  </a:lnTo>
                  <a:lnTo>
                    <a:pt x="135" y="68"/>
                  </a:lnTo>
                  <a:lnTo>
                    <a:pt x="133" y="68"/>
                  </a:lnTo>
                  <a:lnTo>
                    <a:pt x="131" y="67"/>
                  </a:lnTo>
                  <a:lnTo>
                    <a:pt x="131" y="66"/>
                  </a:lnTo>
                  <a:lnTo>
                    <a:pt x="131" y="65"/>
                  </a:lnTo>
                  <a:lnTo>
                    <a:pt x="131" y="65"/>
                  </a:lnTo>
                  <a:lnTo>
                    <a:pt x="129" y="65"/>
                  </a:lnTo>
                  <a:lnTo>
                    <a:pt x="128" y="65"/>
                  </a:lnTo>
                  <a:lnTo>
                    <a:pt x="127" y="67"/>
                  </a:lnTo>
                  <a:lnTo>
                    <a:pt x="127" y="69"/>
                  </a:lnTo>
                  <a:lnTo>
                    <a:pt x="127" y="69"/>
                  </a:lnTo>
                  <a:lnTo>
                    <a:pt x="124" y="67"/>
                  </a:lnTo>
                  <a:lnTo>
                    <a:pt x="123" y="65"/>
                  </a:lnTo>
                  <a:lnTo>
                    <a:pt x="123" y="63"/>
                  </a:lnTo>
                  <a:lnTo>
                    <a:pt x="123" y="63"/>
                  </a:lnTo>
                  <a:lnTo>
                    <a:pt x="119" y="64"/>
                  </a:lnTo>
                  <a:lnTo>
                    <a:pt x="117" y="67"/>
                  </a:lnTo>
                  <a:lnTo>
                    <a:pt x="115" y="74"/>
                  </a:lnTo>
                  <a:lnTo>
                    <a:pt x="115" y="74"/>
                  </a:lnTo>
                  <a:lnTo>
                    <a:pt x="112" y="71"/>
                  </a:lnTo>
                  <a:lnTo>
                    <a:pt x="110" y="65"/>
                  </a:lnTo>
                  <a:lnTo>
                    <a:pt x="109" y="60"/>
                  </a:lnTo>
                  <a:lnTo>
                    <a:pt x="109" y="55"/>
                  </a:lnTo>
                  <a:lnTo>
                    <a:pt x="109" y="42"/>
                  </a:lnTo>
                  <a:lnTo>
                    <a:pt x="109" y="38"/>
                  </a:lnTo>
                  <a:lnTo>
                    <a:pt x="109" y="34"/>
                  </a:lnTo>
                  <a:lnTo>
                    <a:pt x="109" y="34"/>
                  </a:lnTo>
                  <a:lnTo>
                    <a:pt x="106" y="37"/>
                  </a:lnTo>
                  <a:lnTo>
                    <a:pt x="104" y="38"/>
                  </a:lnTo>
                  <a:lnTo>
                    <a:pt x="101" y="38"/>
                  </a:lnTo>
                  <a:lnTo>
                    <a:pt x="101" y="38"/>
                  </a:lnTo>
                  <a:lnTo>
                    <a:pt x="99" y="46"/>
                  </a:lnTo>
                  <a:lnTo>
                    <a:pt x="99" y="51"/>
                  </a:lnTo>
                  <a:lnTo>
                    <a:pt x="102" y="53"/>
                  </a:lnTo>
                  <a:lnTo>
                    <a:pt x="102" y="53"/>
                  </a:lnTo>
                  <a:lnTo>
                    <a:pt x="105" y="52"/>
                  </a:lnTo>
                  <a:lnTo>
                    <a:pt x="106" y="49"/>
                  </a:lnTo>
                  <a:lnTo>
                    <a:pt x="106" y="47"/>
                  </a:lnTo>
                  <a:lnTo>
                    <a:pt x="106" y="47"/>
                  </a:lnTo>
                  <a:lnTo>
                    <a:pt x="107" y="52"/>
                  </a:lnTo>
                  <a:lnTo>
                    <a:pt x="107" y="56"/>
                  </a:lnTo>
                  <a:lnTo>
                    <a:pt x="107" y="64"/>
                  </a:lnTo>
                  <a:lnTo>
                    <a:pt x="107" y="73"/>
                  </a:lnTo>
                  <a:lnTo>
                    <a:pt x="107" y="77"/>
                  </a:lnTo>
                  <a:lnTo>
                    <a:pt x="109" y="81"/>
                  </a:lnTo>
                  <a:lnTo>
                    <a:pt x="109" y="81"/>
                  </a:lnTo>
                  <a:lnTo>
                    <a:pt x="107" y="80"/>
                  </a:lnTo>
                  <a:lnTo>
                    <a:pt x="106" y="80"/>
                  </a:lnTo>
                  <a:lnTo>
                    <a:pt x="102" y="81"/>
                  </a:lnTo>
                  <a:lnTo>
                    <a:pt x="102" y="81"/>
                  </a:lnTo>
                  <a:lnTo>
                    <a:pt x="98" y="74"/>
                  </a:lnTo>
                  <a:lnTo>
                    <a:pt x="97" y="66"/>
                  </a:lnTo>
                  <a:lnTo>
                    <a:pt x="96" y="58"/>
                  </a:lnTo>
                  <a:lnTo>
                    <a:pt x="97" y="48"/>
                  </a:lnTo>
                  <a:lnTo>
                    <a:pt x="97" y="48"/>
                  </a:lnTo>
                  <a:lnTo>
                    <a:pt x="94" y="51"/>
                  </a:lnTo>
                  <a:lnTo>
                    <a:pt x="93" y="54"/>
                  </a:lnTo>
                  <a:lnTo>
                    <a:pt x="90" y="60"/>
                  </a:lnTo>
                  <a:lnTo>
                    <a:pt x="90" y="60"/>
                  </a:lnTo>
                  <a:lnTo>
                    <a:pt x="89" y="59"/>
                  </a:lnTo>
                  <a:lnTo>
                    <a:pt x="88" y="58"/>
                  </a:lnTo>
                  <a:lnTo>
                    <a:pt x="84" y="59"/>
                  </a:lnTo>
                  <a:lnTo>
                    <a:pt x="84" y="59"/>
                  </a:lnTo>
                  <a:lnTo>
                    <a:pt x="85" y="64"/>
                  </a:lnTo>
                  <a:lnTo>
                    <a:pt x="87" y="68"/>
                  </a:lnTo>
                  <a:lnTo>
                    <a:pt x="88" y="73"/>
                  </a:lnTo>
                  <a:lnTo>
                    <a:pt x="88" y="80"/>
                  </a:lnTo>
                  <a:lnTo>
                    <a:pt x="88" y="80"/>
                  </a:lnTo>
                  <a:lnTo>
                    <a:pt x="83" y="77"/>
                  </a:lnTo>
                  <a:lnTo>
                    <a:pt x="79" y="74"/>
                  </a:lnTo>
                  <a:lnTo>
                    <a:pt x="76" y="71"/>
                  </a:lnTo>
                  <a:lnTo>
                    <a:pt x="73" y="66"/>
                  </a:lnTo>
                  <a:lnTo>
                    <a:pt x="73" y="66"/>
                  </a:lnTo>
                  <a:lnTo>
                    <a:pt x="71" y="68"/>
                  </a:lnTo>
                  <a:lnTo>
                    <a:pt x="70" y="72"/>
                  </a:lnTo>
                  <a:lnTo>
                    <a:pt x="69" y="75"/>
                  </a:lnTo>
                  <a:lnTo>
                    <a:pt x="68" y="78"/>
                  </a:lnTo>
                  <a:lnTo>
                    <a:pt x="68" y="78"/>
                  </a:lnTo>
                  <a:lnTo>
                    <a:pt x="61" y="78"/>
                  </a:lnTo>
                  <a:lnTo>
                    <a:pt x="61" y="78"/>
                  </a:lnTo>
                  <a:lnTo>
                    <a:pt x="60" y="80"/>
                  </a:lnTo>
                  <a:lnTo>
                    <a:pt x="58" y="82"/>
                  </a:lnTo>
                  <a:lnTo>
                    <a:pt x="57" y="86"/>
                  </a:lnTo>
                  <a:lnTo>
                    <a:pt x="58" y="99"/>
                  </a:lnTo>
                  <a:lnTo>
                    <a:pt x="58" y="99"/>
                  </a:lnTo>
                  <a:lnTo>
                    <a:pt x="55" y="98"/>
                  </a:lnTo>
                  <a:lnTo>
                    <a:pt x="53" y="97"/>
                  </a:lnTo>
                  <a:lnTo>
                    <a:pt x="53" y="97"/>
                  </a:lnTo>
                  <a:lnTo>
                    <a:pt x="52" y="98"/>
                  </a:lnTo>
                  <a:lnTo>
                    <a:pt x="52" y="102"/>
                  </a:lnTo>
                  <a:lnTo>
                    <a:pt x="52" y="102"/>
                  </a:lnTo>
                  <a:lnTo>
                    <a:pt x="51" y="102"/>
                  </a:lnTo>
                  <a:lnTo>
                    <a:pt x="50" y="101"/>
                  </a:lnTo>
                  <a:lnTo>
                    <a:pt x="50" y="99"/>
                  </a:lnTo>
                  <a:lnTo>
                    <a:pt x="50" y="99"/>
                  </a:lnTo>
                  <a:lnTo>
                    <a:pt x="49" y="102"/>
                  </a:lnTo>
                  <a:lnTo>
                    <a:pt x="48" y="105"/>
                  </a:lnTo>
                  <a:lnTo>
                    <a:pt x="48" y="107"/>
                  </a:lnTo>
                  <a:lnTo>
                    <a:pt x="47" y="108"/>
                  </a:lnTo>
                  <a:lnTo>
                    <a:pt x="46" y="108"/>
                  </a:lnTo>
                  <a:lnTo>
                    <a:pt x="43" y="109"/>
                  </a:lnTo>
                  <a:lnTo>
                    <a:pt x="43" y="109"/>
                  </a:lnTo>
                  <a:lnTo>
                    <a:pt x="43" y="114"/>
                  </a:lnTo>
                  <a:lnTo>
                    <a:pt x="44" y="117"/>
                  </a:lnTo>
                  <a:lnTo>
                    <a:pt x="45" y="121"/>
                  </a:lnTo>
                  <a:lnTo>
                    <a:pt x="46" y="125"/>
                  </a:lnTo>
                  <a:lnTo>
                    <a:pt x="46" y="125"/>
                  </a:lnTo>
                  <a:lnTo>
                    <a:pt x="49" y="119"/>
                  </a:lnTo>
                  <a:lnTo>
                    <a:pt x="50" y="117"/>
                  </a:lnTo>
                  <a:lnTo>
                    <a:pt x="51" y="117"/>
                  </a:lnTo>
                  <a:lnTo>
                    <a:pt x="54" y="116"/>
                  </a:lnTo>
                  <a:lnTo>
                    <a:pt x="56" y="117"/>
                  </a:lnTo>
                  <a:lnTo>
                    <a:pt x="56" y="117"/>
                  </a:lnTo>
                  <a:lnTo>
                    <a:pt x="56" y="113"/>
                  </a:lnTo>
                  <a:lnTo>
                    <a:pt x="55" y="108"/>
                  </a:lnTo>
                  <a:lnTo>
                    <a:pt x="54" y="105"/>
                  </a:lnTo>
                  <a:lnTo>
                    <a:pt x="54" y="100"/>
                  </a:lnTo>
                  <a:lnTo>
                    <a:pt x="54" y="100"/>
                  </a:lnTo>
                  <a:lnTo>
                    <a:pt x="56" y="102"/>
                  </a:lnTo>
                  <a:lnTo>
                    <a:pt x="57" y="104"/>
                  </a:lnTo>
                  <a:lnTo>
                    <a:pt x="58" y="106"/>
                  </a:lnTo>
                  <a:lnTo>
                    <a:pt x="58" y="106"/>
                  </a:lnTo>
                  <a:lnTo>
                    <a:pt x="63" y="101"/>
                  </a:lnTo>
                  <a:lnTo>
                    <a:pt x="65" y="98"/>
                  </a:lnTo>
                  <a:lnTo>
                    <a:pt x="67" y="95"/>
                  </a:lnTo>
                  <a:lnTo>
                    <a:pt x="67" y="95"/>
                  </a:lnTo>
                  <a:lnTo>
                    <a:pt x="69" y="97"/>
                  </a:lnTo>
                  <a:lnTo>
                    <a:pt x="69" y="100"/>
                  </a:lnTo>
                  <a:lnTo>
                    <a:pt x="69" y="100"/>
                  </a:lnTo>
                  <a:lnTo>
                    <a:pt x="71" y="95"/>
                  </a:lnTo>
                  <a:lnTo>
                    <a:pt x="73" y="87"/>
                  </a:lnTo>
                  <a:lnTo>
                    <a:pt x="75" y="82"/>
                  </a:lnTo>
                  <a:lnTo>
                    <a:pt x="77" y="80"/>
                  </a:lnTo>
                  <a:lnTo>
                    <a:pt x="79" y="78"/>
                  </a:lnTo>
                  <a:lnTo>
                    <a:pt x="79" y="78"/>
                  </a:lnTo>
                  <a:lnTo>
                    <a:pt x="81" y="84"/>
                  </a:lnTo>
                  <a:lnTo>
                    <a:pt x="82" y="89"/>
                  </a:lnTo>
                  <a:lnTo>
                    <a:pt x="81" y="102"/>
                  </a:lnTo>
                  <a:lnTo>
                    <a:pt x="81" y="102"/>
                  </a:lnTo>
                  <a:lnTo>
                    <a:pt x="86" y="104"/>
                  </a:lnTo>
                  <a:lnTo>
                    <a:pt x="90" y="107"/>
                  </a:lnTo>
                  <a:lnTo>
                    <a:pt x="96" y="117"/>
                  </a:lnTo>
                  <a:lnTo>
                    <a:pt x="96" y="117"/>
                  </a:lnTo>
                  <a:lnTo>
                    <a:pt x="94" y="118"/>
                  </a:lnTo>
                  <a:lnTo>
                    <a:pt x="91" y="119"/>
                  </a:lnTo>
                  <a:lnTo>
                    <a:pt x="88" y="122"/>
                  </a:lnTo>
                  <a:lnTo>
                    <a:pt x="86" y="125"/>
                  </a:lnTo>
                  <a:lnTo>
                    <a:pt x="86" y="125"/>
                  </a:lnTo>
                  <a:lnTo>
                    <a:pt x="88" y="133"/>
                  </a:lnTo>
                  <a:lnTo>
                    <a:pt x="89" y="138"/>
                  </a:lnTo>
                  <a:lnTo>
                    <a:pt x="92" y="143"/>
                  </a:lnTo>
                  <a:lnTo>
                    <a:pt x="94" y="149"/>
                  </a:lnTo>
                  <a:lnTo>
                    <a:pt x="94" y="149"/>
                  </a:lnTo>
                  <a:lnTo>
                    <a:pt x="90" y="149"/>
                  </a:lnTo>
                  <a:lnTo>
                    <a:pt x="90" y="149"/>
                  </a:lnTo>
                  <a:lnTo>
                    <a:pt x="93" y="150"/>
                  </a:lnTo>
                  <a:lnTo>
                    <a:pt x="96" y="153"/>
                  </a:lnTo>
                  <a:lnTo>
                    <a:pt x="99" y="153"/>
                  </a:lnTo>
                  <a:lnTo>
                    <a:pt x="102" y="151"/>
                  </a:lnTo>
                  <a:lnTo>
                    <a:pt x="102" y="150"/>
                  </a:lnTo>
                  <a:lnTo>
                    <a:pt x="102" y="150"/>
                  </a:lnTo>
                  <a:lnTo>
                    <a:pt x="104" y="151"/>
                  </a:lnTo>
                  <a:lnTo>
                    <a:pt x="105" y="153"/>
                  </a:lnTo>
                  <a:lnTo>
                    <a:pt x="104" y="155"/>
                  </a:lnTo>
                  <a:lnTo>
                    <a:pt x="101" y="160"/>
                  </a:lnTo>
                  <a:lnTo>
                    <a:pt x="101" y="160"/>
                  </a:lnTo>
                  <a:lnTo>
                    <a:pt x="101" y="161"/>
                  </a:lnTo>
                  <a:lnTo>
                    <a:pt x="103" y="161"/>
                  </a:lnTo>
                  <a:lnTo>
                    <a:pt x="104" y="162"/>
                  </a:lnTo>
                  <a:lnTo>
                    <a:pt x="105" y="164"/>
                  </a:lnTo>
                  <a:lnTo>
                    <a:pt x="105" y="164"/>
                  </a:lnTo>
                  <a:lnTo>
                    <a:pt x="103" y="169"/>
                  </a:lnTo>
                  <a:lnTo>
                    <a:pt x="99" y="174"/>
                  </a:lnTo>
                  <a:lnTo>
                    <a:pt x="95" y="177"/>
                  </a:lnTo>
                  <a:lnTo>
                    <a:pt x="89" y="177"/>
                  </a:lnTo>
                  <a:lnTo>
                    <a:pt x="89" y="177"/>
                  </a:lnTo>
                  <a:lnTo>
                    <a:pt x="89" y="174"/>
                  </a:lnTo>
                  <a:lnTo>
                    <a:pt x="90" y="172"/>
                  </a:lnTo>
                  <a:lnTo>
                    <a:pt x="92" y="171"/>
                  </a:lnTo>
                  <a:lnTo>
                    <a:pt x="94" y="172"/>
                  </a:lnTo>
                  <a:lnTo>
                    <a:pt x="94" y="172"/>
                  </a:lnTo>
                  <a:lnTo>
                    <a:pt x="90" y="161"/>
                  </a:lnTo>
                  <a:lnTo>
                    <a:pt x="90" y="161"/>
                  </a:lnTo>
                  <a:lnTo>
                    <a:pt x="89" y="162"/>
                  </a:lnTo>
                  <a:lnTo>
                    <a:pt x="89" y="162"/>
                  </a:lnTo>
                  <a:lnTo>
                    <a:pt x="89" y="165"/>
                  </a:lnTo>
                  <a:lnTo>
                    <a:pt x="90" y="167"/>
                  </a:lnTo>
                  <a:lnTo>
                    <a:pt x="90" y="169"/>
                  </a:lnTo>
                  <a:lnTo>
                    <a:pt x="90" y="169"/>
                  </a:lnTo>
                  <a:lnTo>
                    <a:pt x="89" y="167"/>
                  </a:lnTo>
                  <a:lnTo>
                    <a:pt x="88" y="165"/>
                  </a:lnTo>
                  <a:lnTo>
                    <a:pt x="88" y="165"/>
                  </a:lnTo>
                  <a:lnTo>
                    <a:pt x="85" y="167"/>
                  </a:lnTo>
                  <a:lnTo>
                    <a:pt x="83" y="168"/>
                  </a:lnTo>
                  <a:lnTo>
                    <a:pt x="81" y="170"/>
                  </a:lnTo>
                  <a:lnTo>
                    <a:pt x="79" y="175"/>
                  </a:lnTo>
                  <a:lnTo>
                    <a:pt x="79" y="175"/>
                  </a:lnTo>
                  <a:lnTo>
                    <a:pt x="77" y="172"/>
                  </a:lnTo>
                  <a:lnTo>
                    <a:pt x="76" y="169"/>
                  </a:lnTo>
                  <a:lnTo>
                    <a:pt x="76" y="169"/>
                  </a:lnTo>
                  <a:lnTo>
                    <a:pt x="74" y="171"/>
                  </a:lnTo>
                  <a:lnTo>
                    <a:pt x="75" y="172"/>
                  </a:lnTo>
                  <a:lnTo>
                    <a:pt x="76" y="175"/>
                  </a:lnTo>
                  <a:lnTo>
                    <a:pt x="76" y="177"/>
                  </a:lnTo>
                  <a:lnTo>
                    <a:pt x="76" y="177"/>
                  </a:lnTo>
                  <a:lnTo>
                    <a:pt x="74" y="177"/>
                  </a:lnTo>
                  <a:lnTo>
                    <a:pt x="72" y="178"/>
                  </a:lnTo>
                  <a:lnTo>
                    <a:pt x="70" y="179"/>
                  </a:lnTo>
                  <a:lnTo>
                    <a:pt x="68" y="179"/>
                  </a:lnTo>
                  <a:lnTo>
                    <a:pt x="68" y="179"/>
                  </a:lnTo>
                  <a:lnTo>
                    <a:pt x="69" y="183"/>
                  </a:lnTo>
                  <a:lnTo>
                    <a:pt x="70" y="186"/>
                  </a:lnTo>
                  <a:lnTo>
                    <a:pt x="71" y="189"/>
                  </a:lnTo>
                  <a:lnTo>
                    <a:pt x="69" y="194"/>
                  </a:lnTo>
                  <a:lnTo>
                    <a:pt x="69" y="194"/>
                  </a:lnTo>
                  <a:lnTo>
                    <a:pt x="72" y="194"/>
                  </a:lnTo>
                  <a:lnTo>
                    <a:pt x="73" y="194"/>
                  </a:lnTo>
                  <a:lnTo>
                    <a:pt x="73" y="192"/>
                  </a:lnTo>
                  <a:lnTo>
                    <a:pt x="73" y="190"/>
                  </a:lnTo>
                  <a:lnTo>
                    <a:pt x="73" y="188"/>
                  </a:lnTo>
                  <a:lnTo>
                    <a:pt x="73" y="187"/>
                  </a:lnTo>
                  <a:lnTo>
                    <a:pt x="73" y="186"/>
                  </a:lnTo>
                  <a:lnTo>
                    <a:pt x="73" y="186"/>
                  </a:lnTo>
                  <a:lnTo>
                    <a:pt x="76" y="187"/>
                  </a:lnTo>
                  <a:lnTo>
                    <a:pt x="77" y="186"/>
                  </a:lnTo>
                  <a:lnTo>
                    <a:pt x="82" y="186"/>
                  </a:lnTo>
                  <a:lnTo>
                    <a:pt x="82" y="186"/>
                  </a:lnTo>
                  <a:lnTo>
                    <a:pt x="83" y="188"/>
                  </a:lnTo>
                  <a:lnTo>
                    <a:pt x="84" y="191"/>
                  </a:lnTo>
                  <a:lnTo>
                    <a:pt x="84" y="191"/>
                  </a:lnTo>
                  <a:lnTo>
                    <a:pt x="86" y="190"/>
                  </a:lnTo>
                  <a:lnTo>
                    <a:pt x="88" y="189"/>
                  </a:lnTo>
                  <a:lnTo>
                    <a:pt x="89" y="191"/>
                  </a:lnTo>
                  <a:lnTo>
                    <a:pt x="89" y="195"/>
                  </a:lnTo>
                  <a:lnTo>
                    <a:pt x="89" y="195"/>
                  </a:lnTo>
                  <a:lnTo>
                    <a:pt x="92" y="195"/>
                  </a:lnTo>
                  <a:lnTo>
                    <a:pt x="93" y="192"/>
                  </a:lnTo>
                  <a:lnTo>
                    <a:pt x="96" y="187"/>
                  </a:lnTo>
                  <a:lnTo>
                    <a:pt x="96" y="187"/>
                  </a:lnTo>
                  <a:lnTo>
                    <a:pt x="97" y="187"/>
                  </a:lnTo>
                  <a:lnTo>
                    <a:pt x="98" y="188"/>
                  </a:lnTo>
                  <a:lnTo>
                    <a:pt x="98" y="190"/>
                  </a:lnTo>
                  <a:lnTo>
                    <a:pt x="96" y="192"/>
                  </a:lnTo>
                  <a:lnTo>
                    <a:pt x="94" y="194"/>
                  </a:lnTo>
                  <a:lnTo>
                    <a:pt x="94" y="194"/>
                  </a:lnTo>
                  <a:lnTo>
                    <a:pt x="95" y="196"/>
                  </a:lnTo>
                  <a:lnTo>
                    <a:pt x="97" y="197"/>
                  </a:lnTo>
                  <a:lnTo>
                    <a:pt x="102" y="199"/>
                  </a:lnTo>
                  <a:lnTo>
                    <a:pt x="102" y="199"/>
                  </a:lnTo>
                  <a:lnTo>
                    <a:pt x="101" y="215"/>
                  </a:lnTo>
                  <a:lnTo>
                    <a:pt x="97" y="228"/>
                  </a:lnTo>
                  <a:lnTo>
                    <a:pt x="90" y="254"/>
                  </a:lnTo>
                  <a:lnTo>
                    <a:pt x="90" y="254"/>
                  </a:lnTo>
                  <a:lnTo>
                    <a:pt x="88" y="254"/>
                  </a:lnTo>
                  <a:lnTo>
                    <a:pt x="86" y="253"/>
                  </a:lnTo>
                  <a:lnTo>
                    <a:pt x="85" y="252"/>
                  </a:lnTo>
                  <a:lnTo>
                    <a:pt x="84" y="251"/>
                  </a:lnTo>
                  <a:lnTo>
                    <a:pt x="84" y="251"/>
                  </a:lnTo>
                  <a:lnTo>
                    <a:pt x="84" y="256"/>
                  </a:lnTo>
                  <a:lnTo>
                    <a:pt x="83" y="259"/>
                  </a:lnTo>
                  <a:lnTo>
                    <a:pt x="82" y="261"/>
                  </a:lnTo>
                  <a:lnTo>
                    <a:pt x="81" y="264"/>
                  </a:lnTo>
                  <a:lnTo>
                    <a:pt x="81" y="264"/>
                  </a:lnTo>
                  <a:lnTo>
                    <a:pt x="76" y="264"/>
                  </a:lnTo>
                  <a:lnTo>
                    <a:pt x="73" y="265"/>
                  </a:lnTo>
                  <a:lnTo>
                    <a:pt x="72" y="268"/>
                  </a:lnTo>
                  <a:lnTo>
                    <a:pt x="72" y="273"/>
                  </a:lnTo>
                  <a:lnTo>
                    <a:pt x="72" y="273"/>
                  </a:lnTo>
                  <a:lnTo>
                    <a:pt x="68" y="276"/>
                  </a:lnTo>
                  <a:lnTo>
                    <a:pt x="65" y="279"/>
                  </a:lnTo>
                  <a:lnTo>
                    <a:pt x="60" y="286"/>
                  </a:lnTo>
                  <a:lnTo>
                    <a:pt x="60" y="286"/>
                  </a:lnTo>
                  <a:lnTo>
                    <a:pt x="58" y="286"/>
                  </a:lnTo>
                  <a:lnTo>
                    <a:pt x="57" y="285"/>
                  </a:lnTo>
                  <a:lnTo>
                    <a:pt x="55" y="282"/>
                  </a:lnTo>
                  <a:lnTo>
                    <a:pt x="54" y="280"/>
                  </a:lnTo>
                  <a:lnTo>
                    <a:pt x="54" y="279"/>
                  </a:lnTo>
                  <a:lnTo>
                    <a:pt x="52" y="278"/>
                  </a:lnTo>
                  <a:lnTo>
                    <a:pt x="52" y="278"/>
                  </a:lnTo>
                  <a:lnTo>
                    <a:pt x="54" y="276"/>
                  </a:lnTo>
                  <a:lnTo>
                    <a:pt x="56" y="272"/>
                  </a:lnTo>
                  <a:lnTo>
                    <a:pt x="58" y="267"/>
                  </a:lnTo>
                  <a:lnTo>
                    <a:pt x="60" y="260"/>
                  </a:lnTo>
                  <a:lnTo>
                    <a:pt x="63" y="254"/>
                  </a:lnTo>
                  <a:lnTo>
                    <a:pt x="63" y="254"/>
                  </a:lnTo>
                  <a:lnTo>
                    <a:pt x="67" y="252"/>
                  </a:lnTo>
                  <a:lnTo>
                    <a:pt x="70" y="250"/>
                  </a:lnTo>
                  <a:lnTo>
                    <a:pt x="72" y="247"/>
                  </a:lnTo>
                  <a:lnTo>
                    <a:pt x="73" y="242"/>
                  </a:lnTo>
                  <a:lnTo>
                    <a:pt x="73" y="242"/>
                  </a:lnTo>
                  <a:lnTo>
                    <a:pt x="75" y="243"/>
                  </a:lnTo>
                  <a:lnTo>
                    <a:pt x="77" y="245"/>
                  </a:lnTo>
                  <a:lnTo>
                    <a:pt x="78" y="247"/>
                  </a:lnTo>
                  <a:lnTo>
                    <a:pt x="81" y="248"/>
                  </a:lnTo>
                  <a:lnTo>
                    <a:pt x="81" y="248"/>
                  </a:lnTo>
                  <a:lnTo>
                    <a:pt x="82" y="247"/>
                  </a:lnTo>
                  <a:lnTo>
                    <a:pt x="83" y="246"/>
                  </a:lnTo>
                  <a:lnTo>
                    <a:pt x="84" y="243"/>
                  </a:lnTo>
                  <a:lnTo>
                    <a:pt x="85" y="240"/>
                  </a:lnTo>
                  <a:lnTo>
                    <a:pt x="86" y="238"/>
                  </a:lnTo>
                  <a:lnTo>
                    <a:pt x="86" y="238"/>
                  </a:lnTo>
                  <a:lnTo>
                    <a:pt x="84" y="235"/>
                  </a:lnTo>
                  <a:lnTo>
                    <a:pt x="81" y="231"/>
                  </a:lnTo>
                  <a:lnTo>
                    <a:pt x="81" y="231"/>
                  </a:lnTo>
                  <a:lnTo>
                    <a:pt x="78" y="235"/>
                  </a:lnTo>
                  <a:lnTo>
                    <a:pt x="77" y="236"/>
                  </a:lnTo>
                  <a:lnTo>
                    <a:pt x="73" y="237"/>
                  </a:lnTo>
                  <a:lnTo>
                    <a:pt x="69" y="238"/>
                  </a:lnTo>
                  <a:lnTo>
                    <a:pt x="67" y="239"/>
                  </a:lnTo>
                  <a:lnTo>
                    <a:pt x="65" y="241"/>
                  </a:lnTo>
                  <a:lnTo>
                    <a:pt x="65" y="241"/>
                  </a:lnTo>
                  <a:lnTo>
                    <a:pt x="64" y="238"/>
                  </a:lnTo>
                  <a:lnTo>
                    <a:pt x="63" y="237"/>
                  </a:lnTo>
                  <a:lnTo>
                    <a:pt x="62" y="237"/>
                  </a:lnTo>
                  <a:lnTo>
                    <a:pt x="60" y="237"/>
                  </a:lnTo>
                  <a:lnTo>
                    <a:pt x="60" y="237"/>
                  </a:lnTo>
                  <a:lnTo>
                    <a:pt x="58" y="231"/>
                  </a:lnTo>
                  <a:lnTo>
                    <a:pt x="58" y="227"/>
                  </a:lnTo>
                  <a:lnTo>
                    <a:pt x="61" y="220"/>
                  </a:lnTo>
                  <a:lnTo>
                    <a:pt x="63" y="213"/>
                  </a:lnTo>
                  <a:lnTo>
                    <a:pt x="65" y="205"/>
                  </a:lnTo>
                  <a:lnTo>
                    <a:pt x="65" y="205"/>
                  </a:lnTo>
                  <a:lnTo>
                    <a:pt x="65" y="204"/>
                  </a:lnTo>
                  <a:lnTo>
                    <a:pt x="64" y="202"/>
                  </a:lnTo>
                  <a:lnTo>
                    <a:pt x="64" y="202"/>
                  </a:lnTo>
                  <a:lnTo>
                    <a:pt x="61" y="202"/>
                  </a:lnTo>
                  <a:lnTo>
                    <a:pt x="60" y="203"/>
                  </a:lnTo>
                  <a:lnTo>
                    <a:pt x="57" y="205"/>
                  </a:lnTo>
                  <a:lnTo>
                    <a:pt x="55" y="205"/>
                  </a:lnTo>
                  <a:lnTo>
                    <a:pt x="55" y="205"/>
                  </a:lnTo>
                  <a:lnTo>
                    <a:pt x="55" y="198"/>
                  </a:lnTo>
                  <a:lnTo>
                    <a:pt x="53" y="191"/>
                  </a:lnTo>
                  <a:lnTo>
                    <a:pt x="51" y="185"/>
                  </a:lnTo>
                  <a:lnTo>
                    <a:pt x="48" y="179"/>
                  </a:lnTo>
                  <a:lnTo>
                    <a:pt x="48" y="179"/>
                  </a:lnTo>
                  <a:lnTo>
                    <a:pt x="51" y="172"/>
                  </a:lnTo>
                  <a:lnTo>
                    <a:pt x="52" y="165"/>
                  </a:lnTo>
                  <a:lnTo>
                    <a:pt x="53" y="158"/>
                  </a:lnTo>
                  <a:lnTo>
                    <a:pt x="55" y="150"/>
                  </a:lnTo>
                  <a:lnTo>
                    <a:pt x="55" y="150"/>
                  </a:lnTo>
                  <a:lnTo>
                    <a:pt x="58" y="153"/>
                  </a:lnTo>
                  <a:lnTo>
                    <a:pt x="62" y="154"/>
                  </a:lnTo>
                  <a:lnTo>
                    <a:pt x="69" y="155"/>
                  </a:lnTo>
                  <a:lnTo>
                    <a:pt x="69" y="155"/>
                  </a:lnTo>
                  <a:lnTo>
                    <a:pt x="71" y="154"/>
                  </a:lnTo>
                  <a:lnTo>
                    <a:pt x="70" y="153"/>
                  </a:lnTo>
                  <a:lnTo>
                    <a:pt x="69" y="151"/>
                  </a:lnTo>
                  <a:lnTo>
                    <a:pt x="69" y="149"/>
                  </a:lnTo>
                  <a:lnTo>
                    <a:pt x="69" y="149"/>
                  </a:lnTo>
                  <a:lnTo>
                    <a:pt x="72" y="149"/>
                  </a:lnTo>
                  <a:lnTo>
                    <a:pt x="73" y="150"/>
                  </a:lnTo>
                  <a:lnTo>
                    <a:pt x="74" y="151"/>
                  </a:lnTo>
                  <a:lnTo>
                    <a:pt x="75" y="153"/>
                  </a:lnTo>
                  <a:lnTo>
                    <a:pt x="75" y="157"/>
                  </a:lnTo>
                  <a:lnTo>
                    <a:pt x="75" y="161"/>
                  </a:lnTo>
                  <a:lnTo>
                    <a:pt x="75" y="161"/>
                  </a:lnTo>
                  <a:lnTo>
                    <a:pt x="76" y="161"/>
                  </a:lnTo>
                  <a:lnTo>
                    <a:pt x="77" y="161"/>
                  </a:lnTo>
                  <a:lnTo>
                    <a:pt x="78" y="159"/>
                  </a:lnTo>
                  <a:lnTo>
                    <a:pt x="77" y="156"/>
                  </a:lnTo>
                  <a:lnTo>
                    <a:pt x="77" y="151"/>
                  </a:lnTo>
                  <a:lnTo>
                    <a:pt x="77" y="151"/>
                  </a:lnTo>
                  <a:lnTo>
                    <a:pt x="79" y="144"/>
                  </a:lnTo>
                  <a:lnTo>
                    <a:pt x="79" y="140"/>
                  </a:lnTo>
                  <a:lnTo>
                    <a:pt x="77" y="136"/>
                  </a:lnTo>
                  <a:lnTo>
                    <a:pt x="77" y="136"/>
                  </a:lnTo>
                  <a:lnTo>
                    <a:pt x="73" y="137"/>
                  </a:lnTo>
                  <a:lnTo>
                    <a:pt x="71" y="137"/>
                  </a:lnTo>
                  <a:lnTo>
                    <a:pt x="68" y="136"/>
                  </a:lnTo>
                  <a:lnTo>
                    <a:pt x="68" y="136"/>
                  </a:lnTo>
                  <a:lnTo>
                    <a:pt x="68" y="135"/>
                  </a:lnTo>
                  <a:lnTo>
                    <a:pt x="68" y="134"/>
                  </a:lnTo>
                  <a:lnTo>
                    <a:pt x="70" y="133"/>
                  </a:lnTo>
                  <a:lnTo>
                    <a:pt x="72" y="131"/>
                  </a:lnTo>
                  <a:lnTo>
                    <a:pt x="72" y="130"/>
                  </a:lnTo>
                  <a:lnTo>
                    <a:pt x="72" y="128"/>
                  </a:lnTo>
                  <a:lnTo>
                    <a:pt x="72" y="128"/>
                  </a:lnTo>
                  <a:lnTo>
                    <a:pt x="74" y="130"/>
                  </a:lnTo>
                  <a:lnTo>
                    <a:pt x="75" y="135"/>
                  </a:lnTo>
                  <a:lnTo>
                    <a:pt x="75" y="135"/>
                  </a:lnTo>
                  <a:lnTo>
                    <a:pt x="84" y="135"/>
                  </a:lnTo>
                  <a:lnTo>
                    <a:pt x="84" y="135"/>
                  </a:lnTo>
                  <a:lnTo>
                    <a:pt x="83" y="130"/>
                  </a:lnTo>
                  <a:lnTo>
                    <a:pt x="82" y="128"/>
                  </a:lnTo>
                  <a:lnTo>
                    <a:pt x="78" y="127"/>
                  </a:lnTo>
                  <a:lnTo>
                    <a:pt x="75" y="127"/>
                  </a:lnTo>
                  <a:lnTo>
                    <a:pt x="75" y="127"/>
                  </a:lnTo>
                  <a:lnTo>
                    <a:pt x="75" y="121"/>
                  </a:lnTo>
                  <a:lnTo>
                    <a:pt x="74" y="115"/>
                  </a:lnTo>
                  <a:lnTo>
                    <a:pt x="71" y="109"/>
                  </a:lnTo>
                  <a:lnTo>
                    <a:pt x="69" y="107"/>
                  </a:lnTo>
                  <a:lnTo>
                    <a:pt x="67" y="106"/>
                  </a:lnTo>
                  <a:lnTo>
                    <a:pt x="67" y="106"/>
                  </a:lnTo>
                  <a:lnTo>
                    <a:pt x="66" y="106"/>
                  </a:lnTo>
                  <a:lnTo>
                    <a:pt x="65" y="107"/>
                  </a:lnTo>
                  <a:lnTo>
                    <a:pt x="65" y="110"/>
                  </a:lnTo>
                  <a:lnTo>
                    <a:pt x="65" y="114"/>
                  </a:lnTo>
                  <a:lnTo>
                    <a:pt x="64" y="114"/>
                  </a:lnTo>
                  <a:lnTo>
                    <a:pt x="63" y="114"/>
                  </a:lnTo>
                  <a:lnTo>
                    <a:pt x="63" y="114"/>
                  </a:lnTo>
                  <a:lnTo>
                    <a:pt x="65" y="119"/>
                  </a:lnTo>
                  <a:lnTo>
                    <a:pt x="66" y="124"/>
                  </a:lnTo>
                  <a:lnTo>
                    <a:pt x="65" y="130"/>
                  </a:lnTo>
                  <a:lnTo>
                    <a:pt x="64" y="137"/>
                  </a:lnTo>
                  <a:lnTo>
                    <a:pt x="64" y="137"/>
                  </a:lnTo>
                  <a:lnTo>
                    <a:pt x="60" y="136"/>
                  </a:lnTo>
                  <a:lnTo>
                    <a:pt x="57" y="136"/>
                  </a:lnTo>
                  <a:lnTo>
                    <a:pt x="57" y="136"/>
                  </a:lnTo>
                  <a:lnTo>
                    <a:pt x="56" y="137"/>
                  </a:lnTo>
                  <a:lnTo>
                    <a:pt x="56" y="137"/>
                  </a:lnTo>
                  <a:lnTo>
                    <a:pt x="56" y="137"/>
                  </a:lnTo>
                  <a:lnTo>
                    <a:pt x="56" y="136"/>
                  </a:lnTo>
                  <a:lnTo>
                    <a:pt x="56" y="135"/>
                  </a:lnTo>
                  <a:lnTo>
                    <a:pt x="56" y="133"/>
                  </a:lnTo>
                  <a:lnTo>
                    <a:pt x="55" y="131"/>
                  </a:lnTo>
                  <a:lnTo>
                    <a:pt x="54" y="131"/>
                  </a:lnTo>
                  <a:lnTo>
                    <a:pt x="54" y="131"/>
                  </a:lnTo>
                  <a:lnTo>
                    <a:pt x="52" y="138"/>
                  </a:lnTo>
                  <a:lnTo>
                    <a:pt x="52" y="144"/>
                  </a:lnTo>
                  <a:lnTo>
                    <a:pt x="51" y="150"/>
                  </a:lnTo>
                  <a:lnTo>
                    <a:pt x="50" y="157"/>
                  </a:lnTo>
                  <a:lnTo>
                    <a:pt x="50" y="157"/>
                  </a:lnTo>
                  <a:lnTo>
                    <a:pt x="48" y="157"/>
                  </a:lnTo>
                  <a:lnTo>
                    <a:pt x="47" y="156"/>
                  </a:lnTo>
                  <a:lnTo>
                    <a:pt x="46" y="155"/>
                  </a:lnTo>
                  <a:lnTo>
                    <a:pt x="44" y="155"/>
                  </a:lnTo>
                  <a:lnTo>
                    <a:pt x="44" y="155"/>
                  </a:lnTo>
                  <a:lnTo>
                    <a:pt x="43" y="156"/>
                  </a:lnTo>
                  <a:lnTo>
                    <a:pt x="43" y="156"/>
                  </a:lnTo>
                  <a:lnTo>
                    <a:pt x="43" y="159"/>
                  </a:lnTo>
                  <a:lnTo>
                    <a:pt x="43" y="161"/>
                  </a:lnTo>
                  <a:lnTo>
                    <a:pt x="43" y="164"/>
                  </a:lnTo>
                  <a:lnTo>
                    <a:pt x="43" y="164"/>
                  </a:lnTo>
                  <a:lnTo>
                    <a:pt x="36" y="166"/>
                  </a:lnTo>
                  <a:lnTo>
                    <a:pt x="32" y="170"/>
                  </a:lnTo>
                  <a:lnTo>
                    <a:pt x="25" y="180"/>
                  </a:lnTo>
                  <a:lnTo>
                    <a:pt x="25" y="180"/>
                  </a:lnTo>
                  <a:lnTo>
                    <a:pt x="22" y="180"/>
                  </a:lnTo>
                  <a:lnTo>
                    <a:pt x="23" y="179"/>
                  </a:lnTo>
                  <a:lnTo>
                    <a:pt x="23" y="177"/>
                  </a:lnTo>
                  <a:lnTo>
                    <a:pt x="23" y="176"/>
                  </a:lnTo>
                  <a:lnTo>
                    <a:pt x="22" y="176"/>
                  </a:lnTo>
                  <a:lnTo>
                    <a:pt x="22" y="176"/>
                  </a:lnTo>
                  <a:lnTo>
                    <a:pt x="20" y="176"/>
                  </a:lnTo>
                  <a:lnTo>
                    <a:pt x="18" y="177"/>
                  </a:lnTo>
                  <a:lnTo>
                    <a:pt x="18" y="180"/>
                  </a:lnTo>
                  <a:lnTo>
                    <a:pt x="20" y="184"/>
                  </a:lnTo>
                  <a:lnTo>
                    <a:pt x="21" y="187"/>
                  </a:lnTo>
                  <a:lnTo>
                    <a:pt x="21" y="187"/>
                  </a:lnTo>
                  <a:lnTo>
                    <a:pt x="16" y="189"/>
                  </a:lnTo>
                  <a:lnTo>
                    <a:pt x="15" y="190"/>
                  </a:lnTo>
                  <a:lnTo>
                    <a:pt x="14" y="191"/>
                  </a:lnTo>
                  <a:lnTo>
                    <a:pt x="14" y="191"/>
                  </a:lnTo>
                  <a:lnTo>
                    <a:pt x="12" y="190"/>
                  </a:lnTo>
                  <a:lnTo>
                    <a:pt x="11" y="188"/>
                  </a:lnTo>
                  <a:lnTo>
                    <a:pt x="9" y="183"/>
                  </a:lnTo>
                  <a:lnTo>
                    <a:pt x="7" y="181"/>
                  </a:lnTo>
                  <a:lnTo>
                    <a:pt x="5" y="180"/>
                  </a:lnTo>
                  <a:lnTo>
                    <a:pt x="3" y="179"/>
                  </a:lnTo>
                  <a:lnTo>
                    <a:pt x="0" y="179"/>
                  </a:lnTo>
                  <a:lnTo>
                    <a:pt x="0" y="179"/>
                  </a:lnTo>
                  <a:lnTo>
                    <a:pt x="1" y="174"/>
                  </a:lnTo>
                  <a:lnTo>
                    <a:pt x="3" y="170"/>
                  </a:lnTo>
                  <a:lnTo>
                    <a:pt x="5" y="168"/>
                  </a:lnTo>
                  <a:lnTo>
                    <a:pt x="6" y="167"/>
                  </a:lnTo>
                  <a:lnTo>
                    <a:pt x="9" y="167"/>
                  </a:lnTo>
                  <a:lnTo>
                    <a:pt x="12" y="167"/>
                  </a:lnTo>
                  <a:lnTo>
                    <a:pt x="12" y="167"/>
                  </a:lnTo>
                  <a:lnTo>
                    <a:pt x="11" y="163"/>
                  </a:lnTo>
                  <a:lnTo>
                    <a:pt x="10" y="159"/>
                  </a:lnTo>
                  <a:lnTo>
                    <a:pt x="10" y="157"/>
                  </a:lnTo>
                  <a:lnTo>
                    <a:pt x="11" y="155"/>
                  </a:lnTo>
                  <a:lnTo>
                    <a:pt x="12" y="154"/>
                  </a:lnTo>
                  <a:lnTo>
                    <a:pt x="14" y="154"/>
                  </a:lnTo>
                  <a:lnTo>
                    <a:pt x="14" y="154"/>
                  </a:lnTo>
                  <a:lnTo>
                    <a:pt x="13" y="151"/>
                  </a:lnTo>
                  <a:lnTo>
                    <a:pt x="13" y="149"/>
                  </a:lnTo>
                  <a:lnTo>
                    <a:pt x="13" y="149"/>
                  </a:lnTo>
                  <a:lnTo>
                    <a:pt x="12" y="148"/>
                  </a:lnTo>
                  <a:lnTo>
                    <a:pt x="11" y="147"/>
                  </a:lnTo>
                  <a:lnTo>
                    <a:pt x="8" y="147"/>
                  </a:lnTo>
                  <a:lnTo>
                    <a:pt x="8" y="147"/>
                  </a:lnTo>
                  <a:lnTo>
                    <a:pt x="6" y="140"/>
                  </a:lnTo>
                  <a:lnTo>
                    <a:pt x="5" y="130"/>
                  </a:lnTo>
                  <a:lnTo>
                    <a:pt x="5" y="126"/>
                  </a:lnTo>
                  <a:lnTo>
                    <a:pt x="6" y="121"/>
                  </a:lnTo>
                  <a:lnTo>
                    <a:pt x="7" y="118"/>
                  </a:lnTo>
                  <a:lnTo>
                    <a:pt x="10" y="115"/>
                  </a:lnTo>
                  <a:lnTo>
                    <a:pt x="10" y="115"/>
                  </a:lnTo>
                  <a:lnTo>
                    <a:pt x="13" y="116"/>
                  </a:lnTo>
                  <a:lnTo>
                    <a:pt x="14" y="118"/>
                  </a:lnTo>
                  <a:lnTo>
                    <a:pt x="15" y="120"/>
                  </a:lnTo>
                  <a:lnTo>
                    <a:pt x="16" y="122"/>
                  </a:lnTo>
                  <a:lnTo>
                    <a:pt x="16" y="122"/>
                  </a:lnTo>
                  <a:lnTo>
                    <a:pt x="17" y="121"/>
                  </a:lnTo>
                  <a:lnTo>
                    <a:pt x="18" y="119"/>
                  </a:lnTo>
                  <a:lnTo>
                    <a:pt x="18" y="115"/>
                  </a:lnTo>
                  <a:lnTo>
                    <a:pt x="17" y="109"/>
                  </a:lnTo>
                  <a:lnTo>
                    <a:pt x="16" y="106"/>
                  </a:lnTo>
                  <a:lnTo>
                    <a:pt x="16" y="106"/>
                  </a:lnTo>
                  <a:lnTo>
                    <a:pt x="18" y="105"/>
                  </a:lnTo>
                  <a:lnTo>
                    <a:pt x="20" y="103"/>
                  </a:lnTo>
                  <a:lnTo>
                    <a:pt x="20" y="101"/>
                  </a:lnTo>
                  <a:lnTo>
                    <a:pt x="20" y="99"/>
                  </a:lnTo>
                  <a:lnTo>
                    <a:pt x="20" y="94"/>
                  </a:lnTo>
                  <a:lnTo>
                    <a:pt x="18" y="88"/>
                  </a:lnTo>
                  <a:lnTo>
                    <a:pt x="18" y="88"/>
                  </a:lnTo>
                  <a:lnTo>
                    <a:pt x="22" y="87"/>
                  </a:lnTo>
                  <a:lnTo>
                    <a:pt x="23" y="86"/>
                  </a:lnTo>
                  <a:lnTo>
                    <a:pt x="25" y="85"/>
                  </a:lnTo>
                  <a:lnTo>
                    <a:pt x="27" y="84"/>
                  </a:lnTo>
                  <a:lnTo>
                    <a:pt x="27" y="84"/>
                  </a:lnTo>
                  <a:lnTo>
                    <a:pt x="26" y="88"/>
                  </a:lnTo>
                  <a:lnTo>
                    <a:pt x="24" y="93"/>
                  </a:lnTo>
                  <a:lnTo>
                    <a:pt x="23" y="95"/>
                  </a:lnTo>
                  <a:lnTo>
                    <a:pt x="23" y="97"/>
                  </a:lnTo>
                  <a:lnTo>
                    <a:pt x="24" y="99"/>
                  </a:lnTo>
                  <a:lnTo>
                    <a:pt x="26" y="100"/>
                  </a:lnTo>
                  <a:lnTo>
                    <a:pt x="26" y="100"/>
                  </a:lnTo>
                  <a:lnTo>
                    <a:pt x="28" y="93"/>
                  </a:lnTo>
                  <a:lnTo>
                    <a:pt x="29" y="88"/>
                  </a:lnTo>
                  <a:lnTo>
                    <a:pt x="30" y="84"/>
                  </a:lnTo>
                  <a:lnTo>
                    <a:pt x="30" y="84"/>
                  </a:lnTo>
                  <a:lnTo>
                    <a:pt x="32" y="85"/>
                  </a:lnTo>
                  <a:lnTo>
                    <a:pt x="34" y="84"/>
                  </a:lnTo>
                  <a:lnTo>
                    <a:pt x="36" y="82"/>
                  </a:lnTo>
                  <a:lnTo>
                    <a:pt x="37" y="80"/>
                  </a:lnTo>
                  <a:lnTo>
                    <a:pt x="41" y="76"/>
                  </a:lnTo>
                  <a:lnTo>
                    <a:pt x="43" y="74"/>
                  </a:lnTo>
                  <a:lnTo>
                    <a:pt x="46" y="74"/>
                  </a:lnTo>
                  <a:lnTo>
                    <a:pt x="46" y="74"/>
                  </a:lnTo>
                  <a:lnTo>
                    <a:pt x="43" y="63"/>
                  </a:lnTo>
                  <a:lnTo>
                    <a:pt x="43" y="57"/>
                  </a:lnTo>
                  <a:lnTo>
                    <a:pt x="43" y="49"/>
                  </a:lnTo>
                  <a:lnTo>
                    <a:pt x="43" y="49"/>
                  </a:lnTo>
                  <a:lnTo>
                    <a:pt x="46" y="49"/>
                  </a:lnTo>
                  <a:lnTo>
                    <a:pt x="47" y="51"/>
                  </a:lnTo>
                  <a:lnTo>
                    <a:pt x="48" y="53"/>
                  </a:lnTo>
                  <a:lnTo>
                    <a:pt x="49" y="55"/>
                  </a:lnTo>
                  <a:lnTo>
                    <a:pt x="51" y="59"/>
                  </a:lnTo>
                  <a:lnTo>
                    <a:pt x="52" y="61"/>
                  </a:lnTo>
                  <a:lnTo>
                    <a:pt x="54" y="62"/>
                  </a:lnTo>
                  <a:lnTo>
                    <a:pt x="54" y="62"/>
                  </a:lnTo>
                  <a:lnTo>
                    <a:pt x="54" y="57"/>
                  </a:lnTo>
                  <a:lnTo>
                    <a:pt x="56" y="55"/>
                  </a:lnTo>
                  <a:lnTo>
                    <a:pt x="60" y="54"/>
                  </a:lnTo>
                  <a:lnTo>
                    <a:pt x="63" y="49"/>
                  </a:lnTo>
                  <a:lnTo>
                    <a:pt x="63" y="49"/>
                  </a:lnTo>
                  <a:lnTo>
                    <a:pt x="68" y="53"/>
                  </a:lnTo>
                  <a:lnTo>
                    <a:pt x="70" y="53"/>
                  </a:lnTo>
                  <a:lnTo>
                    <a:pt x="73" y="52"/>
                  </a:lnTo>
                  <a:lnTo>
                    <a:pt x="73" y="52"/>
                  </a:lnTo>
                  <a:lnTo>
                    <a:pt x="71" y="46"/>
                  </a:lnTo>
                  <a:lnTo>
                    <a:pt x="68" y="40"/>
                  </a:lnTo>
                  <a:lnTo>
                    <a:pt x="65" y="35"/>
                  </a:lnTo>
                  <a:lnTo>
                    <a:pt x="64" y="33"/>
                  </a:lnTo>
                  <a:lnTo>
                    <a:pt x="61" y="31"/>
                  </a:lnTo>
                  <a:lnTo>
                    <a:pt x="61" y="31"/>
                  </a:lnTo>
                  <a:lnTo>
                    <a:pt x="61" y="27"/>
                  </a:lnTo>
                  <a:lnTo>
                    <a:pt x="62" y="26"/>
                  </a:lnTo>
                  <a:lnTo>
                    <a:pt x="64" y="25"/>
                  </a:lnTo>
                  <a:lnTo>
                    <a:pt x="65" y="23"/>
                  </a:lnTo>
                  <a:lnTo>
                    <a:pt x="65" y="23"/>
                  </a:lnTo>
                  <a:lnTo>
                    <a:pt x="66" y="26"/>
                  </a:lnTo>
                  <a:lnTo>
                    <a:pt x="68" y="28"/>
                  </a:lnTo>
                  <a:lnTo>
                    <a:pt x="71" y="31"/>
                  </a:lnTo>
                  <a:lnTo>
                    <a:pt x="74" y="32"/>
                  </a:lnTo>
                  <a:lnTo>
                    <a:pt x="76" y="32"/>
                  </a:lnTo>
                  <a:lnTo>
                    <a:pt x="79" y="31"/>
                  </a:lnTo>
                  <a:lnTo>
                    <a:pt x="82" y="28"/>
                  </a:lnTo>
                  <a:lnTo>
                    <a:pt x="84" y="25"/>
                  </a:lnTo>
                  <a:lnTo>
                    <a:pt x="84" y="25"/>
                  </a:lnTo>
                  <a:lnTo>
                    <a:pt x="88" y="27"/>
                  </a:lnTo>
                  <a:lnTo>
                    <a:pt x="92" y="27"/>
                  </a:lnTo>
                  <a:lnTo>
                    <a:pt x="94" y="26"/>
                  </a:lnTo>
                  <a:lnTo>
                    <a:pt x="95" y="25"/>
                  </a:lnTo>
                  <a:lnTo>
                    <a:pt x="96" y="22"/>
                  </a:lnTo>
                  <a:lnTo>
                    <a:pt x="96" y="18"/>
                  </a:lnTo>
                  <a:lnTo>
                    <a:pt x="96" y="18"/>
                  </a:lnTo>
                  <a:lnTo>
                    <a:pt x="98" y="17"/>
                  </a:lnTo>
                  <a:lnTo>
                    <a:pt x="99" y="15"/>
                  </a:lnTo>
                  <a:lnTo>
                    <a:pt x="101" y="14"/>
                  </a:lnTo>
                  <a:lnTo>
                    <a:pt x="103" y="13"/>
                  </a:lnTo>
                  <a:lnTo>
                    <a:pt x="103" y="13"/>
                  </a:lnTo>
                  <a:lnTo>
                    <a:pt x="105" y="16"/>
                  </a:lnTo>
                  <a:lnTo>
                    <a:pt x="103" y="19"/>
                  </a:lnTo>
                  <a:lnTo>
                    <a:pt x="103" y="19"/>
                  </a:lnTo>
                  <a:lnTo>
                    <a:pt x="106" y="20"/>
                  </a:lnTo>
                  <a:lnTo>
                    <a:pt x="107" y="21"/>
                  </a:lnTo>
                  <a:lnTo>
                    <a:pt x="109" y="26"/>
                  </a:lnTo>
                  <a:lnTo>
                    <a:pt x="110" y="33"/>
                  </a:lnTo>
                  <a:lnTo>
                    <a:pt x="112" y="34"/>
                  </a:lnTo>
                  <a:lnTo>
                    <a:pt x="114" y="35"/>
                  </a:lnTo>
                  <a:lnTo>
                    <a:pt x="114" y="35"/>
                  </a:lnTo>
                  <a:lnTo>
                    <a:pt x="116" y="35"/>
                  </a:lnTo>
                  <a:lnTo>
                    <a:pt x="117" y="34"/>
                  </a:lnTo>
                  <a:lnTo>
                    <a:pt x="119" y="34"/>
                  </a:lnTo>
                  <a:lnTo>
                    <a:pt x="122" y="34"/>
                  </a:lnTo>
                  <a:lnTo>
                    <a:pt x="122" y="34"/>
                  </a:lnTo>
                  <a:lnTo>
                    <a:pt x="122" y="31"/>
                  </a:lnTo>
                  <a:lnTo>
                    <a:pt x="122" y="30"/>
                  </a:lnTo>
                  <a:lnTo>
                    <a:pt x="124" y="26"/>
                  </a:lnTo>
                  <a:lnTo>
                    <a:pt x="127" y="25"/>
                  </a:lnTo>
                  <a:lnTo>
                    <a:pt x="128" y="23"/>
                  </a:lnTo>
                  <a:lnTo>
                    <a:pt x="128" y="22"/>
                  </a:lnTo>
                  <a:lnTo>
                    <a:pt x="128" y="22"/>
                  </a:lnTo>
                  <a:lnTo>
                    <a:pt x="128" y="19"/>
                  </a:lnTo>
                  <a:lnTo>
                    <a:pt x="126" y="18"/>
                  </a:lnTo>
                  <a:lnTo>
                    <a:pt x="125" y="16"/>
                  </a:lnTo>
                  <a:lnTo>
                    <a:pt x="124" y="13"/>
                  </a:lnTo>
                  <a:lnTo>
                    <a:pt x="124" y="13"/>
                  </a:lnTo>
                  <a:lnTo>
                    <a:pt x="127" y="14"/>
                  </a:lnTo>
                  <a:lnTo>
                    <a:pt x="128" y="15"/>
                  </a:lnTo>
                  <a:lnTo>
                    <a:pt x="130" y="19"/>
                  </a:lnTo>
                  <a:lnTo>
                    <a:pt x="130" y="19"/>
                  </a:lnTo>
                  <a:lnTo>
                    <a:pt x="131" y="17"/>
                  </a:lnTo>
                  <a:lnTo>
                    <a:pt x="131" y="15"/>
                  </a:lnTo>
                  <a:lnTo>
                    <a:pt x="131" y="8"/>
                  </a:lnTo>
                  <a:lnTo>
                    <a:pt x="128" y="0"/>
                  </a:lnTo>
                  <a:lnTo>
                    <a:pt x="128" y="0"/>
                  </a:lnTo>
                  <a:close/>
                  <a:moveTo>
                    <a:pt x="97" y="38"/>
                  </a:moveTo>
                  <a:lnTo>
                    <a:pt x="97" y="38"/>
                  </a:lnTo>
                  <a:lnTo>
                    <a:pt x="98" y="37"/>
                  </a:lnTo>
                  <a:lnTo>
                    <a:pt x="99" y="36"/>
                  </a:lnTo>
                  <a:lnTo>
                    <a:pt x="101" y="35"/>
                  </a:lnTo>
                  <a:lnTo>
                    <a:pt x="101" y="33"/>
                  </a:lnTo>
                  <a:lnTo>
                    <a:pt x="101" y="33"/>
                  </a:lnTo>
                  <a:lnTo>
                    <a:pt x="98" y="33"/>
                  </a:lnTo>
                  <a:lnTo>
                    <a:pt x="96" y="35"/>
                  </a:lnTo>
                  <a:lnTo>
                    <a:pt x="96" y="37"/>
                  </a:lnTo>
                  <a:lnTo>
                    <a:pt x="96" y="38"/>
                  </a:lnTo>
                  <a:lnTo>
                    <a:pt x="97" y="38"/>
                  </a:lnTo>
                  <a:lnTo>
                    <a:pt x="97" y="38"/>
                  </a:lnTo>
                  <a:close/>
                  <a:moveTo>
                    <a:pt x="119" y="56"/>
                  </a:moveTo>
                  <a:lnTo>
                    <a:pt x="119" y="56"/>
                  </a:lnTo>
                  <a:lnTo>
                    <a:pt x="122" y="55"/>
                  </a:lnTo>
                  <a:lnTo>
                    <a:pt x="122" y="53"/>
                  </a:lnTo>
                  <a:lnTo>
                    <a:pt x="122" y="48"/>
                  </a:lnTo>
                  <a:lnTo>
                    <a:pt x="122" y="43"/>
                  </a:lnTo>
                  <a:lnTo>
                    <a:pt x="123" y="38"/>
                  </a:lnTo>
                  <a:lnTo>
                    <a:pt x="123" y="38"/>
                  </a:lnTo>
                  <a:lnTo>
                    <a:pt x="121" y="37"/>
                  </a:lnTo>
                  <a:lnTo>
                    <a:pt x="119" y="37"/>
                  </a:lnTo>
                  <a:lnTo>
                    <a:pt x="118" y="37"/>
                  </a:lnTo>
                  <a:lnTo>
                    <a:pt x="118" y="37"/>
                  </a:lnTo>
                  <a:lnTo>
                    <a:pt x="117" y="41"/>
                  </a:lnTo>
                  <a:lnTo>
                    <a:pt x="116" y="47"/>
                  </a:lnTo>
                  <a:lnTo>
                    <a:pt x="117" y="53"/>
                  </a:lnTo>
                  <a:lnTo>
                    <a:pt x="118" y="55"/>
                  </a:lnTo>
                  <a:lnTo>
                    <a:pt x="119" y="56"/>
                  </a:lnTo>
                  <a:lnTo>
                    <a:pt x="119" y="56"/>
                  </a:lnTo>
                  <a:close/>
                  <a:moveTo>
                    <a:pt x="76" y="110"/>
                  </a:moveTo>
                  <a:lnTo>
                    <a:pt x="76" y="110"/>
                  </a:lnTo>
                  <a:lnTo>
                    <a:pt x="79" y="112"/>
                  </a:lnTo>
                  <a:lnTo>
                    <a:pt x="82" y="115"/>
                  </a:lnTo>
                  <a:lnTo>
                    <a:pt x="85" y="121"/>
                  </a:lnTo>
                  <a:lnTo>
                    <a:pt x="85" y="121"/>
                  </a:lnTo>
                  <a:lnTo>
                    <a:pt x="86" y="117"/>
                  </a:lnTo>
                  <a:lnTo>
                    <a:pt x="85" y="113"/>
                  </a:lnTo>
                  <a:lnTo>
                    <a:pt x="83" y="108"/>
                  </a:lnTo>
                  <a:lnTo>
                    <a:pt x="81" y="104"/>
                  </a:lnTo>
                  <a:lnTo>
                    <a:pt x="81" y="104"/>
                  </a:lnTo>
                  <a:lnTo>
                    <a:pt x="79" y="106"/>
                  </a:lnTo>
                  <a:lnTo>
                    <a:pt x="78" y="107"/>
                  </a:lnTo>
                  <a:lnTo>
                    <a:pt x="77" y="108"/>
                  </a:lnTo>
                  <a:lnTo>
                    <a:pt x="76" y="110"/>
                  </a:lnTo>
                  <a:lnTo>
                    <a:pt x="76" y="110"/>
                  </a:lnTo>
                  <a:close/>
                  <a:moveTo>
                    <a:pt x="25" y="140"/>
                  </a:moveTo>
                  <a:lnTo>
                    <a:pt x="25" y="140"/>
                  </a:lnTo>
                  <a:lnTo>
                    <a:pt x="25" y="145"/>
                  </a:lnTo>
                  <a:lnTo>
                    <a:pt x="24" y="147"/>
                  </a:lnTo>
                  <a:lnTo>
                    <a:pt x="23" y="148"/>
                  </a:lnTo>
                  <a:lnTo>
                    <a:pt x="21" y="148"/>
                  </a:lnTo>
                  <a:lnTo>
                    <a:pt x="17" y="149"/>
                  </a:lnTo>
                  <a:lnTo>
                    <a:pt x="17" y="149"/>
                  </a:lnTo>
                  <a:lnTo>
                    <a:pt x="16" y="156"/>
                  </a:lnTo>
                  <a:lnTo>
                    <a:pt x="15" y="159"/>
                  </a:lnTo>
                  <a:lnTo>
                    <a:pt x="16" y="160"/>
                  </a:lnTo>
                  <a:lnTo>
                    <a:pt x="17" y="161"/>
                  </a:lnTo>
                  <a:lnTo>
                    <a:pt x="17" y="161"/>
                  </a:lnTo>
                  <a:lnTo>
                    <a:pt x="22" y="158"/>
                  </a:lnTo>
                  <a:lnTo>
                    <a:pt x="26" y="155"/>
                  </a:lnTo>
                  <a:lnTo>
                    <a:pt x="29" y="151"/>
                  </a:lnTo>
                  <a:lnTo>
                    <a:pt x="31" y="149"/>
                  </a:lnTo>
                  <a:lnTo>
                    <a:pt x="34" y="149"/>
                  </a:lnTo>
                  <a:lnTo>
                    <a:pt x="34" y="149"/>
                  </a:lnTo>
                  <a:lnTo>
                    <a:pt x="33" y="144"/>
                  </a:lnTo>
                  <a:lnTo>
                    <a:pt x="33" y="139"/>
                  </a:lnTo>
                  <a:lnTo>
                    <a:pt x="33" y="136"/>
                  </a:lnTo>
                  <a:lnTo>
                    <a:pt x="32" y="134"/>
                  </a:lnTo>
                  <a:lnTo>
                    <a:pt x="31" y="133"/>
                  </a:lnTo>
                  <a:lnTo>
                    <a:pt x="31" y="133"/>
                  </a:lnTo>
                  <a:lnTo>
                    <a:pt x="30" y="135"/>
                  </a:lnTo>
                  <a:lnTo>
                    <a:pt x="29" y="136"/>
                  </a:lnTo>
                  <a:lnTo>
                    <a:pt x="29" y="139"/>
                  </a:lnTo>
                  <a:lnTo>
                    <a:pt x="29" y="141"/>
                  </a:lnTo>
                  <a:lnTo>
                    <a:pt x="29" y="141"/>
                  </a:lnTo>
                  <a:lnTo>
                    <a:pt x="27" y="141"/>
                  </a:lnTo>
                  <a:lnTo>
                    <a:pt x="25" y="140"/>
                  </a:lnTo>
                  <a:lnTo>
                    <a:pt x="25" y="140"/>
                  </a:lnTo>
                  <a:close/>
                  <a:moveTo>
                    <a:pt x="89" y="160"/>
                  </a:moveTo>
                  <a:lnTo>
                    <a:pt x="89" y="160"/>
                  </a:lnTo>
                  <a:lnTo>
                    <a:pt x="88" y="155"/>
                  </a:lnTo>
                  <a:lnTo>
                    <a:pt x="87" y="153"/>
                  </a:lnTo>
                  <a:lnTo>
                    <a:pt x="85" y="151"/>
                  </a:lnTo>
                  <a:lnTo>
                    <a:pt x="85" y="151"/>
                  </a:lnTo>
                  <a:lnTo>
                    <a:pt x="86" y="157"/>
                  </a:lnTo>
                  <a:lnTo>
                    <a:pt x="87" y="158"/>
                  </a:lnTo>
                  <a:lnTo>
                    <a:pt x="89" y="160"/>
                  </a:lnTo>
                  <a:lnTo>
                    <a:pt x="89" y="160"/>
                  </a:lnTo>
                  <a:close/>
                  <a:moveTo>
                    <a:pt x="88" y="216"/>
                  </a:moveTo>
                  <a:lnTo>
                    <a:pt x="88" y="216"/>
                  </a:lnTo>
                  <a:lnTo>
                    <a:pt x="90" y="206"/>
                  </a:lnTo>
                  <a:lnTo>
                    <a:pt x="90" y="201"/>
                  </a:lnTo>
                  <a:lnTo>
                    <a:pt x="90" y="199"/>
                  </a:lnTo>
                  <a:lnTo>
                    <a:pt x="89" y="197"/>
                  </a:lnTo>
                  <a:lnTo>
                    <a:pt x="89" y="197"/>
                  </a:lnTo>
                  <a:lnTo>
                    <a:pt x="87" y="201"/>
                  </a:lnTo>
                  <a:lnTo>
                    <a:pt x="86" y="207"/>
                  </a:lnTo>
                  <a:lnTo>
                    <a:pt x="86" y="212"/>
                  </a:lnTo>
                  <a:lnTo>
                    <a:pt x="86" y="215"/>
                  </a:lnTo>
                  <a:lnTo>
                    <a:pt x="88" y="216"/>
                  </a:lnTo>
                  <a:lnTo>
                    <a:pt x="88"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57" name="Freeform 84"/>
            <p:cNvSpPr>
              <a:spLocks noEditPoints="1"/>
            </p:cNvSpPr>
            <p:nvPr/>
          </p:nvSpPr>
          <p:spPr bwMode="auto">
            <a:xfrm>
              <a:off x="3317875" y="5283201"/>
              <a:ext cx="123825" cy="179388"/>
            </a:xfrm>
            <a:custGeom>
              <a:avLst/>
              <a:gdLst>
                <a:gd name="T0" fmla="*/ 76 w 78"/>
                <a:gd name="T1" fmla="*/ 8 h 113"/>
                <a:gd name="T2" fmla="*/ 74 w 78"/>
                <a:gd name="T3" fmla="*/ 9 h 113"/>
                <a:gd name="T4" fmla="*/ 67 w 78"/>
                <a:gd name="T5" fmla="*/ 18 h 113"/>
                <a:gd name="T6" fmla="*/ 68 w 78"/>
                <a:gd name="T7" fmla="*/ 30 h 113"/>
                <a:gd name="T8" fmla="*/ 64 w 78"/>
                <a:gd name="T9" fmla="*/ 25 h 113"/>
                <a:gd name="T10" fmla="*/ 61 w 78"/>
                <a:gd name="T11" fmla="*/ 26 h 113"/>
                <a:gd name="T12" fmla="*/ 64 w 78"/>
                <a:gd name="T13" fmla="*/ 36 h 113"/>
                <a:gd name="T14" fmla="*/ 59 w 78"/>
                <a:gd name="T15" fmla="*/ 40 h 113"/>
                <a:gd name="T16" fmla="*/ 55 w 78"/>
                <a:gd name="T17" fmla="*/ 35 h 113"/>
                <a:gd name="T18" fmla="*/ 47 w 78"/>
                <a:gd name="T19" fmla="*/ 51 h 113"/>
                <a:gd name="T20" fmla="*/ 44 w 78"/>
                <a:gd name="T21" fmla="*/ 60 h 113"/>
                <a:gd name="T22" fmla="*/ 39 w 78"/>
                <a:gd name="T23" fmla="*/ 66 h 113"/>
                <a:gd name="T24" fmla="*/ 35 w 78"/>
                <a:gd name="T25" fmla="*/ 67 h 113"/>
                <a:gd name="T26" fmla="*/ 32 w 78"/>
                <a:gd name="T27" fmla="*/ 77 h 113"/>
                <a:gd name="T28" fmla="*/ 24 w 78"/>
                <a:gd name="T29" fmla="*/ 78 h 113"/>
                <a:gd name="T30" fmla="*/ 20 w 78"/>
                <a:gd name="T31" fmla="*/ 83 h 113"/>
                <a:gd name="T32" fmla="*/ 16 w 78"/>
                <a:gd name="T33" fmla="*/ 77 h 113"/>
                <a:gd name="T34" fmla="*/ 16 w 78"/>
                <a:gd name="T35" fmla="*/ 86 h 113"/>
                <a:gd name="T36" fmla="*/ 20 w 78"/>
                <a:gd name="T37" fmla="*/ 84 h 113"/>
                <a:gd name="T38" fmla="*/ 17 w 78"/>
                <a:gd name="T39" fmla="*/ 95 h 113"/>
                <a:gd name="T40" fmla="*/ 14 w 78"/>
                <a:gd name="T41" fmla="*/ 96 h 113"/>
                <a:gd name="T42" fmla="*/ 9 w 78"/>
                <a:gd name="T43" fmla="*/ 100 h 113"/>
                <a:gd name="T44" fmla="*/ 9 w 78"/>
                <a:gd name="T45" fmla="*/ 109 h 113"/>
                <a:gd name="T46" fmla="*/ 4 w 78"/>
                <a:gd name="T47" fmla="*/ 112 h 113"/>
                <a:gd name="T48" fmla="*/ 1 w 78"/>
                <a:gd name="T49" fmla="*/ 111 h 113"/>
                <a:gd name="T50" fmla="*/ 5 w 78"/>
                <a:gd name="T51" fmla="*/ 104 h 113"/>
                <a:gd name="T52" fmla="*/ 2 w 78"/>
                <a:gd name="T53" fmla="*/ 95 h 113"/>
                <a:gd name="T54" fmla="*/ 11 w 78"/>
                <a:gd name="T55" fmla="*/ 82 h 113"/>
                <a:gd name="T56" fmla="*/ 7 w 78"/>
                <a:gd name="T57" fmla="*/ 80 h 113"/>
                <a:gd name="T58" fmla="*/ 7 w 78"/>
                <a:gd name="T59" fmla="*/ 64 h 113"/>
                <a:gd name="T60" fmla="*/ 9 w 78"/>
                <a:gd name="T61" fmla="*/ 60 h 113"/>
                <a:gd name="T62" fmla="*/ 13 w 78"/>
                <a:gd name="T63" fmla="*/ 61 h 113"/>
                <a:gd name="T64" fmla="*/ 13 w 78"/>
                <a:gd name="T65" fmla="*/ 76 h 113"/>
                <a:gd name="T66" fmla="*/ 15 w 78"/>
                <a:gd name="T67" fmla="*/ 66 h 113"/>
                <a:gd name="T68" fmla="*/ 22 w 78"/>
                <a:gd name="T69" fmla="*/ 62 h 113"/>
                <a:gd name="T70" fmla="*/ 28 w 78"/>
                <a:gd name="T71" fmla="*/ 68 h 113"/>
                <a:gd name="T72" fmla="*/ 30 w 78"/>
                <a:gd name="T73" fmla="*/ 63 h 113"/>
                <a:gd name="T74" fmla="*/ 29 w 78"/>
                <a:gd name="T75" fmla="*/ 53 h 113"/>
                <a:gd name="T76" fmla="*/ 33 w 78"/>
                <a:gd name="T77" fmla="*/ 42 h 113"/>
                <a:gd name="T78" fmla="*/ 37 w 78"/>
                <a:gd name="T79" fmla="*/ 47 h 113"/>
                <a:gd name="T80" fmla="*/ 36 w 78"/>
                <a:gd name="T81" fmla="*/ 37 h 113"/>
                <a:gd name="T82" fmla="*/ 46 w 78"/>
                <a:gd name="T83" fmla="*/ 27 h 113"/>
                <a:gd name="T84" fmla="*/ 51 w 78"/>
                <a:gd name="T85" fmla="*/ 22 h 113"/>
                <a:gd name="T86" fmla="*/ 54 w 78"/>
                <a:gd name="T87" fmla="*/ 11 h 113"/>
                <a:gd name="T88" fmla="*/ 65 w 78"/>
                <a:gd name="T89" fmla="*/ 13 h 113"/>
                <a:gd name="T90" fmla="*/ 69 w 78"/>
                <a:gd name="T91" fmla="*/ 14 h 113"/>
                <a:gd name="T92" fmla="*/ 64 w 78"/>
                <a:gd name="T93" fmla="*/ 11 h 113"/>
                <a:gd name="T94" fmla="*/ 67 w 78"/>
                <a:gd name="T95" fmla="*/ 4 h 113"/>
                <a:gd name="T96" fmla="*/ 72 w 78"/>
                <a:gd name="T97" fmla="*/ 1 h 113"/>
                <a:gd name="T98" fmla="*/ 34 w 78"/>
                <a:gd name="T99" fmla="*/ 61 h 113"/>
                <a:gd name="T100" fmla="*/ 36 w 78"/>
                <a:gd name="T101" fmla="*/ 55 h 113"/>
                <a:gd name="T102" fmla="*/ 33 w 78"/>
                <a:gd name="T103"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113">
                  <a:moveTo>
                    <a:pt x="75" y="2"/>
                  </a:moveTo>
                  <a:lnTo>
                    <a:pt x="75" y="2"/>
                  </a:lnTo>
                  <a:lnTo>
                    <a:pt x="75" y="7"/>
                  </a:lnTo>
                  <a:lnTo>
                    <a:pt x="76" y="8"/>
                  </a:lnTo>
                  <a:lnTo>
                    <a:pt x="78" y="8"/>
                  </a:lnTo>
                  <a:lnTo>
                    <a:pt x="78" y="8"/>
                  </a:lnTo>
                  <a:lnTo>
                    <a:pt x="76" y="8"/>
                  </a:lnTo>
                  <a:lnTo>
                    <a:pt x="74" y="9"/>
                  </a:lnTo>
                  <a:lnTo>
                    <a:pt x="72" y="13"/>
                  </a:lnTo>
                  <a:lnTo>
                    <a:pt x="70" y="17"/>
                  </a:lnTo>
                  <a:lnTo>
                    <a:pt x="69" y="18"/>
                  </a:lnTo>
                  <a:lnTo>
                    <a:pt x="67" y="18"/>
                  </a:lnTo>
                  <a:lnTo>
                    <a:pt x="67" y="18"/>
                  </a:lnTo>
                  <a:lnTo>
                    <a:pt x="68" y="23"/>
                  </a:lnTo>
                  <a:lnTo>
                    <a:pt x="68" y="30"/>
                  </a:lnTo>
                  <a:lnTo>
                    <a:pt x="68" y="30"/>
                  </a:lnTo>
                  <a:lnTo>
                    <a:pt x="67" y="29"/>
                  </a:lnTo>
                  <a:lnTo>
                    <a:pt x="66" y="28"/>
                  </a:lnTo>
                  <a:lnTo>
                    <a:pt x="66" y="26"/>
                  </a:lnTo>
                  <a:lnTo>
                    <a:pt x="64" y="25"/>
                  </a:lnTo>
                  <a:lnTo>
                    <a:pt x="64" y="25"/>
                  </a:lnTo>
                  <a:lnTo>
                    <a:pt x="62" y="26"/>
                  </a:lnTo>
                  <a:lnTo>
                    <a:pt x="61" y="26"/>
                  </a:lnTo>
                  <a:lnTo>
                    <a:pt x="61" y="26"/>
                  </a:lnTo>
                  <a:lnTo>
                    <a:pt x="62" y="31"/>
                  </a:lnTo>
                  <a:lnTo>
                    <a:pt x="64" y="33"/>
                  </a:lnTo>
                  <a:lnTo>
                    <a:pt x="64" y="36"/>
                  </a:lnTo>
                  <a:lnTo>
                    <a:pt x="64" y="36"/>
                  </a:lnTo>
                  <a:lnTo>
                    <a:pt x="62" y="37"/>
                  </a:lnTo>
                  <a:lnTo>
                    <a:pt x="61" y="37"/>
                  </a:lnTo>
                  <a:lnTo>
                    <a:pt x="59" y="38"/>
                  </a:lnTo>
                  <a:lnTo>
                    <a:pt x="59" y="40"/>
                  </a:lnTo>
                  <a:lnTo>
                    <a:pt x="59" y="40"/>
                  </a:lnTo>
                  <a:lnTo>
                    <a:pt x="58" y="39"/>
                  </a:lnTo>
                  <a:lnTo>
                    <a:pt x="57" y="38"/>
                  </a:lnTo>
                  <a:lnTo>
                    <a:pt x="55" y="35"/>
                  </a:lnTo>
                  <a:lnTo>
                    <a:pt x="55" y="35"/>
                  </a:lnTo>
                  <a:lnTo>
                    <a:pt x="53" y="40"/>
                  </a:lnTo>
                  <a:lnTo>
                    <a:pt x="50" y="46"/>
                  </a:lnTo>
                  <a:lnTo>
                    <a:pt x="47" y="51"/>
                  </a:lnTo>
                  <a:lnTo>
                    <a:pt x="42" y="55"/>
                  </a:lnTo>
                  <a:lnTo>
                    <a:pt x="42" y="55"/>
                  </a:lnTo>
                  <a:lnTo>
                    <a:pt x="44" y="58"/>
                  </a:lnTo>
                  <a:lnTo>
                    <a:pt x="44" y="60"/>
                  </a:lnTo>
                  <a:lnTo>
                    <a:pt x="44" y="61"/>
                  </a:lnTo>
                  <a:lnTo>
                    <a:pt x="42" y="62"/>
                  </a:lnTo>
                  <a:lnTo>
                    <a:pt x="39" y="63"/>
                  </a:lnTo>
                  <a:lnTo>
                    <a:pt x="39" y="66"/>
                  </a:lnTo>
                  <a:lnTo>
                    <a:pt x="38" y="68"/>
                  </a:lnTo>
                  <a:lnTo>
                    <a:pt x="38" y="68"/>
                  </a:lnTo>
                  <a:lnTo>
                    <a:pt x="37" y="68"/>
                  </a:lnTo>
                  <a:lnTo>
                    <a:pt x="35" y="67"/>
                  </a:lnTo>
                  <a:lnTo>
                    <a:pt x="33" y="66"/>
                  </a:lnTo>
                  <a:lnTo>
                    <a:pt x="33" y="66"/>
                  </a:lnTo>
                  <a:lnTo>
                    <a:pt x="33" y="74"/>
                  </a:lnTo>
                  <a:lnTo>
                    <a:pt x="32" y="77"/>
                  </a:lnTo>
                  <a:lnTo>
                    <a:pt x="30" y="79"/>
                  </a:lnTo>
                  <a:lnTo>
                    <a:pt x="30" y="79"/>
                  </a:lnTo>
                  <a:lnTo>
                    <a:pt x="27" y="78"/>
                  </a:lnTo>
                  <a:lnTo>
                    <a:pt x="24" y="78"/>
                  </a:lnTo>
                  <a:lnTo>
                    <a:pt x="21" y="79"/>
                  </a:lnTo>
                  <a:lnTo>
                    <a:pt x="20" y="81"/>
                  </a:lnTo>
                  <a:lnTo>
                    <a:pt x="20" y="83"/>
                  </a:lnTo>
                  <a:lnTo>
                    <a:pt x="20" y="83"/>
                  </a:lnTo>
                  <a:lnTo>
                    <a:pt x="17" y="81"/>
                  </a:lnTo>
                  <a:lnTo>
                    <a:pt x="16" y="80"/>
                  </a:lnTo>
                  <a:lnTo>
                    <a:pt x="16" y="77"/>
                  </a:lnTo>
                  <a:lnTo>
                    <a:pt x="16" y="77"/>
                  </a:lnTo>
                  <a:lnTo>
                    <a:pt x="15" y="79"/>
                  </a:lnTo>
                  <a:lnTo>
                    <a:pt x="15" y="80"/>
                  </a:lnTo>
                  <a:lnTo>
                    <a:pt x="15" y="84"/>
                  </a:lnTo>
                  <a:lnTo>
                    <a:pt x="16" y="86"/>
                  </a:lnTo>
                  <a:lnTo>
                    <a:pt x="17" y="87"/>
                  </a:lnTo>
                  <a:lnTo>
                    <a:pt x="18" y="86"/>
                  </a:lnTo>
                  <a:lnTo>
                    <a:pt x="20" y="84"/>
                  </a:lnTo>
                  <a:lnTo>
                    <a:pt x="20" y="84"/>
                  </a:lnTo>
                  <a:lnTo>
                    <a:pt x="20" y="88"/>
                  </a:lnTo>
                  <a:lnTo>
                    <a:pt x="20" y="90"/>
                  </a:lnTo>
                  <a:lnTo>
                    <a:pt x="19" y="92"/>
                  </a:lnTo>
                  <a:lnTo>
                    <a:pt x="17" y="95"/>
                  </a:lnTo>
                  <a:lnTo>
                    <a:pt x="16" y="96"/>
                  </a:lnTo>
                  <a:lnTo>
                    <a:pt x="16" y="98"/>
                  </a:lnTo>
                  <a:lnTo>
                    <a:pt x="16" y="98"/>
                  </a:lnTo>
                  <a:lnTo>
                    <a:pt x="14" y="96"/>
                  </a:lnTo>
                  <a:lnTo>
                    <a:pt x="13" y="96"/>
                  </a:lnTo>
                  <a:lnTo>
                    <a:pt x="11" y="96"/>
                  </a:lnTo>
                  <a:lnTo>
                    <a:pt x="10" y="98"/>
                  </a:lnTo>
                  <a:lnTo>
                    <a:pt x="9" y="100"/>
                  </a:lnTo>
                  <a:lnTo>
                    <a:pt x="8" y="103"/>
                  </a:lnTo>
                  <a:lnTo>
                    <a:pt x="8" y="105"/>
                  </a:lnTo>
                  <a:lnTo>
                    <a:pt x="9" y="109"/>
                  </a:lnTo>
                  <a:lnTo>
                    <a:pt x="9" y="109"/>
                  </a:lnTo>
                  <a:lnTo>
                    <a:pt x="7" y="109"/>
                  </a:lnTo>
                  <a:lnTo>
                    <a:pt x="6" y="109"/>
                  </a:lnTo>
                  <a:lnTo>
                    <a:pt x="5" y="110"/>
                  </a:lnTo>
                  <a:lnTo>
                    <a:pt x="4" y="112"/>
                  </a:lnTo>
                  <a:lnTo>
                    <a:pt x="2" y="113"/>
                  </a:lnTo>
                  <a:lnTo>
                    <a:pt x="0" y="113"/>
                  </a:lnTo>
                  <a:lnTo>
                    <a:pt x="0" y="113"/>
                  </a:lnTo>
                  <a:lnTo>
                    <a:pt x="1" y="111"/>
                  </a:lnTo>
                  <a:lnTo>
                    <a:pt x="1" y="109"/>
                  </a:lnTo>
                  <a:lnTo>
                    <a:pt x="0" y="104"/>
                  </a:lnTo>
                  <a:lnTo>
                    <a:pt x="0" y="104"/>
                  </a:lnTo>
                  <a:lnTo>
                    <a:pt x="5" y="104"/>
                  </a:lnTo>
                  <a:lnTo>
                    <a:pt x="5" y="104"/>
                  </a:lnTo>
                  <a:lnTo>
                    <a:pt x="5" y="98"/>
                  </a:lnTo>
                  <a:lnTo>
                    <a:pt x="5" y="96"/>
                  </a:lnTo>
                  <a:lnTo>
                    <a:pt x="2" y="95"/>
                  </a:lnTo>
                  <a:lnTo>
                    <a:pt x="2" y="95"/>
                  </a:lnTo>
                  <a:lnTo>
                    <a:pt x="11" y="84"/>
                  </a:lnTo>
                  <a:lnTo>
                    <a:pt x="11" y="84"/>
                  </a:lnTo>
                  <a:lnTo>
                    <a:pt x="11" y="82"/>
                  </a:lnTo>
                  <a:lnTo>
                    <a:pt x="10" y="81"/>
                  </a:lnTo>
                  <a:lnTo>
                    <a:pt x="9" y="80"/>
                  </a:lnTo>
                  <a:lnTo>
                    <a:pt x="7" y="80"/>
                  </a:lnTo>
                  <a:lnTo>
                    <a:pt x="7" y="80"/>
                  </a:lnTo>
                  <a:lnTo>
                    <a:pt x="8" y="78"/>
                  </a:lnTo>
                  <a:lnTo>
                    <a:pt x="9" y="75"/>
                  </a:lnTo>
                  <a:lnTo>
                    <a:pt x="8" y="70"/>
                  </a:lnTo>
                  <a:lnTo>
                    <a:pt x="7" y="64"/>
                  </a:lnTo>
                  <a:lnTo>
                    <a:pt x="7" y="62"/>
                  </a:lnTo>
                  <a:lnTo>
                    <a:pt x="8" y="59"/>
                  </a:lnTo>
                  <a:lnTo>
                    <a:pt x="8" y="59"/>
                  </a:lnTo>
                  <a:lnTo>
                    <a:pt x="9" y="60"/>
                  </a:lnTo>
                  <a:lnTo>
                    <a:pt x="11" y="60"/>
                  </a:lnTo>
                  <a:lnTo>
                    <a:pt x="12" y="61"/>
                  </a:lnTo>
                  <a:lnTo>
                    <a:pt x="13" y="61"/>
                  </a:lnTo>
                  <a:lnTo>
                    <a:pt x="13" y="61"/>
                  </a:lnTo>
                  <a:lnTo>
                    <a:pt x="12" y="69"/>
                  </a:lnTo>
                  <a:lnTo>
                    <a:pt x="12" y="73"/>
                  </a:lnTo>
                  <a:lnTo>
                    <a:pt x="13" y="76"/>
                  </a:lnTo>
                  <a:lnTo>
                    <a:pt x="13" y="76"/>
                  </a:lnTo>
                  <a:lnTo>
                    <a:pt x="14" y="75"/>
                  </a:lnTo>
                  <a:lnTo>
                    <a:pt x="15" y="74"/>
                  </a:lnTo>
                  <a:lnTo>
                    <a:pt x="15" y="70"/>
                  </a:lnTo>
                  <a:lnTo>
                    <a:pt x="15" y="66"/>
                  </a:lnTo>
                  <a:lnTo>
                    <a:pt x="15" y="61"/>
                  </a:lnTo>
                  <a:lnTo>
                    <a:pt x="15" y="61"/>
                  </a:lnTo>
                  <a:lnTo>
                    <a:pt x="19" y="61"/>
                  </a:lnTo>
                  <a:lnTo>
                    <a:pt x="22" y="62"/>
                  </a:lnTo>
                  <a:lnTo>
                    <a:pt x="25" y="63"/>
                  </a:lnTo>
                  <a:lnTo>
                    <a:pt x="28" y="61"/>
                  </a:lnTo>
                  <a:lnTo>
                    <a:pt x="28" y="61"/>
                  </a:lnTo>
                  <a:lnTo>
                    <a:pt x="28" y="68"/>
                  </a:lnTo>
                  <a:lnTo>
                    <a:pt x="28" y="68"/>
                  </a:lnTo>
                  <a:lnTo>
                    <a:pt x="29" y="67"/>
                  </a:lnTo>
                  <a:lnTo>
                    <a:pt x="29" y="64"/>
                  </a:lnTo>
                  <a:lnTo>
                    <a:pt x="30" y="63"/>
                  </a:lnTo>
                  <a:lnTo>
                    <a:pt x="32" y="62"/>
                  </a:lnTo>
                  <a:lnTo>
                    <a:pt x="32" y="62"/>
                  </a:lnTo>
                  <a:lnTo>
                    <a:pt x="29" y="58"/>
                  </a:lnTo>
                  <a:lnTo>
                    <a:pt x="29" y="53"/>
                  </a:lnTo>
                  <a:lnTo>
                    <a:pt x="29" y="48"/>
                  </a:lnTo>
                  <a:lnTo>
                    <a:pt x="30" y="42"/>
                  </a:lnTo>
                  <a:lnTo>
                    <a:pt x="30" y="42"/>
                  </a:lnTo>
                  <a:lnTo>
                    <a:pt x="33" y="42"/>
                  </a:lnTo>
                  <a:lnTo>
                    <a:pt x="34" y="43"/>
                  </a:lnTo>
                  <a:lnTo>
                    <a:pt x="36" y="48"/>
                  </a:lnTo>
                  <a:lnTo>
                    <a:pt x="36" y="48"/>
                  </a:lnTo>
                  <a:lnTo>
                    <a:pt x="37" y="47"/>
                  </a:lnTo>
                  <a:lnTo>
                    <a:pt x="37" y="46"/>
                  </a:lnTo>
                  <a:lnTo>
                    <a:pt x="37" y="43"/>
                  </a:lnTo>
                  <a:lnTo>
                    <a:pt x="36" y="40"/>
                  </a:lnTo>
                  <a:lnTo>
                    <a:pt x="36" y="37"/>
                  </a:lnTo>
                  <a:lnTo>
                    <a:pt x="36" y="37"/>
                  </a:lnTo>
                  <a:lnTo>
                    <a:pt x="39" y="34"/>
                  </a:lnTo>
                  <a:lnTo>
                    <a:pt x="42" y="31"/>
                  </a:lnTo>
                  <a:lnTo>
                    <a:pt x="46" y="27"/>
                  </a:lnTo>
                  <a:lnTo>
                    <a:pt x="47" y="21"/>
                  </a:lnTo>
                  <a:lnTo>
                    <a:pt x="47" y="21"/>
                  </a:lnTo>
                  <a:lnTo>
                    <a:pt x="49" y="22"/>
                  </a:lnTo>
                  <a:lnTo>
                    <a:pt x="51" y="22"/>
                  </a:lnTo>
                  <a:lnTo>
                    <a:pt x="52" y="21"/>
                  </a:lnTo>
                  <a:lnTo>
                    <a:pt x="53" y="20"/>
                  </a:lnTo>
                  <a:lnTo>
                    <a:pt x="54" y="16"/>
                  </a:lnTo>
                  <a:lnTo>
                    <a:pt x="54" y="11"/>
                  </a:lnTo>
                  <a:lnTo>
                    <a:pt x="54" y="11"/>
                  </a:lnTo>
                  <a:lnTo>
                    <a:pt x="58" y="11"/>
                  </a:lnTo>
                  <a:lnTo>
                    <a:pt x="61" y="12"/>
                  </a:lnTo>
                  <a:lnTo>
                    <a:pt x="65" y="13"/>
                  </a:lnTo>
                  <a:lnTo>
                    <a:pt x="67" y="15"/>
                  </a:lnTo>
                  <a:lnTo>
                    <a:pt x="67" y="15"/>
                  </a:lnTo>
                  <a:lnTo>
                    <a:pt x="68" y="15"/>
                  </a:lnTo>
                  <a:lnTo>
                    <a:pt x="69" y="14"/>
                  </a:lnTo>
                  <a:lnTo>
                    <a:pt x="68" y="12"/>
                  </a:lnTo>
                  <a:lnTo>
                    <a:pt x="67" y="11"/>
                  </a:lnTo>
                  <a:lnTo>
                    <a:pt x="66" y="11"/>
                  </a:lnTo>
                  <a:lnTo>
                    <a:pt x="64" y="11"/>
                  </a:lnTo>
                  <a:lnTo>
                    <a:pt x="64" y="11"/>
                  </a:lnTo>
                  <a:lnTo>
                    <a:pt x="65" y="8"/>
                  </a:lnTo>
                  <a:lnTo>
                    <a:pt x="66" y="6"/>
                  </a:lnTo>
                  <a:lnTo>
                    <a:pt x="67" y="4"/>
                  </a:lnTo>
                  <a:lnTo>
                    <a:pt x="68" y="0"/>
                  </a:lnTo>
                  <a:lnTo>
                    <a:pt x="68" y="0"/>
                  </a:lnTo>
                  <a:lnTo>
                    <a:pt x="70" y="0"/>
                  </a:lnTo>
                  <a:lnTo>
                    <a:pt x="72" y="1"/>
                  </a:lnTo>
                  <a:lnTo>
                    <a:pt x="73" y="2"/>
                  </a:lnTo>
                  <a:lnTo>
                    <a:pt x="75" y="2"/>
                  </a:lnTo>
                  <a:lnTo>
                    <a:pt x="75" y="2"/>
                  </a:lnTo>
                  <a:close/>
                  <a:moveTo>
                    <a:pt x="34" y="61"/>
                  </a:moveTo>
                  <a:lnTo>
                    <a:pt x="34" y="61"/>
                  </a:lnTo>
                  <a:lnTo>
                    <a:pt x="38" y="58"/>
                  </a:lnTo>
                  <a:lnTo>
                    <a:pt x="38" y="57"/>
                  </a:lnTo>
                  <a:lnTo>
                    <a:pt x="36" y="55"/>
                  </a:lnTo>
                  <a:lnTo>
                    <a:pt x="36" y="55"/>
                  </a:lnTo>
                  <a:lnTo>
                    <a:pt x="35" y="57"/>
                  </a:lnTo>
                  <a:lnTo>
                    <a:pt x="34" y="59"/>
                  </a:lnTo>
                  <a:lnTo>
                    <a:pt x="33" y="60"/>
                  </a:lnTo>
                  <a:lnTo>
                    <a:pt x="34" y="61"/>
                  </a:lnTo>
                  <a:lnTo>
                    <a:pt x="3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grpSp>
      <p:sp>
        <p:nvSpPr>
          <p:cNvPr id="58" name="Rectangle 3"/>
          <p:cNvSpPr txBox="1">
            <a:spLocks noChangeArrowheads="1"/>
          </p:cNvSpPr>
          <p:nvPr/>
        </p:nvSpPr>
        <p:spPr>
          <a:xfrm>
            <a:off x="3962581" y="2464972"/>
            <a:ext cx="1228388" cy="551206"/>
          </a:xfrm>
          <a:prstGeom prst="rect">
            <a:avLst/>
          </a:prstGeom>
          <a:noFill/>
        </p:spPr>
        <p:txBody>
          <a:bodyPr wrap="square" anchor="ctr">
            <a:spAutoFit/>
            <a:scene3d>
              <a:camera prst="orthographicFront"/>
              <a:lightRig rig="threePt" dir="t"/>
            </a:scene3d>
            <a:sp3d>
              <a:bevelT w="25400" h="0"/>
            </a:sp3d>
          </a:bodyPr>
          <a:lstStyle/>
          <a:p>
            <a:pPr algn="ctr">
              <a:defRPr/>
            </a:pPr>
            <a:r>
              <a:rPr lang="en-US" altLang="ko-KR" b="1">
                <a:ln w="0" cmpd="sng">
                  <a:noFill/>
                  <a:prstDash val="solid"/>
                  <a:miter lim="800000"/>
                </a:ln>
                <a:solidFill>
                  <a:schemeClr val="bg1"/>
                </a:solidFill>
                <a:latin typeface="Tahoma" pitchFamily="34" charset="0"/>
                <a:ea typeface="Tahoma" pitchFamily="34" charset="0"/>
                <a:cs typeface="Tahoma" pitchFamily="34" charset="0"/>
              </a:rPr>
              <a:t>Stylish design</a:t>
            </a:r>
            <a:endParaRPr lang="en-US" altLang="ko-KR" b="1" dirty="0">
              <a:ln w="0" cmpd="sng">
                <a:noFill/>
                <a:prstDash val="solid"/>
                <a:miter lim="800000"/>
              </a:ln>
              <a:solidFill>
                <a:schemeClr val="bg1"/>
              </a:solidFill>
              <a:latin typeface="Tahoma" pitchFamily="34" charset="0"/>
              <a:ea typeface="Tahoma" pitchFamily="34" charset="0"/>
              <a:cs typeface="Tahoma" pitchFamily="34" charset="0"/>
            </a:endParaRPr>
          </a:p>
        </p:txBody>
      </p:sp>
      <p:grpSp>
        <p:nvGrpSpPr>
          <p:cNvPr id="59" name="그룹 58"/>
          <p:cNvGrpSpPr/>
          <p:nvPr/>
        </p:nvGrpSpPr>
        <p:grpSpPr>
          <a:xfrm>
            <a:off x="1815968" y="1599963"/>
            <a:ext cx="2225682" cy="2251759"/>
            <a:chOff x="881063" y="1844675"/>
            <a:chExt cx="2709862" cy="2741613"/>
          </a:xfrm>
          <a:solidFill>
            <a:schemeClr val="bg1"/>
          </a:solidFill>
        </p:grpSpPr>
        <p:sp>
          <p:nvSpPr>
            <p:cNvPr id="60" name="Freeform 7"/>
            <p:cNvSpPr>
              <a:spLocks/>
            </p:cNvSpPr>
            <p:nvPr/>
          </p:nvSpPr>
          <p:spPr bwMode="auto">
            <a:xfrm>
              <a:off x="938213" y="2863850"/>
              <a:ext cx="9525" cy="6350"/>
            </a:xfrm>
            <a:custGeom>
              <a:avLst/>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1" name="Freeform 8"/>
            <p:cNvSpPr>
              <a:spLocks/>
            </p:cNvSpPr>
            <p:nvPr/>
          </p:nvSpPr>
          <p:spPr bwMode="auto">
            <a:xfrm>
              <a:off x="938213" y="2824163"/>
              <a:ext cx="20637" cy="33338"/>
            </a:xfrm>
            <a:custGeom>
              <a:avLst/>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2" name="Freeform 9"/>
            <p:cNvSpPr>
              <a:spLocks/>
            </p:cNvSpPr>
            <p:nvPr/>
          </p:nvSpPr>
          <p:spPr bwMode="auto">
            <a:xfrm>
              <a:off x="947738" y="2797175"/>
              <a:ext cx="19050" cy="19050"/>
            </a:xfrm>
            <a:custGeom>
              <a:avLst/>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3" name="Freeform 10"/>
            <p:cNvSpPr>
              <a:spLocks/>
            </p:cNvSpPr>
            <p:nvPr/>
          </p:nvSpPr>
          <p:spPr bwMode="auto">
            <a:xfrm>
              <a:off x="963613" y="2735263"/>
              <a:ext cx="20637" cy="49213"/>
            </a:xfrm>
            <a:custGeom>
              <a:avLst/>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4" name="Freeform 11"/>
            <p:cNvSpPr>
              <a:spLocks/>
            </p:cNvSpPr>
            <p:nvPr/>
          </p:nvSpPr>
          <p:spPr bwMode="auto">
            <a:xfrm>
              <a:off x="990600" y="2693988"/>
              <a:ext cx="12700" cy="9525"/>
            </a:xfrm>
            <a:custGeom>
              <a:avLst/>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5" name="Freeform 12"/>
            <p:cNvSpPr>
              <a:spLocks/>
            </p:cNvSpPr>
            <p:nvPr/>
          </p:nvSpPr>
          <p:spPr bwMode="auto">
            <a:xfrm>
              <a:off x="990600" y="2655888"/>
              <a:ext cx="22225" cy="33338"/>
            </a:xfrm>
            <a:custGeom>
              <a:avLst/>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6" name="Freeform 13"/>
            <p:cNvSpPr>
              <a:spLocks/>
            </p:cNvSpPr>
            <p:nvPr/>
          </p:nvSpPr>
          <p:spPr bwMode="auto">
            <a:xfrm>
              <a:off x="1012825" y="2511425"/>
              <a:ext cx="79375" cy="119063"/>
            </a:xfrm>
            <a:custGeom>
              <a:avLst/>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7" name="Freeform 14"/>
            <p:cNvSpPr>
              <a:spLocks/>
            </p:cNvSpPr>
            <p:nvPr/>
          </p:nvSpPr>
          <p:spPr bwMode="auto">
            <a:xfrm>
              <a:off x="1057275" y="2503488"/>
              <a:ext cx="23812" cy="14288"/>
            </a:xfrm>
            <a:custGeom>
              <a:avLst/>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8" name="Freeform 15"/>
            <p:cNvSpPr>
              <a:spLocks/>
            </p:cNvSpPr>
            <p:nvPr/>
          </p:nvSpPr>
          <p:spPr bwMode="auto">
            <a:xfrm>
              <a:off x="1087438" y="2443163"/>
              <a:ext cx="14287" cy="20638"/>
            </a:xfrm>
            <a:custGeom>
              <a:avLst/>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69" name="Freeform 16"/>
            <p:cNvSpPr>
              <a:spLocks/>
            </p:cNvSpPr>
            <p:nvPr/>
          </p:nvSpPr>
          <p:spPr bwMode="auto">
            <a:xfrm>
              <a:off x="1449388" y="2130425"/>
              <a:ext cx="15875" cy="9525"/>
            </a:xfrm>
            <a:custGeom>
              <a:avLst/>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0" name="Freeform 17"/>
            <p:cNvSpPr>
              <a:spLocks/>
            </p:cNvSpPr>
            <p:nvPr/>
          </p:nvSpPr>
          <p:spPr bwMode="auto">
            <a:xfrm>
              <a:off x="1698625" y="1992313"/>
              <a:ext cx="7937" cy="9525"/>
            </a:xfrm>
            <a:custGeom>
              <a:avLst/>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1" name="Freeform 18"/>
            <p:cNvSpPr>
              <a:spLocks/>
            </p:cNvSpPr>
            <p:nvPr/>
          </p:nvSpPr>
          <p:spPr bwMode="auto">
            <a:xfrm>
              <a:off x="2141538" y="1844675"/>
              <a:ext cx="14287" cy="7938"/>
            </a:xfrm>
            <a:custGeom>
              <a:avLst/>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2" name="Freeform 19"/>
            <p:cNvSpPr>
              <a:spLocks/>
            </p:cNvSpPr>
            <p:nvPr/>
          </p:nvSpPr>
          <p:spPr bwMode="auto">
            <a:xfrm>
              <a:off x="2809875" y="4448175"/>
              <a:ext cx="9525" cy="6350"/>
            </a:xfrm>
            <a:custGeom>
              <a:avLst/>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3" name="Freeform 20"/>
            <p:cNvSpPr>
              <a:spLocks/>
            </p:cNvSpPr>
            <p:nvPr/>
          </p:nvSpPr>
          <p:spPr bwMode="auto">
            <a:xfrm>
              <a:off x="2830513" y="4440238"/>
              <a:ext cx="14287" cy="7938"/>
            </a:xfrm>
            <a:custGeom>
              <a:avLst/>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4" name="Freeform 21"/>
            <p:cNvSpPr>
              <a:spLocks/>
            </p:cNvSpPr>
            <p:nvPr/>
          </p:nvSpPr>
          <p:spPr bwMode="auto">
            <a:xfrm>
              <a:off x="2959100" y="2070100"/>
              <a:ext cx="6350" cy="9525"/>
            </a:xfrm>
            <a:custGeom>
              <a:avLst/>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5" name="Freeform 22"/>
            <p:cNvSpPr>
              <a:spLocks/>
            </p:cNvSpPr>
            <p:nvPr/>
          </p:nvSpPr>
          <p:spPr bwMode="auto">
            <a:xfrm>
              <a:off x="3527425" y="3033713"/>
              <a:ext cx="15875" cy="17463"/>
            </a:xfrm>
            <a:custGeom>
              <a:avLst/>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6" name="Freeform 23"/>
            <p:cNvSpPr>
              <a:spLocks noEditPoints="1"/>
            </p:cNvSpPr>
            <p:nvPr/>
          </p:nvSpPr>
          <p:spPr bwMode="auto">
            <a:xfrm>
              <a:off x="1076325" y="2254250"/>
              <a:ext cx="209550" cy="249238"/>
            </a:xfrm>
            <a:custGeom>
              <a:avLst/>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7" name="Freeform 24"/>
            <p:cNvSpPr>
              <a:spLocks/>
            </p:cNvSpPr>
            <p:nvPr/>
          </p:nvSpPr>
          <p:spPr bwMode="auto">
            <a:xfrm>
              <a:off x="1274763" y="2124075"/>
              <a:ext cx="158750" cy="147638"/>
            </a:xfrm>
            <a:custGeom>
              <a:avLst/>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8" name="Freeform 25"/>
            <p:cNvSpPr>
              <a:spLocks noEditPoints="1"/>
            </p:cNvSpPr>
            <p:nvPr/>
          </p:nvSpPr>
          <p:spPr bwMode="auto">
            <a:xfrm>
              <a:off x="1428750" y="1974850"/>
              <a:ext cx="266700" cy="157163"/>
            </a:xfrm>
            <a:custGeom>
              <a:avLst/>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79" name="Freeform 26"/>
            <p:cNvSpPr>
              <a:spLocks noEditPoints="1"/>
            </p:cNvSpPr>
            <p:nvPr/>
          </p:nvSpPr>
          <p:spPr bwMode="auto">
            <a:xfrm>
              <a:off x="1716088" y="1847850"/>
              <a:ext cx="971550" cy="139700"/>
            </a:xfrm>
            <a:custGeom>
              <a:avLst/>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0" name="Freeform 27"/>
            <p:cNvSpPr>
              <a:spLocks noEditPoints="1"/>
            </p:cNvSpPr>
            <p:nvPr/>
          </p:nvSpPr>
          <p:spPr bwMode="auto">
            <a:xfrm>
              <a:off x="2703513" y="1966913"/>
              <a:ext cx="862012" cy="1081088"/>
            </a:xfrm>
            <a:custGeom>
              <a:avLst/>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1" name="Freeform 28"/>
            <p:cNvSpPr>
              <a:spLocks noEditPoints="1"/>
            </p:cNvSpPr>
            <p:nvPr/>
          </p:nvSpPr>
          <p:spPr bwMode="auto">
            <a:xfrm>
              <a:off x="893763" y="2887663"/>
              <a:ext cx="50800" cy="200025"/>
            </a:xfrm>
            <a:custGeom>
              <a:avLst/>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6">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2" name="Freeform 29"/>
            <p:cNvSpPr>
              <a:spLocks noEditPoints="1"/>
            </p:cNvSpPr>
            <p:nvPr/>
          </p:nvSpPr>
          <p:spPr bwMode="auto">
            <a:xfrm>
              <a:off x="881063" y="3055938"/>
              <a:ext cx="2709862" cy="1530350"/>
            </a:xfrm>
            <a:custGeom>
              <a:avLst/>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3" name="Freeform 30"/>
            <p:cNvSpPr>
              <a:spLocks/>
            </p:cNvSpPr>
            <p:nvPr/>
          </p:nvSpPr>
          <p:spPr bwMode="auto">
            <a:xfrm>
              <a:off x="2690813" y="1947863"/>
              <a:ext cx="36512" cy="34925"/>
            </a:xfrm>
            <a:custGeom>
              <a:avLst/>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grpSp>
      <p:grpSp>
        <p:nvGrpSpPr>
          <p:cNvPr id="84" name="그룹 83"/>
          <p:cNvGrpSpPr/>
          <p:nvPr/>
        </p:nvGrpSpPr>
        <p:grpSpPr>
          <a:xfrm>
            <a:off x="3460756" y="1599963"/>
            <a:ext cx="2225682" cy="2251759"/>
            <a:chOff x="881063" y="1844675"/>
            <a:chExt cx="2709862" cy="2741613"/>
          </a:xfrm>
          <a:solidFill>
            <a:schemeClr val="bg1"/>
          </a:solidFill>
        </p:grpSpPr>
        <p:sp>
          <p:nvSpPr>
            <p:cNvPr id="85" name="Freeform 7"/>
            <p:cNvSpPr>
              <a:spLocks/>
            </p:cNvSpPr>
            <p:nvPr/>
          </p:nvSpPr>
          <p:spPr bwMode="auto">
            <a:xfrm>
              <a:off x="938213" y="2863850"/>
              <a:ext cx="9525" cy="6350"/>
            </a:xfrm>
            <a:custGeom>
              <a:avLst/>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6" name="Freeform 8"/>
            <p:cNvSpPr>
              <a:spLocks/>
            </p:cNvSpPr>
            <p:nvPr/>
          </p:nvSpPr>
          <p:spPr bwMode="auto">
            <a:xfrm>
              <a:off x="938213" y="2824163"/>
              <a:ext cx="20637" cy="33338"/>
            </a:xfrm>
            <a:custGeom>
              <a:avLst/>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7" name="Freeform 9"/>
            <p:cNvSpPr>
              <a:spLocks/>
            </p:cNvSpPr>
            <p:nvPr/>
          </p:nvSpPr>
          <p:spPr bwMode="auto">
            <a:xfrm>
              <a:off x="947738" y="2797175"/>
              <a:ext cx="19050" cy="19050"/>
            </a:xfrm>
            <a:custGeom>
              <a:avLst/>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8" name="Freeform 10"/>
            <p:cNvSpPr>
              <a:spLocks/>
            </p:cNvSpPr>
            <p:nvPr/>
          </p:nvSpPr>
          <p:spPr bwMode="auto">
            <a:xfrm>
              <a:off x="963613" y="2735263"/>
              <a:ext cx="20637" cy="49213"/>
            </a:xfrm>
            <a:custGeom>
              <a:avLst/>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89" name="Freeform 11"/>
            <p:cNvSpPr>
              <a:spLocks/>
            </p:cNvSpPr>
            <p:nvPr/>
          </p:nvSpPr>
          <p:spPr bwMode="auto">
            <a:xfrm>
              <a:off x="990600" y="2693988"/>
              <a:ext cx="12700" cy="9525"/>
            </a:xfrm>
            <a:custGeom>
              <a:avLst/>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0" name="Freeform 12"/>
            <p:cNvSpPr>
              <a:spLocks/>
            </p:cNvSpPr>
            <p:nvPr/>
          </p:nvSpPr>
          <p:spPr bwMode="auto">
            <a:xfrm>
              <a:off x="990600" y="2655888"/>
              <a:ext cx="22225" cy="33338"/>
            </a:xfrm>
            <a:custGeom>
              <a:avLst/>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1" name="Freeform 13"/>
            <p:cNvSpPr>
              <a:spLocks/>
            </p:cNvSpPr>
            <p:nvPr/>
          </p:nvSpPr>
          <p:spPr bwMode="auto">
            <a:xfrm>
              <a:off x="1012825" y="2511425"/>
              <a:ext cx="79375" cy="119063"/>
            </a:xfrm>
            <a:custGeom>
              <a:avLst/>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2" name="Freeform 14"/>
            <p:cNvSpPr>
              <a:spLocks/>
            </p:cNvSpPr>
            <p:nvPr/>
          </p:nvSpPr>
          <p:spPr bwMode="auto">
            <a:xfrm>
              <a:off x="1057275" y="2503488"/>
              <a:ext cx="23812" cy="14288"/>
            </a:xfrm>
            <a:custGeom>
              <a:avLst/>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3" name="Freeform 15"/>
            <p:cNvSpPr>
              <a:spLocks/>
            </p:cNvSpPr>
            <p:nvPr/>
          </p:nvSpPr>
          <p:spPr bwMode="auto">
            <a:xfrm>
              <a:off x="1087438" y="2443163"/>
              <a:ext cx="14287" cy="20638"/>
            </a:xfrm>
            <a:custGeom>
              <a:avLst/>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4" name="Freeform 16"/>
            <p:cNvSpPr>
              <a:spLocks/>
            </p:cNvSpPr>
            <p:nvPr/>
          </p:nvSpPr>
          <p:spPr bwMode="auto">
            <a:xfrm>
              <a:off x="1449388" y="2130425"/>
              <a:ext cx="15875" cy="9525"/>
            </a:xfrm>
            <a:custGeom>
              <a:avLst/>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5" name="Freeform 17"/>
            <p:cNvSpPr>
              <a:spLocks/>
            </p:cNvSpPr>
            <p:nvPr/>
          </p:nvSpPr>
          <p:spPr bwMode="auto">
            <a:xfrm>
              <a:off x="1698625" y="1992313"/>
              <a:ext cx="7937" cy="9525"/>
            </a:xfrm>
            <a:custGeom>
              <a:avLst/>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6" name="Freeform 18"/>
            <p:cNvSpPr>
              <a:spLocks/>
            </p:cNvSpPr>
            <p:nvPr/>
          </p:nvSpPr>
          <p:spPr bwMode="auto">
            <a:xfrm>
              <a:off x="2141538" y="1844675"/>
              <a:ext cx="14287" cy="7938"/>
            </a:xfrm>
            <a:custGeom>
              <a:avLst/>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7" name="Freeform 19"/>
            <p:cNvSpPr>
              <a:spLocks/>
            </p:cNvSpPr>
            <p:nvPr/>
          </p:nvSpPr>
          <p:spPr bwMode="auto">
            <a:xfrm>
              <a:off x="2809875" y="4448175"/>
              <a:ext cx="9525" cy="6350"/>
            </a:xfrm>
            <a:custGeom>
              <a:avLst/>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8" name="Freeform 20"/>
            <p:cNvSpPr>
              <a:spLocks/>
            </p:cNvSpPr>
            <p:nvPr/>
          </p:nvSpPr>
          <p:spPr bwMode="auto">
            <a:xfrm>
              <a:off x="2830513" y="4440238"/>
              <a:ext cx="14287" cy="7938"/>
            </a:xfrm>
            <a:custGeom>
              <a:avLst/>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99" name="Freeform 21"/>
            <p:cNvSpPr>
              <a:spLocks/>
            </p:cNvSpPr>
            <p:nvPr/>
          </p:nvSpPr>
          <p:spPr bwMode="auto">
            <a:xfrm>
              <a:off x="2959100" y="2070100"/>
              <a:ext cx="6350" cy="9525"/>
            </a:xfrm>
            <a:custGeom>
              <a:avLst/>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0" name="Freeform 22"/>
            <p:cNvSpPr>
              <a:spLocks/>
            </p:cNvSpPr>
            <p:nvPr/>
          </p:nvSpPr>
          <p:spPr bwMode="auto">
            <a:xfrm>
              <a:off x="3527425" y="3033713"/>
              <a:ext cx="15875" cy="17463"/>
            </a:xfrm>
            <a:custGeom>
              <a:avLst/>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1" name="Freeform 23"/>
            <p:cNvSpPr>
              <a:spLocks noEditPoints="1"/>
            </p:cNvSpPr>
            <p:nvPr/>
          </p:nvSpPr>
          <p:spPr bwMode="auto">
            <a:xfrm>
              <a:off x="1076325" y="2254250"/>
              <a:ext cx="209550" cy="249238"/>
            </a:xfrm>
            <a:custGeom>
              <a:avLst/>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2" name="Freeform 24"/>
            <p:cNvSpPr>
              <a:spLocks/>
            </p:cNvSpPr>
            <p:nvPr/>
          </p:nvSpPr>
          <p:spPr bwMode="auto">
            <a:xfrm>
              <a:off x="1274763" y="2124075"/>
              <a:ext cx="158750" cy="147638"/>
            </a:xfrm>
            <a:custGeom>
              <a:avLst/>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3" name="Freeform 25"/>
            <p:cNvSpPr>
              <a:spLocks noEditPoints="1"/>
            </p:cNvSpPr>
            <p:nvPr/>
          </p:nvSpPr>
          <p:spPr bwMode="auto">
            <a:xfrm>
              <a:off x="1428750" y="1974850"/>
              <a:ext cx="266700" cy="157163"/>
            </a:xfrm>
            <a:custGeom>
              <a:avLst/>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4" name="Freeform 26"/>
            <p:cNvSpPr>
              <a:spLocks noEditPoints="1"/>
            </p:cNvSpPr>
            <p:nvPr/>
          </p:nvSpPr>
          <p:spPr bwMode="auto">
            <a:xfrm>
              <a:off x="1716088" y="1847850"/>
              <a:ext cx="971550" cy="139700"/>
            </a:xfrm>
            <a:custGeom>
              <a:avLst/>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5" name="Freeform 27"/>
            <p:cNvSpPr>
              <a:spLocks noEditPoints="1"/>
            </p:cNvSpPr>
            <p:nvPr/>
          </p:nvSpPr>
          <p:spPr bwMode="auto">
            <a:xfrm>
              <a:off x="2703513" y="1966913"/>
              <a:ext cx="862012" cy="1081088"/>
            </a:xfrm>
            <a:custGeom>
              <a:avLst/>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6" name="Freeform 28"/>
            <p:cNvSpPr>
              <a:spLocks noEditPoints="1"/>
            </p:cNvSpPr>
            <p:nvPr/>
          </p:nvSpPr>
          <p:spPr bwMode="auto">
            <a:xfrm>
              <a:off x="893763" y="2887663"/>
              <a:ext cx="50800" cy="200025"/>
            </a:xfrm>
            <a:custGeom>
              <a:avLst/>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6">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7" name="Freeform 29"/>
            <p:cNvSpPr>
              <a:spLocks noEditPoints="1"/>
            </p:cNvSpPr>
            <p:nvPr/>
          </p:nvSpPr>
          <p:spPr bwMode="auto">
            <a:xfrm>
              <a:off x="881063" y="3055938"/>
              <a:ext cx="2709862" cy="1530350"/>
            </a:xfrm>
            <a:custGeom>
              <a:avLst/>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08" name="Freeform 30"/>
            <p:cNvSpPr>
              <a:spLocks/>
            </p:cNvSpPr>
            <p:nvPr/>
          </p:nvSpPr>
          <p:spPr bwMode="auto">
            <a:xfrm>
              <a:off x="2690813" y="1947863"/>
              <a:ext cx="36512" cy="34925"/>
            </a:xfrm>
            <a:custGeom>
              <a:avLst/>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grpSp>
      <p:grpSp>
        <p:nvGrpSpPr>
          <p:cNvPr id="109" name="그룹 108"/>
          <p:cNvGrpSpPr/>
          <p:nvPr/>
        </p:nvGrpSpPr>
        <p:grpSpPr>
          <a:xfrm>
            <a:off x="5100536" y="1599963"/>
            <a:ext cx="2225682" cy="2251759"/>
            <a:chOff x="881063" y="1844675"/>
            <a:chExt cx="2709862" cy="2741613"/>
          </a:xfrm>
          <a:solidFill>
            <a:schemeClr val="bg1"/>
          </a:solidFill>
        </p:grpSpPr>
        <p:sp>
          <p:nvSpPr>
            <p:cNvPr id="110" name="Freeform 7"/>
            <p:cNvSpPr>
              <a:spLocks/>
            </p:cNvSpPr>
            <p:nvPr/>
          </p:nvSpPr>
          <p:spPr bwMode="auto">
            <a:xfrm>
              <a:off x="938213" y="2863850"/>
              <a:ext cx="9525" cy="6350"/>
            </a:xfrm>
            <a:custGeom>
              <a:avLst/>
              <a:gdLst>
                <a:gd name="T0" fmla="*/ 0 w 6"/>
                <a:gd name="T1" fmla="*/ 4 h 4"/>
                <a:gd name="T2" fmla="*/ 0 w 6"/>
                <a:gd name="T3" fmla="*/ 4 h 4"/>
                <a:gd name="T4" fmla="*/ 1 w 6"/>
                <a:gd name="T5" fmla="*/ 2 h 4"/>
                <a:gd name="T6" fmla="*/ 2 w 6"/>
                <a:gd name="T7" fmla="*/ 1 h 4"/>
                <a:gd name="T8" fmla="*/ 4 w 6"/>
                <a:gd name="T9" fmla="*/ 0 h 4"/>
                <a:gd name="T10" fmla="*/ 6 w 6"/>
                <a:gd name="T11" fmla="*/ 0 h 4"/>
                <a:gd name="T12" fmla="*/ 6 w 6"/>
                <a:gd name="T13" fmla="*/ 0 h 4"/>
                <a:gd name="T14" fmla="*/ 6 w 6"/>
                <a:gd name="T15" fmla="*/ 2 h 4"/>
                <a:gd name="T16" fmla="*/ 4 w 6"/>
                <a:gd name="T17" fmla="*/ 3 h 4"/>
                <a:gd name="T18" fmla="*/ 2 w 6"/>
                <a:gd name="T19" fmla="*/ 4 h 4"/>
                <a:gd name="T20" fmla="*/ 0 w 6"/>
                <a:gd name="T21" fmla="*/ 4 h 4"/>
                <a:gd name="T22" fmla="*/ 0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0" y="4"/>
                  </a:moveTo>
                  <a:lnTo>
                    <a:pt x="0" y="4"/>
                  </a:lnTo>
                  <a:lnTo>
                    <a:pt x="1" y="2"/>
                  </a:lnTo>
                  <a:lnTo>
                    <a:pt x="2" y="1"/>
                  </a:lnTo>
                  <a:lnTo>
                    <a:pt x="4" y="0"/>
                  </a:lnTo>
                  <a:lnTo>
                    <a:pt x="6" y="0"/>
                  </a:lnTo>
                  <a:lnTo>
                    <a:pt x="6" y="0"/>
                  </a:lnTo>
                  <a:lnTo>
                    <a:pt x="6" y="2"/>
                  </a:lnTo>
                  <a:lnTo>
                    <a:pt x="4" y="3"/>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1" name="Freeform 8"/>
            <p:cNvSpPr>
              <a:spLocks/>
            </p:cNvSpPr>
            <p:nvPr/>
          </p:nvSpPr>
          <p:spPr bwMode="auto">
            <a:xfrm>
              <a:off x="938213" y="2824163"/>
              <a:ext cx="20637" cy="33338"/>
            </a:xfrm>
            <a:custGeom>
              <a:avLst/>
              <a:gdLst>
                <a:gd name="T0" fmla="*/ 0 w 13"/>
                <a:gd name="T1" fmla="*/ 20 h 21"/>
                <a:gd name="T2" fmla="*/ 0 w 13"/>
                <a:gd name="T3" fmla="*/ 20 h 21"/>
                <a:gd name="T4" fmla="*/ 1 w 13"/>
                <a:gd name="T5" fmla="*/ 15 h 21"/>
                <a:gd name="T6" fmla="*/ 1 w 13"/>
                <a:gd name="T7" fmla="*/ 11 h 21"/>
                <a:gd name="T8" fmla="*/ 1 w 13"/>
                <a:gd name="T9" fmla="*/ 6 h 21"/>
                <a:gd name="T10" fmla="*/ 2 w 13"/>
                <a:gd name="T11" fmla="*/ 0 h 21"/>
                <a:gd name="T12" fmla="*/ 2 w 13"/>
                <a:gd name="T13" fmla="*/ 0 h 21"/>
                <a:gd name="T14" fmla="*/ 7 w 13"/>
                <a:gd name="T15" fmla="*/ 0 h 21"/>
                <a:gd name="T16" fmla="*/ 10 w 13"/>
                <a:gd name="T17" fmla="*/ 1 h 21"/>
                <a:gd name="T18" fmla="*/ 12 w 13"/>
                <a:gd name="T19" fmla="*/ 5 h 21"/>
                <a:gd name="T20" fmla="*/ 13 w 13"/>
                <a:gd name="T21" fmla="*/ 9 h 21"/>
                <a:gd name="T22" fmla="*/ 13 w 13"/>
                <a:gd name="T23" fmla="*/ 9 h 21"/>
                <a:gd name="T24" fmla="*/ 9 w 13"/>
                <a:gd name="T25" fmla="*/ 8 h 21"/>
                <a:gd name="T26" fmla="*/ 7 w 13"/>
                <a:gd name="T27" fmla="*/ 8 h 21"/>
                <a:gd name="T28" fmla="*/ 7 w 13"/>
                <a:gd name="T29" fmla="*/ 9 h 21"/>
                <a:gd name="T30" fmla="*/ 7 w 13"/>
                <a:gd name="T31" fmla="*/ 11 h 21"/>
                <a:gd name="T32" fmla="*/ 9 w 13"/>
                <a:gd name="T33" fmla="*/ 15 h 21"/>
                <a:gd name="T34" fmla="*/ 11 w 13"/>
                <a:gd name="T35" fmla="*/ 20 h 21"/>
                <a:gd name="T36" fmla="*/ 11 w 13"/>
                <a:gd name="T37" fmla="*/ 20 h 21"/>
                <a:gd name="T38" fmla="*/ 8 w 13"/>
                <a:gd name="T39" fmla="*/ 21 h 21"/>
                <a:gd name="T40" fmla="*/ 6 w 13"/>
                <a:gd name="T41" fmla="*/ 21 h 21"/>
                <a:gd name="T42" fmla="*/ 3 w 13"/>
                <a:gd name="T43" fmla="*/ 20 h 21"/>
                <a:gd name="T44" fmla="*/ 0 w 13"/>
                <a:gd name="T45" fmla="*/ 20 h 21"/>
                <a:gd name="T46" fmla="*/ 0 w 13"/>
                <a:gd name="T4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0" y="20"/>
                  </a:moveTo>
                  <a:lnTo>
                    <a:pt x="0" y="20"/>
                  </a:lnTo>
                  <a:lnTo>
                    <a:pt x="1" y="15"/>
                  </a:lnTo>
                  <a:lnTo>
                    <a:pt x="1" y="11"/>
                  </a:lnTo>
                  <a:lnTo>
                    <a:pt x="1" y="6"/>
                  </a:lnTo>
                  <a:lnTo>
                    <a:pt x="2" y="0"/>
                  </a:lnTo>
                  <a:lnTo>
                    <a:pt x="2" y="0"/>
                  </a:lnTo>
                  <a:lnTo>
                    <a:pt x="7" y="0"/>
                  </a:lnTo>
                  <a:lnTo>
                    <a:pt x="10" y="1"/>
                  </a:lnTo>
                  <a:lnTo>
                    <a:pt x="12" y="5"/>
                  </a:lnTo>
                  <a:lnTo>
                    <a:pt x="13" y="9"/>
                  </a:lnTo>
                  <a:lnTo>
                    <a:pt x="13" y="9"/>
                  </a:lnTo>
                  <a:lnTo>
                    <a:pt x="9" y="8"/>
                  </a:lnTo>
                  <a:lnTo>
                    <a:pt x="7" y="8"/>
                  </a:lnTo>
                  <a:lnTo>
                    <a:pt x="7" y="9"/>
                  </a:lnTo>
                  <a:lnTo>
                    <a:pt x="7" y="11"/>
                  </a:lnTo>
                  <a:lnTo>
                    <a:pt x="9" y="15"/>
                  </a:lnTo>
                  <a:lnTo>
                    <a:pt x="11" y="20"/>
                  </a:lnTo>
                  <a:lnTo>
                    <a:pt x="11" y="20"/>
                  </a:lnTo>
                  <a:lnTo>
                    <a:pt x="8" y="21"/>
                  </a:lnTo>
                  <a:lnTo>
                    <a:pt x="6" y="21"/>
                  </a:lnTo>
                  <a:lnTo>
                    <a:pt x="3"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2" name="Freeform 9"/>
            <p:cNvSpPr>
              <a:spLocks/>
            </p:cNvSpPr>
            <p:nvPr/>
          </p:nvSpPr>
          <p:spPr bwMode="auto">
            <a:xfrm>
              <a:off x="947738" y="2797175"/>
              <a:ext cx="19050" cy="19050"/>
            </a:xfrm>
            <a:custGeom>
              <a:avLst/>
              <a:gdLst>
                <a:gd name="T0" fmla="*/ 0 w 12"/>
                <a:gd name="T1" fmla="*/ 12 h 12"/>
                <a:gd name="T2" fmla="*/ 0 w 12"/>
                <a:gd name="T3" fmla="*/ 12 h 12"/>
                <a:gd name="T4" fmla="*/ 1 w 12"/>
                <a:gd name="T5" fmla="*/ 10 h 12"/>
                <a:gd name="T6" fmla="*/ 1 w 12"/>
                <a:gd name="T7" fmla="*/ 8 h 12"/>
                <a:gd name="T8" fmla="*/ 1 w 12"/>
                <a:gd name="T9" fmla="*/ 3 h 12"/>
                <a:gd name="T10" fmla="*/ 2 w 12"/>
                <a:gd name="T11" fmla="*/ 2 h 12"/>
                <a:gd name="T12" fmla="*/ 3 w 12"/>
                <a:gd name="T13" fmla="*/ 0 h 12"/>
                <a:gd name="T14" fmla="*/ 5 w 12"/>
                <a:gd name="T15" fmla="*/ 0 h 12"/>
                <a:gd name="T16" fmla="*/ 10 w 12"/>
                <a:gd name="T17" fmla="*/ 0 h 12"/>
                <a:gd name="T18" fmla="*/ 10 w 12"/>
                <a:gd name="T19" fmla="*/ 0 h 12"/>
                <a:gd name="T20" fmla="*/ 10 w 12"/>
                <a:gd name="T21" fmla="*/ 2 h 12"/>
                <a:gd name="T22" fmla="*/ 12 w 12"/>
                <a:gd name="T23" fmla="*/ 4 h 12"/>
                <a:gd name="T24" fmla="*/ 12 w 12"/>
                <a:gd name="T25" fmla="*/ 4 h 12"/>
                <a:gd name="T26" fmla="*/ 11 w 12"/>
                <a:gd name="T27" fmla="*/ 8 h 12"/>
                <a:gd name="T28" fmla="*/ 8 w 12"/>
                <a:gd name="T29" fmla="*/ 10 h 12"/>
                <a:gd name="T30" fmla="*/ 5 w 12"/>
                <a:gd name="T31" fmla="*/ 12 h 12"/>
                <a:gd name="T32" fmla="*/ 0 w 12"/>
                <a:gd name="T33" fmla="*/ 12 h 12"/>
                <a:gd name="T34" fmla="*/ 0 w 12"/>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12"/>
                  </a:moveTo>
                  <a:lnTo>
                    <a:pt x="0" y="12"/>
                  </a:lnTo>
                  <a:lnTo>
                    <a:pt x="1" y="10"/>
                  </a:lnTo>
                  <a:lnTo>
                    <a:pt x="1" y="8"/>
                  </a:lnTo>
                  <a:lnTo>
                    <a:pt x="1" y="3"/>
                  </a:lnTo>
                  <a:lnTo>
                    <a:pt x="2" y="2"/>
                  </a:lnTo>
                  <a:lnTo>
                    <a:pt x="3" y="0"/>
                  </a:lnTo>
                  <a:lnTo>
                    <a:pt x="5" y="0"/>
                  </a:lnTo>
                  <a:lnTo>
                    <a:pt x="10" y="0"/>
                  </a:lnTo>
                  <a:lnTo>
                    <a:pt x="10" y="0"/>
                  </a:lnTo>
                  <a:lnTo>
                    <a:pt x="10" y="2"/>
                  </a:lnTo>
                  <a:lnTo>
                    <a:pt x="12" y="4"/>
                  </a:lnTo>
                  <a:lnTo>
                    <a:pt x="12" y="4"/>
                  </a:lnTo>
                  <a:lnTo>
                    <a:pt x="11" y="8"/>
                  </a:lnTo>
                  <a:lnTo>
                    <a:pt x="8" y="10"/>
                  </a:lnTo>
                  <a:lnTo>
                    <a:pt x="5"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3" name="Freeform 10"/>
            <p:cNvSpPr>
              <a:spLocks/>
            </p:cNvSpPr>
            <p:nvPr/>
          </p:nvSpPr>
          <p:spPr bwMode="auto">
            <a:xfrm>
              <a:off x="963613" y="2735263"/>
              <a:ext cx="20637" cy="49213"/>
            </a:xfrm>
            <a:custGeom>
              <a:avLst/>
              <a:gdLst>
                <a:gd name="T0" fmla="*/ 9 w 13"/>
                <a:gd name="T1" fmla="*/ 31 h 31"/>
                <a:gd name="T2" fmla="*/ 9 w 13"/>
                <a:gd name="T3" fmla="*/ 31 h 31"/>
                <a:gd name="T4" fmla="*/ 0 w 13"/>
                <a:gd name="T5" fmla="*/ 31 h 31"/>
                <a:gd name="T6" fmla="*/ 0 w 13"/>
                <a:gd name="T7" fmla="*/ 31 h 31"/>
                <a:gd name="T8" fmla="*/ 1 w 13"/>
                <a:gd name="T9" fmla="*/ 30 h 31"/>
                <a:gd name="T10" fmla="*/ 2 w 13"/>
                <a:gd name="T11" fmla="*/ 29 h 31"/>
                <a:gd name="T12" fmla="*/ 6 w 13"/>
                <a:gd name="T13" fmla="*/ 29 h 31"/>
                <a:gd name="T14" fmla="*/ 6 w 13"/>
                <a:gd name="T15" fmla="*/ 29 h 31"/>
                <a:gd name="T16" fmla="*/ 7 w 13"/>
                <a:gd name="T17" fmla="*/ 27 h 31"/>
                <a:gd name="T18" fmla="*/ 5 w 13"/>
                <a:gd name="T19" fmla="*/ 26 h 31"/>
                <a:gd name="T20" fmla="*/ 3 w 13"/>
                <a:gd name="T21" fmla="*/ 25 h 31"/>
                <a:gd name="T22" fmla="*/ 2 w 13"/>
                <a:gd name="T23" fmla="*/ 25 h 31"/>
                <a:gd name="T24" fmla="*/ 2 w 13"/>
                <a:gd name="T25" fmla="*/ 25 h 31"/>
                <a:gd name="T26" fmla="*/ 1 w 13"/>
                <a:gd name="T27" fmla="*/ 20 h 31"/>
                <a:gd name="T28" fmla="*/ 0 w 13"/>
                <a:gd name="T29" fmla="*/ 13 h 31"/>
                <a:gd name="T30" fmla="*/ 0 w 13"/>
                <a:gd name="T31" fmla="*/ 13 h 31"/>
                <a:gd name="T32" fmla="*/ 1 w 13"/>
                <a:gd name="T33" fmla="*/ 10 h 31"/>
                <a:gd name="T34" fmla="*/ 3 w 13"/>
                <a:gd name="T35" fmla="*/ 7 h 31"/>
                <a:gd name="T36" fmla="*/ 4 w 13"/>
                <a:gd name="T37" fmla="*/ 5 h 31"/>
                <a:gd name="T38" fmla="*/ 3 w 13"/>
                <a:gd name="T39" fmla="*/ 4 h 31"/>
                <a:gd name="T40" fmla="*/ 2 w 13"/>
                <a:gd name="T41" fmla="*/ 2 h 31"/>
                <a:gd name="T42" fmla="*/ 2 w 13"/>
                <a:gd name="T43" fmla="*/ 2 h 31"/>
                <a:gd name="T44" fmla="*/ 2 w 13"/>
                <a:gd name="T45" fmla="*/ 1 h 31"/>
                <a:gd name="T46" fmla="*/ 3 w 13"/>
                <a:gd name="T47" fmla="*/ 0 h 31"/>
                <a:gd name="T48" fmla="*/ 6 w 13"/>
                <a:gd name="T49" fmla="*/ 0 h 31"/>
                <a:gd name="T50" fmla="*/ 10 w 13"/>
                <a:gd name="T51" fmla="*/ 0 h 31"/>
                <a:gd name="T52" fmla="*/ 11 w 13"/>
                <a:gd name="T53" fmla="*/ 1 h 31"/>
                <a:gd name="T54" fmla="*/ 11 w 13"/>
                <a:gd name="T55" fmla="*/ 2 h 31"/>
                <a:gd name="T56" fmla="*/ 11 w 13"/>
                <a:gd name="T57" fmla="*/ 2 h 31"/>
                <a:gd name="T58" fmla="*/ 11 w 13"/>
                <a:gd name="T59" fmla="*/ 5 h 31"/>
                <a:gd name="T60" fmla="*/ 10 w 13"/>
                <a:gd name="T61" fmla="*/ 6 h 31"/>
                <a:gd name="T62" fmla="*/ 6 w 13"/>
                <a:gd name="T63" fmla="*/ 7 h 31"/>
                <a:gd name="T64" fmla="*/ 6 w 13"/>
                <a:gd name="T65" fmla="*/ 7 h 31"/>
                <a:gd name="T66" fmla="*/ 7 w 13"/>
                <a:gd name="T67" fmla="*/ 8 h 31"/>
                <a:gd name="T68" fmla="*/ 9 w 13"/>
                <a:gd name="T69" fmla="*/ 8 h 31"/>
                <a:gd name="T70" fmla="*/ 11 w 13"/>
                <a:gd name="T71" fmla="*/ 8 h 31"/>
                <a:gd name="T72" fmla="*/ 12 w 13"/>
                <a:gd name="T73" fmla="*/ 8 h 31"/>
                <a:gd name="T74" fmla="*/ 13 w 13"/>
                <a:gd name="T75" fmla="*/ 9 h 31"/>
                <a:gd name="T76" fmla="*/ 13 w 13"/>
                <a:gd name="T77" fmla="*/ 11 h 31"/>
                <a:gd name="T78" fmla="*/ 13 w 13"/>
                <a:gd name="T79" fmla="*/ 15 h 31"/>
                <a:gd name="T80" fmla="*/ 13 w 13"/>
                <a:gd name="T81" fmla="*/ 15 h 31"/>
                <a:gd name="T82" fmla="*/ 13 w 13"/>
                <a:gd name="T83" fmla="*/ 17 h 31"/>
                <a:gd name="T84" fmla="*/ 13 w 13"/>
                <a:gd name="T85" fmla="*/ 20 h 31"/>
                <a:gd name="T86" fmla="*/ 13 w 13"/>
                <a:gd name="T87" fmla="*/ 20 h 31"/>
                <a:gd name="T88" fmla="*/ 11 w 13"/>
                <a:gd name="T89" fmla="*/ 21 h 31"/>
                <a:gd name="T90" fmla="*/ 10 w 13"/>
                <a:gd name="T91" fmla="*/ 22 h 31"/>
                <a:gd name="T92" fmla="*/ 11 w 13"/>
                <a:gd name="T93" fmla="*/ 23 h 31"/>
                <a:gd name="T94" fmla="*/ 11 w 13"/>
                <a:gd name="T95" fmla="*/ 23 h 31"/>
                <a:gd name="T96" fmla="*/ 13 w 13"/>
                <a:gd name="T97" fmla="*/ 23 h 31"/>
                <a:gd name="T98" fmla="*/ 13 w 13"/>
                <a:gd name="T99" fmla="*/ 23 h 31"/>
                <a:gd name="T100" fmla="*/ 12 w 13"/>
                <a:gd name="T101" fmla="*/ 26 h 31"/>
                <a:gd name="T102" fmla="*/ 10 w 13"/>
                <a:gd name="T103" fmla="*/ 28 h 31"/>
                <a:gd name="T104" fmla="*/ 9 w 13"/>
                <a:gd name="T105" fmla="*/ 29 h 31"/>
                <a:gd name="T106" fmla="*/ 9 w 13"/>
                <a:gd name="T107" fmla="*/ 31 h 31"/>
                <a:gd name="T108" fmla="*/ 9 w 13"/>
                <a:gd name="T10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 h="31">
                  <a:moveTo>
                    <a:pt x="9" y="31"/>
                  </a:moveTo>
                  <a:lnTo>
                    <a:pt x="9" y="31"/>
                  </a:lnTo>
                  <a:lnTo>
                    <a:pt x="0" y="31"/>
                  </a:lnTo>
                  <a:lnTo>
                    <a:pt x="0" y="31"/>
                  </a:lnTo>
                  <a:lnTo>
                    <a:pt x="1" y="30"/>
                  </a:lnTo>
                  <a:lnTo>
                    <a:pt x="2" y="29"/>
                  </a:lnTo>
                  <a:lnTo>
                    <a:pt x="6" y="29"/>
                  </a:lnTo>
                  <a:lnTo>
                    <a:pt x="6" y="29"/>
                  </a:lnTo>
                  <a:lnTo>
                    <a:pt x="7" y="27"/>
                  </a:lnTo>
                  <a:lnTo>
                    <a:pt x="5" y="26"/>
                  </a:lnTo>
                  <a:lnTo>
                    <a:pt x="3" y="25"/>
                  </a:lnTo>
                  <a:lnTo>
                    <a:pt x="2" y="25"/>
                  </a:lnTo>
                  <a:lnTo>
                    <a:pt x="2" y="25"/>
                  </a:lnTo>
                  <a:lnTo>
                    <a:pt x="1" y="20"/>
                  </a:lnTo>
                  <a:lnTo>
                    <a:pt x="0" y="13"/>
                  </a:lnTo>
                  <a:lnTo>
                    <a:pt x="0" y="13"/>
                  </a:lnTo>
                  <a:lnTo>
                    <a:pt x="1" y="10"/>
                  </a:lnTo>
                  <a:lnTo>
                    <a:pt x="3" y="7"/>
                  </a:lnTo>
                  <a:lnTo>
                    <a:pt x="4" y="5"/>
                  </a:lnTo>
                  <a:lnTo>
                    <a:pt x="3" y="4"/>
                  </a:lnTo>
                  <a:lnTo>
                    <a:pt x="2" y="2"/>
                  </a:lnTo>
                  <a:lnTo>
                    <a:pt x="2" y="2"/>
                  </a:lnTo>
                  <a:lnTo>
                    <a:pt x="2" y="1"/>
                  </a:lnTo>
                  <a:lnTo>
                    <a:pt x="3" y="0"/>
                  </a:lnTo>
                  <a:lnTo>
                    <a:pt x="6" y="0"/>
                  </a:lnTo>
                  <a:lnTo>
                    <a:pt x="10" y="0"/>
                  </a:lnTo>
                  <a:lnTo>
                    <a:pt x="11" y="1"/>
                  </a:lnTo>
                  <a:lnTo>
                    <a:pt x="11" y="2"/>
                  </a:lnTo>
                  <a:lnTo>
                    <a:pt x="11" y="2"/>
                  </a:lnTo>
                  <a:lnTo>
                    <a:pt x="11" y="5"/>
                  </a:lnTo>
                  <a:lnTo>
                    <a:pt x="10" y="6"/>
                  </a:lnTo>
                  <a:lnTo>
                    <a:pt x="6" y="7"/>
                  </a:lnTo>
                  <a:lnTo>
                    <a:pt x="6" y="7"/>
                  </a:lnTo>
                  <a:lnTo>
                    <a:pt x="7" y="8"/>
                  </a:lnTo>
                  <a:lnTo>
                    <a:pt x="9" y="8"/>
                  </a:lnTo>
                  <a:lnTo>
                    <a:pt x="11" y="8"/>
                  </a:lnTo>
                  <a:lnTo>
                    <a:pt x="12" y="8"/>
                  </a:lnTo>
                  <a:lnTo>
                    <a:pt x="13" y="9"/>
                  </a:lnTo>
                  <a:lnTo>
                    <a:pt x="13" y="11"/>
                  </a:lnTo>
                  <a:lnTo>
                    <a:pt x="13" y="15"/>
                  </a:lnTo>
                  <a:lnTo>
                    <a:pt x="13" y="15"/>
                  </a:lnTo>
                  <a:lnTo>
                    <a:pt x="13" y="17"/>
                  </a:lnTo>
                  <a:lnTo>
                    <a:pt x="13" y="20"/>
                  </a:lnTo>
                  <a:lnTo>
                    <a:pt x="13" y="20"/>
                  </a:lnTo>
                  <a:lnTo>
                    <a:pt x="11" y="21"/>
                  </a:lnTo>
                  <a:lnTo>
                    <a:pt x="10" y="22"/>
                  </a:lnTo>
                  <a:lnTo>
                    <a:pt x="11" y="23"/>
                  </a:lnTo>
                  <a:lnTo>
                    <a:pt x="11" y="23"/>
                  </a:lnTo>
                  <a:lnTo>
                    <a:pt x="13" y="23"/>
                  </a:lnTo>
                  <a:lnTo>
                    <a:pt x="13" y="23"/>
                  </a:lnTo>
                  <a:lnTo>
                    <a:pt x="12" y="26"/>
                  </a:lnTo>
                  <a:lnTo>
                    <a:pt x="10" y="28"/>
                  </a:lnTo>
                  <a:lnTo>
                    <a:pt x="9" y="29"/>
                  </a:lnTo>
                  <a:lnTo>
                    <a:pt x="9" y="31"/>
                  </a:lnTo>
                  <a:lnTo>
                    <a:pt x="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4" name="Freeform 11"/>
            <p:cNvSpPr>
              <a:spLocks/>
            </p:cNvSpPr>
            <p:nvPr/>
          </p:nvSpPr>
          <p:spPr bwMode="auto">
            <a:xfrm>
              <a:off x="990600" y="2693988"/>
              <a:ext cx="12700" cy="9525"/>
            </a:xfrm>
            <a:custGeom>
              <a:avLst/>
              <a:gdLst>
                <a:gd name="T0" fmla="*/ 0 w 8"/>
                <a:gd name="T1" fmla="*/ 6 h 6"/>
                <a:gd name="T2" fmla="*/ 0 w 8"/>
                <a:gd name="T3" fmla="*/ 6 h 6"/>
                <a:gd name="T4" fmla="*/ 0 w 8"/>
                <a:gd name="T5" fmla="*/ 4 h 6"/>
                <a:gd name="T6" fmla="*/ 0 w 8"/>
                <a:gd name="T7" fmla="*/ 2 h 6"/>
                <a:gd name="T8" fmla="*/ 2 w 8"/>
                <a:gd name="T9" fmla="*/ 1 h 6"/>
                <a:gd name="T10" fmla="*/ 4 w 8"/>
                <a:gd name="T11" fmla="*/ 0 h 6"/>
                <a:gd name="T12" fmla="*/ 6 w 8"/>
                <a:gd name="T13" fmla="*/ 1 h 6"/>
                <a:gd name="T14" fmla="*/ 7 w 8"/>
                <a:gd name="T15" fmla="*/ 2 h 6"/>
                <a:gd name="T16" fmla="*/ 8 w 8"/>
                <a:gd name="T17" fmla="*/ 4 h 6"/>
                <a:gd name="T18" fmla="*/ 7 w 8"/>
                <a:gd name="T19" fmla="*/ 6 h 6"/>
                <a:gd name="T20" fmla="*/ 7 w 8"/>
                <a:gd name="T21" fmla="*/ 6 h 6"/>
                <a:gd name="T22" fmla="*/ 0 w 8"/>
                <a:gd name="T23" fmla="*/ 6 h 6"/>
                <a:gd name="T24" fmla="*/ 0 w 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6"/>
                  </a:moveTo>
                  <a:lnTo>
                    <a:pt x="0" y="6"/>
                  </a:lnTo>
                  <a:lnTo>
                    <a:pt x="0" y="4"/>
                  </a:lnTo>
                  <a:lnTo>
                    <a:pt x="0" y="2"/>
                  </a:lnTo>
                  <a:lnTo>
                    <a:pt x="2" y="1"/>
                  </a:lnTo>
                  <a:lnTo>
                    <a:pt x="4" y="0"/>
                  </a:lnTo>
                  <a:lnTo>
                    <a:pt x="6" y="1"/>
                  </a:lnTo>
                  <a:lnTo>
                    <a:pt x="7" y="2"/>
                  </a:lnTo>
                  <a:lnTo>
                    <a:pt x="8" y="4"/>
                  </a:lnTo>
                  <a:lnTo>
                    <a:pt x="7" y="6"/>
                  </a:lnTo>
                  <a:lnTo>
                    <a:pt x="7"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5" name="Freeform 12"/>
            <p:cNvSpPr>
              <a:spLocks/>
            </p:cNvSpPr>
            <p:nvPr/>
          </p:nvSpPr>
          <p:spPr bwMode="auto">
            <a:xfrm>
              <a:off x="990600" y="2655888"/>
              <a:ext cx="22225" cy="33338"/>
            </a:xfrm>
            <a:custGeom>
              <a:avLst/>
              <a:gdLst>
                <a:gd name="T0" fmla="*/ 0 w 14"/>
                <a:gd name="T1" fmla="*/ 21 h 21"/>
                <a:gd name="T2" fmla="*/ 0 w 14"/>
                <a:gd name="T3" fmla="*/ 21 h 21"/>
                <a:gd name="T4" fmla="*/ 2 w 14"/>
                <a:gd name="T5" fmla="*/ 18 h 21"/>
                <a:gd name="T6" fmla="*/ 4 w 14"/>
                <a:gd name="T7" fmla="*/ 17 h 21"/>
                <a:gd name="T8" fmla="*/ 5 w 14"/>
                <a:gd name="T9" fmla="*/ 16 h 21"/>
                <a:gd name="T10" fmla="*/ 5 w 14"/>
                <a:gd name="T11" fmla="*/ 16 h 21"/>
                <a:gd name="T12" fmla="*/ 4 w 14"/>
                <a:gd name="T13" fmla="*/ 12 h 21"/>
                <a:gd name="T14" fmla="*/ 1 w 14"/>
                <a:gd name="T15" fmla="*/ 9 h 21"/>
                <a:gd name="T16" fmla="*/ 0 w 14"/>
                <a:gd name="T17" fmla="*/ 6 h 21"/>
                <a:gd name="T18" fmla="*/ 0 w 14"/>
                <a:gd name="T19" fmla="*/ 4 h 21"/>
                <a:gd name="T20" fmla="*/ 1 w 14"/>
                <a:gd name="T21" fmla="*/ 2 h 21"/>
                <a:gd name="T22" fmla="*/ 2 w 14"/>
                <a:gd name="T23" fmla="*/ 0 h 21"/>
                <a:gd name="T24" fmla="*/ 2 w 14"/>
                <a:gd name="T25" fmla="*/ 0 h 21"/>
                <a:gd name="T26" fmla="*/ 6 w 14"/>
                <a:gd name="T27" fmla="*/ 0 h 21"/>
                <a:gd name="T28" fmla="*/ 8 w 14"/>
                <a:gd name="T29" fmla="*/ 0 h 21"/>
                <a:gd name="T30" fmla="*/ 9 w 14"/>
                <a:gd name="T31" fmla="*/ 1 h 21"/>
                <a:gd name="T32" fmla="*/ 10 w 14"/>
                <a:gd name="T33" fmla="*/ 2 h 21"/>
                <a:gd name="T34" fmla="*/ 11 w 14"/>
                <a:gd name="T35" fmla="*/ 5 h 21"/>
                <a:gd name="T36" fmla="*/ 12 w 14"/>
                <a:gd name="T37" fmla="*/ 6 h 21"/>
                <a:gd name="T38" fmla="*/ 14 w 14"/>
                <a:gd name="T39" fmla="*/ 8 h 21"/>
                <a:gd name="T40" fmla="*/ 14 w 14"/>
                <a:gd name="T41" fmla="*/ 8 h 21"/>
                <a:gd name="T42" fmla="*/ 14 w 14"/>
                <a:gd name="T43" fmla="*/ 10 h 21"/>
                <a:gd name="T44" fmla="*/ 13 w 14"/>
                <a:gd name="T45" fmla="*/ 11 h 21"/>
                <a:gd name="T46" fmla="*/ 11 w 14"/>
                <a:gd name="T47" fmla="*/ 14 h 21"/>
                <a:gd name="T48" fmla="*/ 9 w 14"/>
                <a:gd name="T49" fmla="*/ 16 h 21"/>
                <a:gd name="T50" fmla="*/ 9 w 14"/>
                <a:gd name="T51" fmla="*/ 18 h 21"/>
                <a:gd name="T52" fmla="*/ 10 w 14"/>
                <a:gd name="T53" fmla="*/ 21 h 21"/>
                <a:gd name="T54" fmla="*/ 10 w 14"/>
                <a:gd name="T55" fmla="*/ 21 h 21"/>
                <a:gd name="T56" fmla="*/ 0 w 14"/>
                <a:gd name="T57" fmla="*/ 21 h 21"/>
                <a:gd name="T58" fmla="*/ 0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lnTo>
                    <a:pt x="0" y="21"/>
                  </a:lnTo>
                  <a:lnTo>
                    <a:pt x="2" y="18"/>
                  </a:lnTo>
                  <a:lnTo>
                    <a:pt x="4" y="17"/>
                  </a:lnTo>
                  <a:lnTo>
                    <a:pt x="5" y="16"/>
                  </a:lnTo>
                  <a:lnTo>
                    <a:pt x="5" y="16"/>
                  </a:lnTo>
                  <a:lnTo>
                    <a:pt x="4" y="12"/>
                  </a:lnTo>
                  <a:lnTo>
                    <a:pt x="1" y="9"/>
                  </a:lnTo>
                  <a:lnTo>
                    <a:pt x="0" y="6"/>
                  </a:lnTo>
                  <a:lnTo>
                    <a:pt x="0" y="4"/>
                  </a:lnTo>
                  <a:lnTo>
                    <a:pt x="1" y="2"/>
                  </a:lnTo>
                  <a:lnTo>
                    <a:pt x="2" y="0"/>
                  </a:lnTo>
                  <a:lnTo>
                    <a:pt x="2" y="0"/>
                  </a:lnTo>
                  <a:lnTo>
                    <a:pt x="6" y="0"/>
                  </a:lnTo>
                  <a:lnTo>
                    <a:pt x="8" y="0"/>
                  </a:lnTo>
                  <a:lnTo>
                    <a:pt x="9" y="1"/>
                  </a:lnTo>
                  <a:lnTo>
                    <a:pt x="10" y="2"/>
                  </a:lnTo>
                  <a:lnTo>
                    <a:pt x="11" y="5"/>
                  </a:lnTo>
                  <a:lnTo>
                    <a:pt x="12" y="6"/>
                  </a:lnTo>
                  <a:lnTo>
                    <a:pt x="14" y="8"/>
                  </a:lnTo>
                  <a:lnTo>
                    <a:pt x="14" y="8"/>
                  </a:lnTo>
                  <a:lnTo>
                    <a:pt x="14" y="10"/>
                  </a:lnTo>
                  <a:lnTo>
                    <a:pt x="13" y="11"/>
                  </a:lnTo>
                  <a:lnTo>
                    <a:pt x="11" y="14"/>
                  </a:lnTo>
                  <a:lnTo>
                    <a:pt x="9" y="16"/>
                  </a:lnTo>
                  <a:lnTo>
                    <a:pt x="9" y="18"/>
                  </a:lnTo>
                  <a:lnTo>
                    <a:pt x="10" y="21"/>
                  </a:lnTo>
                  <a:lnTo>
                    <a:pt x="10" y="21"/>
                  </a:lnTo>
                  <a:lnTo>
                    <a:pt x="0" y="21"/>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6" name="Freeform 13"/>
            <p:cNvSpPr>
              <a:spLocks/>
            </p:cNvSpPr>
            <p:nvPr/>
          </p:nvSpPr>
          <p:spPr bwMode="auto">
            <a:xfrm>
              <a:off x="1012825" y="2511425"/>
              <a:ext cx="79375" cy="119063"/>
            </a:xfrm>
            <a:custGeom>
              <a:avLst/>
              <a:gdLst>
                <a:gd name="T0" fmla="*/ 49 w 50"/>
                <a:gd name="T1" fmla="*/ 0 h 75"/>
                <a:gd name="T2" fmla="*/ 50 w 50"/>
                <a:gd name="T3" fmla="*/ 7 h 75"/>
                <a:gd name="T4" fmla="*/ 46 w 50"/>
                <a:gd name="T5" fmla="*/ 13 h 75"/>
                <a:gd name="T6" fmla="*/ 41 w 50"/>
                <a:gd name="T7" fmla="*/ 20 h 75"/>
                <a:gd name="T8" fmla="*/ 40 w 50"/>
                <a:gd name="T9" fmla="*/ 29 h 75"/>
                <a:gd name="T10" fmla="*/ 38 w 50"/>
                <a:gd name="T11" fmla="*/ 29 h 75"/>
                <a:gd name="T12" fmla="*/ 36 w 50"/>
                <a:gd name="T13" fmla="*/ 35 h 75"/>
                <a:gd name="T14" fmla="*/ 33 w 50"/>
                <a:gd name="T15" fmla="*/ 35 h 75"/>
                <a:gd name="T16" fmla="*/ 29 w 50"/>
                <a:gd name="T17" fmla="*/ 39 h 75"/>
                <a:gd name="T18" fmla="*/ 26 w 50"/>
                <a:gd name="T19" fmla="*/ 40 h 75"/>
                <a:gd name="T20" fmla="*/ 27 w 50"/>
                <a:gd name="T21" fmla="*/ 45 h 75"/>
                <a:gd name="T22" fmla="*/ 26 w 50"/>
                <a:gd name="T23" fmla="*/ 49 h 75"/>
                <a:gd name="T24" fmla="*/ 24 w 50"/>
                <a:gd name="T25" fmla="*/ 49 h 75"/>
                <a:gd name="T26" fmla="*/ 22 w 50"/>
                <a:gd name="T27" fmla="*/ 49 h 75"/>
                <a:gd name="T28" fmla="*/ 21 w 50"/>
                <a:gd name="T29" fmla="*/ 54 h 75"/>
                <a:gd name="T30" fmla="*/ 20 w 50"/>
                <a:gd name="T31" fmla="*/ 61 h 75"/>
                <a:gd name="T32" fmla="*/ 18 w 50"/>
                <a:gd name="T33" fmla="*/ 62 h 75"/>
                <a:gd name="T34" fmla="*/ 13 w 50"/>
                <a:gd name="T35" fmla="*/ 67 h 75"/>
                <a:gd name="T36" fmla="*/ 14 w 50"/>
                <a:gd name="T37" fmla="*/ 71 h 75"/>
                <a:gd name="T38" fmla="*/ 11 w 50"/>
                <a:gd name="T39" fmla="*/ 71 h 75"/>
                <a:gd name="T40" fmla="*/ 8 w 50"/>
                <a:gd name="T41" fmla="*/ 75 h 75"/>
                <a:gd name="T42" fmla="*/ 5 w 50"/>
                <a:gd name="T43" fmla="*/ 75 h 75"/>
                <a:gd name="T44" fmla="*/ 2 w 50"/>
                <a:gd name="T45" fmla="*/ 72 h 75"/>
                <a:gd name="T46" fmla="*/ 0 w 50"/>
                <a:gd name="T47" fmla="*/ 71 h 75"/>
                <a:gd name="T48" fmla="*/ 1 w 50"/>
                <a:gd name="T49" fmla="*/ 68 h 75"/>
                <a:gd name="T50" fmla="*/ 8 w 50"/>
                <a:gd name="T51" fmla="*/ 67 h 75"/>
                <a:gd name="T52" fmla="*/ 11 w 50"/>
                <a:gd name="T53" fmla="*/ 69 h 75"/>
                <a:gd name="T54" fmla="*/ 11 w 50"/>
                <a:gd name="T55" fmla="*/ 64 h 75"/>
                <a:gd name="T56" fmla="*/ 4 w 50"/>
                <a:gd name="T57" fmla="*/ 60 h 75"/>
                <a:gd name="T58" fmla="*/ 0 w 50"/>
                <a:gd name="T59" fmla="*/ 58 h 75"/>
                <a:gd name="T60" fmla="*/ 3 w 50"/>
                <a:gd name="T61" fmla="*/ 55 h 75"/>
                <a:gd name="T62" fmla="*/ 8 w 50"/>
                <a:gd name="T63" fmla="*/ 55 h 75"/>
                <a:gd name="T64" fmla="*/ 7 w 50"/>
                <a:gd name="T65" fmla="*/ 54 h 75"/>
                <a:gd name="T66" fmla="*/ 4 w 50"/>
                <a:gd name="T67" fmla="*/ 53 h 75"/>
                <a:gd name="T68" fmla="*/ 6 w 50"/>
                <a:gd name="T69" fmla="*/ 48 h 75"/>
                <a:gd name="T70" fmla="*/ 5 w 50"/>
                <a:gd name="T71" fmla="*/ 40 h 75"/>
                <a:gd name="T72" fmla="*/ 7 w 50"/>
                <a:gd name="T73" fmla="*/ 36 h 75"/>
                <a:gd name="T74" fmla="*/ 11 w 50"/>
                <a:gd name="T75" fmla="*/ 35 h 75"/>
                <a:gd name="T76" fmla="*/ 13 w 50"/>
                <a:gd name="T77" fmla="*/ 40 h 75"/>
                <a:gd name="T78" fmla="*/ 8 w 50"/>
                <a:gd name="T79" fmla="*/ 42 h 75"/>
                <a:gd name="T80" fmla="*/ 9 w 50"/>
                <a:gd name="T81" fmla="*/ 44 h 75"/>
                <a:gd name="T82" fmla="*/ 14 w 50"/>
                <a:gd name="T83" fmla="*/ 47 h 75"/>
                <a:gd name="T84" fmla="*/ 22 w 50"/>
                <a:gd name="T85" fmla="*/ 47 h 75"/>
                <a:gd name="T86" fmla="*/ 22 w 50"/>
                <a:gd name="T87" fmla="*/ 44 h 75"/>
                <a:gd name="T88" fmla="*/ 18 w 50"/>
                <a:gd name="T89" fmla="*/ 41 h 75"/>
                <a:gd name="T90" fmla="*/ 16 w 50"/>
                <a:gd name="T91" fmla="*/ 40 h 75"/>
                <a:gd name="T92" fmla="*/ 16 w 50"/>
                <a:gd name="T93" fmla="*/ 29 h 75"/>
                <a:gd name="T94" fmla="*/ 20 w 50"/>
                <a:gd name="T95" fmla="*/ 31 h 75"/>
                <a:gd name="T96" fmla="*/ 21 w 50"/>
                <a:gd name="T97" fmla="*/ 28 h 75"/>
                <a:gd name="T98" fmla="*/ 22 w 50"/>
                <a:gd name="T99" fmla="*/ 22 h 75"/>
                <a:gd name="T100" fmla="*/ 24 w 50"/>
                <a:gd name="T101" fmla="*/ 20 h 75"/>
                <a:gd name="T102" fmla="*/ 20 w 50"/>
                <a:gd name="T103" fmla="*/ 15 h 75"/>
                <a:gd name="T104" fmla="*/ 20 w 50"/>
                <a:gd name="T105" fmla="*/ 13 h 75"/>
                <a:gd name="T106" fmla="*/ 24 w 50"/>
                <a:gd name="T107" fmla="*/ 12 h 75"/>
                <a:gd name="T108" fmla="*/ 29 w 50"/>
                <a:gd name="T109" fmla="*/ 12 h 75"/>
                <a:gd name="T110" fmla="*/ 31 w 50"/>
                <a:gd name="T111" fmla="*/ 10 h 75"/>
                <a:gd name="T112" fmla="*/ 29 w 50"/>
                <a:gd name="T113" fmla="*/ 6 h 75"/>
                <a:gd name="T114" fmla="*/ 33 w 50"/>
                <a:gd name="T115" fmla="*/ 8 h 75"/>
                <a:gd name="T116" fmla="*/ 36 w 50"/>
                <a:gd name="T117" fmla="*/ 11 h 75"/>
                <a:gd name="T118" fmla="*/ 39 w 50"/>
                <a:gd name="T119" fmla="*/ 10 h 75"/>
                <a:gd name="T120" fmla="*/ 42 w 50"/>
                <a:gd name="T121" fmla="*/ 5 h 75"/>
                <a:gd name="T122" fmla="*/ 44 w 50"/>
                <a:gd name="T123" fmla="*/ 1 h 75"/>
                <a:gd name="T124" fmla="*/ 49 w 50"/>
                <a:gd name="T1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75">
                  <a:moveTo>
                    <a:pt x="49" y="0"/>
                  </a:moveTo>
                  <a:lnTo>
                    <a:pt x="49" y="0"/>
                  </a:lnTo>
                  <a:lnTo>
                    <a:pt x="50" y="4"/>
                  </a:lnTo>
                  <a:lnTo>
                    <a:pt x="50" y="7"/>
                  </a:lnTo>
                  <a:lnTo>
                    <a:pt x="48" y="10"/>
                  </a:lnTo>
                  <a:lnTo>
                    <a:pt x="46" y="13"/>
                  </a:lnTo>
                  <a:lnTo>
                    <a:pt x="43" y="15"/>
                  </a:lnTo>
                  <a:lnTo>
                    <a:pt x="41" y="20"/>
                  </a:lnTo>
                  <a:lnTo>
                    <a:pt x="40" y="24"/>
                  </a:lnTo>
                  <a:lnTo>
                    <a:pt x="40" y="29"/>
                  </a:lnTo>
                  <a:lnTo>
                    <a:pt x="40" y="29"/>
                  </a:lnTo>
                  <a:lnTo>
                    <a:pt x="38" y="29"/>
                  </a:lnTo>
                  <a:lnTo>
                    <a:pt x="36" y="30"/>
                  </a:lnTo>
                  <a:lnTo>
                    <a:pt x="36" y="35"/>
                  </a:lnTo>
                  <a:lnTo>
                    <a:pt x="36" y="35"/>
                  </a:lnTo>
                  <a:lnTo>
                    <a:pt x="33" y="35"/>
                  </a:lnTo>
                  <a:lnTo>
                    <a:pt x="31" y="38"/>
                  </a:lnTo>
                  <a:lnTo>
                    <a:pt x="29" y="39"/>
                  </a:lnTo>
                  <a:lnTo>
                    <a:pt x="26" y="40"/>
                  </a:lnTo>
                  <a:lnTo>
                    <a:pt x="26" y="40"/>
                  </a:lnTo>
                  <a:lnTo>
                    <a:pt x="26" y="42"/>
                  </a:lnTo>
                  <a:lnTo>
                    <a:pt x="27" y="45"/>
                  </a:lnTo>
                  <a:lnTo>
                    <a:pt x="27" y="47"/>
                  </a:lnTo>
                  <a:lnTo>
                    <a:pt x="26" y="49"/>
                  </a:lnTo>
                  <a:lnTo>
                    <a:pt x="26" y="49"/>
                  </a:lnTo>
                  <a:lnTo>
                    <a:pt x="24" y="49"/>
                  </a:lnTo>
                  <a:lnTo>
                    <a:pt x="22" y="49"/>
                  </a:lnTo>
                  <a:lnTo>
                    <a:pt x="22" y="49"/>
                  </a:lnTo>
                  <a:lnTo>
                    <a:pt x="21" y="51"/>
                  </a:lnTo>
                  <a:lnTo>
                    <a:pt x="21" y="54"/>
                  </a:lnTo>
                  <a:lnTo>
                    <a:pt x="21" y="58"/>
                  </a:lnTo>
                  <a:lnTo>
                    <a:pt x="20" y="61"/>
                  </a:lnTo>
                  <a:lnTo>
                    <a:pt x="20" y="61"/>
                  </a:lnTo>
                  <a:lnTo>
                    <a:pt x="18" y="62"/>
                  </a:lnTo>
                  <a:lnTo>
                    <a:pt x="15" y="64"/>
                  </a:lnTo>
                  <a:lnTo>
                    <a:pt x="13" y="67"/>
                  </a:lnTo>
                  <a:lnTo>
                    <a:pt x="13" y="69"/>
                  </a:lnTo>
                  <a:lnTo>
                    <a:pt x="14" y="71"/>
                  </a:lnTo>
                  <a:lnTo>
                    <a:pt x="14" y="71"/>
                  </a:lnTo>
                  <a:lnTo>
                    <a:pt x="11" y="71"/>
                  </a:lnTo>
                  <a:lnTo>
                    <a:pt x="9" y="72"/>
                  </a:lnTo>
                  <a:lnTo>
                    <a:pt x="8" y="75"/>
                  </a:lnTo>
                  <a:lnTo>
                    <a:pt x="8" y="75"/>
                  </a:lnTo>
                  <a:lnTo>
                    <a:pt x="5" y="75"/>
                  </a:lnTo>
                  <a:lnTo>
                    <a:pt x="4" y="74"/>
                  </a:lnTo>
                  <a:lnTo>
                    <a:pt x="2" y="72"/>
                  </a:lnTo>
                  <a:lnTo>
                    <a:pt x="0" y="71"/>
                  </a:lnTo>
                  <a:lnTo>
                    <a:pt x="0" y="71"/>
                  </a:lnTo>
                  <a:lnTo>
                    <a:pt x="0" y="69"/>
                  </a:lnTo>
                  <a:lnTo>
                    <a:pt x="1" y="68"/>
                  </a:lnTo>
                  <a:lnTo>
                    <a:pt x="4" y="67"/>
                  </a:lnTo>
                  <a:lnTo>
                    <a:pt x="8" y="67"/>
                  </a:lnTo>
                  <a:lnTo>
                    <a:pt x="11" y="69"/>
                  </a:lnTo>
                  <a:lnTo>
                    <a:pt x="11" y="69"/>
                  </a:lnTo>
                  <a:lnTo>
                    <a:pt x="11" y="66"/>
                  </a:lnTo>
                  <a:lnTo>
                    <a:pt x="11" y="64"/>
                  </a:lnTo>
                  <a:lnTo>
                    <a:pt x="7" y="61"/>
                  </a:lnTo>
                  <a:lnTo>
                    <a:pt x="4" y="60"/>
                  </a:lnTo>
                  <a:lnTo>
                    <a:pt x="0" y="58"/>
                  </a:lnTo>
                  <a:lnTo>
                    <a:pt x="0" y="58"/>
                  </a:lnTo>
                  <a:lnTo>
                    <a:pt x="1" y="56"/>
                  </a:lnTo>
                  <a:lnTo>
                    <a:pt x="3" y="55"/>
                  </a:lnTo>
                  <a:lnTo>
                    <a:pt x="8" y="55"/>
                  </a:lnTo>
                  <a:lnTo>
                    <a:pt x="8" y="55"/>
                  </a:lnTo>
                  <a:lnTo>
                    <a:pt x="8" y="54"/>
                  </a:lnTo>
                  <a:lnTo>
                    <a:pt x="7" y="54"/>
                  </a:lnTo>
                  <a:lnTo>
                    <a:pt x="4" y="53"/>
                  </a:lnTo>
                  <a:lnTo>
                    <a:pt x="4" y="53"/>
                  </a:lnTo>
                  <a:lnTo>
                    <a:pt x="6" y="51"/>
                  </a:lnTo>
                  <a:lnTo>
                    <a:pt x="6" y="48"/>
                  </a:lnTo>
                  <a:lnTo>
                    <a:pt x="5" y="42"/>
                  </a:lnTo>
                  <a:lnTo>
                    <a:pt x="5" y="40"/>
                  </a:lnTo>
                  <a:lnTo>
                    <a:pt x="5" y="38"/>
                  </a:lnTo>
                  <a:lnTo>
                    <a:pt x="7" y="36"/>
                  </a:lnTo>
                  <a:lnTo>
                    <a:pt x="11" y="35"/>
                  </a:lnTo>
                  <a:lnTo>
                    <a:pt x="11" y="35"/>
                  </a:lnTo>
                  <a:lnTo>
                    <a:pt x="13" y="38"/>
                  </a:lnTo>
                  <a:lnTo>
                    <a:pt x="13" y="40"/>
                  </a:lnTo>
                  <a:lnTo>
                    <a:pt x="12" y="41"/>
                  </a:lnTo>
                  <a:lnTo>
                    <a:pt x="8" y="42"/>
                  </a:lnTo>
                  <a:lnTo>
                    <a:pt x="8" y="42"/>
                  </a:lnTo>
                  <a:lnTo>
                    <a:pt x="9" y="44"/>
                  </a:lnTo>
                  <a:lnTo>
                    <a:pt x="11" y="45"/>
                  </a:lnTo>
                  <a:lnTo>
                    <a:pt x="14" y="47"/>
                  </a:lnTo>
                  <a:lnTo>
                    <a:pt x="22" y="47"/>
                  </a:lnTo>
                  <a:lnTo>
                    <a:pt x="22" y="47"/>
                  </a:lnTo>
                  <a:lnTo>
                    <a:pt x="22" y="45"/>
                  </a:lnTo>
                  <a:lnTo>
                    <a:pt x="22" y="44"/>
                  </a:lnTo>
                  <a:lnTo>
                    <a:pt x="20" y="42"/>
                  </a:lnTo>
                  <a:lnTo>
                    <a:pt x="18" y="41"/>
                  </a:lnTo>
                  <a:lnTo>
                    <a:pt x="16" y="40"/>
                  </a:lnTo>
                  <a:lnTo>
                    <a:pt x="16" y="40"/>
                  </a:lnTo>
                  <a:lnTo>
                    <a:pt x="16" y="29"/>
                  </a:lnTo>
                  <a:lnTo>
                    <a:pt x="16" y="29"/>
                  </a:lnTo>
                  <a:lnTo>
                    <a:pt x="19" y="30"/>
                  </a:lnTo>
                  <a:lnTo>
                    <a:pt x="20" y="31"/>
                  </a:lnTo>
                  <a:lnTo>
                    <a:pt x="21" y="30"/>
                  </a:lnTo>
                  <a:lnTo>
                    <a:pt x="21" y="28"/>
                  </a:lnTo>
                  <a:lnTo>
                    <a:pt x="21" y="24"/>
                  </a:lnTo>
                  <a:lnTo>
                    <a:pt x="22" y="22"/>
                  </a:lnTo>
                  <a:lnTo>
                    <a:pt x="24" y="20"/>
                  </a:lnTo>
                  <a:lnTo>
                    <a:pt x="24" y="20"/>
                  </a:lnTo>
                  <a:lnTo>
                    <a:pt x="21" y="18"/>
                  </a:lnTo>
                  <a:lnTo>
                    <a:pt x="20" y="15"/>
                  </a:lnTo>
                  <a:lnTo>
                    <a:pt x="20" y="13"/>
                  </a:lnTo>
                  <a:lnTo>
                    <a:pt x="20" y="13"/>
                  </a:lnTo>
                  <a:lnTo>
                    <a:pt x="22" y="12"/>
                  </a:lnTo>
                  <a:lnTo>
                    <a:pt x="24" y="12"/>
                  </a:lnTo>
                  <a:lnTo>
                    <a:pt x="28" y="12"/>
                  </a:lnTo>
                  <a:lnTo>
                    <a:pt x="29" y="12"/>
                  </a:lnTo>
                  <a:lnTo>
                    <a:pt x="31" y="11"/>
                  </a:lnTo>
                  <a:lnTo>
                    <a:pt x="31" y="10"/>
                  </a:lnTo>
                  <a:lnTo>
                    <a:pt x="29" y="6"/>
                  </a:lnTo>
                  <a:lnTo>
                    <a:pt x="29" y="6"/>
                  </a:lnTo>
                  <a:lnTo>
                    <a:pt x="32" y="6"/>
                  </a:lnTo>
                  <a:lnTo>
                    <a:pt x="33" y="8"/>
                  </a:lnTo>
                  <a:lnTo>
                    <a:pt x="34" y="10"/>
                  </a:lnTo>
                  <a:lnTo>
                    <a:pt x="36" y="11"/>
                  </a:lnTo>
                  <a:lnTo>
                    <a:pt x="36" y="11"/>
                  </a:lnTo>
                  <a:lnTo>
                    <a:pt x="39" y="10"/>
                  </a:lnTo>
                  <a:lnTo>
                    <a:pt x="40" y="9"/>
                  </a:lnTo>
                  <a:lnTo>
                    <a:pt x="42" y="5"/>
                  </a:lnTo>
                  <a:lnTo>
                    <a:pt x="43" y="3"/>
                  </a:lnTo>
                  <a:lnTo>
                    <a:pt x="44" y="1"/>
                  </a:lnTo>
                  <a:lnTo>
                    <a:pt x="46" y="0"/>
                  </a:lnTo>
                  <a:lnTo>
                    <a:pt x="49" y="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7" name="Freeform 14"/>
            <p:cNvSpPr>
              <a:spLocks/>
            </p:cNvSpPr>
            <p:nvPr/>
          </p:nvSpPr>
          <p:spPr bwMode="auto">
            <a:xfrm>
              <a:off x="1057275" y="2503488"/>
              <a:ext cx="23812" cy="14288"/>
            </a:xfrm>
            <a:custGeom>
              <a:avLst/>
              <a:gdLst>
                <a:gd name="T0" fmla="*/ 1 w 15"/>
                <a:gd name="T1" fmla="*/ 0 h 9"/>
                <a:gd name="T2" fmla="*/ 1 w 15"/>
                <a:gd name="T3" fmla="*/ 0 h 9"/>
                <a:gd name="T4" fmla="*/ 4 w 15"/>
                <a:gd name="T5" fmla="*/ 1 h 9"/>
                <a:gd name="T6" fmla="*/ 7 w 15"/>
                <a:gd name="T7" fmla="*/ 3 h 9"/>
                <a:gd name="T8" fmla="*/ 14 w 15"/>
                <a:gd name="T9" fmla="*/ 3 h 9"/>
                <a:gd name="T10" fmla="*/ 14 w 15"/>
                <a:gd name="T11" fmla="*/ 3 h 9"/>
                <a:gd name="T12" fmla="*/ 15 w 15"/>
                <a:gd name="T13" fmla="*/ 5 h 9"/>
                <a:gd name="T14" fmla="*/ 14 w 15"/>
                <a:gd name="T15" fmla="*/ 7 h 9"/>
                <a:gd name="T16" fmla="*/ 13 w 15"/>
                <a:gd name="T17" fmla="*/ 7 h 9"/>
                <a:gd name="T18" fmla="*/ 11 w 15"/>
                <a:gd name="T19" fmla="*/ 7 h 9"/>
                <a:gd name="T20" fmla="*/ 7 w 15"/>
                <a:gd name="T21" fmla="*/ 7 h 9"/>
                <a:gd name="T22" fmla="*/ 6 w 15"/>
                <a:gd name="T23" fmla="*/ 8 h 9"/>
                <a:gd name="T24" fmla="*/ 6 w 15"/>
                <a:gd name="T25" fmla="*/ 9 h 9"/>
                <a:gd name="T26" fmla="*/ 6 w 15"/>
                <a:gd name="T27" fmla="*/ 9 h 9"/>
                <a:gd name="T28" fmla="*/ 3 w 15"/>
                <a:gd name="T29" fmla="*/ 8 h 9"/>
                <a:gd name="T30" fmla="*/ 1 w 15"/>
                <a:gd name="T31" fmla="*/ 7 h 9"/>
                <a:gd name="T32" fmla="*/ 0 w 15"/>
                <a:gd name="T33" fmla="*/ 4 h 9"/>
                <a:gd name="T34" fmla="*/ 1 w 15"/>
                <a:gd name="T35" fmla="*/ 0 h 9"/>
                <a:gd name="T36" fmla="*/ 1 w 15"/>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 y="0"/>
                  </a:moveTo>
                  <a:lnTo>
                    <a:pt x="1" y="0"/>
                  </a:lnTo>
                  <a:lnTo>
                    <a:pt x="4" y="1"/>
                  </a:lnTo>
                  <a:lnTo>
                    <a:pt x="7" y="3"/>
                  </a:lnTo>
                  <a:lnTo>
                    <a:pt x="14" y="3"/>
                  </a:lnTo>
                  <a:lnTo>
                    <a:pt x="14" y="3"/>
                  </a:lnTo>
                  <a:lnTo>
                    <a:pt x="15" y="5"/>
                  </a:lnTo>
                  <a:lnTo>
                    <a:pt x="14" y="7"/>
                  </a:lnTo>
                  <a:lnTo>
                    <a:pt x="13" y="7"/>
                  </a:lnTo>
                  <a:lnTo>
                    <a:pt x="11" y="7"/>
                  </a:lnTo>
                  <a:lnTo>
                    <a:pt x="7" y="7"/>
                  </a:lnTo>
                  <a:lnTo>
                    <a:pt x="6" y="8"/>
                  </a:lnTo>
                  <a:lnTo>
                    <a:pt x="6" y="9"/>
                  </a:lnTo>
                  <a:lnTo>
                    <a:pt x="6" y="9"/>
                  </a:lnTo>
                  <a:lnTo>
                    <a:pt x="3" y="8"/>
                  </a:lnTo>
                  <a:lnTo>
                    <a:pt x="1" y="7"/>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8" name="Freeform 15"/>
            <p:cNvSpPr>
              <a:spLocks/>
            </p:cNvSpPr>
            <p:nvPr/>
          </p:nvSpPr>
          <p:spPr bwMode="auto">
            <a:xfrm>
              <a:off x="1087438" y="2443163"/>
              <a:ext cx="14287" cy="20638"/>
            </a:xfrm>
            <a:custGeom>
              <a:avLst/>
              <a:gdLst>
                <a:gd name="T0" fmla="*/ 2 w 9"/>
                <a:gd name="T1" fmla="*/ 13 h 13"/>
                <a:gd name="T2" fmla="*/ 2 w 9"/>
                <a:gd name="T3" fmla="*/ 13 h 13"/>
                <a:gd name="T4" fmla="*/ 0 w 9"/>
                <a:gd name="T5" fmla="*/ 12 h 13"/>
                <a:gd name="T6" fmla="*/ 0 w 9"/>
                <a:gd name="T7" fmla="*/ 11 h 13"/>
                <a:gd name="T8" fmla="*/ 1 w 9"/>
                <a:gd name="T9" fmla="*/ 7 h 13"/>
                <a:gd name="T10" fmla="*/ 3 w 9"/>
                <a:gd name="T11" fmla="*/ 4 h 13"/>
                <a:gd name="T12" fmla="*/ 5 w 9"/>
                <a:gd name="T13" fmla="*/ 0 h 13"/>
                <a:gd name="T14" fmla="*/ 5 w 9"/>
                <a:gd name="T15" fmla="*/ 0 h 13"/>
                <a:gd name="T16" fmla="*/ 7 w 9"/>
                <a:gd name="T17" fmla="*/ 2 h 13"/>
                <a:gd name="T18" fmla="*/ 8 w 9"/>
                <a:gd name="T19" fmla="*/ 4 h 13"/>
                <a:gd name="T20" fmla="*/ 9 w 9"/>
                <a:gd name="T21" fmla="*/ 9 h 13"/>
                <a:gd name="T22" fmla="*/ 9 w 9"/>
                <a:gd name="T23" fmla="*/ 9 h 13"/>
                <a:gd name="T24" fmla="*/ 7 w 9"/>
                <a:gd name="T25" fmla="*/ 9 h 13"/>
                <a:gd name="T26" fmla="*/ 5 w 9"/>
                <a:gd name="T27" fmla="*/ 10 h 13"/>
                <a:gd name="T28" fmla="*/ 3 w 9"/>
                <a:gd name="T29" fmla="*/ 11 h 13"/>
                <a:gd name="T30" fmla="*/ 2 w 9"/>
                <a:gd name="T31" fmla="*/ 13 h 13"/>
                <a:gd name="T32" fmla="*/ 2 w 9"/>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2" y="13"/>
                  </a:moveTo>
                  <a:lnTo>
                    <a:pt x="2" y="13"/>
                  </a:lnTo>
                  <a:lnTo>
                    <a:pt x="0" y="12"/>
                  </a:lnTo>
                  <a:lnTo>
                    <a:pt x="0" y="11"/>
                  </a:lnTo>
                  <a:lnTo>
                    <a:pt x="1" y="7"/>
                  </a:lnTo>
                  <a:lnTo>
                    <a:pt x="3" y="4"/>
                  </a:lnTo>
                  <a:lnTo>
                    <a:pt x="5" y="0"/>
                  </a:lnTo>
                  <a:lnTo>
                    <a:pt x="5" y="0"/>
                  </a:lnTo>
                  <a:lnTo>
                    <a:pt x="7" y="2"/>
                  </a:lnTo>
                  <a:lnTo>
                    <a:pt x="8" y="4"/>
                  </a:lnTo>
                  <a:lnTo>
                    <a:pt x="9" y="9"/>
                  </a:lnTo>
                  <a:lnTo>
                    <a:pt x="9" y="9"/>
                  </a:lnTo>
                  <a:lnTo>
                    <a:pt x="7" y="9"/>
                  </a:lnTo>
                  <a:lnTo>
                    <a:pt x="5" y="10"/>
                  </a:lnTo>
                  <a:lnTo>
                    <a:pt x="3" y="11"/>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19" name="Freeform 16"/>
            <p:cNvSpPr>
              <a:spLocks/>
            </p:cNvSpPr>
            <p:nvPr/>
          </p:nvSpPr>
          <p:spPr bwMode="auto">
            <a:xfrm>
              <a:off x="1449388" y="2130425"/>
              <a:ext cx="15875" cy="9525"/>
            </a:xfrm>
            <a:custGeom>
              <a:avLst/>
              <a:gdLst>
                <a:gd name="T0" fmla="*/ 0 w 10"/>
                <a:gd name="T1" fmla="*/ 6 h 6"/>
                <a:gd name="T2" fmla="*/ 0 w 10"/>
                <a:gd name="T3" fmla="*/ 6 h 6"/>
                <a:gd name="T4" fmla="*/ 4 w 10"/>
                <a:gd name="T5" fmla="*/ 2 h 6"/>
                <a:gd name="T6" fmla="*/ 6 w 10"/>
                <a:gd name="T7" fmla="*/ 0 h 6"/>
                <a:gd name="T8" fmla="*/ 10 w 10"/>
                <a:gd name="T9" fmla="*/ 0 h 6"/>
                <a:gd name="T10" fmla="*/ 10 w 10"/>
                <a:gd name="T11" fmla="*/ 0 h 6"/>
                <a:gd name="T12" fmla="*/ 7 w 10"/>
                <a:gd name="T13" fmla="*/ 4 h 6"/>
                <a:gd name="T14" fmla="*/ 4 w 10"/>
                <a:gd name="T15" fmla="*/ 6 h 6"/>
                <a:gd name="T16" fmla="*/ 0 w 10"/>
                <a:gd name="T17" fmla="*/ 6 h 6"/>
                <a:gd name="T18" fmla="*/ 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4" y="2"/>
                  </a:lnTo>
                  <a:lnTo>
                    <a:pt x="6" y="0"/>
                  </a:lnTo>
                  <a:lnTo>
                    <a:pt x="10" y="0"/>
                  </a:lnTo>
                  <a:lnTo>
                    <a:pt x="10" y="0"/>
                  </a:lnTo>
                  <a:lnTo>
                    <a:pt x="7" y="4"/>
                  </a:lnTo>
                  <a:lnTo>
                    <a:pt x="4"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0" name="Freeform 17"/>
            <p:cNvSpPr>
              <a:spLocks/>
            </p:cNvSpPr>
            <p:nvPr/>
          </p:nvSpPr>
          <p:spPr bwMode="auto">
            <a:xfrm>
              <a:off x="1698625" y="1992313"/>
              <a:ext cx="7937" cy="9525"/>
            </a:xfrm>
            <a:custGeom>
              <a:avLst/>
              <a:gdLst>
                <a:gd name="T0" fmla="*/ 0 w 5"/>
                <a:gd name="T1" fmla="*/ 6 h 6"/>
                <a:gd name="T2" fmla="*/ 0 w 5"/>
                <a:gd name="T3" fmla="*/ 6 h 6"/>
                <a:gd name="T4" fmla="*/ 0 w 5"/>
                <a:gd name="T5" fmla="*/ 0 h 6"/>
                <a:gd name="T6" fmla="*/ 0 w 5"/>
                <a:gd name="T7" fmla="*/ 0 h 6"/>
                <a:gd name="T8" fmla="*/ 5 w 5"/>
                <a:gd name="T9" fmla="*/ 0 h 6"/>
                <a:gd name="T10" fmla="*/ 5 w 5"/>
                <a:gd name="T11" fmla="*/ 0 h 6"/>
                <a:gd name="T12" fmla="*/ 5 w 5"/>
                <a:gd name="T13" fmla="*/ 6 h 6"/>
                <a:gd name="T14" fmla="*/ 5 w 5"/>
                <a:gd name="T15" fmla="*/ 6 h 6"/>
                <a:gd name="T16" fmla="*/ 0 w 5"/>
                <a:gd name="T17" fmla="*/ 6 h 6"/>
                <a:gd name="T18" fmla="*/ 0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6"/>
                  </a:moveTo>
                  <a:lnTo>
                    <a:pt x="0" y="6"/>
                  </a:lnTo>
                  <a:lnTo>
                    <a:pt x="0" y="0"/>
                  </a:lnTo>
                  <a:lnTo>
                    <a:pt x="0" y="0"/>
                  </a:lnTo>
                  <a:lnTo>
                    <a:pt x="5" y="0"/>
                  </a:lnTo>
                  <a:lnTo>
                    <a:pt x="5" y="0"/>
                  </a:lnTo>
                  <a:lnTo>
                    <a:pt x="5" y="6"/>
                  </a:lnTo>
                  <a:lnTo>
                    <a:pt x="5"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1" name="Freeform 18"/>
            <p:cNvSpPr>
              <a:spLocks/>
            </p:cNvSpPr>
            <p:nvPr/>
          </p:nvSpPr>
          <p:spPr bwMode="auto">
            <a:xfrm>
              <a:off x="2141538" y="1844675"/>
              <a:ext cx="14287" cy="7938"/>
            </a:xfrm>
            <a:custGeom>
              <a:avLst/>
              <a:gdLst>
                <a:gd name="T0" fmla="*/ 0 w 9"/>
                <a:gd name="T1" fmla="*/ 5 h 5"/>
                <a:gd name="T2" fmla="*/ 0 w 9"/>
                <a:gd name="T3" fmla="*/ 5 h 5"/>
                <a:gd name="T4" fmla="*/ 1 w 9"/>
                <a:gd name="T5" fmla="*/ 3 h 5"/>
                <a:gd name="T6" fmla="*/ 3 w 9"/>
                <a:gd name="T7" fmla="*/ 1 h 5"/>
                <a:gd name="T8" fmla="*/ 8 w 9"/>
                <a:gd name="T9" fmla="*/ 0 h 5"/>
                <a:gd name="T10" fmla="*/ 8 w 9"/>
                <a:gd name="T11" fmla="*/ 0 h 5"/>
                <a:gd name="T12" fmla="*/ 9 w 9"/>
                <a:gd name="T13" fmla="*/ 2 h 5"/>
                <a:gd name="T14" fmla="*/ 8 w 9"/>
                <a:gd name="T15" fmla="*/ 4 h 5"/>
                <a:gd name="T16" fmla="*/ 7 w 9"/>
                <a:gd name="T17" fmla="*/ 4 h 5"/>
                <a:gd name="T18" fmla="*/ 6 w 9"/>
                <a:gd name="T19" fmla="*/ 5 h 5"/>
                <a:gd name="T20" fmla="*/ 0 w 9"/>
                <a:gd name="T21" fmla="*/ 5 h 5"/>
                <a:gd name="T22" fmla="*/ 0 w 9"/>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0" y="5"/>
                  </a:lnTo>
                  <a:lnTo>
                    <a:pt x="1" y="3"/>
                  </a:lnTo>
                  <a:lnTo>
                    <a:pt x="3" y="1"/>
                  </a:lnTo>
                  <a:lnTo>
                    <a:pt x="8" y="0"/>
                  </a:lnTo>
                  <a:lnTo>
                    <a:pt x="8" y="0"/>
                  </a:lnTo>
                  <a:lnTo>
                    <a:pt x="9" y="2"/>
                  </a:lnTo>
                  <a:lnTo>
                    <a:pt x="8" y="4"/>
                  </a:lnTo>
                  <a:lnTo>
                    <a:pt x="7"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2" name="Freeform 19"/>
            <p:cNvSpPr>
              <a:spLocks/>
            </p:cNvSpPr>
            <p:nvPr/>
          </p:nvSpPr>
          <p:spPr bwMode="auto">
            <a:xfrm>
              <a:off x="2809875" y="4448175"/>
              <a:ext cx="9525" cy="6350"/>
            </a:xfrm>
            <a:custGeom>
              <a:avLst/>
              <a:gdLst>
                <a:gd name="T0" fmla="*/ 6 w 6"/>
                <a:gd name="T1" fmla="*/ 0 h 4"/>
                <a:gd name="T2" fmla="*/ 6 w 6"/>
                <a:gd name="T3" fmla="*/ 0 h 4"/>
                <a:gd name="T4" fmla="*/ 5 w 6"/>
                <a:gd name="T5" fmla="*/ 2 h 4"/>
                <a:gd name="T6" fmla="*/ 4 w 6"/>
                <a:gd name="T7" fmla="*/ 3 h 4"/>
                <a:gd name="T8" fmla="*/ 2 w 6"/>
                <a:gd name="T9" fmla="*/ 4 h 4"/>
                <a:gd name="T10" fmla="*/ 0 w 6"/>
                <a:gd name="T11" fmla="*/ 4 h 4"/>
                <a:gd name="T12" fmla="*/ 0 w 6"/>
                <a:gd name="T13" fmla="*/ 4 h 4"/>
                <a:gd name="T14" fmla="*/ 0 w 6"/>
                <a:gd name="T15" fmla="*/ 2 h 4"/>
                <a:gd name="T16" fmla="*/ 2 w 6"/>
                <a:gd name="T17" fmla="*/ 1 h 4"/>
                <a:gd name="T18" fmla="*/ 4 w 6"/>
                <a:gd name="T19" fmla="*/ 0 h 4"/>
                <a:gd name="T20" fmla="*/ 6 w 6"/>
                <a:gd name="T21" fmla="*/ 0 h 4"/>
                <a:gd name="T22" fmla="*/ 6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0"/>
                  </a:moveTo>
                  <a:lnTo>
                    <a:pt x="6" y="0"/>
                  </a:lnTo>
                  <a:lnTo>
                    <a:pt x="5" y="2"/>
                  </a:lnTo>
                  <a:lnTo>
                    <a:pt x="4" y="3"/>
                  </a:lnTo>
                  <a:lnTo>
                    <a:pt x="2" y="4"/>
                  </a:lnTo>
                  <a:lnTo>
                    <a:pt x="0" y="4"/>
                  </a:lnTo>
                  <a:lnTo>
                    <a:pt x="0" y="4"/>
                  </a:lnTo>
                  <a:lnTo>
                    <a:pt x="0" y="2"/>
                  </a:lnTo>
                  <a:lnTo>
                    <a:pt x="2"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3" name="Freeform 20"/>
            <p:cNvSpPr>
              <a:spLocks/>
            </p:cNvSpPr>
            <p:nvPr/>
          </p:nvSpPr>
          <p:spPr bwMode="auto">
            <a:xfrm>
              <a:off x="2830513" y="4440238"/>
              <a:ext cx="14287" cy="7938"/>
            </a:xfrm>
            <a:custGeom>
              <a:avLst/>
              <a:gdLst>
                <a:gd name="T0" fmla="*/ 0 w 9"/>
                <a:gd name="T1" fmla="*/ 5 h 5"/>
                <a:gd name="T2" fmla="*/ 0 w 9"/>
                <a:gd name="T3" fmla="*/ 5 h 5"/>
                <a:gd name="T4" fmla="*/ 1 w 9"/>
                <a:gd name="T5" fmla="*/ 2 h 5"/>
                <a:gd name="T6" fmla="*/ 4 w 9"/>
                <a:gd name="T7" fmla="*/ 0 h 5"/>
                <a:gd name="T8" fmla="*/ 6 w 9"/>
                <a:gd name="T9" fmla="*/ 0 h 5"/>
                <a:gd name="T10" fmla="*/ 9 w 9"/>
                <a:gd name="T11" fmla="*/ 3 h 5"/>
                <a:gd name="T12" fmla="*/ 9 w 9"/>
                <a:gd name="T13" fmla="*/ 3 h 5"/>
                <a:gd name="T14" fmla="*/ 8 w 9"/>
                <a:gd name="T15" fmla="*/ 4 h 5"/>
                <a:gd name="T16" fmla="*/ 6 w 9"/>
                <a:gd name="T17" fmla="*/ 5 h 5"/>
                <a:gd name="T18" fmla="*/ 0 w 9"/>
                <a:gd name="T19" fmla="*/ 5 h 5"/>
                <a:gd name="T20" fmla="*/ 0 w 9"/>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5"/>
                  </a:moveTo>
                  <a:lnTo>
                    <a:pt x="0" y="5"/>
                  </a:lnTo>
                  <a:lnTo>
                    <a:pt x="1" y="2"/>
                  </a:lnTo>
                  <a:lnTo>
                    <a:pt x="4" y="0"/>
                  </a:lnTo>
                  <a:lnTo>
                    <a:pt x="6" y="0"/>
                  </a:lnTo>
                  <a:lnTo>
                    <a:pt x="9" y="3"/>
                  </a:lnTo>
                  <a:lnTo>
                    <a:pt x="9" y="3"/>
                  </a:lnTo>
                  <a:lnTo>
                    <a:pt x="8" y="4"/>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4" name="Freeform 21"/>
            <p:cNvSpPr>
              <a:spLocks/>
            </p:cNvSpPr>
            <p:nvPr/>
          </p:nvSpPr>
          <p:spPr bwMode="auto">
            <a:xfrm>
              <a:off x="2959100" y="2070100"/>
              <a:ext cx="6350" cy="9525"/>
            </a:xfrm>
            <a:custGeom>
              <a:avLst/>
              <a:gdLst>
                <a:gd name="T0" fmla="*/ 0 w 4"/>
                <a:gd name="T1" fmla="*/ 4 h 6"/>
                <a:gd name="T2" fmla="*/ 0 w 4"/>
                <a:gd name="T3" fmla="*/ 4 h 6"/>
                <a:gd name="T4" fmla="*/ 0 w 4"/>
                <a:gd name="T5" fmla="*/ 0 h 6"/>
                <a:gd name="T6" fmla="*/ 0 w 4"/>
                <a:gd name="T7" fmla="*/ 0 h 6"/>
                <a:gd name="T8" fmla="*/ 3 w 4"/>
                <a:gd name="T9" fmla="*/ 0 h 6"/>
                <a:gd name="T10" fmla="*/ 4 w 4"/>
                <a:gd name="T11" fmla="*/ 1 h 6"/>
                <a:gd name="T12" fmla="*/ 4 w 4"/>
                <a:gd name="T13" fmla="*/ 6 h 6"/>
                <a:gd name="T14" fmla="*/ 4 w 4"/>
                <a:gd name="T15" fmla="*/ 6 h 6"/>
                <a:gd name="T16" fmla="*/ 2 w 4"/>
                <a:gd name="T17" fmla="*/ 5 h 6"/>
                <a:gd name="T18" fmla="*/ 0 w 4"/>
                <a:gd name="T19" fmla="*/ 4 h 6"/>
                <a:gd name="T20" fmla="*/ 0 w 4"/>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4"/>
                  </a:moveTo>
                  <a:lnTo>
                    <a:pt x="0" y="4"/>
                  </a:lnTo>
                  <a:lnTo>
                    <a:pt x="0" y="0"/>
                  </a:lnTo>
                  <a:lnTo>
                    <a:pt x="0" y="0"/>
                  </a:lnTo>
                  <a:lnTo>
                    <a:pt x="3" y="0"/>
                  </a:lnTo>
                  <a:lnTo>
                    <a:pt x="4" y="1"/>
                  </a:lnTo>
                  <a:lnTo>
                    <a:pt x="4" y="6"/>
                  </a:lnTo>
                  <a:lnTo>
                    <a:pt x="4" y="6"/>
                  </a:lnTo>
                  <a:lnTo>
                    <a:pt x="2" y="5"/>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5" name="Freeform 22"/>
            <p:cNvSpPr>
              <a:spLocks/>
            </p:cNvSpPr>
            <p:nvPr/>
          </p:nvSpPr>
          <p:spPr bwMode="auto">
            <a:xfrm>
              <a:off x="3527425" y="3033713"/>
              <a:ext cx="15875" cy="17463"/>
            </a:xfrm>
            <a:custGeom>
              <a:avLst/>
              <a:gdLst>
                <a:gd name="T0" fmla="*/ 7 w 10"/>
                <a:gd name="T1" fmla="*/ 0 h 11"/>
                <a:gd name="T2" fmla="*/ 7 w 10"/>
                <a:gd name="T3" fmla="*/ 0 h 11"/>
                <a:gd name="T4" fmla="*/ 8 w 10"/>
                <a:gd name="T5" fmla="*/ 3 h 11"/>
                <a:gd name="T6" fmla="*/ 10 w 10"/>
                <a:gd name="T7" fmla="*/ 7 h 11"/>
                <a:gd name="T8" fmla="*/ 10 w 10"/>
                <a:gd name="T9" fmla="*/ 7 h 11"/>
                <a:gd name="T10" fmla="*/ 8 w 10"/>
                <a:gd name="T11" fmla="*/ 8 h 11"/>
                <a:gd name="T12" fmla="*/ 7 w 10"/>
                <a:gd name="T13" fmla="*/ 9 h 11"/>
                <a:gd name="T14" fmla="*/ 10 w 10"/>
                <a:gd name="T15" fmla="*/ 9 h 11"/>
                <a:gd name="T16" fmla="*/ 10 w 10"/>
                <a:gd name="T17" fmla="*/ 9 h 11"/>
                <a:gd name="T18" fmla="*/ 6 w 10"/>
                <a:gd name="T19" fmla="*/ 11 h 11"/>
                <a:gd name="T20" fmla="*/ 4 w 10"/>
                <a:gd name="T21" fmla="*/ 11 h 11"/>
                <a:gd name="T22" fmla="*/ 2 w 10"/>
                <a:gd name="T23" fmla="*/ 10 h 11"/>
                <a:gd name="T24" fmla="*/ 1 w 10"/>
                <a:gd name="T25" fmla="*/ 7 h 11"/>
                <a:gd name="T26" fmla="*/ 0 w 10"/>
                <a:gd name="T27" fmla="*/ 5 h 11"/>
                <a:gd name="T28" fmla="*/ 1 w 10"/>
                <a:gd name="T29" fmla="*/ 2 h 11"/>
                <a:gd name="T30" fmla="*/ 3 w 10"/>
                <a:gd name="T31" fmla="*/ 0 h 11"/>
                <a:gd name="T32" fmla="*/ 7 w 10"/>
                <a:gd name="T33" fmla="*/ 0 h 11"/>
                <a:gd name="T34" fmla="*/ 7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7" y="0"/>
                  </a:moveTo>
                  <a:lnTo>
                    <a:pt x="7" y="0"/>
                  </a:lnTo>
                  <a:lnTo>
                    <a:pt x="8" y="3"/>
                  </a:lnTo>
                  <a:lnTo>
                    <a:pt x="10" y="7"/>
                  </a:lnTo>
                  <a:lnTo>
                    <a:pt x="10" y="7"/>
                  </a:lnTo>
                  <a:lnTo>
                    <a:pt x="8" y="8"/>
                  </a:lnTo>
                  <a:lnTo>
                    <a:pt x="7" y="9"/>
                  </a:lnTo>
                  <a:lnTo>
                    <a:pt x="10" y="9"/>
                  </a:lnTo>
                  <a:lnTo>
                    <a:pt x="10" y="9"/>
                  </a:lnTo>
                  <a:lnTo>
                    <a:pt x="6" y="11"/>
                  </a:lnTo>
                  <a:lnTo>
                    <a:pt x="4" y="11"/>
                  </a:lnTo>
                  <a:lnTo>
                    <a:pt x="2" y="10"/>
                  </a:lnTo>
                  <a:lnTo>
                    <a:pt x="1" y="7"/>
                  </a:lnTo>
                  <a:lnTo>
                    <a:pt x="0" y="5"/>
                  </a:lnTo>
                  <a:lnTo>
                    <a:pt x="1" y="2"/>
                  </a:lnTo>
                  <a:lnTo>
                    <a:pt x="3"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6" name="Freeform 23"/>
            <p:cNvSpPr>
              <a:spLocks noEditPoints="1"/>
            </p:cNvSpPr>
            <p:nvPr/>
          </p:nvSpPr>
          <p:spPr bwMode="auto">
            <a:xfrm>
              <a:off x="1076325" y="2254250"/>
              <a:ext cx="209550" cy="249238"/>
            </a:xfrm>
            <a:custGeom>
              <a:avLst/>
              <a:gdLst>
                <a:gd name="T0" fmla="*/ 131 w 132"/>
                <a:gd name="T1" fmla="*/ 17 h 157"/>
                <a:gd name="T2" fmla="*/ 121 w 132"/>
                <a:gd name="T3" fmla="*/ 27 h 157"/>
                <a:gd name="T4" fmla="*/ 115 w 132"/>
                <a:gd name="T5" fmla="*/ 29 h 157"/>
                <a:gd name="T6" fmla="*/ 108 w 132"/>
                <a:gd name="T7" fmla="*/ 33 h 157"/>
                <a:gd name="T8" fmla="*/ 105 w 132"/>
                <a:gd name="T9" fmla="*/ 49 h 157"/>
                <a:gd name="T10" fmla="*/ 99 w 132"/>
                <a:gd name="T11" fmla="*/ 50 h 157"/>
                <a:gd name="T12" fmla="*/ 92 w 132"/>
                <a:gd name="T13" fmla="*/ 51 h 157"/>
                <a:gd name="T14" fmla="*/ 83 w 132"/>
                <a:gd name="T15" fmla="*/ 61 h 157"/>
                <a:gd name="T16" fmla="*/ 69 w 132"/>
                <a:gd name="T17" fmla="*/ 65 h 157"/>
                <a:gd name="T18" fmla="*/ 71 w 132"/>
                <a:gd name="T19" fmla="*/ 72 h 157"/>
                <a:gd name="T20" fmla="*/ 77 w 132"/>
                <a:gd name="T21" fmla="*/ 70 h 157"/>
                <a:gd name="T22" fmla="*/ 76 w 132"/>
                <a:gd name="T23" fmla="*/ 73 h 157"/>
                <a:gd name="T24" fmla="*/ 69 w 132"/>
                <a:gd name="T25" fmla="*/ 78 h 157"/>
                <a:gd name="T26" fmla="*/ 65 w 132"/>
                <a:gd name="T27" fmla="*/ 85 h 157"/>
                <a:gd name="T28" fmla="*/ 55 w 132"/>
                <a:gd name="T29" fmla="*/ 101 h 157"/>
                <a:gd name="T30" fmla="*/ 47 w 132"/>
                <a:gd name="T31" fmla="*/ 101 h 157"/>
                <a:gd name="T32" fmla="*/ 45 w 132"/>
                <a:gd name="T33" fmla="*/ 117 h 157"/>
                <a:gd name="T34" fmla="*/ 41 w 132"/>
                <a:gd name="T35" fmla="*/ 130 h 157"/>
                <a:gd name="T36" fmla="*/ 32 w 132"/>
                <a:gd name="T37" fmla="*/ 136 h 157"/>
                <a:gd name="T38" fmla="*/ 27 w 132"/>
                <a:gd name="T39" fmla="*/ 146 h 157"/>
                <a:gd name="T40" fmla="*/ 25 w 132"/>
                <a:gd name="T41" fmla="*/ 148 h 157"/>
                <a:gd name="T42" fmla="*/ 21 w 132"/>
                <a:gd name="T43" fmla="*/ 151 h 157"/>
                <a:gd name="T44" fmla="*/ 16 w 132"/>
                <a:gd name="T45" fmla="*/ 154 h 157"/>
                <a:gd name="T46" fmla="*/ 14 w 132"/>
                <a:gd name="T47" fmla="*/ 157 h 157"/>
                <a:gd name="T48" fmla="*/ 9 w 132"/>
                <a:gd name="T49" fmla="*/ 152 h 157"/>
                <a:gd name="T50" fmla="*/ 0 w 132"/>
                <a:gd name="T51" fmla="*/ 146 h 157"/>
                <a:gd name="T52" fmla="*/ 2 w 132"/>
                <a:gd name="T53" fmla="*/ 141 h 157"/>
                <a:gd name="T54" fmla="*/ 12 w 132"/>
                <a:gd name="T55" fmla="*/ 142 h 157"/>
                <a:gd name="T56" fmla="*/ 14 w 132"/>
                <a:gd name="T57" fmla="*/ 136 h 157"/>
                <a:gd name="T58" fmla="*/ 18 w 132"/>
                <a:gd name="T59" fmla="*/ 134 h 157"/>
                <a:gd name="T60" fmla="*/ 29 w 132"/>
                <a:gd name="T61" fmla="*/ 122 h 157"/>
                <a:gd name="T62" fmla="*/ 20 w 132"/>
                <a:gd name="T63" fmla="*/ 112 h 157"/>
                <a:gd name="T64" fmla="*/ 24 w 132"/>
                <a:gd name="T65" fmla="*/ 109 h 157"/>
                <a:gd name="T66" fmla="*/ 27 w 132"/>
                <a:gd name="T67" fmla="*/ 108 h 157"/>
                <a:gd name="T68" fmla="*/ 34 w 132"/>
                <a:gd name="T69" fmla="*/ 110 h 157"/>
                <a:gd name="T70" fmla="*/ 40 w 132"/>
                <a:gd name="T71" fmla="*/ 105 h 157"/>
                <a:gd name="T72" fmla="*/ 45 w 132"/>
                <a:gd name="T73" fmla="*/ 94 h 157"/>
                <a:gd name="T74" fmla="*/ 42 w 132"/>
                <a:gd name="T75" fmla="*/ 89 h 157"/>
                <a:gd name="T76" fmla="*/ 41 w 132"/>
                <a:gd name="T77" fmla="*/ 83 h 157"/>
                <a:gd name="T78" fmla="*/ 45 w 132"/>
                <a:gd name="T79" fmla="*/ 81 h 157"/>
                <a:gd name="T80" fmla="*/ 47 w 132"/>
                <a:gd name="T81" fmla="*/ 83 h 157"/>
                <a:gd name="T82" fmla="*/ 54 w 132"/>
                <a:gd name="T83" fmla="*/ 79 h 157"/>
                <a:gd name="T84" fmla="*/ 51 w 132"/>
                <a:gd name="T85" fmla="*/ 71 h 157"/>
                <a:gd name="T86" fmla="*/ 59 w 132"/>
                <a:gd name="T87" fmla="*/ 58 h 157"/>
                <a:gd name="T88" fmla="*/ 67 w 132"/>
                <a:gd name="T89" fmla="*/ 50 h 157"/>
                <a:gd name="T90" fmla="*/ 75 w 132"/>
                <a:gd name="T91" fmla="*/ 45 h 157"/>
                <a:gd name="T92" fmla="*/ 85 w 132"/>
                <a:gd name="T93" fmla="*/ 38 h 157"/>
                <a:gd name="T94" fmla="*/ 83 w 132"/>
                <a:gd name="T95" fmla="*/ 32 h 157"/>
                <a:gd name="T96" fmla="*/ 92 w 132"/>
                <a:gd name="T97" fmla="*/ 33 h 157"/>
                <a:gd name="T98" fmla="*/ 91 w 132"/>
                <a:gd name="T99" fmla="*/ 25 h 157"/>
                <a:gd name="T100" fmla="*/ 100 w 132"/>
                <a:gd name="T101" fmla="*/ 20 h 157"/>
                <a:gd name="T102" fmla="*/ 99 w 132"/>
                <a:gd name="T103" fmla="*/ 11 h 157"/>
                <a:gd name="T104" fmla="*/ 109 w 132"/>
                <a:gd name="T105" fmla="*/ 12 h 157"/>
                <a:gd name="T106" fmla="*/ 112 w 132"/>
                <a:gd name="T107" fmla="*/ 14 h 157"/>
                <a:gd name="T108" fmla="*/ 111 w 132"/>
                <a:gd name="T109" fmla="*/ 5 h 157"/>
                <a:gd name="T110" fmla="*/ 115 w 132"/>
                <a:gd name="T111" fmla="*/ 0 h 157"/>
                <a:gd name="T112" fmla="*/ 119 w 132"/>
                <a:gd name="T113" fmla="*/ 2 h 157"/>
                <a:gd name="T114" fmla="*/ 125 w 132"/>
                <a:gd name="T115" fmla="*/ 2 h 157"/>
                <a:gd name="T116" fmla="*/ 132 w 132"/>
                <a:gd name="T117" fmla="*/ 11 h 157"/>
                <a:gd name="T118" fmla="*/ 64 w 132"/>
                <a:gd name="T119" fmla="*/ 78 h 157"/>
                <a:gd name="T120" fmla="*/ 61 w 132"/>
                <a:gd name="T121" fmla="*/ 7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57">
                  <a:moveTo>
                    <a:pt x="132" y="11"/>
                  </a:moveTo>
                  <a:lnTo>
                    <a:pt x="132" y="11"/>
                  </a:lnTo>
                  <a:lnTo>
                    <a:pt x="132" y="13"/>
                  </a:lnTo>
                  <a:lnTo>
                    <a:pt x="131" y="17"/>
                  </a:lnTo>
                  <a:lnTo>
                    <a:pt x="128" y="21"/>
                  </a:lnTo>
                  <a:lnTo>
                    <a:pt x="128" y="21"/>
                  </a:lnTo>
                  <a:lnTo>
                    <a:pt x="121" y="27"/>
                  </a:lnTo>
                  <a:lnTo>
                    <a:pt x="121" y="27"/>
                  </a:lnTo>
                  <a:lnTo>
                    <a:pt x="119" y="27"/>
                  </a:lnTo>
                  <a:lnTo>
                    <a:pt x="117" y="27"/>
                  </a:lnTo>
                  <a:lnTo>
                    <a:pt x="117" y="27"/>
                  </a:lnTo>
                  <a:lnTo>
                    <a:pt x="115" y="29"/>
                  </a:lnTo>
                  <a:lnTo>
                    <a:pt x="113" y="32"/>
                  </a:lnTo>
                  <a:lnTo>
                    <a:pt x="111" y="33"/>
                  </a:lnTo>
                  <a:lnTo>
                    <a:pt x="108" y="33"/>
                  </a:lnTo>
                  <a:lnTo>
                    <a:pt x="108" y="33"/>
                  </a:lnTo>
                  <a:lnTo>
                    <a:pt x="108" y="39"/>
                  </a:lnTo>
                  <a:lnTo>
                    <a:pt x="107" y="42"/>
                  </a:lnTo>
                  <a:lnTo>
                    <a:pt x="106" y="45"/>
                  </a:lnTo>
                  <a:lnTo>
                    <a:pt x="105" y="49"/>
                  </a:lnTo>
                  <a:lnTo>
                    <a:pt x="105" y="49"/>
                  </a:lnTo>
                  <a:lnTo>
                    <a:pt x="104" y="48"/>
                  </a:lnTo>
                  <a:lnTo>
                    <a:pt x="102" y="48"/>
                  </a:lnTo>
                  <a:lnTo>
                    <a:pt x="99" y="50"/>
                  </a:lnTo>
                  <a:lnTo>
                    <a:pt x="95" y="53"/>
                  </a:lnTo>
                  <a:lnTo>
                    <a:pt x="94" y="53"/>
                  </a:lnTo>
                  <a:lnTo>
                    <a:pt x="92" y="51"/>
                  </a:lnTo>
                  <a:lnTo>
                    <a:pt x="92" y="51"/>
                  </a:lnTo>
                  <a:lnTo>
                    <a:pt x="87" y="56"/>
                  </a:lnTo>
                  <a:lnTo>
                    <a:pt x="87" y="56"/>
                  </a:lnTo>
                  <a:lnTo>
                    <a:pt x="84" y="59"/>
                  </a:lnTo>
                  <a:lnTo>
                    <a:pt x="83" y="61"/>
                  </a:lnTo>
                  <a:lnTo>
                    <a:pt x="83" y="65"/>
                  </a:lnTo>
                  <a:lnTo>
                    <a:pt x="83" y="65"/>
                  </a:lnTo>
                  <a:lnTo>
                    <a:pt x="69" y="65"/>
                  </a:lnTo>
                  <a:lnTo>
                    <a:pt x="69" y="65"/>
                  </a:lnTo>
                  <a:lnTo>
                    <a:pt x="69" y="67"/>
                  </a:lnTo>
                  <a:lnTo>
                    <a:pt x="69" y="69"/>
                  </a:lnTo>
                  <a:lnTo>
                    <a:pt x="70" y="71"/>
                  </a:lnTo>
                  <a:lnTo>
                    <a:pt x="71" y="72"/>
                  </a:lnTo>
                  <a:lnTo>
                    <a:pt x="73" y="72"/>
                  </a:lnTo>
                  <a:lnTo>
                    <a:pt x="75" y="72"/>
                  </a:lnTo>
                  <a:lnTo>
                    <a:pt x="76" y="71"/>
                  </a:lnTo>
                  <a:lnTo>
                    <a:pt x="77" y="70"/>
                  </a:lnTo>
                  <a:lnTo>
                    <a:pt x="77" y="70"/>
                  </a:lnTo>
                  <a:lnTo>
                    <a:pt x="78" y="70"/>
                  </a:lnTo>
                  <a:lnTo>
                    <a:pt x="78" y="72"/>
                  </a:lnTo>
                  <a:lnTo>
                    <a:pt x="76" y="73"/>
                  </a:lnTo>
                  <a:lnTo>
                    <a:pt x="75" y="74"/>
                  </a:lnTo>
                  <a:lnTo>
                    <a:pt x="75" y="74"/>
                  </a:lnTo>
                  <a:lnTo>
                    <a:pt x="71" y="75"/>
                  </a:lnTo>
                  <a:lnTo>
                    <a:pt x="69" y="78"/>
                  </a:lnTo>
                  <a:lnTo>
                    <a:pt x="68" y="80"/>
                  </a:lnTo>
                  <a:lnTo>
                    <a:pt x="65" y="81"/>
                  </a:lnTo>
                  <a:lnTo>
                    <a:pt x="65" y="81"/>
                  </a:lnTo>
                  <a:lnTo>
                    <a:pt x="65" y="85"/>
                  </a:lnTo>
                  <a:lnTo>
                    <a:pt x="64" y="88"/>
                  </a:lnTo>
                  <a:lnTo>
                    <a:pt x="61" y="93"/>
                  </a:lnTo>
                  <a:lnTo>
                    <a:pt x="57" y="97"/>
                  </a:lnTo>
                  <a:lnTo>
                    <a:pt x="55" y="101"/>
                  </a:lnTo>
                  <a:lnTo>
                    <a:pt x="54" y="104"/>
                  </a:lnTo>
                  <a:lnTo>
                    <a:pt x="54" y="104"/>
                  </a:lnTo>
                  <a:lnTo>
                    <a:pt x="51" y="102"/>
                  </a:lnTo>
                  <a:lnTo>
                    <a:pt x="47" y="101"/>
                  </a:lnTo>
                  <a:lnTo>
                    <a:pt x="47" y="101"/>
                  </a:lnTo>
                  <a:lnTo>
                    <a:pt x="47" y="116"/>
                  </a:lnTo>
                  <a:lnTo>
                    <a:pt x="47" y="116"/>
                  </a:lnTo>
                  <a:lnTo>
                    <a:pt x="45" y="117"/>
                  </a:lnTo>
                  <a:lnTo>
                    <a:pt x="43" y="119"/>
                  </a:lnTo>
                  <a:lnTo>
                    <a:pt x="42" y="123"/>
                  </a:lnTo>
                  <a:lnTo>
                    <a:pt x="42" y="127"/>
                  </a:lnTo>
                  <a:lnTo>
                    <a:pt x="41" y="130"/>
                  </a:lnTo>
                  <a:lnTo>
                    <a:pt x="41" y="130"/>
                  </a:lnTo>
                  <a:lnTo>
                    <a:pt x="39" y="132"/>
                  </a:lnTo>
                  <a:lnTo>
                    <a:pt x="36" y="134"/>
                  </a:lnTo>
                  <a:lnTo>
                    <a:pt x="32" y="136"/>
                  </a:lnTo>
                  <a:lnTo>
                    <a:pt x="29" y="140"/>
                  </a:lnTo>
                  <a:lnTo>
                    <a:pt x="29" y="140"/>
                  </a:lnTo>
                  <a:lnTo>
                    <a:pt x="28" y="143"/>
                  </a:lnTo>
                  <a:lnTo>
                    <a:pt x="27" y="146"/>
                  </a:lnTo>
                  <a:lnTo>
                    <a:pt x="27" y="146"/>
                  </a:lnTo>
                  <a:lnTo>
                    <a:pt x="26" y="147"/>
                  </a:lnTo>
                  <a:lnTo>
                    <a:pt x="25" y="147"/>
                  </a:lnTo>
                  <a:lnTo>
                    <a:pt x="25" y="148"/>
                  </a:lnTo>
                  <a:lnTo>
                    <a:pt x="25" y="148"/>
                  </a:lnTo>
                  <a:lnTo>
                    <a:pt x="24" y="149"/>
                  </a:lnTo>
                  <a:lnTo>
                    <a:pt x="24" y="150"/>
                  </a:lnTo>
                  <a:lnTo>
                    <a:pt x="21" y="151"/>
                  </a:lnTo>
                  <a:lnTo>
                    <a:pt x="19" y="151"/>
                  </a:lnTo>
                  <a:lnTo>
                    <a:pt x="16" y="152"/>
                  </a:lnTo>
                  <a:lnTo>
                    <a:pt x="16" y="152"/>
                  </a:lnTo>
                  <a:lnTo>
                    <a:pt x="16" y="154"/>
                  </a:lnTo>
                  <a:lnTo>
                    <a:pt x="16" y="155"/>
                  </a:lnTo>
                  <a:lnTo>
                    <a:pt x="15" y="156"/>
                  </a:lnTo>
                  <a:lnTo>
                    <a:pt x="14" y="157"/>
                  </a:lnTo>
                  <a:lnTo>
                    <a:pt x="14" y="157"/>
                  </a:lnTo>
                  <a:lnTo>
                    <a:pt x="12" y="157"/>
                  </a:lnTo>
                  <a:lnTo>
                    <a:pt x="10" y="156"/>
                  </a:lnTo>
                  <a:lnTo>
                    <a:pt x="9" y="154"/>
                  </a:lnTo>
                  <a:lnTo>
                    <a:pt x="9" y="152"/>
                  </a:lnTo>
                  <a:lnTo>
                    <a:pt x="9" y="152"/>
                  </a:lnTo>
                  <a:lnTo>
                    <a:pt x="4" y="149"/>
                  </a:lnTo>
                  <a:lnTo>
                    <a:pt x="2" y="148"/>
                  </a:lnTo>
                  <a:lnTo>
                    <a:pt x="0" y="146"/>
                  </a:lnTo>
                  <a:lnTo>
                    <a:pt x="0" y="146"/>
                  </a:lnTo>
                  <a:lnTo>
                    <a:pt x="0" y="144"/>
                  </a:lnTo>
                  <a:lnTo>
                    <a:pt x="1" y="142"/>
                  </a:lnTo>
                  <a:lnTo>
                    <a:pt x="2" y="141"/>
                  </a:lnTo>
                  <a:lnTo>
                    <a:pt x="4" y="140"/>
                  </a:lnTo>
                  <a:lnTo>
                    <a:pt x="8" y="140"/>
                  </a:lnTo>
                  <a:lnTo>
                    <a:pt x="12" y="142"/>
                  </a:lnTo>
                  <a:lnTo>
                    <a:pt x="12" y="142"/>
                  </a:lnTo>
                  <a:lnTo>
                    <a:pt x="13" y="142"/>
                  </a:lnTo>
                  <a:lnTo>
                    <a:pt x="13" y="141"/>
                  </a:lnTo>
                  <a:lnTo>
                    <a:pt x="14" y="139"/>
                  </a:lnTo>
                  <a:lnTo>
                    <a:pt x="14" y="136"/>
                  </a:lnTo>
                  <a:lnTo>
                    <a:pt x="14" y="134"/>
                  </a:lnTo>
                  <a:lnTo>
                    <a:pt x="14" y="134"/>
                  </a:lnTo>
                  <a:lnTo>
                    <a:pt x="16" y="134"/>
                  </a:lnTo>
                  <a:lnTo>
                    <a:pt x="18" y="134"/>
                  </a:lnTo>
                  <a:lnTo>
                    <a:pt x="18" y="134"/>
                  </a:lnTo>
                  <a:lnTo>
                    <a:pt x="22" y="132"/>
                  </a:lnTo>
                  <a:lnTo>
                    <a:pt x="24" y="128"/>
                  </a:lnTo>
                  <a:lnTo>
                    <a:pt x="29" y="122"/>
                  </a:lnTo>
                  <a:lnTo>
                    <a:pt x="29" y="122"/>
                  </a:lnTo>
                  <a:lnTo>
                    <a:pt x="28" y="116"/>
                  </a:lnTo>
                  <a:lnTo>
                    <a:pt x="26" y="114"/>
                  </a:lnTo>
                  <a:lnTo>
                    <a:pt x="20" y="112"/>
                  </a:lnTo>
                  <a:lnTo>
                    <a:pt x="20" y="112"/>
                  </a:lnTo>
                  <a:lnTo>
                    <a:pt x="21" y="110"/>
                  </a:lnTo>
                  <a:lnTo>
                    <a:pt x="22" y="109"/>
                  </a:lnTo>
                  <a:lnTo>
                    <a:pt x="24" y="109"/>
                  </a:lnTo>
                  <a:lnTo>
                    <a:pt x="26" y="109"/>
                  </a:lnTo>
                  <a:lnTo>
                    <a:pt x="26" y="109"/>
                  </a:lnTo>
                  <a:lnTo>
                    <a:pt x="27" y="108"/>
                  </a:lnTo>
                  <a:lnTo>
                    <a:pt x="27" y="108"/>
                  </a:lnTo>
                  <a:lnTo>
                    <a:pt x="32" y="108"/>
                  </a:lnTo>
                  <a:lnTo>
                    <a:pt x="33" y="109"/>
                  </a:lnTo>
                  <a:lnTo>
                    <a:pt x="34" y="110"/>
                  </a:lnTo>
                  <a:lnTo>
                    <a:pt x="34" y="110"/>
                  </a:lnTo>
                  <a:lnTo>
                    <a:pt x="37" y="109"/>
                  </a:lnTo>
                  <a:lnTo>
                    <a:pt x="38" y="108"/>
                  </a:lnTo>
                  <a:lnTo>
                    <a:pt x="39" y="107"/>
                  </a:lnTo>
                  <a:lnTo>
                    <a:pt x="40" y="105"/>
                  </a:lnTo>
                  <a:lnTo>
                    <a:pt x="40" y="100"/>
                  </a:lnTo>
                  <a:lnTo>
                    <a:pt x="41" y="94"/>
                  </a:lnTo>
                  <a:lnTo>
                    <a:pt x="41" y="94"/>
                  </a:lnTo>
                  <a:lnTo>
                    <a:pt x="45" y="94"/>
                  </a:lnTo>
                  <a:lnTo>
                    <a:pt x="45" y="94"/>
                  </a:lnTo>
                  <a:lnTo>
                    <a:pt x="45" y="92"/>
                  </a:lnTo>
                  <a:lnTo>
                    <a:pt x="44" y="91"/>
                  </a:lnTo>
                  <a:lnTo>
                    <a:pt x="42" y="89"/>
                  </a:lnTo>
                  <a:lnTo>
                    <a:pt x="40" y="87"/>
                  </a:lnTo>
                  <a:lnTo>
                    <a:pt x="40" y="86"/>
                  </a:lnTo>
                  <a:lnTo>
                    <a:pt x="41" y="83"/>
                  </a:lnTo>
                  <a:lnTo>
                    <a:pt x="41" y="83"/>
                  </a:lnTo>
                  <a:lnTo>
                    <a:pt x="42" y="84"/>
                  </a:lnTo>
                  <a:lnTo>
                    <a:pt x="43" y="83"/>
                  </a:lnTo>
                  <a:lnTo>
                    <a:pt x="45" y="81"/>
                  </a:lnTo>
                  <a:lnTo>
                    <a:pt x="45" y="81"/>
                  </a:lnTo>
                  <a:lnTo>
                    <a:pt x="47" y="82"/>
                  </a:lnTo>
                  <a:lnTo>
                    <a:pt x="47" y="83"/>
                  </a:lnTo>
                  <a:lnTo>
                    <a:pt x="47" y="83"/>
                  </a:lnTo>
                  <a:lnTo>
                    <a:pt x="47" y="83"/>
                  </a:lnTo>
                  <a:lnTo>
                    <a:pt x="48" y="82"/>
                  </a:lnTo>
                  <a:lnTo>
                    <a:pt x="49" y="80"/>
                  </a:lnTo>
                  <a:lnTo>
                    <a:pt x="51" y="79"/>
                  </a:lnTo>
                  <a:lnTo>
                    <a:pt x="54" y="79"/>
                  </a:lnTo>
                  <a:lnTo>
                    <a:pt x="54" y="79"/>
                  </a:lnTo>
                  <a:lnTo>
                    <a:pt x="54" y="75"/>
                  </a:lnTo>
                  <a:lnTo>
                    <a:pt x="53" y="73"/>
                  </a:lnTo>
                  <a:lnTo>
                    <a:pt x="51" y="71"/>
                  </a:lnTo>
                  <a:lnTo>
                    <a:pt x="51" y="67"/>
                  </a:lnTo>
                  <a:lnTo>
                    <a:pt x="51" y="67"/>
                  </a:lnTo>
                  <a:lnTo>
                    <a:pt x="57" y="62"/>
                  </a:lnTo>
                  <a:lnTo>
                    <a:pt x="59" y="58"/>
                  </a:lnTo>
                  <a:lnTo>
                    <a:pt x="59" y="51"/>
                  </a:lnTo>
                  <a:lnTo>
                    <a:pt x="59" y="51"/>
                  </a:lnTo>
                  <a:lnTo>
                    <a:pt x="62" y="51"/>
                  </a:lnTo>
                  <a:lnTo>
                    <a:pt x="67" y="50"/>
                  </a:lnTo>
                  <a:lnTo>
                    <a:pt x="71" y="48"/>
                  </a:lnTo>
                  <a:lnTo>
                    <a:pt x="74" y="47"/>
                  </a:lnTo>
                  <a:lnTo>
                    <a:pt x="75" y="45"/>
                  </a:lnTo>
                  <a:lnTo>
                    <a:pt x="75" y="45"/>
                  </a:lnTo>
                  <a:lnTo>
                    <a:pt x="77" y="43"/>
                  </a:lnTo>
                  <a:lnTo>
                    <a:pt x="82" y="41"/>
                  </a:lnTo>
                  <a:lnTo>
                    <a:pt x="84" y="40"/>
                  </a:lnTo>
                  <a:lnTo>
                    <a:pt x="85" y="38"/>
                  </a:lnTo>
                  <a:lnTo>
                    <a:pt x="85" y="35"/>
                  </a:lnTo>
                  <a:lnTo>
                    <a:pt x="83" y="33"/>
                  </a:lnTo>
                  <a:lnTo>
                    <a:pt x="83" y="33"/>
                  </a:lnTo>
                  <a:lnTo>
                    <a:pt x="83" y="32"/>
                  </a:lnTo>
                  <a:lnTo>
                    <a:pt x="84" y="31"/>
                  </a:lnTo>
                  <a:lnTo>
                    <a:pt x="87" y="31"/>
                  </a:lnTo>
                  <a:lnTo>
                    <a:pt x="92" y="33"/>
                  </a:lnTo>
                  <a:lnTo>
                    <a:pt x="92" y="33"/>
                  </a:lnTo>
                  <a:lnTo>
                    <a:pt x="94" y="32"/>
                  </a:lnTo>
                  <a:lnTo>
                    <a:pt x="94" y="31"/>
                  </a:lnTo>
                  <a:lnTo>
                    <a:pt x="92" y="28"/>
                  </a:lnTo>
                  <a:lnTo>
                    <a:pt x="91" y="25"/>
                  </a:lnTo>
                  <a:lnTo>
                    <a:pt x="92" y="21"/>
                  </a:lnTo>
                  <a:lnTo>
                    <a:pt x="92" y="21"/>
                  </a:lnTo>
                  <a:lnTo>
                    <a:pt x="98" y="21"/>
                  </a:lnTo>
                  <a:lnTo>
                    <a:pt x="100" y="20"/>
                  </a:lnTo>
                  <a:lnTo>
                    <a:pt x="100" y="19"/>
                  </a:lnTo>
                  <a:lnTo>
                    <a:pt x="100" y="15"/>
                  </a:lnTo>
                  <a:lnTo>
                    <a:pt x="99" y="11"/>
                  </a:lnTo>
                  <a:lnTo>
                    <a:pt x="99" y="11"/>
                  </a:lnTo>
                  <a:lnTo>
                    <a:pt x="103" y="11"/>
                  </a:lnTo>
                  <a:lnTo>
                    <a:pt x="107" y="11"/>
                  </a:lnTo>
                  <a:lnTo>
                    <a:pt x="108" y="11"/>
                  </a:lnTo>
                  <a:lnTo>
                    <a:pt x="109" y="12"/>
                  </a:lnTo>
                  <a:lnTo>
                    <a:pt x="110" y="13"/>
                  </a:lnTo>
                  <a:lnTo>
                    <a:pt x="110" y="15"/>
                  </a:lnTo>
                  <a:lnTo>
                    <a:pt x="110" y="15"/>
                  </a:lnTo>
                  <a:lnTo>
                    <a:pt x="112" y="14"/>
                  </a:lnTo>
                  <a:lnTo>
                    <a:pt x="113" y="12"/>
                  </a:lnTo>
                  <a:lnTo>
                    <a:pt x="113" y="11"/>
                  </a:lnTo>
                  <a:lnTo>
                    <a:pt x="112" y="9"/>
                  </a:lnTo>
                  <a:lnTo>
                    <a:pt x="111" y="5"/>
                  </a:lnTo>
                  <a:lnTo>
                    <a:pt x="111" y="3"/>
                  </a:lnTo>
                  <a:lnTo>
                    <a:pt x="112" y="0"/>
                  </a:lnTo>
                  <a:lnTo>
                    <a:pt x="112" y="0"/>
                  </a:lnTo>
                  <a:lnTo>
                    <a:pt x="115" y="0"/>
                  </a:lnTo>
                  <a:lnTo>
                    <a:pt x="116" y="1"/>
                  </a:lnTo>
                  <a:lnTo>
                    <a:pt x="117" y="3"/>
                  </a:lnTo>
                  <a:lnTo>
                    <a:pt x="117" y="3"/>
                  </a:lnTo>
                  <a:lnTo>
                    <a:pt x="119" y="2"/>
                  </a:lnTo>
                  <a:lnTo>
                    <a:pt x="120" y="2"/>
                  </a:lnTo>
                  <a:lnTo>
                    <a:pt x="121" y="0"/>
                  </a:lnTo>
                  <a:lnTo>
                    <a:pt x="121" y="0"/>
                  </a:lnTo>
                  <a:lnTo>
                    <a:pt x="125" y="2"/>
                  </a:lnTo>
                  <a:lnTo>
                    <a:pt x="127" y="5"/>
                  </a:lnTo>
                  <a:lnTo>
                    <a:pt x="129" y="8"/>
                  </a:lnTo>
                  <a:lnTo>
                    <a:pt x="132" y="11"/>
                  </a:lnTo>
                  <a:lnTo>
                    <a:pt x="132" y="11"/>
                  </a:lnTo>
                  <a:close/>
                  <a:moveTo>
                    <a:pt x="59" y="79"/>
                  </a:moveTo>
                  <a:lnTo>
                    <a:pt x="59" y="79"/>
                  </a:lnTo>
                  <a:lnTo>
                    <a:pt x="62" y="79"/>
                  </a:lnTo>
                  <a:lnTo>
                    <a:pt x="64" y="78"/>
                  </a:lnTo>
                  <a:lnTo>
                    <a:pt x="65" y="76"/>
                  </a:lnTo>
                  <a:lnTo>
                    <a:pt x="64" y="75"/>
                  </a:lnTo>
                  <a:lnTo>
                    <a:pt x="63" y="74"/>
                  </a:lnTo>
                  <a:lnTo>
                    <a:pt x="61" y="74"/>
                  </a:lnTo>
                  <a:lnTo>
                    <a:pt x="60" y="75"/>
                  </a:lnTo>
                  <a:lnTo>
                    <a:pt x="59" y="79"/>
                  </a:lnTo>
                  <a:lnTo>
                    <a:pt x="5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7" name="Freeform 24"/>
            <p:cNvSpPr>
              <a:spLocks/>
            </p:cNvSpPr>
            <p:nvPr/>
          </p:nvSpPr>
          <p:spPr bwMode="auto">
            <a:xfrm>
              <a:off x="1274763" y="2124075"/>
              <a:ext cx="158750" cy="147638"/>
            </a:xfrm>
            <a:custGeom>
              <a:avLst/>
              <a:gdLst>
                <a:gd name="T0" fmla="*/ 46 w 100"/>
                <a:gd name="T1" fmla="*/ 34 h 93"/>
                <a:gd name="T2" fmla="*/ 49 w 100"/>
                <a:gd name="T3" fmla="*/ 34 h 93"/>
                <a:gd name="T4" fmla="*/ 53 w 100"/>
                <a:gd name="T5" fmla="*/ 35 h 93"/>
                <a:gd name="T6" fmla="*/ 57 w 100"/>
                <a:gd name="T7" fmla="*/ 30 h 93"/>
                <a:gd name="T8" fmla="*/ 61 w 100"/>
                <a:gd name="T9" fmla="*/ 26 h 93"/>
                <a:gd name="T10" fmla="*/ 64 w 100"/>
                <a:gd name="T11" fmla="*/ 22 h 93"/>
                <a:gd name="T12" fmla="*/ 72 w 100"/>
                <a:gd name="T13" fmla="*/ 16 h 93"/>
                <a:gd name="T14" fmla="*/ 73 w 100"/>
                <a:gd name="T15" fmla="*/ 10 h 93"/>
                <a:gd name="T16" fmla="*/ 86 w 100"/>
                <a:gd name="T17" fmla="*/ 14 h 93"/>
                <a:gd name="T18" fmla="*/ 87 w 100"/>
                <a:gd name="T19" fmla="*/ 14 h 93"/>
                <a:gd name="T20" fmla="*/ 83 w 100"/>
                <a:gd name="T21" fmla="*/ 8 h 93"/>
                <a:gd name="T22" fmla="*/ 89 w 100"/>
                <a:gd name="T23" fmla="*/ 2 h 93"/>
                <a:gd name="T24" fmla="*/ 94 w 100"/>
                <a:gd name="T25" fmla="*/ 3 h 93"/>
                <a:gd name="T26" fmla="*/ 93 w 100"/>
                <a:gd name="T27" fmla="*/ 14 h 93"/>
                <a:gd name="T28" fmla="*/ 96 w 100"/>
                <a:gd name="T29" fmla="*/ 14 h 93"/>
                <a:gd name="T30" fmla="*/ 99 w 100"/>
                <a:gd name="T31" fmla="*/ 11 h 93"/>
                <a:gd name="T32" fmla="*/ 99 w 100"/>
                <a:gd name="T33" fmla="*/ 16 h 93"/>
                <a:gd name="T34" fmla="*/ 95 w 100"/>
                <a:gd name="T35" fmla="*/ 22 h 93"/>
                <a:gd name="T36" fmla="*/ 86 w 100"/>
                <a:gd name="T37" fmla="*/ 24 h 93"/>
                <a:gd name="T38" fmla="*/ 84 w 100"/>
                <a:gd name="T39" fmla="*/ 26 h 93"/>
                <a:gd name="T40" fmla="*/ 83 w 100"/>
                <a:gd name="T41" fmla="*/ 28 h 93"/>
                <a:gd name="T42" fmla="*/ 75 w 100"/>
                <a:gd name="T43" fmla="*/ 33 h 93"/>
                <a:gd name="T44" fmla="*/ 75 w 100"/>
                <a:gd name="T45" fmla="*/ 36 h 93"/>
                <a:gd name="T46" fmla="*/ 75 w 100"/>
                <a:gd name="T47" fmla="*/ 40 h 93"/>
                <a:gd name="T48" fmla="*/ 68 w 100"/>
                <a:gd name="T49" fmla="*/ 42 h 93"/>
                <a:gd name="T50" fmla="*/ 66 w 100"/>
                <a:gd name="T51" fmla="*/ 47 h 93"/>
                <a:gd name="T52" fmla="*/ 64 w 100"/>
                <a:gd name="T53" fmla="*/ 49 h 93"/>
                <a:gd name="T54" fmla="*/ 59 w 100"/>
                <a:gd name="T55" fmla="*/ 53 h 93"/>
                <a:gd name="T56" fmla="*/ 55 w 100"/>
                <a:gd name="T57" fmla="*/ 54 h 93"/>
                <a:gd name="T58" fmla="*/ 53 w 100"/>
                <a:gd name="T59" fmla="*/ 57 h 93"/>
                <a:gd name="T60" fmla="*/ 43 w 100"/>
                <a:gd name="T61" fmla="*/ 55 h 93"/>
                <a:gd name="T62" fmla="*/ 39 w 100"/>
                <a:gd name="T63" fmla="*/ 66 h 93"/>
                <a:gd name="T64" fmla="*/ 35 w 100"/>
                <a:gd name="T65" fmla="*/ 71 h 93"/>
                <a:gd name="T66" fmla="*/ 27 w 100"/>
                <a:gd name="T67" fmla="*/ 71 h 93"/>
                <a:gd name="T68" fmla="*/ 21 w 100"/>
                <a:gd name="T69" fmla="*/ 75 h 93"/>
                <a:gd name="T70" fmla="*/ 20 w 100"/>
                <a:gd name="T71" fmla="*/ 80 h 93"/>
                <a:gd name="T72" fmla="*/ 19 w 100"/>
                <a:gd name="T73" fmla="*/ 85 h 93"/>
                <a:gd name="T74" fmla="*/ 14 w 100"/>
                <a:gd name="T75" fmla="*/ 85 h 93"/>
                <a:gd name="T76" fmla="*/ 14 w 100"/>
                <a:gd name="T77" fmla="*/ 92 h 93"/>
                <a:gd name="T78" fmla="*/ 12 w 100"/>
                <a:gd name="T79" fmla="*/ 93 h 93"/>
                <a:gd name="T80" fmla="*/ 7 w 100"/>
                <a:gd name="T81" fmla="*/ 89 h 93"/>
                <a:gd name="T82" fmla="*/ 1 w 100"/>
                <a:gd name="T83" fmla="*/ 80 h 93"/>
                <a:gd name="T84" fmla="*/ 0 w 100"/>
                <a:gd name="T85" fmla="*/ 76 h 93"/>
                <a:gd name="T86" fmla="*/ 7 w 100"/>
                <a:gd name="T87" fmla="*/ 73 h 93"/>
                <a:gd name="T88" fmla="*/ 7 w 100"/>
                <a:gd name="T89" fmla="*/ 69 h 93"/>
                <a:gd name="T90" fmla="*/ 17 w 100"/>
                <a:gd name="T91" fmla="*/ 64 h 93"/>
                <a:gd name="T92" fmla="*/ 17 w 100"/>
                <a:gd name="T93" fmla="*/ 60 h 93"/>
                <a:gd name="T94" fmla="*/ 22 w 100"/>
                <a:gd name="T95" fmla="*/ 57 h 93"/>
                <a:gd name="T96" fmla="*/ 32 w 100"/>
                <a:gd name="T97" fmla="*/ 53 h 93"/>
                <a:gd name="T98" fmla="*/ 35 w 100"/>
                <a:gd name="T99" fmla="*/ 53 h 93"/>
                <a:gd name="T100" fmla="*/ 38 w 100"/>
                <a:gd name="T101" fmla="*/ 55 h 93"/>
                <a:gd name="T102" fmla="*/ 42 w 100"/>
                <a:gd name="T103" fmla="*/ 49 h 93"/>
                <a:gd name="T104" fmla="*/ 45 w 100"/>
                <a:gd name="T105" fmla="*/ 48 h 93"/>
                <a:gd name="T106" fmla="*/ 48 w 100"/>
                <a:gd name="T107" fmla="*/ 43 h 93"/>
                <a:gd name="T108" fmla="*/ 51 w 100"/>
                <a:gd name="T109" fmla="*/ 38 h 93"/>
                <a:gd name="T110" fmla="*/ 49 w 100"/>
                <a:gd name="T111"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93">
                  <a:moveTo>
                    <a:pt x="47" y="35"/>
                  </a:moveTo>
                  <a:lnTo>
                    <a:pt x="47" y="35"/>
                  </a:lnTo>
                  <a:lnTo>
                    <a:pt x="46" y="34"/>
                  </a:lnTo>
                  <a:lnTo>
                    <a:pt x="47" y="33"/>
                  </a:lnTo>
                  <a:lnTo>
                    <a:pt x="49" y="33"/>
                  </a:lnTo>
                  <a:lnTo>
                    <a:pt x="49" y="34"/>
                  </a:lnTo>
                  <a:lnTo>
                    <a:pt x="51" y="35"/>
                  </a:lnTo>
                  <a:lnTo>
                    <a:pt x="51" y="35"/>
                  </a:lnTo>
                  <a:lnTo>
                    <a:pt x="53" y="35"/>
                  </a:lnTo>
                  <a:lnTo>
                    <a:pt x="55" y="33"/>
                  </a:lnTo>
                  <a:lnTo>
                    <a:pt x="57" y="30"/>
                  </a:lnTo>
                  <a:lnTo>
                    <a:pt x="57" y="30"/>
                  </a:lnTo>
                  <a:lnTo>
                    <a:pt x="61" y="28"/>
                  </a:lnTo>
                  <a:lnTo>
                    <a:pt x="61" y="28"/>
                  </a:lnTo>
                  <a:lnTo>
                    <a:pt x="61" y="26"/>
                  </a:lnTo>
                  <a:lnTo>
                    <a:pt x="61" y="24"/>
                  </a:lnTo>
                  <a:lnTo>
                    <a:pt x="61" y="24"/>
                  </a:lnTo>
                  <a:lnTo>
                    <a:pt x="64" y="22"/>
                  </a:lnTo>
                  <a:lnTo>
                    <a:pt x="68" y="20"/>
                  </a:lnTo>
                  <a:lnTo>
                    <a:pt x="70" y="19"/>
                  </a:lnTo>
                  <a:lnTo>
                    <a:pt x="72" y="16"/>
                  </a:lnTo>
                  <a:lnTo>
                    <a:pt x="73" y="14"/>
                  </a:lnTo>
                  <a:lnTo>
                    <a:pt x="73" y="10"/>
                  </a:lnTo>
                  <a:lnTo>
                    <a:pt x="73" y="10"/>
                  </a:lnTo>
                  <a:lnTo>
                    <a:pt x="77" y="10"/>
                  </a:lnTo>
                  <a:lnTo>
                    <a:pt x="81" y="11"/>
                  </a:lnTo>
                  <a:lnTo>
                    <a:pt x="86" y="14"/>
                  </a:lnTo>
                  <a:lnTo>
                    <a:pt x="86" y="14"/>
                  </a:lnTo>
                  <a:lnTo>
                    <a:pt x="87" y="14"/>
                  </a:lnTo>
                  <a:lnTo>
                    <a:pt x="87" y="14"/>
                  </a:lnTo>
                  <a:lnTo>
                    <a:pt x="87" y="12"/>
                  </a:lnTo>
                  <a:lnTo>
                    <a:pt x="85" y="9"/>
                  </a:lnTo>
                  <a:lnTo>
                    <a:pt x="83" y="8"/>
                  </a:lnTo>
                  <a:lnTo>
                    <a:pt x="83" y="8"/>
                  </a:lnTo>
                  <a:lnTo>
                    <a:pt x="87" y="4"/>
                  </a:lnTo>
                  <a:lnTo>
                    <a:pt x="89" y="2"/>
                  </a:lnTo>
                  <a:lnTo>
                    <a:pt x="90" y="0"/>
                  </a:lnTo>
                  <a:lnTo>
                    <a:pt x="90" y="0"/>
                  </a:lnTo>
                  <a:lnTo>
                    <a:pt x="94" y="3"/>
                  </a:lnTo>
                  <a:lnTo>
                    <a:pt x="95" y="6"/>
                  </a:lnTo>
                  <a:lnTo>
                    <a:pt x="94" y="10"/>
                  </a:lnTo>
                  <a:lnTo>
                    <a:pt x="93" y="14"/>
                  </a:lnTo>
                  <a:lnTo>
                    <a:pt x="93" y="14"/>
                  </a:lnTo>
                  <a:lnTo>
                    <a:pt x="95" y="15"/>
                  </a:lnTo>
                  <a:lnTo>
                    <a:pt x="96" y="14"/>
                  </a:lnTo>
                  <a:lnTo>
                    <a:pt x="97" y="10"/>
                  </a:lnTo>
                  <a:lnTo>
                    <a:pt x="97" y="10"/>
                  </a:lnTo>
                  <a:lnTo>
                    <a:pt x="99" y="11"/>
                  </a:lnTo>
                  <a:lnTo>
                    <a:pt x="100" y="13"/>
                  </a:lnTo>
                  <a:lnTo>
                    <a:pt x="100" y="14"/>
                  </a:lnTo>
                  <a:lnTo>
                    <a:pt x="99" y="16"/>
                  </a:lnTo>
                  <a:lnTo>
                    <a:pt x="97" y="20"/>
                  </a:lnTo>
                  <a:lnTo>
                    <a:pt x="95" y="22"/>
                  </a:lnTo>
                  <a:lnTo>
                    <a:pt x="95" y="22"/>
                  </a:lnTo>
                  <a:lnTo>
                    <a:pt x="92" y="22"/>
                  </a:lnTo>
                  <a:lnTo>
                    <a:pt x="89" y="22"/>
                  </a:lnTo>
                  <a:lnTo>
                    <a:pt x="86" y="24"/>
                  </a:lnTo>
                  <a:lnTo>
                    <a:pt x="86" y="24"/>
                  </a:lnTo>
                  <a:lnTo>
                    <a:pt x="84" y="24"/>
                  </a:lnTo>
                  <a:lnTo>
                    <a:pt x="84" y="26"/>
                  </a:lnTo>
                  <a:lnTo>
                    <a:pt x="84" y="27"/>
                  </a:lnTo>
                  <a:lnTo>
                    <a:pt x="83" y="28"/>
                  </a:lnTo>
                  <a:lnTo>
                    <a:pt x="83" y="28"/>
                  </a:lnTo>
                  <a:lnTo>
                    <a:pt x="79" y="30"/>
                  </a:lnTo>
                  <a:lnTo>
                    <a:pt x="77" y="31"/>
                  </a:lnTo>
                  <a:lnTo>
                    <a:pt x="75" y="33"/>
                  </a:lnTo>
                  <a:lnTo>
                    <a:pt x="75" y="33"/>
                  </a:lnTo>
                  <a:lnTo>
                    <a:pt x="75" y="34"/>
                  </a:lnTo>
                  <a:lnTo>
                    <a:pt x="75" y="36"/>
                  </a:lnTo>
                  <a:lnTo>
                    <a:pt x="75" y="39"/>
                  </a:lnTo>
                  <a:lnTo>
                    <a:pt x="75" y="40"/>
                  </a:lnTo>
                  <a:lnTo>
                    <a:pt x="75" y="40"/>
                  </a:lnTo>
                  <a:lnTo>
                    <a:pt x="72" y="41"/>
                  </a:lnTo>
                  <a:lnTo>
                    <a:pt x="68" y="42"/>
                  </a:lnTo>
                  <a:lnTo>
                    <a:pt x="68" y="42"/>
                  </a:lnTo>
                  <a:lnTo>
                    <a:pt x="67" y="44"/>
                  </a:lnTo>
                  <a:lnTo>
                    <a:pt x="67" y="45"/>
                  </a:lnTo>
                  <a:lnTo>
                    <a:pt x="66" y="47"/>
                  </a:lnTo>
                  <a:lnTo>
                    <a:pt x="65" y="48"/>
                  </a:lnTo>
                  <a:lnTo>
                    <a:pt x="65" y="48"/>
                  </a:lnTo>
                  <a:lnTo>
                    <a:pt x="64" y="49"/>
                  </a:lnTo>
                  <a:lnTo>
                    <a:pt x="61" y="50"/>
                  </a:lnTo>
                  <a:lnTo>
                    <a:pt x="60" y="51"/>
                  </a:lnTo>
                  <a:lnTo>
                    <a:pt x="59" y="53"/>
                  </a:lnTo>
                  <a:lnTo>
                    <a:pt x="59" y="53"/>
                  </a:lnTo>
                  <a:lnTo>
                    <a:pt x="57" y="54"/>
                  </a:lnTo>
                  <a:lnTo>
                    <a:pt x="55" y="54"/>
                  </a:lnTo>
                  <a:lnTo>
                    <a:pt x="54" y="55"/>
                  </a:lnTo>
                  <a:lnTo>
                    <a:pt x="53" y="57"/>
                  </a:lnTo>
                  <a:lnTo>
                    <a:pt x="53" y="57"/>
                  </a:lnTo>
                  <a:lnTo>
                    <a:pt x="48" y="55"/>
                  </a:lnTo>
                  <a:lnTo>
                    <a:pt x="43" y="55"/>
                  </a:lnTo>
                  <a:lnTo>
                    <a:pt x="43" y="55"/>
                  </a:lnTo>
                  <a:lnTo>
                    <a:pt x="41" y="57"/>
                  </a:lnTo>
                  <a:lnTo>
                    <a:pt x="39" y="62"/>
                  </a:lnTo>
                  <a:lnTo>
                    <a:pt x="39" y="66"/>
                  </a:lnTo>
                  <a:lnTo>
                    <a:pt x="39" y="71"/>
                  </a:lnTo>
                  <a:lnTo>
                    <a:pt x="39" y="71"/>
                  </a:lnTo>
                  <a:lnTo>
                    <a:pt x="35" y="71"/>
                  </a:lnTo>
                  <a:lnTo>
                    <a:pt x="32" y="72"/>
                  </a:lnTo>
                  <a:lnTo>
                    <a:pt x="31" y="72"/>
                  </a:lnTo>
                  <a:lnTo>
                    <a:pt x="27" y="71"/>
                  </a:lnTo>
                  <a:lnTo>
                    <a:pt x="27" y="71"/>
                  </a:lnTo>
                  <a:lnTo>
                    <a:pt x="24" y="73"/>
                  </a:lnTo>
                  <a:lnTo>
                    <a:pt x="21" y="75"/>
                  </a:lnTo>
                  <a:lnTo>
                    <a:pt x="21" y="75"/>
                  </a:lnTo>
                  <a:lnTo>
                    <a:pt x="20" y="77"/>
                  </a:lnTo>
                  <a:lnTo>
                    <a:pt x="20" y="80"/>
                  </a:lnTo>
                  <a:lnTo>
                    <a:pt x="20" y="83"/>
                  </a:lnTo>
                  <a:lnTo>
                    <a:pt x="19" y="85"/>
                  </a:lnTo>
                  <a:lnTo>
                    <a:pt x="19" y="85"/>
                  </a:lnTo>
                  <a:lnTo>
                    <a:pt x="16" y="85"/>
                  </a:lnTo>
                  <a:lnTo>
                    <a:pt x="14" y="85"/>
                  </a:lnTo>
                  <a:lnTo>
                    <a:pt x="14" y="85"/>
                  </a:lnTo>
                  <a:lnTo>
                    <a:pt x="14" y="87"/>
                  </a:lnTo>
                  <a:lnTo>
                    <a:pt x="14" y="90"/>
                  </a:lnTo>
                  <a:lnTo>
                    <a:pt x="14" y="92"/>
                  </a:lnTo>
                  <a:lnTo>
                    <a:pt x="13" y="93"/>
                  </a:lnTo>
                  <a:lnTo>
                    <a:pt x="12" y="93"/>
                  </a:lnTo>
                  <a:lnTo>
                    <a:pt x="12" y="93"/>
                  </a:lnTo>
                  <a:lnTo>
                    <a:pt x="10" y="93"/>
                  </a:lnTo>
                  <a:lnTo>
                    <a:pt x="8" y="92"/>
                  </a:lnTo>
                  <a:lnTo>
                    <a:pt x="7" y="89"/>
                  </a:lnTo>
                  <a:lnTo>
                    <a:pt x="7" y="89"/>
                  </a:lnTo>
                  <a:lnTo>
                    <a:pt x="4" y="85"/>
                  </a:lnTo>
                  <a:lnTo>
                    <a:pt x="1" y="80"/>
                  </a:lnTo>
                  <a:lnTo>
                    <a:pt x="1" y="80"/>
                  </a:lnTo>
                  <a:lnTo>
                    <a:pt x="0" y="79"/>
                  </a:lnTo>
                  <a:lnTo>
                    <a:pt x="0" y="76"/>
                  </a:lnTo>
                  <a:lnTo>
                    <a:pt x="2" y="75"/>
                  </a:lnTo>
                  <a:lnTo>
                    <a:pt x="5" y="74"/>
                  </a:lnTo>
                  <a:lnTo>
                    <a:pt x="7" y="73"/>
                  </a:lnTo>
                  <a:lnTo>
                    <a:pt x="7" y="73"/>
                  </a:lnTo>
                  <a:lnTo>
                    <a:pt x="7" y="71"/>
                  </a:lnTo>
                  <a:lnTo>
                    <a:pt x="7" y="69"/>
                  </a:lnTo>
                  <a:lnTo>
                    <a:pt x="7" y="69"/>
                  </a:lnTo>
                  <a:lnTo>
                    <a:pt x="12" y="66"/>
                  </a:lnTo>
                  <a:lnTo>
                    <a:pt x="17" y="64"/>
                  </a:lnTo>
                  <a:lnTo>
                    <a:pt x="17" y="64"/>
                  </a:lnTo>
                  <a:lnTo>
                    <a:pt x="16" y="62"/>
                  </a:lnTo>
                  <a:lnTo>
                    <a:pt x="17" y="60"/>
                  </a:lnTo>
                  <a:lnTo>
                    <a:pt x="19" y="55"/>
                  </a:lnTo>
                  <a:lnTo>
                    <a:pt x="19" y="55"/>
                  </a:lnTo>
                  <a:lnTo>
                    <a:pt x="22" y="57"/>
                  </a:lnTo>
                  <a:lnTo>
                    <a:pt x="27" y="57"/>
                  </a:lnTo>
                  <a:lnTo>
                    <a:pt x="27" y="57"/>
                  </a:lnTo>
                  <a:lnTo>
                    <a:pt x="32" y="53"/>
                  </a:lnTo>
                  <a:lnTo>
                    <a:pt x="33" y="53"/>
                  </a:lnTo>
                  <a:lnTo>
                    <a:pt x="34" y="52"/>
                  </a:lnTo>
                  <a:lnTo>
                    <a:pt x="35" y="53"/>
                  </a:lnTo>
                  <a:lnTo>
                    <a:pt x="37" y="55"/>
                  </a:lnTo>
                  <a:lnTo>
                    <a:pt x="37" y="55"/>
                  </a:lnTo>
                  <a:lnTo>
                    <a:pt x="38" y="55"/>
                  </a:lnTo>
                  <a:lnTo>
                    <a:pt x="39" y="54"/>
                  </a:lnTo>
                  <a:lnTo>
                    <a:pt x="41" y="51"/>
                  </a:lnTo>
                  <a:lnTo>
                    <a:pt x="42" y="49"/>
                  </a:lnTo>
                  <a:lnTo>
                    <a:pt x="43" y="48"/>
                  </a:lnTo>
                  <a:lnTo>
                    <a:pt x="45" y="48"/>
                  </a:lnTo>
                  <a:lnTo>
                    <a:pt x="45" y="48"/>
                  </a:lnTo>
                  <a:lnTo>
                    <a:pt x="45" y="46"/>
                  </a:lnTo>
                  <a:lnTo>
                    <a:pt x="46" y="44"/>
                  </a:lnTo>
                  <a:lnTo>
                    <a:pt x="48" y="43"/>
                  </a:lnTo>
                  <a:lnTo>
                    <a:pt x="51" y="42"/>
                  </a:lnTo>
                  <a:lnTo>
                    <a:pt x="51" y="42"/>
                  </a:lnTo>
                  <a:lnTo>
                    <a:pt x="51" y="38"/>
                  </a:lnTo>
                  <a:lnTo>
                    <a:pt x="51" y="38"/>
                  </a:lnTo>
                  <a:lnTo>
                    <a:pt x="51" y="36"/>
                  </a:lnTo>
                  <a:lnTo>
                    <a:pt x="49" y="35"/>
                  </a:lnTo>
                  <a:lnTo>
                    <a:pt x="47" y="35"/>
                  </a:lnTo>
                  <a:lnTo>
                    <a:pt x="4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8" name="Freeform 25"/>
            <p:cNvSpPr>
              <a:spLocks noEditPoints="1"/>
            </p:cNvSpPr>
            <p:nvPr/>
          </p:nvSpPr>
          <p:spPr bwMode="auto">
            <a:xfrm>
              <a:off x="1428750" y="1974850"/>
              <a:ext cx="266700" cy="157163"/>
            </a:xfrm>
            <a:custGeom>
              <a:avLst/>
              <a:gdLst>
                <a:gd name="T0" fmla="*/ 14 w 168"/>
                <a:gd name="T1" fmla="*/ 89 h 99"/>
                <a:gd name="T2" fmla="*/ 20 w 168"/>
                <a:gd name="T3" fmla="*/ 87 h 99"/>
                <a:gd name="T4" fmla="*/ 14 w 168"/>
                <a:gd name="T5" fmla="*/ 80 h 99"/>
                <a:gd name="T6" fmla="*/ 8 w 168"/>
                <a:gd name="T7" fmla="*/ 88 h 99"/>
                <a:gd name="T8" fmla="*/ 6 w 168"/>
                <a:gd name="T9" fmla="*/ 81 h 99"/>
                <a:gd name="T10" fmla="*/ 0 w 168"/>
                <a:gd name="T11" fmla="*/ 75 h 99"/>
                <a:gd name="T12" fmla="*/ 7 w 168"/>
                <a:gd name="T13" fmla="*/ 73 h 99"/>
                <a:gd name="T14" fmla="*/ 11 w 168"/>
                <a:gd name="T15" fmla="*/ 75 h 99"/>
                <a:gd name="T16" fmla="*/ 23 w 168"/>
                <a:gd name="T17" fmla="*/ 73 h 99"/>
                <a:gd name="T18" fmla="*/ 33 w 168"/>
                <a:gd name="T19" fmla="*/ 64 h 99"/>
                <a:gd name="T20" fmla="*/ 41 w 168"/>
                <a:gd name="T21" fmla="*/ 66 h 99"/>
                <a:gd name="T22" fmla="*/ 46 w 168"/>
                <a:gd name="T23" fmla="*/ 58 h 99"/>
                <a:gd name="T24" fmla="*/ 52 w 168"/>
                <a:gd name="T25" fmla="*/ 58 h 99"/>
                <a:gd name="T26" fmla="*/ 45 w 168"/>
                <a:gd name="T27" fmla="*/ 64 h 99"/>
                <a:gd name="T28" fmla="*/ 54 w 168"/>
                <a:gd name="T29" fmla="*/ 66 h 99"/>
                <a:gd name="T30" fmla="*/ 61 w 168"/>
                <a:gd name="T31" fmla="*/ 60 h 99"/>
                <a:gd name="T32" fmla="*/ 69 w 168"/>
                <a:gd name="T33" fmla="*/ 56 h 99"/>
                <a:gd name="T34" fmla="*/ 74 w 168"/>
                <a:gd name="T35" fmla="*/ 47 h 99"/>
                <a:gd name="T36" fmla="*/ 85 w 168"/>
                <a:gd name="T37" fmla="*/ 37 h 99"/>
                <a:gd name="T38" fmla="*/ 90 w 168"/>
                <a:gd name="T39" fmla="*/ 35 h 99"/>
                <a:gd name="T40" fmla="*/ 98 w 168"/>
                <a:gd name="T41" fmla="*/ 31 h 99"/>
                <a:gd name="T42" fmla="*/ 116 w 168"/>
                <a:gd name="T43" fmla="*/ 28 h 99"/>
                <a:gd name="T44" fmla="*/ 129 w 168"/>
                <a:gd name="T45" fmla="*/ 20 h 99"/>
                <a:gd name="T46" fmla="*/ 140 w 168"/>
                <a:gd name="T47" fmla="*/ 12 h 99"/>
                <a:gd name="T48" fmla="*/ 142 w 168"/>
                <a:gd name="T49" fmla="*/ 5 h 99"/>
                <a:gd name="T50" fmla="*/ 149 w 168"/>
                <a:gd name="T51" fmla="*/ 11 h 99"/>
                <a:gd name="T52" fmla="*/ 156 w 168"/>
                <a:gd name="T53" fmla="*/ 6 h 99"/>
                <a:gd name="T54" fmla="*/ 161 w 168"/>
                <a:gd name="T55" fmla="*/ 12 h 99"/>
                <a:gd name="T56" fmla="*/ 165 w 168"/>
                <a:gd name="T57" fmla="*/ 0 h 99"/>
                <a:gd name="T58" fmla="*/ 164 w 168"/>
                <a:gd name="T59" fmla="*/ 14 h 99"/>
                <a:gd name="T60" fmla="*/ 155 w 168"/>
                <a:gd name="T61" fmla="*/ 24 h 99"/>
                <a:gd name="T62" fmla="*/ 143 w 168"/>
                <a:gd name="T63" fmla="*/ 32 h 99"/>
                <a:gd name="T64" fmla="*/ 134 w 168"/>
                <a:gd name="T65" fmla="*/ 37 h 99"/>
                <a:gd name="T66" fmla="*/ 119 w 168"/>
                <a:gd name="T67" fmla="*/ 48 h 99"/>
                <a:gd name="T68" fmla="*/ 108 w 168"/>
                <a:gd name="T69" fmla="*/ 51 h 99"/>
                <a:gd name="T70" fmla="*/ 104 w 168"/>
                <a:gd name="T71" fmla="*/ 56 h 99"/>
                <a:gd name="T72" fmla="*/ 99 w 168"/>
                <a:gd name="T73" fmla="*/ 57 h 99"/>
                <a:gd name="T74" fmla="*/ 83 w 168"/>
                <a:gd name="T75" fmla="*/ 57 h 99"/>
                <a:gd name="T76" fmla="*/ 79 w 168"/>
                <a:gd name="T77" fmla="*/ 64 h 99"/>
                <a:gd name="T78" fmla="*/ 69 w 168"/>
                <a:gd name="T79" fmla="*/ 66 h 99"/>
                <a:gd name="T80" fmla="*/ 67 w 168"/>
                <a:gd name="T81" fmla="*/ 73 h 99"/>
                <a:gd name="T82" fmla="*/ 54 w 168"/>
                <a:gd name="T83" fmla="*/ 77 h 99"/>
                <a:gd name="T84" fmla="*/ 51 w 168"/>
                <a:gd name="T85" fmla="*/ 84 h 99"/>
                <a:gd name="T86" fmla="*/ 29 w 168"/>
                <a:gd name="T87" fmla="*/ 96 h 99"/>
                <a:gd name="T88" fmla="*/ 23 w 168"/>
                <a:gd name="T89" fmla="*/ 90 h 99"/>
                <a:gd name="T90" fmla="*/ 20 w 168"/>
                <a:gd name="T91" fmla="*/ 96 h 99"/>
                <a:gd name="T92" fmla="*/ 10 w 168"/>
                <a:gd name="T93" fmla="*/ 99 h 99"/>
                <a:gd name="T94" fmla="*/ 13 w 168"/>
                <a:gd name="T95" fmla="*/ 94 h 99"/>
                <a:gd name="T96" fmla="*/ 31 w 168"/>
                <a:gd name="T97" fmla="*/ 78 h 99"/>
                <a:gd name="T98" fmla="*/ 25 w 168"/>
                <a:gd name="T99" fmla="*/ 83 h 99"/>
                <a:gd name="T100" fmla="*/ 32 w 168"/>
                <a:gd name="T101" fmla="*/ 81 h 99"/>
                <a:gd name="T102" fmla="*/ 31 w 168"/>
                <a:gd name="T103"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9">
                  <a:moveTo>
                    <a:pt x="11" y="90"/>
                  </a:moveTo>
                  <a:lnTo>
                    <a:pt x="11" y="90"/>
                  </a:lnTo>
                  <a:lnTo>
                    <a:pt x="11" y="89"/>
                  </a:lnTo>
                  <a:lnTo>
                    <a:pt x="12" y="89"/>
                  </a:lnTo>
                  <a:lnTo>
                    <a:pt x="14" y="89"/>
                  </a:lnTo>
                  <a:lnTo>
                    <a:pt x="17" y="92"/>
                  </a:lnTo>
                  <a:lnTo>
                    <a:pt x="19" y="92"/>
                  </a:lnTo>
                  <a:lnTo>
                    <a:pt x="20" y="90"/>
                  </a:lnTo>
                  <a:lnTo>
                    <a:pt x="20" y="90"/>
                  </a:lnTo>
                  <a:lnTo>
                    <a:pt x="20" y="87"/>
                  </a:lnTo>
                  <a:lnTo>
                    <a:pt x="19" y="85"/>
                  </a:lnTo>
                  <a:lnTo>
                    <a:pt x="18" y="83"/>
                  </a:lnTo>
                  <a:lnTo>
                    <a:pt x="18" y="80"/>
                  </a:lnTo>
                  <a:lnTo>
                    <a:pt x="18" y="80"/>
                  </a:lnTo>
                  <a:lnTo>
                    <a:pt x="14" y="80"/>
                  </a:lnTo>
                  <a:lnTo>
                    <a:pt x="11" y="82"/>
                  </a:lnTo>
                  <a:lnTo>
                    <a:pt x="9" y="85"/>
                  </a:lnTo>
                  <a:lnTo>
                    <a:pt x="9" y="88"/>
                  </a:lnTo>
                  <a:lnTo>
                    <a:pt x="9" y="88"/>
                  </a:lnTo>
                  <a:lnTo>
                    <a:pt x="8" y="88"/>
                  </a:lnTo>
                  <a:lnTo>
                    <a:pt x="7" y="87"/>
                  </a:lnTo>
                  <a:lnTo>
                    <a:pt x="7" y="84"/>
                  </a:lnTo>
                  <a:lnTo>
                    <a:pt x="7" y="84"/>
                  </a:lnTo>
                  <a:lnTo>
                    <a:pt x="7" y="82"/>
                  </a:lnTo>
                  <a:lnTo>
                    <a:pt x="6" y="81"/>
                  </a:lnTo>
                  <a:lnTo>
                    <a:pt x="3" y="80"/>
                  </a:lnTo>
                  <a:lnTo>
                    <a:pt x="1" y="79"/>
                  </a:lnTo>
                  <a:lnTo>
                    <a:pt x="0" y="78"/>
                  </a:lnTo>
                  <a:lnTo>
                    <a:pt x="0" y="75"/>
                  </a:lnTo>
                  <a:lnTo>
                    <a:pt x="0" y="75"/>
                  </a:lnTo>
                  <a:lnTo>
                    <a:pt x="2" y="75"/>
                  </a:lnTo>
                  <a:lnTo>
                    <a:pt x="4" y="75"/>
                  </a:lnTo>
                  <a:lnTo>
                    <a:pt x="5" y="74"/>
                  </a:lnTo>
                  <a:lnTo>
                    <a:pt x="7" y="73"/>
                  </a:lnTo>
                  <a:lnTo>
                    <a:pt x="7" y="73"/>
                  </a:lnTo>
                  <a:lnTo>
                    <a:pt x="8" y="74"/>
                  </a:lnTo>
                  <a:lnTo>
                    <a:pt x="9" y="75"/>
                  </a:lnTo>
                  <a:lnTo>
                    <a:pt x="10" y="75"/>
                  </a:lnTo>
                  <a:lnTo>
                    <a:pt x="11" y="75"/>
                  </a:lnTo>
                  <a:lnTo>
                    <a:pt x="11" y="75"/>
                  </a:lnTo>
                  <a:lnTo>
                    <a:pt x="13" y="74"/>
                  </a:lnTo>
                  <a:lnTo>
                    <a:pt x="17" y="73"/>
                  </a:lnTo>
                  <a:lnTo>
                    <a:pt x="19" y="72"/>
                  </a:lnTo>
                  <a:lnTo>
                    <a:pt x="21" y="72"/>
                  </a:lnTo>
                  <a:lnTo>
                    <a:pt x="23" y="73"/>
                  </a:lnTo>
                  <a:lnTo>
                    <a:pt x="23" y="73"/>
                  </a:lnTo>
                  <a:lnTo>
                    <a:pt x="25" y="71"/>
                  </a:lnTo>
                  <a:lnTo>
                    <a:pt x="29" y="69"/>
                  </a:lnTo>
                  <a:lnTo>
                    <a:pt x="31" y="67"/>
                  </a:lnTo>
                  <a:lnTo>
                    <a:pt x="33" y="64"/>
                  </a:lnTo>
                  <a:lnTo>
                    <a:pt x="33" y="64"/>
                  </a:lnTo>
                  <a:lnTo>
                    <a:pt x="36" y="64"/>
                  </a:lnTo>
                  <a:lnTo>
                    <a:pt x="38" y="65"/>
                  </a:lnTo>
                  <a:lnTo>
                    <a:pt x="39" y="66"/>
                  </a:lnTo>
                  <a:lnTo>
                    <a:pt x="41" y="66"/>
                  </a:lnTo>
                  <a:lnTo>
                    <a:pt x="41" y="66"/>
                  </a:lnTo>
                  <a:lnTo>
                    <a:pt x="43" y="65"/>
                  </a:lnTo>
                  <a:lnTo>
                    <a:pt x="44" y="64"/>
                  </a:lnTo>
                  <a:lnTo>
                    <a:pt x="45" y="60"/>
                  </a:lnTo>
                  <a:lnTo>
                    <a:pt x="46" y="58"/>
                  </a:lnTo>
                  <a:lnTo>
                    <a:pt x="47" y="56"/>
                  </a:lnTo>
                  <a:lnTo>
                    <a:pt x="49" y="55"/>
                  </a:lnTo>
                  <a:lnTo>
                    <a:pt x="51" y="55"/>
                  </a:lnTo>
                  <a:lnTo>
                    <a:pt x="51" y="55"/>
                  </a:lnTo>
                  <a:lnTo>
                    <a:pt x="52" y="58"/>
                  </a:lnTo>
                  <a:lnTo>
                    <a:pt x="53" y="60"/>
                  </a:lnTo>
                  <a:lnTo>
                    <a:pt x="53" y="60"/>
                  </a:lnTo>
                  <a:lnTo>
                    <a:pt x="52" y="61"/>
                  </a:lnTo>
                  <a:lnTo>
                    <a:pt x="50" y="63"/>
                  </a:lnTo>
                  <a:lnTo>
                    <a:pt x="45" y="64"/>
                  </a:lnTo>
                  <a:lnTo>
                    <a:pt x="45" y="64"/>
                  </a:lnTo>
                  <a:lnTo>
                    <a:pt x="45" y="66"/>
                  </a:lnTo>
                  <a:lnTo>
                    <a:pt x="47" y="67"/>
                  </a:lnTo>
                  <a:lnTo>
                    <a:pt x="50" y="67"/>
                  </a:lnTo>
                  <a:lnTo>
                    <a:pt x="54" y="66"/>
                  </a:lnTo>
                  <a:lnTo>
                    <a:pt x="59" y="64"/>
                  </a:lnTo>
                  <a:lnTo>
                    <a:pt x="59" y="64"/>
                  </a:lnTo>
                  <a:lnTo>
                    <a:pt x="60" y="62"/>
                  </a:lnTo>
                  <a:lnTo>
                    <a:pt x="61" y="60"/>
                  </a:lnTo>
                  <a:lnTo>
                    <a:pt x="61" y="60"/>
                  </a:lnTo>
                  <a:lnTo>
                    <a:pt x="63" y="60"/>
                  </a:lnTo>
                  <a:lnTo>
                    <a:pt x="65" y="60"/>
                  </a:lnTo>
                  <a:lnTo>
                    <a:pt x="65" y="60"/>
                  </a:lnTo>
                  <a:lnTo>
                    <a:pt x="68" y="57"/>
                  </a:lnTo>
                  <a:lnTo>
                    <a:pt x="69" y="56"/>
                  </a:lnTo>
                  <a:lnTo>
                    <a:pt x="72" y="55"/>
                  </a:lnTo>
                  <a:lnTo>
                    <a:pt x="72" y="55"/>
                  </a:lnTo>
                  <a:lnTo>
                    <a:pt x="72" y="46"/>
                  </a:lnTo>
                  <a:lnTo>
                    <a:pt x="72" y="46"/>
                  </a:lnTo>
                  <a:lnTo>
                    <a:pt x="74" y="47"/>
                  </a:lnTo>
                  <a:lnTo>
                    <a:pt x="78" y="46"/>
                  </a:lnTo>
                  <a:lnTo>
                    <a:pt x="80" y="46"/>
                  </a:lnTo>
                  <a:lnTo>
                    <a:pt x="81" y="44"/>
                  </a:lnTo>
                  <a:lnTo>
                    <a:pt x="83" y="41"/>
                  </a:lnTo>
                  <a:lnTo>
                    <a:pt x="85" y="37"/>
                  </a:lnTo>
                  <a:lnTo>
                    <a:pt x="85" y="37"/>
                  </a:lnTo>
                  <a:lnTo>
                    <a:pt x="87" y="37"/>
                  </a:lnTo>
                  <a:lnTo>
                    <a:pt x="90" y="37"/>
                  </a:lnTo>
                  <a:lnTo>
                    <a:pt x="90" y="37"/>
                  </a:lnTo>
                  <a:lnTo>
                    <a:pt x="90" y="35"/>
                  </a:lnTo>
                  <a:lnTo>
                    <a:pt x="90" y="33"/>
                  </a:lnTo>
                  <a:lnTo>
                    <a:pt x="90" y="33"/>
                  </a:lnTo>
                  <a:lnTo>
                    <a:pt x="92" y="32"/>
                  </a:lnTo>
                  <a:lnTo>
                    <a:pt x="94" y="32"/>
                  </a:lnTo>
                  <a:lnTo>
                    <a:pt x="98" y="31"/>
                  </a:lnTo>
                  <a:lnTo>
                    <a:pt x="99" y="28"/>
                  </a:lnTo>
                  <a:lnTo>
                    <a:pt x="99" y="28"/>
                  </a:lnTo>
                  <a:lnTo>
                    <a:pt x="106" y="29"/>
                  </a:lnTo>
                  <a:lnTo>
                    <a:pt x="110" y="29"/>
                  </a:lnTo>
                  <a:lnTo>
                    <a:pt x="116" y="28"/>
                  </a:lnTo>
                  <a:lnTo>
                    <a:pt x="126" y="28"/>
                  </a:lnTo>
                  <a:lnTo>
                    <a:pt x="126" y="28"/>
                  </a:lnTo>
                  <a:lnTo>
                    <a:pt x="127" y="26"/>
                  </a:lnTo>
                  <a:lnTo>
                    <a:pt x="128" y="24"/>
                  </a:lnTo>
                  <a:lnTo>
                    <a:pt x="129" y="20"/>
                  </a:lnTo>
                  <a:lnTo>
                    <a:pt x="130" y="15"/>
                  </a:lnTo>
                  <a:lnTo>
                    <a:pt x="132" y="11"/>
                  </a:lnTo>
                  <a:lnTo>
                    <a:pt x="132" y="11"/>
                  </a:lnTo>
                  <a:lnTo>
                    <a:pt x="136" y="12"/>
                  </a:lnTo>
                  <a:lnTo>
                    <a:pt x="140" y="12"/>
                  </a:lnTo>
                  <a:lnTo>
                    <a:pt x="141" y="12"/>
                  </a:lnTo>
                  <a:lnTo>
                    <a:pt x="141" y="11"/>
                  </a:lnTo>
                  <a:lnTo>
                    <a:pt x="139" y="5"/>
                  </a:lnTo>
                  <a:lnTo>
                    <a:pt x="139" y="5"/>
                  </a:lnTo>
                  <a:lnTo>
                    <a:pt x="142" y="5"/>
                  </a:lnTo>
                  <a:lnTo>
                    <a:pt x="144" y="6"/>
                  </a:lnTo>
                  <a:lnTo>
                    <a:pt x="146" y="7"/>
                  </a:lnTo>
                  <a:lnTo>
                    <a:pt x="146" y="11"/>
                  </a:lnTo>
                  <a:lnTo>
                    <a:pt x="146" y="11"/>
                  </a:lnTo>
                  <a:lnTo>
                    <a:pt x="149" y="11"/>
                  </a:lnTo>
                  <a:lnTo>
                    <a:pt x="152" y="10"/>
                  </a:lnTo>
                  <a:lnTo>
                    <a:pt x="154" y="8"/>
                  </a:lnTo>
                  <a:lnTo>
                    <a:pt x="154" y="5"/>
                  </a:lnTo>
                  <a:lnTo>
                    <a:pt x="154" y="5"/>
                  </a:lnTo>
                  <a:lnTo>
                    <a:pt x="156" y="6"/>
                  </a:lnTo>
                  <a:lnTo>
                    <a:pt x="158" y="8"/>
                  </a:lnTo>
                  <a:lnTo>
                    <a:pt x="158" y="10"/>
                  </a:lnTo>
                  <a:lnTo>
                    <a:pt x="160" y="13"/>
                  </a:lnTo>
                  <a:lnTo>
                    <a:pt x="160" y="13"/>
                  </a:lnTo>
                  <a:lnTo>
                    <a:pt x="161" y="12"/>
                  </a:lnTo>
                  <a:lnTo>
                    <a:pt x="162" y="10"/>
                  </a:lnTo>
                  <a:lnTo>
                    <a:pt x="162" y="4"/>
                  </a:lnTo>
                  <a:lnTo>
                    <a:pt x="162" y="2"/>
                  </a:lnTo>
                  <a:lnTo>
                    <a:pt x="163" y="1"/>
                  </a:lnTo>
                  <a:lnTo>
                    <a:pt x="165" y="0"/>
                  </a:lnTo>
                  <a:lnTo>
                    <a:pt x="168" y="1"/>
                  </a:lnTo>
                  <a:lnTo>
                    <a:pt x="168" y="1"/>
                  </a:lnTo>
                  <a:lnTo>
                    <a:pt x="167" y="5"/>
                  </a:lnTo>
                  <a:lnTo>
                    <a:pt x="165" y="10"/>
                  </a:lnTo>
                  <a:lnTo>
                    <a:pt x="164" y="14"/>
                  </a:lnTo>
                  <a:lnTo>
                    <a:pt x="164" y="16"/>
                  </a:lnTo>
                  <a:lnTo>
                    <a:pt x="164" y="19"/>
                  </a:lnTo>
                  <a:lnTo>
                    <a:pt x="164" y="19"/>
                  </a:lnTo>
                  <a:lnTo>
                    <a:pt x="160" y="21"/>
                  </a:lnTo>
                  <a:lnTo>
                    <a:pt x="155" y="24"/>
                  </a:lnTo>
                  <a:lnTo>
                    <a:pt x="151" y="26"/>
                  </a:lnTo>
                  <a:lnTo>
                    <a:pt x="146" y="28"/>
                  </a:lnTo>
                  <a:lnTo>
                    <a:pt x="146" y="28"/>
                  </a:lnTo>
                  <a:lnTo>
                    <a:pt x="144" y="29"/>
                  </a:lnTo>
                  <a:lnTo>
                    <a:pt x="143" y="32"/>
                  </a:lnTo>
                  <a:lnTo>
                    <a:pt x="143" y="34"/>
                  </a:lnTo>
                  <a:lnTo>
                    <a:pt x="142" y="35"/>
                  </a:lnTo>
                  <a:lnTo>
                    <a:pt x="142" y="35"/>
                  </a:lnTo>
                  <a:lnTo>
                    <a:pt x="137" y="36"/>
                  </a:lnTo>
                  <a:lnTo>
                    <a:pt x="134" y="37"/>
                  </a:lnTo>
                  <a:lnTo>
                    <a:pt x="134" y="37"/>
                  </a:lnTo>
                  <a:lnTo>
                    <a:pt x="129" y="40"/>
                  </a:lnTo>
                  <a:lnTo>
                    <a:pt x="124" y="44"/>
                  </a:lnTo>
                  <a:lnTo>
                    <a:pt x="124" y="44"/>
                  </a:lnTo>
                  <a:lnTo>
                    <a:pt x="119" y="48"/>
                  </a:lnTo>
                  <a:lnTo>
                    <a:pt x="119" y="48"/>
                  </a:lnTo>
                  <a:lnTo>
                    <a:pt x="116" y="49"/>
                  </a:lnTo>
                  <a:lnTo>
                    <a:pt x="113" y="49"/>
                  </a:lnTo>
                  <a:lnTo>
                    <a:pt x="110" y="49"/>
                  </a:lnTo>
                  <a:lnTo>
                    <a:pt x="108" y="51"/>
                  </a:lnTo>
                  <a:lnTo>
                    <a:pt x="108" y="51"/>
                  </a:lnTo>
                  <a:lnTo>
                    <a:pt x="106" y="53"/>
                  </a:lnTo>
                  <a:lnTo>
                    <a:pt x="105" y="55"/>
                  </a:lnTo>
                  <a:lnTo>
                    <a:pt x="105" y="55"/>
                  </a:lnTo>
                  <a:lnTo>
                    <a:pt x="104" y="56"/>
                  </a:lnTo>
                  <a:lnTo>
                    <a:pt x="103" y="56"/>
                  </a:lnTo>
                  <a:lnTo>
                    <a:pt x="102" y="56"/>
                  </a:lnTo>
                  <a:lnTo>
                    <a:pt x="101" y="57"/>
                  </a:lnTo>
                  <a:lnTo>
                    <a:pt x="101" y="57"/>
                  </a:lnTo>
                  <a:lnTo>
                    <a:pt x="99" y="57"/>
                  </a:lnTo>
                  <a:lnTo>
                    <a:pt x="95" y="57"/>
                  </a:lnTo>
                  <a:lnTo>
                    <a:pt x="91" y="59"/>
                  </a:lnTo>
                  <a:lnTo>
                    <a:pt x="87" y="60"/>
                  </a:lnTo>
                  <a:lnTo>
                    <a:pt x="85" y="59"/>
                  </a:lnTo>
                  <a:lnTo>
                    <a:pt x="83" y="57"/>
                  </a:lnTo>
                  <a:lnTo>
                    <a:pt x="83" y="57"/>
                  </a:lnTo>
                  <a:lnTo>
                    <a:pt x="81" y="58"/>
                  </a:lnTo>
                  <a:lnTo>
                    <a:pt x="80" y="58"/>
                  </a:lnTo>
                  <a:lnTo>
                    <a:pt x="79" y="61"/>
                  </a:lnTo>
                  <a:lnTo>
                    <a:pt x="79" y="64"/>
                  </a:lnTo>
                  <a:lnTo>
                    <a:pt x="78" y="65"/>
                  </a:lnTo>
                  <a:lnTo>
                    <a:pt x="76" y="66"/>
                  </a:lnTo>
                  <a:lnTo>
                    <a:pt x="76" y="66"/>
                  </a:lnTo>
                  <a:lnTo>
                    <a:pt x="73" y="66"/>
                  </a:lnTo>
                  <a:lnTo>
                    <a:pt x="69" y="66"/>
                  </a:lnTo>
                  <a:lnTo>
                    <a:pt x="68" y="67"/>
                  </a:lnTo>
                  <a:lnTo>
                    <a:pt x="67" y="68"/>
                  </a:lnTo>
                  <a:lnTo>
                    <a:pt x="67" y="69"/>
                  </a:lnTo>
                  <a:lnTo>
                    <a:pt x="67" y="73"/>
                  </a:lnTo>
                  <a:lnTo>
                    <a:pt x="67" y="73"/>
                  </a:lnTo>
                  <a:lnTo>
                    <a:pt x="65" y="73"/>
                  </a:lnTo>
                  <a:lnTo>
                    <a:pt x="63" y="74"/>
                  </a:lnTo>
                  <a:lnTo>
                    <a:pt x="61" y="75"/>
                  </a:lnTo>
                  <a:lnTo>
                    <a:pt x="61" y="75"/>
                  </a:lnTo>
                  <a:lnTo>
                    <a:pt x="54" y="77"/>
                  </a:lnTo>
                  <a:lnTo>
                    <a:pt x="53" y="78"/>
                  </a:lnTo>
                  <a:lnTo>
                    <a:pt x="52" y="80"/>
                  </a:lnTo>
                  <a:lnTo>
                    <a:pt x="51" y="81"/>
                  </a:lnTo>
                  <a:lnTo>
                    <a:pt x="51" y="84"/>
                  </a:lnTo>
                  <a:lnTo>
                    <a:pt x="51" y="84"/>
                  </a:lnTo>
                  <a:lnTo>
                    <a:pt x="47" y="84"/>
                  </a:lnTo>
                  <a:lnTo>
                    <a:pt x="44" y="85"/>
                  </a:lnTo>
                  <a:lnTo>
                    <a:pt x="39" y="88"/>
                  </a:lnTo>
                  <a:lnTo>
                    <a:pt x="34" y="92"/>
                  </a:lnTo>
                  <a:lnTo>
                    <a:pt x="29" y="96"/>
                  </a:lnTo>
                  <a:lnTo>
                    <a:pt x="29" y="96"/>
                  </a:lnTo>
                  <a:lnTo>
                    <a:pt x="26" y="96"/>
                  </a:lnTo>
                  <a:lnTo>
                    <a:pt x="25" y="94"/>
                  </a:lnTo>
                  <a:lnTo>
                    <a:pt x="24" y="92"/>
                  </a:lnTo>
                  <a:lnTo>
                    <a:pt x="23" y="90"/>
                  </a:lnTo>
                  <a:lnTo>
                    <a:pt x="23" y="90"/>
                  </a:lnTo>
                  <a:lnTo>
                    <a:pt x="21" y="92"/>
                  </a:lnTo>
                  <a:lnTo>
                    <a:pt x="21" y="93"/>
                  </a:lnTo>
                  <a:lnTo>
                    <a:pt x="20" y="96"/>
                  </a:lnTo>
                  <a:lnTo>
                    <a:pt x="20" y="96"/>
                  </a:lnTo>
                  <a:lnTo>
                    <a:pt x="18" y="95"/>
                  </a:lnTo>
                  <a:lnTo>
                    <a:pt x="16" y="96"/>
                  </a:lnTo>
                  <a:lnTo>
                    <a:pt x="12" y="98"/>
                  </a:lnTo>
                  <a:lnTo>
                    <a:pt x="11" y="99"/>
                  </a:lnTo>
                  <a:lnTo>
                    <a:pt x="10" y="99"/>
                  </a:lnTo>
                  <a:lnTo>
                    <a:pt x="9" y="98"/>
                  </a:lnTo>
                  <a:lnTo>
                    <a:pt x="9" y="96"/>
                  </a:lnTo>
                  <a:lnTo>
                    <a:pt x="9" y="96"/>
                  </a:lnTo>
                  <a:lnTo>
                    <a:pt x="11" y="96"/>
                  </a:lnTo>
                  <a:lnTo>
                    <a:pt x="13" y="94"/>
                  </a:lnTo>
                  <a:lnTo>
                    <a:pt x="12" y="92"/>
                  </a:lnTo>
                  <a:lnTo>
                    <a:pt x="11" y="90"/>
                  </a:lnTo>
                  <a:lnTo>
                    <a:pt x="11" y="90"/>
                  </a:lnTo>
                  <a:close/>
                  <a:moveTo>
                    <a:pt x="31" y="78"/>
                  </a:moveTo>
                  <a:lnTo>
                    <a:pt x="31" y="78"/>
                  </a:lnTo>
                  <a:lnTo>
                    <a:pt x="31" y="79"/>
                  </a:lnTo>
                  <a:lnTo>
                    <a:pt x="30" y="80"/>
                  </a:lnTo>
                  <a:lnTo>
                    <a:pt x="27" y="81"/>
                  </a:lnTo>
                  <a:lnTo>
                    <a:pt x="25" y="83"/>
                  </a:lnTo>
                  <a:lnTo>
                    <a:pt x="25" y="83"/>
                  </a:lnTo>
                  <a:lnTo>
                    <a:pt x="27" y="84"/>
                  </a:lnTo>
                  <a:lnTo>
                    <a:pt x="27" y="84"/>
                  </a:lnTo>
                  <a:lnTo>
                    <a:pt x="27" y="83"/>
                  </a:lnTo>
                  <a:lnTo>
                    <a:pt x="29" y="82"/>
                  </a:lnTo>
                  <a:lnTo>
                    <a:pt x="32" y="81"/>
                  </a:lnTo>
                  <a:lnTo>
                    <a:pt x="33" y="80"/>
                  </a:lnTo>
                  <a:lnTo>
                    <a:pt x="34" y="80"/>
                  </a:lnTo>
                  <a:lnTo>
                    <a:pt x="33" y="79"/>
                  </a:lnTo>
                  <a:lnTo>
                    <a:pt x="31" y="78"/>
                  </a:lnTo>
                  <a:lnTo>
                    <a:pt x="3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29" name="Freeform 26"/>
            <p:cNvSpPr>
              <a:spLocks noEditPoints="1"/>
            </p:cNvSpPr>
            <p:nvPr/>
          </p:nvSpPr>
          <p:spPr bwMode="auto">
            <a:xfrm>
              <a:off x="1716088" y="1847850"/>
              <a:ext cx="971550" cy="139700"/>
            </a:xfrm>
            <a:custGeom>
              <a:avLst/>
              <a:gdLst>
                <a:gd name="T0" fmla="*/ 113 w 612"/>
                <a:gd name="T1" fmla="*/ 31 h 88"/>
                <a:gd name="T2" fmla="*/ 126 w 612"/>
                <a:gd name="T3" fmla="*/ 27 h 88"/>
                <a:gd name="T4" fmla="*/ 139 w 612"/>
                <a:gd name="T5" fmla="*/ 25 h 88"/>
                <a:gd name="T6" fmla="*/ 154 w 612"/>
                <a:gd name="T7" fmla="*/ 34 h 88"/>
                <a:gd name="T8" fmla="*/ 173 w 612"/>
                <a:gd name="T9" fmla="*/ 30 h 88"/>
                <a:gd name="T10" fmla="*/ 200 w 612"/>
                <a:gd name="T11" fmla="*/ 13 h 88"/>
                <a:gd name="T12" fmla="*/ 218 w 612"/>
                <a:gd name="T13" fmla="*/ 12 h 88"/>
                <a:gd name="T14" fmla="*/ 240 w 612"/>
                <a:gd name="T15" fmla="*/ 16 h 88"/>
                <a:gd name="T16" fmla="*/ 265 w 612"/>
                <a:gd name="T17" fmla="*/ 12 h 88"/>
                <a:gd name="T18" fmla="*/ 283 w 612"/>
                <a:gd name="T19" fmla="*/ 9 h 88"/>
                <a:gd name="T20" fmla="*/ 288 w 612"/>
                <a:gd name="T21" fmla="*/ 14 h 88"/>
                <a:gd name="T22" fmla="*/ 292 w 612"/>
                <a:gd name="T23" fmla="*/ 0 h 88"/>
                <a:gd name="T24" fmla="*/ 308 w 612"/>
                <a:gd name="T25" fmla="*/ 12 h 88"/>
                <a:gd name="T26" fmla="*/ 319 w 612"/>
                <a:gd name="T27" fmla="*/ 13 h 88"/>
                <a:gd name="T28" fmla="*/ 333 w 612"/>
                <a:gd name="T29" fmla="*/ 7 h 88"/>
                <a:gd name="T30" fmla="*/ 345 w 612"/>
                <a:gd name="T31" fmla="*/ 5 h 88"/>
                <a:gd name="T32" fmla="*/ 360 w 612"/>
                <a:gd name="T33" fmla="*/ 6 h 88"/>
                <a:gd name="T34" fmla="*/ 373 w 612"/>
                <a:gd name="T35" fmla="*/ 12 h 88"/>
                <a:gd name="T36" fmla="*/ 385 w 612"/>
                <a:gd name="T37" fmla="*/ 17 h 88"/>
                <a:gd name="T38" fmla="*/ 408 w 612"/>
                <a:gd name="T39" fmla="*/ 18 h 88"/>
                <a:gd name="T40" fmla="*/ 429 w 612"/>
                <a:gd name="T41" fmla="*/ 13 h 88"/>
                <a:gd name="T42" fmla="*/ 448 w 612"/>
                <a:gd name="T43" fmla="*/ 9 h 88"/>
                <a:gd name="T44" fmla="*/ 459 w 612"/>
                <a:gd name="T45" fmla="*/ 16 h 88"/>
                <a:gd name="T46" fmla="*/ 466 w 612"/>
                <a:gd name="T47" fmla="*/ 30 h 88"/>
                <a:gd name="T48" fmla="*/ 488 w 612"/>
                <a:gd name="T49" fmla="*/ 30 h 88"/>
                <a:gd name="T50" fmla="*/ 505 w 612"/>
                <a:gd name="T51" fmla="*/ 32 h 88"/>
                <a:gd name="T52" fmla="*/ 518 w 612"/>
                <a:gd name="T53" fmla="*/ 39 h 88"/>
                <a:gd name="T54" fmla="*/ 523 w 612"/>
                <a:gd name="T55" fmla="*/ 41 h 88"/>
                <a:gd name="T56" fmla="*/ 537 w 612"/>
                <a:gd name="T57" fmla="*/ 41 h 88"/>
                <a:gd name="T58" fmla="*/ 551 w 612"/>
                <a:gd name="T59" fmla="*/ 45 h 88"/>
                <a:gd name="T60" fmla="*/ 569 w 612"/>
                <a:gd name="T61" fmla="*/ 51 h 88"/>
                <a:gd name="T62" fmla="*/ 597 w 612"/>
                <a:gd name="T63" fmla="*/ 59 h 88"/>
                <a:gd name="T64" fmla="*/ 607 w 612"/>
                <a:gd name="T65" fmla="*/ 85 h 88"/>
                <a:gd name="T66" fmla="*/ 585 w 612"/>
                <a:gd name="T67" fmla="*/ 75 h 88"/>
                <a:gd name="T68" fmla="*/ 555 w 612"/>
                <a:gd name="T69" fmla="*/ 70 h 88"/>
                <a:gd name="T70" fmla="*/ 534 w 612"/>
                <a:gd name="T71" fmla="*/ 57 h 88"/>
                <a:gd name="T72" fmla="*/ 496 w 612"/>
                <a:gd name="T73" fmla="*/ 51 h 88"/>
                <a:gd name="T74" fmla="*/ 480 w 612"/>
                <a:gd name="T75" fmla="*/ 46 h 88"/>
                <a:gd name="T76" fmla="*/ 461 w 612"/>
                <a:gd name="T77" fmla="*/ 43 h 88"/>
                <a:gd name="T78" fmla="*/ 424 w 612"/>
                <a:gd name="T79" fmla="*/ 36 h 88"/>
                <a:gd name="T80" fmla="*/ 391 w 612"/>
                <a:gd name="T81" fmla="*/ 32 h 88"/>
                <a:gd name="T82" fmla="*/ 363 w 612"/>
                <a:gd name="T83" fmla="*/ 29 h 88"/>
                <a:gd name="T84" fmla="*/ 314 w 612"/>
                <a:gd name="T85" fmla="*/ 30 h 88"/>
                <a:gd name="T86" fmla="*/ 274 w 612"/>
                <a:gd name="T87" fmla="*/ 31 h 88"/>
                <a:gd name="T88" fmla="*/ 250 w 612"/>
                <a:gd name="T89" fmla="*/ 34 h 88"/>
                <a:gd name="T90" fmla="*/ 199 w 612"/>
                <a:gd name="T91" fmla="*/ 36 h 88"/>
                <a:gd name="T92" fmla="*/ 185 w 612"/>
                <a:gd name="T93" fmla="*/ 40 h 88"/>
                <a:gd name="T94" fmla="*/ 171 w 612"/>
                <a:gd name="T95" fmla="*/ 42 h 88"/>
                <a:gd name="T96" fmla="*/ 146 w 612"/>
                <a:gd name="T97" fmla="*/ 46 h 88"/>
                <a:gd name="T98" fmla="*/ 105 w 612"/>
                <a:gd name="T99" fmla="*/ 59 h 88"/>
                <a:gd name="T100" fmla="*/ 67 w 612"/>
                <a:gd name="T101" fmla="*/ 70 h 88"/>
                <a:gd name="T102" fmla="*/ 0 w 612"/>
                <a:gd name="T103" fmla="*/ 74 h 88"/>
                <a:gd name="T104" fmla="*/ 12 w 612"/>
                <a:gd name="T105" fmla="*/ 65 h 88"/>
                <a:gd name="T106" fmla="*/ 17 w 612"/>
                <a:gd name="T107" fmla="*/ 60 h 88"/>
                <a:gd name="T108" fmla="*/ 18 w 612"/>
                <a:gd name="T109" fmla="*/ 70 h 88"/>
                <a:gd name="T110" fmla="*/ 28 w 612"/>
                <a:gd name="T111" fmla="*/ 55 h 88"/>
                <a:gd name="T112" fmla="*/ 48 w 612"/>
                <a:gd name="T113" fmla="*/ 57 h 88"/>
                <a:gd name="T114" fmla="*/ 66 w 612"/>
                <a:gd name="T115" fmla="*/ 52 h 88"/>
                <a:gd name="T116" fmla="*/ 83 w 612"/>
                <a:gd name="T117" fmla="*/ 38 h 88"/>
                <a:gd name="T118" fmla="*/ 68 w 612"/>
                <a:gd name="T119" fmla="*/ 57 h 88"/>
                <a:gd name="T120" fmla="*/ 59 w 612"/>
                <a:gd name="T12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88">
                  <a:moveTo>
                    <a:pt x="84" y="34"/>
                  </a:moveTo>
                  <a:lnTo>
                    <a:pt x="84" y="34"/>
                  </a:lnTo>
                  <a:lnTo>
                    <a:pt x="86" y="36"/>
                  </a:lnTo>
                  <a:lnTo>
                    <a:pt x="88" y="36"/>
                  </a:lnTo>
                  <a:lnTo>
                    <a:pt x="92" y="35"/>
                  </a:lnTo>
                  <a:lnTo>
                    <a:pt x="97" y="34"/>
                  </a:lnTo>
                  <a:lnTo>
                    <a:pt x="99" y="35"/>
                  </a:lnTo>
                  <a:lnTo>
                    <a:pt x="102" y="36"/>
                  </a:lnTo>
                  <a:lnTo>
                    <a:pt x="102" y="36"/>
                  </a:lnTo>
                  <a:lnTo>
                    <a:pt x="110" y="33"/>
                  </a:lnTo>
                  <a:lnTo>
                    <a:pt x="113" y="31"/>
                  </a:lnTo>
                  <a:lnTo>
                    <a:pt x="114" y="30"/>
                  </a:lnTo>
                  <a:lnTo>
                    <a:pt x="115" y="27"/>
                  </a:lnTo>
                  <a:lnTo>
                    <a:pt x="115" y="27"/>
                  </a:lnTo>
                  <a:lnTo>
                    <a:pt x="118" y="29"/>
                  </a:lnTo>
                  <a:lnTo>
                    <a:pt x="121" y="30"/>
                  </a:lnTo>
                  <a:lnTo>
                    <a:pt x="121" y="30"/>
                  </a:lnTo>
                  <a:lnTo>
                    <a:pt x="124" y="31"/>
                  </a:lnTo>
                  <a:lnTo>
                    <a:pt x="124" y="31"/>
                  </a:lnTo>
                  <a:lnTo>
                    <a:pt x="125" y="29"/>
                  </a:lnTo>
                  <a:lnTo>
                    <a:pt x="126" y="27"/>
                  </a:lnTo>
                  <a:lnTo>
                    <a:pt x="126" y="27"/>
                  </a:lnTo>
                  <a:lnTo>
                    <a:pt x="129" y="27"/>
                  </a:lnTo>
                  <a:lnTo>
                    <a:pt x="131" y="27"/>
                  </a:lnTo>
                  <a:lnTo>
                    <a:pt x="131" y="27"/>
                  </a:lnTo>
                  <a:lnTo>
                    <a:pt x="132" y="25"/>
                  </a:lnTo>
                  <a:lnTo>
                    <a:pt x="134" y="26"/>
                  </a:lnTo>
                  <a:lnTo>
                    <a:pt x="135" y="27"/>
                  </a:lnTo>
                  <a:lnTo>
                    <a:pt x="137" y="27"/>
                  </a:lnTo>
                  <a:lnTo>
                    <a:pt x="137" y="27"/>
                  </a:lnTo>
                  <a:lnTo>
                    <a:pt x="137" y="27"/>
                  </a:lnTo>
                  <a:lnTo>
                    <a:pt x="138" y="26"/>
                  </a:lnTo>
                  <a:lnTo>
                    <a:pt x="139" y="25"/>
                  </a:lnTo>
                  <a:lnTo>
                    <a:pt x="139" y="25"/>
                  </a:lnTo>
                  <a:lnTo>
                    <a:pt x="144" y="25"/>
                  </a:lnTo>
                  <a:lnTo>
                    <a:pt x="144" y="25"/>
                  </a:lnTo>
                  <a:lnTo>
                    <a:pt x="145" y="26"/>
                  </a:lnTo>
                  <a:lnTo>
                    <a:pt x="146" y="27"/>
                  </a:lnTo>
                  <a:lnTo>
                    <a:pt x="149" y="29"/>
                  </a:lnTo>
                  <a:lnTo>
                    <a:pt x="151" y="31"/>
                  </a:lnTo>
                  <a:lnTo>
                    <a:pt x="151" y="32"/>
                  </a:lnTo>
                  <a:lnTo>
                    <a:pt x="151" y="34"/>
                  </a:lnTo>
                  <a:lnTo>
                    <a:pt x="151" y="34"/>
                  </a:lnTo>
                  <a:lnTo>
                    <a:pt x="154" y="34"/>
                  </a:lnTo>
                  <a:lnTo>
                    <a:pt x="156" y="35"/>
                  </a:lnTo>
                  <a:lnTo>
                    <a:pt x="159" y="36"/>
                  </a:lnTo>
                  <a:lnTo>
                    <a:pt x="159" y="36"/>
                  </a:lnTo>
                  <a:lnTo>
                    <a:pt x="161" y="36"/>
                  </a:lnTo>
                  <a:lnTo>
                    <a:pt x="162" y="34"/>
                  </a:lnTo>
                  <a:lnTo>
                    <a:pt x="166" y="30"/>
                  </a:lnTo>
                  <a:lnTo>
                    <a:pt x="168" y="27"/>
                  </a:lnTo>
                  <a:lnTo>
                    <a:pt x="169" y="27"/>
                  </a:lnTo>
                  <a:lnTo>
                    <a:pt x="171" y="27"/>
                  </a:lnTo>
                  <a:lnTo>
                    <a:pt x="173" y="30"/>
                  </a:lnTo>
                  <a:lnTo>
                    <a:pt x="173" y="30"/>
                  </a:lnTo>
                  <a:lnTo>
                    <a:pt x="176" y="29"/>
                  </a:lnTo>
                  <a:lnTo>
                    <a:pt x="178" y="26"/>
                  </a:lnTo>
                  <a:lnTo>
                    <a:pt x="179" y="23"/>
                  </a:lnTo>
                  <a:lnTo>
                    <a:pt x="180" y="18"/>
                  </a:lnTo>
                  <a:lnTo>
                    <a:pt x="180" y="18"/>
                  </a:lnTo>
                  <a:lnTo>
                    <a:pt x="185" y="18"/>
                  </a:lnTo>
                  <a:lnTo>
                    <a:pt x="189" y="17"/>
                  </a:lnTo>
                  <a:lnTo>
                    <a:pt x="192" y="17"/>
                  </a:lnTo>
                  <a:lnTo>
                    <a:pt x="195" y="16"/>
                  </a:lnTo>
                  <a:lnTo>
                    <a:pt x="195" y="16"/>
                  </a:lnTo>
                  <a:lnTo>
                    <a:pt x="200" y="13"/>
                  </a:lnTo>
                  <a:lnTo>
                    <a:pt x="203" y="12"/>
                  </a:lnTo>
                  <a:lnTo>
                    <a:pt x="205" y="13"/>
                  </a:lnTo>
                  <a:lnTo>
                    <a:pt x="205" y="14"/>
                  </a:lnTo>
                  <a:lnTo>
                    <a:pt x="205" y="14"/>
                  </a:lnTo>
                  <a:lnTo>
                    <a:pt x="205" y="16"/>
                  </a:lnTo>
                  <a:lnTo>
                    <a:pt x="206" y="16"/>
                  </a:lnTo>
                  <a:lnTo>
                    <a:pt x="209" y="15"/>
                  </a:lnTo>
                  <a:lnTo>
                    <a:pt x="213" y="13"/>
                  </a:lnTo>
                  <a:lnTo>
                    <a:pt x="215" y="12"/>
                  </a:lnTo>
                  <a:lnTo>
                    <a:pt x="218" y="12"/>
                  </a:lnTo>
                  <a:lnTo>
                    <a:pt x="218" y="12"/>
                  </a:lnTo>
                  <a:lnTo>
                    <a:pt x="218" y="18"/>
                  </a:lnTo>
                  <a:lnTo>
                    <a:pt x="218" y="18"/>
                  </a:lnTo>
                  <a:lnTo>
                    <a:pt x="230" y="17"/>
                  </a:lnTo>
                  <a:lnTo>
                    <a:pt x="232" y="17"/>
                  </a:lnTo>
                  <a:lnTo>
                    <a:pt x="234" y="18"/>
                  </a:lnTo>
                  <a:lnTo>
                    <a:pt x="235" y="20"/>
                  </a:lnTo>
                  <a:lnTo>
                    <a:pt x="236" y="23"/>
                  </a:lnTo>
                  <a:lnTo>
                    <a:pt x="236" y="23"/>
                  </a:lnTo>
                  <a:lnTo>
                    <a:pt x="238" y="21"/>
                  </a:lnTo>
                  <a:lnTo>
                    <a:pt x="239" y="19"/>
                  </a:lnTo>
                  <a:lnTo>
                    <a:pt x="240" y="16"/>
                  </a:lnTo>
                  <a:lnTo>
                    <a:pt x="240" y="12"/>
                  </a:lnTo>
                  <a:lnTo>
                    <a:pt x="240" y="12"/>
                  </a:lnTo>
                  <a:lnTo>
                    <a:pt x="244" y="14"/>
                  </a:lnTo>
                  <a:lnTo>
                    <a:pt x="248" y="14"/>
                  </a:lnTo>
                  <a:lnTo>
                    <a:pt x="251" y="13"/>
                  </a:lnTo>
                  <a:lnTo>
                    <a:pt x="253" y="12"/>
                  </a:lnTo>
                  <a:lnTo>
                    <a:pt x="259" y="9"/>
                  </a:lnTo>
                  <a:lnTo>
                    <a:pt x="263" y="7"/>
                  </a:lnTo>
                  <a:lnTo>
                    <a:pt x="268" y="7"/>
                  </a:lnTo>
                  <a:lnTo>
                    <a:pt x="268" y="7"/>
                  </a:lnTo>
                  <a:lnTo>
                    <a:pt x="265" y="12"/>
                  </a:lnTo>
                  <a:lnTo>
                    <a:pt x="265" y="15"/>
                  </a:lnTo>
                  <a:lnTo>
                    <a:pt x="268" y="18"/>
                  </a:lnTo>
                  <a:lnTo>
                    <a:pt x="270" y="21"/>
                  </a:lnTo>
                  <a:lnTo>
                    <a:pt x="270" y="21"/>
                  </a:lnTo>
                  <a:lnTo>
                    <a:pt x="273" y="18"/>
                  </a:lnTo>
                  <a:lnTo>
                    <a:pt x="276" y="15"/>
                  </a:lnTo>
                  <a:lnTo>
                    <a:pt x="279" y="13"/>
                  </a:lnTo>
                  <a:lnTo>
                    <a:pt x="282" y="12"/>
                  </a:lnTo>
                  <a:lnTo>
                    <a:pt x="285" y="12"/>
                  </a:lnTo>
                  <a:lnTo>
                    <a:pt x="285" y="12"/>
                  </a:lnTo>
                  <a:lnTo>
                    <a:pt x="283" y="9"/>
                  </a:lnTo>
                  <a:lnTo>
                    <a:pt x="282" y="4"/>
                  </a:lnTo>
                  <a:lnTo>
                    <a:pt x="282" y="2"/>
                  </a:lnTo>
                  <a:lnTo>
                    <a:pt x="283" y="1"/>
                  </a:lnTo>
                  <a:lnTo>
                    <a:pt x="285" y="0"/>
                  </a:lnTo>
                  <a:lnTo>
                    <a:pt x="288" y="0"/>
                  </a:lnTo>
                  <a:lnTo>
                    <a:pt x="288" y="0"/>
                  </a:lnTo>
                  <a:lnTo>
                    <a:pt x="287" y="4"/>
                  </a:lnTo>
                  <a:lnTo>
                    <a:pt x="287" y="6"/>
                  </a:lnTo>
                  <a:lnTo>
                    <a:pt x="287" y="10"/>
                  </a:lnTo>
                  <a:lnTo>
                    <a:pt x="288" y="14"/>
                  </a:lnTo>
                  <a:lnTo>
                    <a:pt x="288" y="14"/>
                  </a:lnTo>
                  <a:lnTo>
                    <a:pt x="290" y="13"/>
                  </a:lnTo>
                  <a:lnTo>
                    <a:pt x="292" y="11"/>
                  </a:lnTo>
                  <a:lnTo>
                    <a:pt x="293" y="10"/>
                  </a:lnTo>
                  <a:lnTo>
                    <a:pt x="296" y="10"/>
                  </a:lnTo>
                  <a:lnTo>
                    <a:pt x="296" y="10"/>
                  </a:lnTo>
                  <a:lnTo>
                    <a:pt x="297" y="7"/>
                  </a:lnTo>
                  <a:lnTo>
                    <a:pt x="296" y="6"/>
                  </a:lnTo>
                  <a:lnTo>
                    <a:pt x="294" y="5"/>
                  </a:lnTo>
                  <a:lnTo>
                    <a:pt x="292" y="4"/>
                  </a:lnTo>
                  <a:lnTo>
                    <a:pt x="292" y="2"/>
                  </a:lnTo>
                  <a:lnTo>
                    <a:pt x="292" y="0"/>
                  </a:lnTo>
                  <a:lnTo>
                    <a:pt x="292" y="0"/>
                  </a:lnTo>
                  <a:lnTo>
                    <a:pt x="297" y="0"/>
                  </a:lnTo>
                  <a:lnTo>
                    <a:pt x="301" y="1"/>
                  </a:lnTo>
                  <a:lnTo>
                    <a:pt x="304" y="3"/>
                  </a:lnTo>
                  <a:lnTo>
                    <a:pt x="310" y="3"/>
                  </a:lnTo>
                  <a:lnTo>
                    <a:pt x="310" y="3"/>
                  </a:lnTo>
                  <a:lnTo>
                    <a:pt x="310" y="5"/>
                  </a:lnTo>
                  <a:lnTo>
                    <a:pt x="309" y="7"/>
                  </a:lnTo>
                  <a:lnTo>
                    <a:pt x="308" y="10"/>
                  </a:lnTo>
                  <a:lnTo>
                    <a:pt x="308" y="12"/>
                  </a:lnTo>
                  <a:lnTo>
                    <a:pt x="308" y="12"/>
                  </a:lnTo>
                  <a:lnTo>
                    <a:pt x="310" y="14"/>
                  </a:lnTo>
                  <a:lnTo>
                    <a:pt x="311" y="15"/>
                  </a:lnTo>
                  <a:lnTo>
                    <a:pt x="312" y="16"/>
                  </a:lnTo>
                  <a:lnTo>
                    <a:pt x="310" y="18"/>
                  </a:lnTo>
                  <a:lnTo>
                    <a:pt x="310" y="18"/>
                  </a:lnTo>
                  <a:lnTo>
                    <a:pt x="313" y="18"/>
                  </a:lnTo>
                  <a:lnTo>
                    <a:pt x="314" y="17"/>
                  </a:lnTo>
                  <a:lnTo>
                    <a:pt x="315" y="15"/>
                  </a:lnTo>
                  <a:lnTo>
                    <a:pt x="317" y="14"/>
                  </a:lnTo>
                  <a:lnTo>
                    <a:pt x="317" y="14"/>
                  </a:lnTo>
                  <a:lnTo>
                    <a:pt x="319" y="13"/>
                  </a:lnTo>
                  <a:lnTo>
                    <a:pt x="320" y="11"/>
                  </a:lnTo>
                  <a:lnTo>
                    <a:pt x="321" y="10"/>
                  </a:lnTo>
                  <a:lnTo>
                    <a:pt x="321" y="10"/>
                  </a:lnTo>
                  <a:lnTo>
                    <a:pt x="326" y="12"/>
                  </a:lnTo>
                  <a:lnTo>
                    <a:pt x="329" y="14"/>
                  </a:lnTo>
                  <a:lnTo>
                    <a:pt x="330" y="16"/>
                  </a:lnTo>
                  <a:lnTo>
                    <a:pt x="330" y="16"/>
                  </a:lnTo>
                  <a:lnTo>
                    <a:pt x="332" y="16"/>
                  </a:lnTo>
                  <a:lnTo>
                    <a:pt x="332" y="15"/>
                  </a:lnTo>
                  <a:lnTo>
                    <a:pt x="333" y="11"/>
                  </a:lnTo>
                  <a:lnTo>
                    <a:pt x="333" y="7"/>
                  </a:lnTo>
                  <a:lnTo>
                    <a:pt x="334" y="5"/>
                  </a:lnTo>
                  <a:lnTo>
                    <a:pt x="335" y="5"/>
                  </a:lnTo>
                  <a:lnTo>
                    <a:pt x="335" y="5"/>
                  </a:lnTo>
                  <a:lnTo>
                    <a:pt x="337" y="6"/>
                  </a:lnTo>
                  <a:lnTo>
                    <a:pt x="339" y="7"/>
                  </a:lnTo>
                  <a:lnTo>
                    <a:pt x="339" y="7"/>
                  </a:lnTo>
                  <a:lnTo>
                    <a:pt x="341" y="7"/>
                  </a:lnTo>
                  <a:lnTo>
                    <a:pt x="342" y="6"/>
                  </a:lnTo>
                  <a:lnTo>
                    <a:pt x="344" y="5"/>
                  </a:lnTo>
                  <a:lnTo>
                    <a:pt x="345" y="5"/>
                  </a:lnTo>
                  <a:lnTo>
                    <a:pt x="345" y="5"/>
                  </a:lnTo>
                  <a:lnTo>
                    <a:pt x="351" y="6"/>
                  </a:lnTo>
                  <a:lnTo>
                    <a:pt x="354" y="9"/>
                  </a:lnTo>
                  <a:lnTo>
                    <a:pt x="356" y="11"/>
                  </a:lnTo>
                  <a:lnTo>
                    <a:pt x="357" y="12"/>
                  </a:lnTo>
                  <a:lnTo>
                    <a:pt x="357" y="12"/>
                  </a:lnTo>
                  <a:lnTo>
                    <a:pt x="358" y="11"/>
                  </a:lnTo>
                  <a:lnTo>
                    <a:pt x="359" y="9"/>
                  </a:lnTo>
                  <a:lnTo>
                    <a:pt x="360" y="6"/>
                  </a:lnTo>
                  <a:lnTo>
                    <a:pt x="359" y="5"/>
                  </a:lnTo>
                  <a:lnTo>
                    <a:pt x="359" y="5"/>
                  </a:lnTo>
                  <a:lnTo>
                    <a:pt x="360" y="6"/>
                  </a:lnTo>
                  <a:lnTo>
                    <a:pt x="361" y="7"/>
                  </a:lnTo>
                  <a:lnTo>
                    <a:pt x="361" y="10"/>
                  </a:lnTo>
                  <a:lnTo>
                    <a:pt x="361" y="12"/>
                  </a:lnTo>
                  <a:lnTo>
                    <a:pt x="361" y="12"/>
                  </a:lnTo>
                  <a:lnTo>
                    <a:pt x="362" y="13"/>
                  </a:lnTo>
                  <a:lnTo>
                    <a:pt x="364" y="15"/>
                  </a:lnTo>
                  <a:lnTo>
                    <a:pt x="368" y="16"/>
                  </a:lnTo>
                  <a:lnTo>
                    <a:pt x="368" y="16"/>
                  </a:lnTo>
                  <a:lnTo>
                    <a:pt x="371" y="16"/>
                  </a:lnTo>
                  <a:lnTo>
                    <a:pt x="372" y="15"/>
                  </a:lnTo>
                  <a:lnTo>
                    <a:pt x="373" y="12"/>
                  </a:lnTo>
                  <a:lnTo>
                    <a:pt x="373" y="12"/>
                  </a:lnTo>
                  <a:lnTo>
                    <a:pt x="376" y="12"/>
                  </a:lnTo>
                  <a:lnTo>
                    <a:pt x="377" y="10"/>
                  </a:lnTo>
                  <a:lnTo>
                    <a:pt x="377" y="10"/>
                  </a:lnTo>
                  <a:lnTo>
                    <a:pt x="379" y="10"/>
                  </a:lnTo>
                  <a:lnTo>
                    <a:pt x="380" y="10"/>
                  </a:lnTo>
                  <a:lnTo>
                    <a:pt x="382" y="12"/>
                  </a:lnTo>
                  <a:lnTo>
                    <a:pt x="382" y="14"/>
                  </a:lnTo>
                  <a:lnTo>
                    <a:pt x="384" y="16"/>
                  </a:lnTo>
                  <a:lnTo>
                    <a:pt x="384" y="16"/>
                  </a:lnTo>
                  <a:lnTo>
                    <a:pt x="385" y="17"/>
                  </a:lnTo>
                  <a:lnTo>
                    <a:pt x="387" y="17"/>
                  </a:lnTo>
                  <a:lnTo>
                    <a:pt x="392" y="15"/>
                  </a:lnTo>
                  <a:lnTo>
                    <a:pt x="394" y="14"/>
                  </a:lnTo>
                  <a:lnTo>
                    <a:pt x="395" y="15"/>
                  </a:lnTo>
                  <a:lnTo>
                    <a:pt x="395" y="16"/>
                  </a:lnTo>
                  <a:lnTo>
                    <a:pt x="395" y="16"/>
                  </a:lnTo>
                  <a:lnTo>
                    <a:pt x="396" y="18"/>
                  </a:lnTo>
                  <a:lnTo>
                    <a:pt x="398" y="19"/>
                  </a:lnTo>
                  <a:lnTo>
                    <a:pt x="406" y="18"/>
                  </a:lnTo>
                  <a:lnTo>
                    <a:pt x="406" y="18"/>
                  </a:lnTo>
                  <a:lnTo>
                    <a:pt x="408" y="18"/>
                  </a:lnTo>
                  <a:lnTo>
                    <a:pt x="409" y="17"/>
                  </a:lnTo>
                  <a:lnTo>
                    <a:pt x="411" y="13"/>
                  </a:lnTo>
                  <a:lnTo>
                    <a:pt x="413" y="11"/>
                  </a:lnTo>
                  <a:lnTo>
                    <a:pt x="415" y="10"/>
                  </a:lnTo>
                  <a:lnTo>
                    <a:pt x="418" y="10"/>
                  </a:lnTo>
                  <a:lnTo>
                    <a:pt x="418" y="10"/>
                  </a:lnTo>
                  <a:lnTo>
                    <a:pt x="418" y="12"/>
                  </a:lnTo>
                  <a:lnTo>
                    <a:pt x="419" y="13"/>
                  </a:lnTo>
                  <a:lnTo>
                    <a:pt x="424" y="13"/>
                  </a:lnTo>
                  <a:lnTo>
                    <a:pt x="427" y="12"/>
                  </a:lnTo>
                  <a:lnTo>
                    <a:pt x="429" y="13"/>
                  </a:lnTo>
                  <a:lnTo>
                    <a:pt x="432" y="14"/>
                  </a:lnTo>
                  <a:lnTo>
                    <a:pt x="433" y="16"/>
                  </a:lnTo>
                  <a:lnTo>
                    <a:pt x="433" y="16"/>
                  </a:lnTo>
                  <a:lnTo>
                    <a:pt x="436" y="16"/>
                  </a:lnTo>
                  <a:lnTo>
                    <a:pt x="438" y="16"/>
                  </a:lnTo>
                  <a:lnTo>
                    <a:pt x="440" y="13"/>
                  </a:lnTo>
                  <a:lnTo>
                    <a:pt x="442" y="11"/>
                  </a:lnTo>
                  <a:lnTo>
                    <a:pt x="444" y="10"/>
                  </a:lnTo>
                  <a:lnTo>
                    <a:pt x="446" y="10"/>
                  </a:lnTo>
                  <a:lnTo>
                    <a:pt x="446" y="10"/>
                  </a:lnTo>
                  <a:lnTo>
                    <a:pt x="448" y="9"/>
                  </a:lnTo>
                  <a:lnTo>
                    <a:pt x="449" y="9"/>
                  </a:lnTo>
                  <a:lnTo>
                    <a:pt x="450" y="11"/>
                  </a:lnTo>
                  <a:lnTo>
                    <a:pt x="450" y="13"/>
                  </a:lnTo>
                  <a:lnTo>
                    <a:pt x="452" y="14"/>
                  </a:lnTo>
                  <a:lnTo>
                    <a:pt x="452" y="14"/>
                  </a:lnTo>
                  <a:lnTo>
                    <a:pt x="454" y="14"/>
                  </a:lnTo>
                  <a:lnTo>
                    <a:pt x="456" y="13"/>
                  </a:lnTo>
                  <a:lnTo>
                    <a:pt x="458" y="12"/>
                  </a:lnTo>
                  <a:lnTo>
                    <a:pt x="460" y="12"/>
                  </a:lnTo>
                  <a:lnTo>
                    <a:pt x="460" y="12"/>
                  </a:lnTo>
                  <a:lnTo>
                    <a:pt x="459" y="16"/>
                  </a:lnTo>
                  <a:lnTo>
                    <a:pt x="459" y="18"/>
                  </a:lnTo>
                  <a:lnTo>
                    <a:pt x="459" y="19"/>
                  </a:lnTo>
                  <a:lnTo>
                    <a:pt x="460" y="20"/>
                  </a:lnTo>
                  <a:lnTo>
                    <a:pt x="464" y="21"/>
                  </a:lnTo>
                  <a:lnTo>
                    <a:pt x="464" y="21"/>
                  </a:lnTo>
                  <a:lnTo>
                    <a:pt x="464" y="36"/>
                  </a:lnTo>
                  <a:lnTo>
                    <a:pt x="464" y="36"/>
                  </a:lnTo>
                  <a:lnTo>
                    <a:pt x="466" y="36"/>
                  </a:lnTo>
                  <a:lnTo>
                    <a:pt x="466" y="34"/>
                  </a:lnTo>
                  <a:lnTo>
                    <a:pt x="466" y="30"/>
                  </a:lnTo>
                  <a:lnTo>
                    <a:pt x="466" y="30"/>
                  </a:lnTo>
                  <a:lnTo>
                    <a:pt x="469" y="30"/>
                  </a:lnTo>
                  <a:lnTo>
                    <a:pt x="472" y="30"/>
                  </a:lnTo>
                  <a:lnTo>
                    <a:pt x="476" y="31"/>
                  </a:lnTo>
                  <a:lnTo>
                    <a:pt x="477" y="31"/>
                  </a:lnTo>
                  <a:lnTo>
                    <a:pt x="479" y="31"/>
                  </a:lnTo>
                  <a:lnTo>
                    <a:pt x="479" y="30"/>
                  </a:lnTo>
                  <a:lnTo>
                    <a:pt x="480" y="27"/>
                  </a:lnTo>
                  <a:lnTo>
                    <a:pt x="480" y="27"/>
                  </a:lnTo>
                  <a:lnTo>
                    <a:pt x="482" y="29"/>
                  </a:lnTo>
                  <a:lnTo>
                    <a:pt x="483" y="30"/>
                  </a:lnTo>
                  <a:lnTo>
                    <a:pt x="488" y="30"/>
                  </a:lnTo>
                  <a:lnTo>
                    <a:pt x="491" y="31"/>
                  </a:lnTo>
                  <a:lnTo>
                    <a:pt x="494" y="32"/>
                  </a:lnTo>
                  <a:lnTo>
                    <a:pt x="494" y="34"/>
                  </a:lnTo>
                  <a:lnTo>
                    <a:pt x="494" y="34"/>
                  </a:lnTo>
                  <a:lnTo>
                    <a:pt x="496" y="33"/>
                  </a:lnTo>
                  <a:lnTo>
                    <a:pt x="498" y="32"/>
                  </a:lnTo>
                  <a:lnTo>
                    <a:pt x="499" y="30"/>
                  </a:lnTo>
                  <a:lnTo>
                    <a:pt x="503" y="30"/>
                  </a:lnTo>
                  <a:lnTo>
                    <a:pt x="503" y="30"/>
                  </a:lnTo>
                  <a:lnTo>
                    <a:pt x="503" y="32"/>
                  </a:lnTo>
                  <a:lnTo>
                    <a:pt x="505" y="32"/>
                  </a:lnTo>
                  <a:lnTo>
                    <a:pt x="506" y="31"/>
                  </a:lnTo>
                  <a:lnTo>
                    <a:pt x="507" y="30"/>
                  </a:lnTo>
                  <a:lnTo>
                    <a:pt x="507" y="30"/>
                  </a:lnTo>
                  <a:lnTo>
                    <a:pt x="508" y="31"/>
                  </a:lnTo>
                  <a:lnTo>
                    <a:pt x="509" y="32"/>
                  </a:lnTo>
                  <a:lnTo>
                    <a:pt x="509" y="36"/>
                  </a:lnTo>
                  <a:lnTo>
                    <a:pt x="509" y="36"/>
                  </a:lnTo>
                  <a:lnTo>
                    <a:pt x="512" y="35"/>
                  </a:lnTo>
                  <a:lnTo>
                    <a:pt x="515" y="35"/>
                  </a:lnTo>
                  <a:lnTo>
                    <a:pt x="518" y="39"/>
                  </a:lnTo>
                  <a:lnTo>
                    <a:pt x="518" y="39"/>
                  </a:lnTo>
                  <a:lnTo>
                    <a:pt x="520" y="38"/>
                  </a:lnTo>
                  <a:lnTo>
                    <a:pt x="520" y="37"/>
                  </a:lnTo>
                  <a:lnTo>
                    <a:pt x="521" y="35"/>
                  </a:lnTo>
                  <a:lnTo>
                    <a:pt x="521" y="32"/>
                  </a:lnTo>
                  <a:lnTo>
                    <a:pt x="523" y="30"/>
                  </a:lnTo>
                  <a:lnTo>
                    <a:pt x="523" y="30"/>
                  </a:lnTo>
                  <a:lnTo>
                    <a:pt x="525" y="31"/>
                  </a:lnTo>
                  <a:lnTo>
                    <a:pt x="526" y="32"/>
                  </a:lnTo>
                  <a:lnTo>
                    <a:pt x="526" y="33"/>
                  </a:lnTo>
                  <a:lnTo>
                    <a:pt x="526" y="34"/>
                  </a:lnTo>
                  <a:lnTo>
                    <a:pt x="523" y="41"/>
                  </a:lnTo>
                  <a:lnTo>
                    <a:pt x="523" y="41"/>
                  </a:lnTo>
                  <a:lnTo>
                    <a:pt x="526" y="41"/>
                  </a:lnTo>
                  <a:lnTo>
                    <a:pt x="528" y="40"/>
                  </a:lnTo>
                  <a:lnTo>
                    <a:pt x="529" y="39"/>
                  </a:lnTo>
                  <a:lnTo>
                    <a:pt x="530" y="37"/>
                  </a:lnTo>
                  <a:lnTo>
                    <a:pt x="531" y="36"/>
                  </a:lnTo>
                  <a:lnTo>
                    <a:pt x="532" y="34"/>
                  </a:lnTo>
                  <a:lnTo>
                    <a:pt x="536" y="34"/>
                  </a:lnTo>
                  <a:lnTo>
                    <a:pt x="539" y="34"/>
                  </a:lnTo>
                  <a:lnTo>
                    <a:pt x="539" y="34"/>
                  </a:lnTo>
                  <a:lnTo>
                    <a:pt x="537" y="41"/>
                  </a:lnTo>
                  <a:lnTo>
                    <a:pt x="537" y="44"/>
                  </a:lnTo>
                  <a:lnTo>
                    <a:pt x="539" y="47"/>
                  </a:lnTo>
                  <a:lnTo>
                    <a:pt x="539" y="47"/>
                  </a:lnTo>
                  <a:lnTo>
                    <a:pt x="543" y="47"/>
                  </a:lnTo>
                  <a:lnTo>
                    <a:pt x="546" y="45"/>
                  </a:lnTo>
                  <a:lnTo>
                    <a:pt x="548" y="43"/>
                  </a:lnTo>
                  <a:lnTo>
                    <a:pt x="549" y="39"/>
                  </a:lnTo>
                  <a:lnTo>
                    <a:pt x="549" y="39"/>
                  </a:lnTo>
                  <a:lnTo>
                    <a:pt x="551" y="39"/>
                  </a:lnTo>
                  <a:lnTo>
                    <a:pt x="551" y="41"/>
                  </a:lnTo>
                  <a:lnTo>
                    <a:pt x="551" y="45"/>
                  </a:lnTo>
                  <a:lnTo>
                    <a:pt x="551" y="45"/>
                  </a:lnTo>
                  <a:lnTo>
                    <a:pt x="553" y="47"/>
                  </a:lnTo>
                  <a:lnTo>
                    <a:pt x="553" y="50"/>
                  </a:lnTo>
                  <a:lnTo>
                    <a:pt x="555" y="57"/>
                  </a:lnTo>
                  <a:lnTo>
                    <a:pt x="555" y="57"/>
                  </a:lnTo>
                  <a:lnTo>
                    <a:pt x="557" y="56"/>
                  </a:lnTo>
                  <a:lnTo>
                    <a:pt x="559" y="53"/>
                  </a:lnTo>
                  <a:lnTo>
                    <a:pt x="561" y="47"/>
                  </a:lnTo>
                  <a:lnTo>
                    <a:pt x="561" y="47"/>
                  </a:lnTo>
                  <a:lnTo>
                    <a:pt x="565" y="48"/>
                  </a:lnTo>
                  <a:lnTo>
                    <a:pt x="569" y="51"/>
                  </a:lnTo>
                  <a:lnTo>
                    <a:pt x="572" y="53"/>
                  </a:lnTo>
                  <a:lnTo>
                    <a:pt x="575" y="57"/>
                  </a:lnTo>
                  <a:lnTo>
                    <a:pt x="575" y="57"/>
                  </a:lnTo>
                  <a:lnTo>
                    <a:pt x="579" y="54"/>
                  </a:lnTo>
                  <a:lnTo>
                    <a:pt x="583" y="52"/>
                  </a:lnTo>
                  <a:lnTo>
                    <a:pt x="588" y="51"/>
                  </a:lnTo>
                  <a:lnTo>
                    <a:pt x="594" y="50"/>
                  </a:lnTo>
                  <a:lnTo>
                    <a:pt x="594" y="50"/>
                  </a:lnTo>
                  <a:lnTo>
                    <a:pt x="597" y="54"/>
                  </a:lnTo>
                  <a:lnTo>
                    <a:pt x="597" y="59"/>
                  </a:lnTo>
                  <a:lnTo>
                    <a:pt x="597" y="59"/>
                  </a:lnTo>
                  <a:lnTo>
                    <a:pt x="601" y="59"/>
                  </a:lnTo>
                  <a:lnTo>
                    <a:pt x="604" y="60"/>
                  </a:lnTo>
                  <a:lnTo>
                    <a:pt x="607" y="62"/>
                  </a:lnTo>
                  <a:lnTo>
                    <a:pt x="610" y="63"/>
                  </a:lnTo>
                  <a:lnTo>
                    <a:pt x="610" y="63"/>
                  </a:lnTo>
                  <a:lnTo>
                    <a:pt x="610" y="70"/>
                  </a:lnTo>
                  <a:lnTo>
                    <a:pt x="611" y="75"/>
                  </a:lnTo>
                  <a:lnTo>
                    <a:pt x="612" y="79"/>
                  </a:lnTo>
                  <a:lnTo>
                    <a:pt x="612" y="85"/>
                  </a:lnTo>
                  <a:lnTo>
                    <a:pt x="612" y="85"/>
                  </a:lnTo>
                  <a:lnTo>
                    <a:pt x="607" y="85"/>
                  </a:lnTo>
                  <a:lnTo>
                    <a:pt x="603" y="85"/>
                  </a:lnTo>
                  <a:lnTo>
                    <a:pt x="600" y="83"/>
                  </a:lnTo>
                  <a:lnTo>
                    <a:pt x="599" y="81"/>
                  </a:lnTo>
                  <a:lnTo>
                    <a:pt x="599" y="79"/>
                  </a:lnTo>
                  <a:lnTo>
                    <a:pt x="599" y="79"/>
                  </a:lnTo>
                  <a:lnTo>
                    <a:pt x="597" y="79"/>
                  </a:lnTo>
                  <a:lnTo>
                    <a:pt x="593" y="79"/>
                  </a:lnTo>
                  <a:lnTo>
                    <a:pt x="590" y="79"/>
                  </a:lnTo>
                  <a:lnTo>
                    <a:pt x="588" y="79"/>
                  </a:lnTo>
                  <a:lnTo>
                    <a:pt x="588" y="79"/>
                  </a:lnTo>
                  <a:lnTo>
                    <a:pt x="585" y="75"/>
                  </a:lnTo>
                  <a:lnTo>
                    <a:pt x="585" y="75"/>
                  </a:lnTo>
                  <a:lnTo>
                    <a:pt x="583" y="75"/>
                  </a:lnTo>
                  <a:lnTo>
                    <a:pt x="581" y="77"/>
                  </a:lnTo>
                  <a:lnTo>
                    <a:pt x="578" y="77"/>
                  </a:lnTo>
                  <a:lnTo>
                    <a:pt x="575" y="77"/>
                  </a:lnTo>
                  <a:lnTo>
                    <a:pt x="575" y="77"/>
                  </a:lnTo>
                  <a:lnTo>
                    <a:pt x="572" y="75"/>
                  </a:lnTo>
                  <a:lnTo>
                    <a:pt x="569" y="73"/>
                  </a:lnTo>
                  <a:lnTo>
                    <a:pt x="564" y="72"/>
                  </a:lnTo>
                  <a:lnTo>
                    <a:pt x="559" y="71"/>
                  </a:lnTo>
                  <a:lnTo>
                    <a:pt x="555" y="70"/>
                  </a:lnTo>
                  <a:lnTo>
                    <a:pt x="555" y="70"/>
                  </a:lnTo>
                  <a:lnTo>
                    <a:pt x="552" y="67"/>
                  </a:lnTo>
                  <a:lnTo>
                    <a:pt x="551" y="65"/>
                  </a:lnTo>
                  <a:lnTo>
                    <a:pt x="549" y="65"/>
                  </a:lnTo>
                  <a:lnTo>
                    <a:pt x="549" y="65"/>
                  </a:lnTo>
                  <a:lnTo>
                    <a:pt x="549" y="67"/>
                  </a:lnTo>
                  <a:lnTo>
                    <a:pt x="549" y="67"/>
                  </a:lnTo>
                  <a:lnTo>
                    <a:pt x="546" y="66"/>
                  </a:lnTo>
                  <a:lnTo>
                    <a:pt x="542" y="63"/>
                  </a:lnTo>
                  <a:lnTo>
                    <a:pt x="537" y="60"/>
                  </a:lnTo>
                  <a:lnTo>
                    <a:pt x="534" y="57"/>
                  </a:lnTo>
                  <a:lnTo>
                    <a:pt x="534" y="57"/>
                  </a:lnTo>
                  <a:lnTo>
                    <a:pt x="519" y="57"/>
                  </a:lnTo>
                  <a:lnTo>
                    <a:pt x="512" y="56"/>
                  </a:lnTo>
                  <a:lnTo>
                    <a:pt x="505" y="55"/>
                  </a:lnTo>
                  <a:lnTo>
                    <a:pt x="505" y="55"/>
                  </a:lnTo>
                  <a:lnTo>
                    <a:pt x="504" y="53"/>
                  </a:lnTo>
                  <a:lnTo>
                    <a:pt x="504" y="53"/>
                  </a:lnTo>
                  <a:lnTo>
                    <a:pt x="503" y="52"/>
                  </a:lnTo>
                  <a:lnTo>
                    <a:pt x="503" y="52"/>
                  </a:lnTo>
                  <a:lnTo>
                    <a:pt x="498" y="52"/>
                  </a:lnTo>
                  <a:lnTo>
                    <a:pt x="496" y="51"/>
                  </a:lnTo>
                  <a:lnTo>
                    <a:pt x="496" y="47"/>
                  </a:lnTo>
                  <a:lnTo>
                    <a:pt x="496" y="47"/>
                  </a:lnTo>
                  <a:lnTo>
                    <a:pt x="493" y="48"/>
                  </a:lnTo>
                  <a:lnTo>
                    <a:pt x="489" y="50"/>
                  </a:lnTo>
                  <a:lnTo>
                    <a:pt x="488" y="50"/>
                  </a:lnTo>
                  <a:lnTo>
                    <a:pt x="487" y="50"/>
                  </a:lnTo>
                  <a:lnTo>
                    <a:pt x="487" y="48"/>
                  </a:lnTo>
                  <a:lnTo>
                    <a:pt x="487" y="45"/>
                  </a:lnTo>
                  <a:lnTo>
                    <a:pt x="487" y="45"/>
                  </a:lnTo>
                  <a:lnTo>
                    <a:pt x="483" y="45"/>
                  </a:lnTo>
                  <a:lnTo>
                    <a:pt x="480" y="46"/>
                  </a:lnTo>
                  <a:lnTo>
                    <a:pt x="477" y="46"/>
                  </a:lnTo>
                  <a:lnTo>
                    <a:pt x="474" y="45"/>
                  </a:lnTo>
                  <a:lnTo>
                    <a:pt x="474" y="45"/>
                  </a:lnTo>
                  <a:lnTo>
                    <a:pt x="472" y="44"/>
                  </a:lnTo>
                  <a:lnTo>
                    <a:pt x="472" y="43"/>
                  </a:lnTo>
                  <a:lnTo>
                    <a:pt x="472" y="43"/>
                  </a:lnTo>
                  <a:lnTo>
                    <a:pt x="469" y="43"/>
                  </a:lnTo>
                  <a:lnTo>
                    <a:pt x="468" y="44"/>
                  </a:lnTo>
                  <a:lnTo>
                    <a:pt x="466" y="45"/>
                  </a:lnTo>
                  <a:lnTo>
                    <a:pt x="466" y="45"/>
                  </a:lnTo>
                  <a:lnTo>
                    <a:pt x="461" y="43"/>
                  </a:lnTo>
                  <a:lnTo>
                    <a:pt x="456" y="41"/>
                  </a:lnTo>
                  <a:lnTo>
                    <a:pt x="456" y="41"/>
                  </a:lnTo>
                  <a:lnTo>
                    <a:pt x="452" y="39"/>
                  </a:lnTo>
                  <a:lnTo>
                    <a:pt x="445" y="37"/>
                  </a:lnTo>
                  <a:lnTo>
                    <a:pt x="440" y="37"/>
                  </a:lnTo>
                  <a:lnTo>
                    <a:pt x="433" y="39"/>
                  </a:lnTo>
                  <a:lnTo>
                    <a:pt x="433" y="39"/>
                  </a:lnTo>
                  <a:lnTo>
                    <a:pt x="433" y="37"/>
                  </a:lnTo>
                  <a:lnTo>
                    <a:pt x="431" y="36"/>
                  </a:lnTo>
                  <a:lnTo>
                    <a:pt x="428" y="35"/>
                  </a:lnTo>
                  <a:lnTo>
                    <a:pt x="424" y="36"/>
                  </a:lnTo>
                  <a:lnTo>
                    <a:pt x="420" y="36"/>
                  </a:lnTo>
                  <a:lnTo>
                    <a:pt x="420" y="36"/>
                  </a:lnTo>
                  <a:lnTo>
                    <a:pt x="419" y="36"/>
                  </a:lnTo>
                  <a:lnTo>
                    <a:pt x="418" y="34"/>
                  </a:lnTo>
                  <a:lnTo>
                    <a:pt x="418" y="34"/>
                  </a:lnTo>
                  <a:lnTo>
                    <a:pt x="408" y="32"/>
                  </a:lnTo>
                  <a:lnTo>
                    <a:pt x="408" y="32"/>
                  </a:lnTo>
                  <a:lnTo>
                    <a:pt x="403" y="32"/>
                  </a:lnTo>
                  <a:lnTo>
                    <a:pt x="398" y="33"/>
                  </a:lnTo>
                  <a:lnTo>
                    <a:pt x="393" y="33"/>
                  </a:lnTo>
                  <a:lnTo>
                    <a:pt x="391" y="32"/>
                  </a:lnTo>
                  <a:lnTo>
                    <a:pt x="388" y="30"/>
                  </a:lnTo>
                  <a:lnTo>
                    <a:pt x="388" y="30"/>
                  </a:lnTo>
                  <a:lnTo>
                    <a:pt x="380" y="32"/>
                  </a:lnTo>
                  <a:lnTo>
                    <a:pt x="376" y="32"/>
                  </a:lnTo>
                  <a:lnTo>
                    <a:pt x="371" y="32"/>
                  </a:lnTo>
                  <a:lnTo>
                    <a:pt x="371" y="32"/>
                  </a:lnTo>
                  <a:lnTo>
                    <a:pt x="371" y="31"/>
                  </a:lnTo>
                  <a:lnTo>
                    <a:pt x="370" y="30"/>
                  </a:lnTo>
                  <a:lnTo>
                    <a:pt x="366" y="30"/>
                  </a:lnTo>
                  <a:lnTo>
                    <a:pt x="364" y="30"/>
                  </a:lnTo>
                  <a:lnTo>
                    <a:pt x="363" y="29"/>
                  </a:lnTo>
                  <a:lnTo>
                    <a:pt x="363" y="27"/>
                  </a:lnTo>
                  <a:lnTo>
                    <a:pt x="363" y="25"/>
                  </a:lnTo>
                  <a:lnTo>
                    <a:pt x="363" y="25"/>
                  </a:lnTo>
                  <a:lnTo>
                    <a:pt x="360" y="29"/>
                  </a:lnTo>
                  <a:lnTo>
                    <a:pt x="356" y="30"/>
                  </a:lnTo>
                  <a:lnTo>
                    <a:pt x="350" y="30"/>
                  </a:lnTo>
                  <a:lnTo>
                    <a:pt x="343" y="30"/>
                  </a:lnTo>
                  <a:lnTo>
                    <a:pt x="329" y="29"/>
                  </a:lnTo>
                  <a:lnTo>
                    <a:pt x="321" y="29"/>
                  </a:lnTo>
                  <a:lnTo>
                    <a:pt x="314" y="30"/>
                  </a:lnTo>
                  <a:lnTo>
                    <a:pt x="314" y="30"/>
                  </a:lnTo>
                  <a:lnTo>
                    <a:pt x="311" y="31"/>
                  </a:lnTo>
                  <a:lnTo>
                    <a:pt x="305" y="30"/>
                  </a:lnTo>
                  <a:lnTo>
                    <a:pt x="305" y="30"/>
                  </a:lnTo>
                  <a:lnTo>
                    <a:pt x="299" y="30"/>
                  </a:lnTo>
                  <a:lnTo>
                    <a:pt x="299" y="30"/>
                  </a:lnTo>
                  <a:lnTo>
                    <a:pt x="295" y="31"/>
                  </a:lnTo>
                  <a:lnTo>
                    <a:pt x="291" y="32"/>
                  </a:lnTo>
                  <a:lnTo>
                    <a:pt x="285" y="33"/>
                  </a:lnTo>
                  <a:lnTo>
                    <a:pt x="278" y="32"/>
                  </a:lnTo>
                  <a:lnTo>
                    <a:pt x="278" y="32"/>
                  </a:lnTo>
                  <a:lnTo>
                    <a:pt x="274" y="31"/>
                  </a:lnTo>
                  <a:lnTo>
                    <a:pt x="265" y="32"/>
                  </a:lnTo>
                  <a:lnTo>
                    <a:pt x="265" y="32"/>
                  </a:lnTo>
                  <a:lnTo>
                    <a:pt x="260" y="34"/>
                  </a:lnTo>
                  <a:lnTo>
                    <a:pt x="256" y="35"/>
                  </a:lnTo>
                  <a:lnTo>
                    <a:pt x="255" y="35"/>
                  </a:lnTo>
                  <a:lnTo>
                    <a:pt x="254" y="34"/>
                  </a:lnTo>
                  <a:lnTo>
                    <a:pt x="254" y="34"/>
                  </a:lnTo>
                  <a:lnTo>
                    <a:pt x="253" y="33"/>
                  </a:lnTo>
                  <a:lnTo>
                    <a:pt x="252" y="33"/>
                  </a:lnTo>
                  <a:lnTo>
                    <a:pt x="250" y="34"/>
                  </a:lnTo>
                  <a:lnTo>
                    <a:pt x="250" y="34"/>
                  </a:lnTo>
                  <a:lnTo>
                    <a:pt x="238" y="35"/>
                  </a:lnTo>
                  <a:lnTo>
                    <a:pt x="228" y="35"/>
                  </a:lnTo>
                  <a:lnTo>
                    <a:pt x="217" y="36"/>
                  </a:lnTo>
                  <a:lnTo>
                    <a:pt x="212" y="37"/>
                  </a:lnTo>
                  <a:lnTo>
                    <a:pt x="207" y="39"/>
                  </a:lnTo>
                  <a:lnTo>
                    <a:pt x="207" y="39"/>
                  </a:lnTo>
                  <a:lnTo>
                    <a:pt x="207" y="34"/>
                  </a:lnTo>
                  <a:lnTo>
                    <a:pt x="207" y="34"/>
                  </a:lnTo>
                  <a:lnTo>
                    <a:pt x="205" y="35"/>
                  </a:lnTo>
                  <a:lnTo>
                    <a:pt x="202" y="35"/>
                  </a:lnTo>
                  <a:lnTo>
                    <a:pt x="199" y="36"/>
                  </a:lnTo>
                  <a:lnTo>
                    <a:pt x="198" y="36"/>
                  </a:lnTo>
                  <a:lnTo>
                    <a:pt x="198" y="36"/>
                  </a:lnTo>
                  <a:lnTo>
                    <a:pt x="196" y="38"/>
                  </a:lnTo>
                  <a:lnTo>
                    <a:pt x="194" y="38"/>
                  </a:lnTo>
                  <a:lnTo>
                    <a:pt x="189" y="39"/>
                  </a:lnTo>
                  <a:lnTo>
                    <a:pt x="189" y="39"/>
                  </a:lnTo>
                  <a:lnTo>
                    <a:pt x="189" y="40"/>
                  </a:lnTo>
                  <a:lnTo>
                    <a:pt x="188" y="41"/>
                  </a:lnTo>
                  <a:lnTo>
                    <a:pt x="187" y="41"/>
                  </a:lnTo>
                  <a:lnTo>
                    <a:pt x="187" y="41"/>
                  </a:lnTo>
                  <a:lnTo>
                    <a:pt x="185" y="40"/>
                  </a:lnTo>
                  <a:lnTo>
                    <a:pt x="182" y="41"/>
                  </a:lnTo>
                  <a:lnTo>
                    <a:pt x="182" y="41"/>
                  </a:lnTo>
                  <a:lnTo>
                    <a:pt x="179" y="42"/>
                  </a:lnTo>
                  <a:lnTo>
                    <a:pt x="177" y="43"/>
                  </a:lnTo>
                  <a:lnTo>
                    <a:pt x="175" y="43"/>
                  </a:lnTo>
                  <a:lnTo>
                    <a:pt x="175" y="43"/>
                  </a:lnTo>
                  <a:lnTo>
                    <a:pt x="174" y="42"/>
                  </a:lnTo>
                  <a:lnTo>
                    <a:pt x="173" y="41"/>
                  </a:lnTo>
                  <a:lnTo>
                    <a:pt x="173" y="41"/>
                  </a:lnTo>
                  <a:lnTo>
                    <a:pt x="173" y="41"/>
                  </a:lnTo>
                  <a:lnTo>
                    <a:pt x="171" y="42"/>
                  </a:lnTo>
                  <a:lnTo>
                    <a:pt x="169" y="43"/>
                  </a:lnTo>
                  <a:lnTo>
                    <a:pt x="165" y="45"/>
                  </a:lnTo>
                  <a:lnTo>
                    <a:pt x="165" y="45"/>
                  </a:lnTo>
                  <a:lnTo>
                    <a:pt x="160" y="45"/>
                  </a:lnTo>
                  <a:lnTo>
                    <a:pt x="157" y="45"/>
                  </a:lnTo>
                  <a:lnTo>
                    <a:pt x="157" y="45"/>
                  </a:lnTo>
                  <a:lnTo>
                    <a:pt x="154" y="46"/>
                  </a:lnTo>
                  <a:lnTo>
                    <a:pt x="151" y="47"/>
                  </a:lnTo>
                  <a:lnTo>
                    <a:pt x="151" y="47"/>
                  </a:lnTo>
                  <a:lnTo>
                    <a:pt x="148" y="47"/>
                  </a:lnTo>
                  <a:lnTo>
                    <a:pt x="146" y="46"/>
                  </a:lnTo>
                  <a:lnTo>
                    <a:pt x="143" y="46"/>
                  </a:lnTo>
                  <a:lnTo>
                    <a:pt x="139" y="47"/>
                  </a:lnTo>
                  <a:lnTo>
                    <a:pt x="139" y="47"/>
                  </a:lnTo>
                  <a:lnTo>
                    <a:pt x="135" y="50"/>
                  </a:lnTo>
                  <a:lnTo>
                    <a:pt x="130" y="52"/>
                  </a:lnTo>
                  <a:lnTo>
                    <a:pt x="119" y="55"/>
                  </a:lnTo>
                  <a:lnTo>
                    <a:pt x="119" y="55"/>
                  </a:lnTo>
                  <a:lnTo>
                    <a:pt x="110" y="57"/>
                  </a:lnTo>
                  <a:lnTo>
                    <a:pt x="110" y="57"/>
                  </a:lnTo>
                  <a:lnTo>
                    <a:pt x="108" y="58"/>
                  </a:lnTo>
                  <a:lnTo>
                    <a:pt x="105" y="59"/>
                  </a:lnTo>
                  <a:lnTo>
                    <a:pt x="100" y="60"/>
                  </a:lnTo>
                  <a:lnTo>
                    <a:pt x="97" y="61"/>
                  </a:lnTo>
                  <a:lnTo>
                    <a:pt x="97" y="61"/>
                  </a:lnTo>
                  <a:lnTo>
                    <a:pt x="94" y="62"/>
                  </a:lnTo>
                  <a:lnTo>
                    <a:pt x="90" y="63"/>
                  </a:lnTo>
                  <a:lnTo>
                    <a:pt x="90" y="63"/>
                  </a:lnTo>
                  <a:lnTo>
                    <a:pt x="83" y="65"/>
                  </a:lnTo>
                  <a:lnTo>
                    <a:pt x="77" y="67"/>
                  </a:lnTo>
                  <a:lnTo>
                    <a:pt x="74" y="70"/>
                  </a:lnTo>
                  <a:lnTo>
                    <a:pt x="74" y="70"/>
                  </a:lnTo>
                  <a:lnTo>
                    <a:pt x="67" y="70"/>
                  </a:lnTo>
                  <a:lnTo>
                    <a:pt x="58" y="70"/>
                  </a:lnTo>
                  <a:lnTo>
                    <a:pt x="58" y="70"/>
                  </a:lnTo>
                  <a:lnTo>
                    <a:pt x="46" y="77"/>
                  </a:lnTo>
                  <a:lnTo>
                    <a:pt x="32" y="82"/>
                  </a:lnTo>
                  <a:lnTo>
                    <a:pt x="17" y="85"/>
                  </a:lnTo>
                  <a:lnTo>
                    <a:pt x="1" y="88"/>
                  </a:lnTo>
                  <a:lnTo>
                    <a:pt x="1" y="88"/>
                  </a:lnTo>
                  <a:lnTo>
                    <a:pt x="1" y="82"/>
                  </a:lnTo>
                  <a:lnTo>
                    <a:pt x="0" y="78"/>
                  </a:lnTo>
                  <a:lnTo>
                    <a:pt x="0" y="75"/>
                  </a:lnTo>
                  <a:lnTo>
                    <a:pt x="0" y="74"/>
                  </a:lnTo>
                  <a:lnTo>
                    <a:pt x="1" y="73"/>
                  </a:lnTo>
                  <a:lnTo>
                    <a:pt x="1" y="73"/>
                  </a:lnTo>
                  <a:lnTo>
                    <a:pt x="3" y="71"/>
                  </a:lnTo>
                  <a:lnTo>
                    <a:pt x="4" y="71"/>
                  </a:lnTo>
                  <a:lnTo>
                    <a:pt x="7" y="73"/>
                  </a:lnTo>
                  <a:lnTo>
                    <a:pt x="7" y="73"/>
                  </a:lnTo>
                  <a:lnTo>
                    <a:pt x="9" y="73"/>
                  </a:lnTo>
                  <a:lnTo>
                    <a:pt x="9" y="72"/>
                  </a:lnTo>
                  <a:lnTo>
                    <a:pt x="10" y="70"/>
                  </a:lnTo>
                  <a:lnTo>
                    <a:pt x="11" y="67"/>
                  </a:lnTo>
                  <a:lnTo>
                    <a:pt x="12" y="65"/>
                  </a:lnTo>
                  <a:lnTo>
                    <a:pt x="12" y="65"/>
                  </a:lnTo>
                  <a:lnTo>
                    <a:pt x="13" y="64"/>
                  </a:lnTo>
                  <a:lnTo>
                    <a:pt x="12" y="63"/>
                  </a:lnTo>
                  <a:lnTo>
                    <a:pt x="11" y="63"/>
                  </a:lnTo>
                  <a:lnTo>
                    <a:pt x="12" y="61"/>
                  </a:lnTo>
                  <a:lnTo>
                    <a:pt x="12" y="61"/>
                  </a:lnTo>
                  <a:lnTo>
                    <a:pt x="14" y="61"/>
                  </a:lnTo>
                  <a:lnTo>
                    <a:pt x="16" y="60"/>
                  </a:lnTo>
                  <a:lnTo>
                    <a:pt x="16" y="59"/>
                  </a:lnTo>
                  <a:lnTo>
                    <a:pt x="16" y="59"/>
                  </a:lnTo>
                  <a:lnTo>
                    <a:pt x="17" y="60"/>
                  </a:lnTo>
                  <a:lnTo>
                    <a:pt x="18" y="61"/>
                  </a:lnTo>
                  <a:lnTo>
                    <a:pt x="20" y="62"/>
                  </a:lnTo>
                  <a:lnTo>
                    <a:pt x="21" y="63"/>
                  </a:lnTo>
                  <a:lnTo>
                    <a:pt x="21" y="63"/>
                  </a:lnTo>
                  <a:lnTo>
                    <a:pt x="20" y="64"/>
                  </a:lnTo>
                  <a:lnTo>
                    <a:pt x="18" y="65"/>
                  </a:lnTo>
                  <a:lnTo>
                    <a:pt x="17" y="66"/>
                  </a:lnTo>
                  <a:lnTo>
                    <a:pt x="16" y="67"/>
                  </a:lnTo>
                  <a:lnTo>
                    <a:pt x="16" y="67"/>
                  </a:lnTo>
                  <a:lnTo>
                    <a:pt x="17" y="70"/>
                  </a:lnTo>
                  <a:lnTo>
                    <a:pt x="18" y="70"/>
                  </a:lnTo>
                  <a:lnTo>
                    <a:pt x="21" y="70"/>
                  </a:lnTo>
                  <a:lnTo>
                    <a:pt x="23" y="68"/>
                  </a:lnTo>
                  <a:lnTo>
                    <a:pt x="24" y="68"/>
                  </a:lnTo>
                  <a:lnTo>
                    <a:pt x="25" y="70"/>
                  </a:lnTo>
                  <a:lnTo>
                    <a:pt x="25" y="70"/>
                  </a:lnTo>
                  <a:lnTo>
                    <a:pt x="26" y="70"/>
                  </a:lnTo>
                  <a:lnTo>
                    <a:pt x="27" y="67"/>
                  </a:lnTo>
                  <a:lnTo>
                    <a:pt x="27" y="63"/>
                  </a:lnTo>
                  <a:lnTo>
                    <a:pt x="27" y="58"/>
                  </a:lnTo>
                  <a:lnTo>
                    <a:pt x="27" y="56"/>
                  </a:lnTo>
                  <a:lnTo>
                    <a:pt x="28" y="55"/>
                  </a:lnTo>
                  <a:lnTo>
                    <a:pt x="28" y="55"/>
                  </a:lnTo>
                  <a:lnTo>
                    <a:pt x="31" y="55"/>
                  </a:lnTo>
                  <a:lnTo>
                    <a:pt x="33" y="56"/>
                  </a:lnTo>
                  <a:lnTo>
                    <a:pt x="34" y="59"/>
                  </a:lnTo>
                  <a:lnTo>
                    <a:pt x="34" y="63"/>
                  </a:lnTo>
                  <a:lnTo>
                    <a:pt x="34" y="63"/>
                  </a:lnTo>
                  <a:lnTo>
                    <a:pt x="43" y="63"/>
                  </a:lnTo>
                  <a:lnTo>
                    <a:pt x="43" y="63"/>
                  </a:lnTo>
                  <a:lnTo>
                    <a:pt x="46" y="60"/>
                  </a:lnTo>
                  <a:lnTo>
                    <a:pt x="48" y="57"/>
                  </a:lnTo>
                  <a:lnTo>
                    <a:pt x="48" y="57"/>
                  </a:lnTo>
                  <a:lnTo>
                    <a:pt x="49" y="58"/>
                  </a:lnTo>
                  <a:lnTo>
                    <a:pt x="51" y="58"/>
                  </a:lnTo>
                  <a:lnTo>
                    <a:pt x="53" y="58"/>
                  </a:lnTo>
                  <a:lnTo>
                    <a:pt x="55" y="58"/>
                  </a:lnTo>
                  <a:lnTo>
                    <a:pt x="57" y="55"/>
                  </a:lnTo>
                  <a:lnTo>
                    <a:pt x="58" y="50"/>
                  </a:lnTo>
                  <a:lnTo>
                    <a:pt x="58" y="50"/>
                  </a:lnTo>
                  <a:lnTo>
                    <a:pt x="61" y="50"/>
                  </a:lnTo>
                  <a:lnTo>
                    <a:pt x="63" y="51"/>
                  </a:lnTo>
                  <a:lnTo>
                    <a:pt x="64" y="52"/>
                  </a:lnTo>
                  <a:lnTo>
                    <a:pt x="66" y="52"/>
                  </a:lnTo>
                  <a:lnTo>
                    <a:pt x="66" y="52"/>
                  </a:lnTo>
                  <a:lnTo>
                    <a:pt x="67" y="52"/>
                  </a:lnTo>
                  <a:lnTo>
                    <a:pt x="69" y="51"/>
                  </a:lnTo>
                  <a:lnTo>
                    <a:pt x="71" y="47"/>
                  </a:lnTo>
                  <a:lnTo>
                    <a:pt x="73" y="46"/>
                  </a:lnTo>
                  <a:lnTo>
                    <a:pt x="75" y="46"/>
                  </a:lnTo>
                  <a:lnTo>
                    <a:pt x="76" y="47"/>
                  </a:lnTo>
                  <a:lnTo>
                    <a:pt x="76" y="47"/>
                  </a:lnTo>
                  <a:lnTo>
                    <a:pt x="78" y="44"/>
                  </a:lnTo>
                  <a:lnTo>
                    <a:pt x="80" y="41"/>
                  </a:lnTo>
                  <a:lnTo>
                    <a:pt x="83" y="38"/>
                  </a:lnTo>
                  <a:lnTo>
                    <a:pt x="84" y="34"/>
                  </a:lnTo>
                  <a:lnTo>
                    <a:pt x="84" y="34"/>
                  </a:lnTo>
                  <a:close/>
                  <a:moveTo>
                    <a:pt x="68" y="57"/>
                  </a:moveTo>
                  <a:lnTo>
                    <a:pt x="68" y="57"/>
                  </a:lnTo>
                  <a:lnTo>
                    <a:pt x="72" y="57"/>
                  </a:lnTo>
                  <a:lnTo>
                    <a:pt x="72" y="57"/>
                  </a:lnTo>
                  <a:lnTo>
                    <a:pt x="72" y="52"/>
                  </a:lnTo>
                  <a:lnTo>
                    <a:pt x="72" y="52"/>
                  </a:lnTo>
                  <a:lnTo>
                    <a:pt x="68" y="52"/>
                  </a:lnTo>
                  <a:lnTo>
                    <a:pt x="68" y="52"/>
                  </a:lnTo>
                  <a:lnTo>
                    <a:pt x="68" y="57"/>
                  </a:lnTo>
                  <a:lnTo>
                    <a:pt x="68" y="57"/>
                  </a:lnTo>
                  <a:close/>
                  <a:moveTo>
                    <a:pt x="64" y="63"/>
                  </a:moveTo>
                  <a:lnTo>
                    <a:pt x="64" y="63"/>
                  </a:lnTo>
                  <a:lnTo>
                    <a:pt x="65" y="59"/>
                  </a:lnTo>
                  <a:lnTo>
                    <a:pt x="66" y="57"/>
                  </a:lnTo>
                  <a:lnTo>
                    <a:pt x="66" y="55"/>
                  </a:lnTo>
                  <a:lnTo>
                    <a:pt x="66" y="55"/>
                  </a:lnTo>
                  <a:lnTo>
                    <a:pt x="63" y="54"/>
                  </a:lnTo>
                  <a:lnTo>
                    <a:pt x="62" y="55"/>
                  </a:lnTo>
                  <a:lnTo>
                    <a:pt x="59" y="56"/>
                  </a:lnTo>
                  <a:lnTo>
                    <a:pt x="59" y="58"/>
                  </a:lnTo>
                  <a:lnTo>
                    <a:pt x="59" y="60"/>
                  </a:lnTo>
                  <a:lnTo>
                    <a:pt x="59" y="61"/>
                  </a:lnTo>
                  <a:lnTo>
                    <a:pt x="62" y="63"/>
                  </a:lnTo>
                  <a:lnTo>
                    <a:pt x="64" y="63"/>
                  </a:lnTo>
                  <a:lnTo>
                    <a:pt x="6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30" name="Freeform 27"/>
            <p:cNvSpPr>
              <a:spLocks noEditPoints="1"/>
            </p:cNvSpPr>
            <p:nvPr/>
          </p:nvSpPr>
          <p:spPr bwMode="auto">
            <a:xfrm>
              <a:off x="2703513" y="1966913"/>
              <a:ext cx="862012" cy="1081088"/>
            </a:xfrm>
            <a:custGeom>
              <a:avLst/>
              <a:gdLst>
                <a:gd name="T0" fmla="*/ 374 w 543"/>
                <a:gd name="T1" fmla="*/ 285 h 681"/>
                <a:gd name="T2" fmla="*/ 360 w 543"/>
                <a:gd name="T3" fmla="*/ 262 h 681"/>
                <a:gd name="T4" fmla="*/ 347 w 543"/>
                <a:gd name="T5" fmla="*/ 252 h 681"/>
                <a:gd name="T6" fmla="*/ 319 w 543"/>
                <a:gd name="T7" fmla="*/ 224 h 681"/>
                <a:gd name="T8" fmla="*/ 296 w 543"/>
                <a:gd name="T9" fmla="*/ 208 h 681"/>
                <a:gd name="T10" fmla="*/ 279 w 543"/>
                <a:gd name="T11" fmla="*/ 192 h 681"/>
                <a:gd name="T12" fmla="*/ 253 w 543"/>
                <a:gd name="T13" fmla="*/ 162 h 681"/>
                <a:gd name="T14" fmla="*/ 212 w 543"/>
                <a:gd name="T15" fmla="*/ 127 h 681"/>
                <a:gd name="T16" fmla="*/ 167 w 543"/>
                <a:gd name="T17" fmla="*/ 95 h 681"/>
                <a:gd name="T18" fmla="*/ 133 w 543"/>
                <a:gd name="T19" fmla="*/ 73 h 681"/>
                <a:gd name="T20" fmla="*/ 129 w 543"/>
                <a:gd name="T21" fmla="*/ 77 h 681"/>
                <a:gd name="T22" fmla="*/ 105 w 543"/>
                <a:gd name="T23" fmla="*/ 61 h 681"/>
                <a:gd name="T24" fmla="*/ 91 w 543"/>
                <a:gd name="T25" fmla="*/ 52 h 681"/>
                <a:gd name="T26" fmla="*/ 44 w 543"/>
                <a:gd name="T27" fmla="*/ 36 h 681"/>
                <a:gd name="T28" fmla="*/ 4 w 543"/>
                <a:gd name="T29" fmla="*/ 9 h 681"/>
                <a:gd name="T30" fmla="*/ 27 w 543"/>
                <a:gd name="T31" fmla="*/ 4 h 681"/>
                <a:gd name="T32" fmla="*/ 40 w 543"/>
                <a:gd name="T33" fmla="*/ 17 h 681"/>
                <a:gd name="T34" fmla="*/ 95 w 543"/>
                <a:gd name="T35" fmla="*/ 24 h 681"/>
                <a:gd name="T36" fmla="*/ 110 w 543"/>
                <a:gd name="T37" fmla="*/ 39 h 681"/>
                <a:gd name="T38" fmla="*/ 133 w 543"/>
                <a:gd name="T39" fmla="*/ 57 h 681"/>
                <a:gd name="T40" fmla="*/ 152 w 543"/>
                <a:gd name="T41" fmla="*/ 73 h 681"/>
                <a:gd name="T42" fmla="*/ 178 w 543"/>
                <a:gd name="T43" fmla="*/ 73 h 681"/>
                <a:gd name="T44" fmla="*/ 193 w 543"/>
                <a:gd name="T45" fmla="*/ 98 h 681"/>
                <a:gd name="T46" fmla="*/ 222 w 543"/>
                <a:gd name="T47" fmla="*/ 100 h 681"/>
                <a:gd name="T48" fmla="*/ 238 w 543"/>
                <a:gd name="T49" fmla="*/ 123 h 681"/>
                <a:gd name="T50" fmla="*/ 259 w 543"/>
                <a:gd name="T51" fmla="*/ 143 h 681"/>
                <a:gd name="T52" fmla="*/ 285 w 543"/>
                <a:gd name="T53" fmla="*/ 160 h 681"/>
                <a:gd name="T54" fmla="*/ 316 w 543"/>
                <a:gd name="T55" fmla="*/ 188 h 681"/>
                <a:gd name="T56" fmla="*/ 351 w 543"/>
                <a:gd name="T57" fmla="*/ 232 h 681"/>
                <a:gd name="T58" fmla="*/ 367 w 543"/>
                <a:gd name="T59" fmla="*/ 248 h 681"/>
                <a:gd name="T60" fmla="*/ 387 w 543"/>
                <a:gd name="T61" fmla="*/ 263 h 681"/>
                <a:gd name="T62" fmla="*/ 396 w 543"/>
                <a:gd name="T63" fmla="*/ 291 h 681"/>
                <a:gd name="T64" fmla="*/ 416 w 543"/>
                <a:gd name="T65" fmla="*/ 318 h 681"/>
                <a:gd name="T66" fmla="*/ 432 w 543"/>
                <a:gd name="T67" fmla="*/ 331 h 681"/>
                <a:gd name="T68" fmla="*/ 441 w 543"/>
                <a:gd name="T69" fmla="*/ 361 h 681"/>
                <a:gd name="T70" fmla="*/ 447 w 543"/>
                <a:gd name="T71" fmla="*/ 370 h 681"/>
                <a:gd name="T72" fmla="*/ 459 w 543"/>
                <a:gd name="T73" fmla="*/ 395 h 681"/>
                <a:gd name="T74" fmla="*/ 463 w 543"/>
                <a:gd name="T75" fmla="*/ 414 h 681"/>
                <a:gd name="T76" fmla="*/ 477 w 543"/>
                <a:gd name="T77" fmla="*/ 437 h 681"/>
                <a:gd name="T78" fmla="*/ 496 w 543"/>
                <a:gd name="T79" fmla="*/ 468 h 681"/>
                <a:gd name="T80" fmla="*/ 509 w 543"/>
                <a:gd name="T81" fmla="*/ 513 h 681"/>
                <a:gd name="T82" fmla="*/ 509 w 543"/>
                <a:gd name="T83" fmla="*/ 531 h 681"/>
                <a:gd name="T84" fmla="*/ 517 w 543"/>
                <a:gd name="T85" fmla="*/ 568 h 681"/>
                <a:gd name="T86" fmla="*/ 515 w 543"/>
                <a:gd name="T87" fmla="*/ 582 h 681"/>
                <a:gd name="T88" fmla="*/ 529 w 543"/>
                <a:gd name="T89" fmla="*/ 603 h 681"/>
                <a:gd name="T90" fmla="*/ 535 w 543"/>
                <a:gd name="T91" fmla="*/ 630 h 681"/>
                <a:gd name="T92" fmla="*/ 542 w 543"/>
                <a:gd name="T93" fmla="*/ 650 h 681"/>
                <a:gd name="T94" fmla="*/ 535 w 543"/>
                <a:gd name="T95" fmla="*/ 681 h 681"/>
                <a:gd name="T96" fmla="*/ 520 w 543"/>
                <a:gd name="T97" fmla="*/ 645 h 681"/>
                <a:gd name="T98" fmla="*/ 509 w 543"/>
                <a:gd name="T99" fmla="*/ 618 h 681"/>
                <a:gd name="T100" fmla="*/ 501 w 543"/>
                <a:gd name="T101" fmla="*/ 589 h 681"/>
                <a:gd name="T102" fmla="*/ 497 w 543"/>
                <a:gd name="T103" fmla="*/ 552 h 681"/>
                <a:gd name="T104" fmla="*/ 479 w 543"/>
                <a:gd name="T105" fmla="*/ 501 h 681"/>
                <a:gd name="T106" fmla="*/ 479 w 543"/>
                <a:gd name="T107" fmla="*/ 484 h 681"/>
                <a:gd name="T108" fmla="*/ 459 w 543"/>
                <a:gd name="T109" fmla="*/ 452 h 681"/>
                <a:gd name="T110" fmla="*/ 441 w 543"/>
                <a:gd name="T111" fmla="*/ 410 h 681"/>
                <a:gd name="T112" fmla="*/ 430 w 543"/>
                <a:gd name="T113" fmla="*/ 383 h 681"/>
                <a:gd name="T114" fmla="*/ 418 w 543"/>
                <a:gd name="T115" fmla="*/ 351 h 681"/>
                <a:gd name="T116" fmla="*/ 406 w 543"/>
                <a:gd name="T117" fmla="*/ 336 h 681"/>
                <a:gd name="T118" fmla="*/ 388 w 543"/>
                <a:gd name="T119" fmla="*/ 306 h 681"/>
                <a:gd name="T120" fmla="*/ 517 w 543"/>
                <a:gd name="T121" fmla="*/ 616 h 681"/>
                <a:gd name="T122" fmla="*/ 513 w 543"/>
                <a:gd name="T123" fmla="*/ 59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 h="681">
                  <a:moveTo>
                    <a:pt x="387" y="300"/>
                  </a:moveTo>
                  <a:lnTo>
                    <a:pt x="387" y="300"/>
                  </a:lnTo>
                  <a:lnTo>
                    <a:pt x="389" y="298"/>
                  </a:lnTo>
                  <a:lnTo>
                    <a:pt x="392" y="297"/>
                  </a:lnTo>
                  <a:lnTo>
                    <a:pt x="392" y="297"/>
                  </a:lnTo>
                  <a:lnTo>
                    <a:pt x="391" y="295"/>
                  </a:lnTo>
                  <a:lnTo>
                    <a:pt x="390" y="293"/>
                  </a:lnTo>
                  <a:lnTo>
                    <a:pt x="389" y="292"/>
                  </a:lnTo>
                  <a:lnTo>
                    <a:pt x="387" y="291"/>
                  </a:lnTo>
                  <a:lnTo>
                    <a:pt x="381" y="291"/>
                  </a:lnTo>
                  <a:lnTo>
                    <a:pt x="376" y="291"/>
                  </a:lnTo>
                  <a:lnTo>
                    <a:pt x="376" y="291"/>
                  </a:lnTo>
                  <a:lnTo>
                    <a:pt x="374" y="289"/>
                  </a:lnTo>
                  <a:lnTo>
                    <a:pt x="374" y="287"/>
                  </a:lnTo>
                  <a:lnTo>
                    <a:pt x="374" y="285"/>
                  </a:lnTo>
                  <a:lnTo>
                    <a:pt x="376" y="282"/>
                  </a:lnTo>
                  <a:lnTo>
                    <a:pt x="376" y="282"/>
                  </a:lnTo>
                  <a:lnTo>
                    <a:pt x="372" y="283"/>
                  </a:lnTo>
                  <a:lnTo>
                    <a:pt x="370" y="281"/>
                  </a:lnTo>
                  <a:lnTo>
                    <a:pt x="367" y="275"/>
                  </a:lnTo>
                  <a:lnTo>
                    <a:pt x="367" y="275"/>
                  </a:lnTo>
                  <a:lnTo>
                    <a:pt x="365" y="273"/>
                  </a:lnTo>
                  <a:lnTo>
                    <a:pt x="361" y="271"/>
                  </a:lnTo>
                  <a:lnTo>
                    <a:pt x="358" y="270"/>
                  </a:lnTo>
                  <a:lnTo>
                    <a:pt x="356" y="269"/>
                  </a:lnTo>
                  <a:lnTo>
                    <a:pt x="356" y="269"/>
                  </a:lnTo>
                  <a:lnTo>
                    <a:pt x="356" y="266"/>
                  </a:lnTo>
                  <a:lnTo>
                    <a:pt x="357" y="264"/>
                  </a:lnTo>
                  <a:lnTo>
                    <a:pt x="358" y="263"/>
                  </a:lnTo>
                  <a:lnTo>
                    <a:pt x="360" y="262"/>
                  </a:lnTo>
                  <a:lnTo>
                    <a:pt x="360" y="262"/>
                  </a:lnTo>
                  <a:lnTo>
                    <a:pt x="358" y="260"/>
                  </a:lnTo>
                  <a:lnTo>
                    <a:pt x="357" y="259"/>
                  </a:lnTo>
                  <a:lnTo>
                    <a:pt x="354" y="259"/>
                  </a:lnTo>
                  <a:lnTo>
                    <a:pt x="352" y="259"/>
                  </a:lnTo>
                  <a:lnTo>
                    <a:pt x="349" y="257"/>
                  </a:lnTo>
                  <a:lnTo>
                    <a:pt x="349" y="257"/>
                  </a:lnTo>
                  <a:lnTo>
                    <a:pt x="349" y="256"/>
                  </a:lnTo>
                  <a:lnTo>
                    <a:pt x="351" y="255"/>
                  </a:lnTo>
                  <a:lnTo>
                    <a:pt x="353" y="255"/>
                  </a:lnTo>
                  <a:lnTo>
                    <a:pt x="353" y="255"/>
                  </a:lnTo>
                  <a:lnTo>
                    <a:pt x="353" y="253"/>
                  </a:lnTo>
                  <a:lnTo>
                    <a:pt x="353" y="252"/>
                  </a:lnTo>
                  <a:lnTo>
                    <a:pt x="350" y="252"/>
                  </a:lnTo>
                  <a:lnTo>
                    <a:pt x="347" y="252"/>
                  </a:lnTo>
                  <a:lnTo>
                    <a:pt x="345" y="251"/>
                  </a:lnTo>
                  <a:lnTo>
                    <a:pt x="345" y="248"/>
                  </a:lnTo>
                  <a:lnTo>
                    <a:pt x="345" y="248"/>
                  </a:lnTo>
                  <a:lnTo>
                    <a:pt x="339" y="248"/>
                  </a:lnTo>
                  <a:lnTo>
                    <a:pt x="334" y="246"/>
                  </a:lnTo>
                  <a:lnTo>
                    <a:pt x="331" y="244"/>
                  </a:lnTo>
                  <a:lnTo>
                    <a:pt x="327" y="242"/>
                  </a:lnTo>
                  <a:lnTo>
                    <a:pt x="327" y="242"/>
                  </a:lnTo>
                  <a:lnTo>
                    <a:pt x="327" y="239"/>
                  </a:lnTo>
                  <a:lnTo>
                    <a:pt x="326" y="235"/>
                  </a:lnTo>
                  <a:lnTo>
                    <a:pt x="324" y="232"/>
                  </a:lnTo>
                  <a:lnTo>
                    <a:pt x="321" y="229"/>
                  </a:lnTo>
                  <a:lnTo>
                    <a:pt x="320" y="226"/>
                  </a:lnTo>
                  <a:lnTo>
                    <a:pt x="319" y="224"/>
                  </a:lnTo>
                  <a:lnTo>
                    <a:pt x="319" y="224"/>
                  </a:lnTo>
                  <a:lnTo>
                    <a:pt x="317" y="224"/>
                  </a:lnTo>
                  <a:lnTo>
                    <a:pt x="315" y="223"/>
                  </a:lnTo>
                  <a:lnTo>
                    <a:pt x="313" y="222"/>
                  </a:lnTo>
                  <a:lnTo>
                    <a:pt x="311" y="222"/>
                  </a:lnTo>
                  <a:lnTo>
                    <a:pt x="311" y="222"/>
                  </a:lnTo>
                  <a:lnTo>
                    <a:pt x="311" y="220"/>
                  </a:lnTo>
                  <a:lnTo>
                    <a:pt x="310" y="217"/>
                  </a:lnTo>
                  <a:lnTo>
                    <a:pt x="308" y="215"/>
                  </a:lnTo>
                  <a:lnTo>
                    <a:pt x="306" y="213"/>
                  </a:lnTo>
                  <a:lnTo>
                    <a:pt x="305" y="212"/>
                  </a:lnTo>
                  <a:lnTo>
                    <a:pt x="305" y="210"/>
                  </a:lnTo>
                  <a:lnTo>
                    <a:pt x="305" y="210"/>
                  </a:lnTo>
                  <a:lnTo>
                    <a:pt x="301" y="210"/>
                  </a:lnTo>
                  <a:lnTo>
                    <a:pt x="299" y="210"/>
                  </a:lnTo>
                  <a:lnTo>
                    <a:pt x="296" y="208"/>
                  </a:lnTo>
                  <a:lnTo>
                    <a:pt x="294" y="204"/>
                  </a:lnTo>
                  <a:lnTo>
                    <a:pt x="291" y="202"/>
                  </a:lnTo>
                  <a:lnTo>
                    <a:pt x="291" y="202"/>
                  </a:lnTo>
                  <a:lnTo>
                    <a:pt x="287" y="201"/>
                  </a:lnTo>
                  <a:lnTo>
                    <a:pt x="286" y="200"/>
                  </a:lnTo>
                  <a:lnTo>
                    <a:pt x="284" y="199"/>
                  </a:lnTo>
                  <a:lnTo>
                    <a:pt x="284" y="199"/>
                  </a:lnTo>
                  <a:lnTo>
                    <a:pt x="284" y="196"/>
                  </a:lnTo>
                  <a:lnTo>
                    <a:pt x="284" y="194"/>
                  </a:lnTo>
                  <a:lnTo>
                    <a:pt x="284" y="194"/>
                  </a:lnTo>
                  <a:lnTo>
                    <a:pt x="283" y="194"/>
                  </a:lnTo>
                  <a:lnTo>
                    <a:pt x="282" y="194"/>
                  </a:lnTo>
                  <a:lnTo>
                    <a:pt x="280" y="194"/>
                  </a:lnTo>
                  <a:lnTo>
                    <a:pt x="279" y="192"/>
                  </a:lnTo>
                  <a:lnTo>
                    <a:pt x="279" y="192"/>
                  </a:lnTo>
                  <a:lnTo>
                    <a:pt x="278" y="190"/>
                  </a:lnTo>
                  <a:lnTo>
                    <a:pt x="275" y="187"/>
                  </a:lnTo>
                  <a:lnTo>
                    <a:pt x="268" y="184"/>
                  </a:lnTo>
                  <a:lnTo>
                    <a:pt x="268" y="184"/>
                  </a:lnTo>
                  <a:lnTo>
                    <a:pt x="269" y="182"/>
                  </a:lnTo>
                  <a:lnTo>
                    <a:pt x="269" y="180"/>
                  </a:lnTo>
                  <a:lnTo>
                    <a:pt x="267" y="178"/>
                  </a:lnTo>
                  <a:lnTo>
                    <a:pt x="264" y="176"/>
                  </a:lnTo>
                  <a:lnTo>
                    <a:pt x="262" y="174"/>
                  </a:lnTo>
                  <a:lnTo>
                    <a:pt x="262" y="174"/>
                  </a:lnTo>
                  <a:lnTo>
                    <a:pt x="260" y="171"/>
                  </a:lnTo>
                  <a:lnTo>
                    <a:pt x="259" y="168"/>
                  </a:lnTo>
                  <a:lnTo>
                    <a:pt x="259" y="168"/>
                  </a:lnTo>
                  <a:lnTo>
                    <a:pt x="255" y="164"/>
                  </a:lnTo>
                  <a:lnTo>
                    <a:pt x="253" y="162"/>
                  </a:lnTo>
                  <a:lnTo>
                    <a:pt x="252" y="159"/>
                  </a:lnTo>
                  <a:lnTo>
                    <a:pt x="252" y="159"/>
                  </a:lnTo>
                  <a:lnTo>
                    <a:pt x="247" y="154"/>
                  </a:lnTo>
                  <a:lnTo>
                    <a:pt x="244" y="152"/>
                  </a:lnTo>
                  <a:lnTo>
                    <a:pt x="239" y="152"/>
                  </a:lnTo>
                  <a:lnTo>
                    <a:pt x="239" y="152"/>
                  </a:lnTo>
                  <a:lnTo>
                    <a:pt x="238" y="148"/>
                  </a:lnTo>
                  <a:lnTo>
                    <a:pt x="236" y="145"/>
                  </a:lnTo>
                  <a:lnTo>
                    <a:pt x="232" y="139"/>
                  </a:lnTo>
                  <a:lnTo>
                    <a:pt x="227" y="133"/>
                  </a:lnTo>
                  <a:lnTo>
                    <a:pt x="225" y="130"/>
                  </a:lnTo>
                  <a:lnTo>
                    <a:pt x="224" y="127"/>
                  </a:lnTo>
                  <a:lnTo>
                    <a:pt x="224" y="127"/>
                  </a:lnTo>
                  <a:lnTo>
                    <a:pt x="212" y="127"/>
                  </a:lnTo>
                  <a:lnTo>
                    <a:pt x="212" y="127"/>
                  </a:lnTo>
                  <a:lnTo>
                    <a:pt x="212" y="125"/>
                  </a:lnTo>
                  <a:lnTo>
                    <a:pt x="210" y="123"/>
                  </a:lnTo>
                  <a:lnTo>
                    <a:pt x="206" y="122"/>
                  </a:lnTo>
                  <a:lnTo>
                    <a:pt x="201" y="120"/>
                  </a:lnTo>
                  <a:lnTo>
                    <a:pt x="200" y="119"/>
                  </a:lnTo>
                  <a:lnTo>
                    <a:pt x="198" y="117"/>
                  </a:lnTo>
                  <a:lnTo>
                    <a:pt x="198" y="117"/>
                  </a:lnTo>
                  <a:lnTo>
                    <a:pt x="188" y="117"/>
                  </a:lnTo>
                  <a:lnTo>
                    <a:pt x="188" y="117"/>
                  </a:lnTo>
                  <a:lnTo>
                    <a:pt x="186" y="112"/>
                  </a:lnTo>
                  <a:lnTo>
                    <a:pt x="184" y="110"/>
                  </a:lnTo>
                  <a:lnTo>
                    <a:pt x="178" y="105"/>
                  </a:lnTo>
                  <a:lnTo>
                    <a:pt x="172" y="101"/>
                  </a:lnTo>
                  <a:lnTo>
                    <a:pt x="167" y="95"/>
                  </a:lnTo>
                  <a:lnTo>
                    <a:pt x="167" y="95"/>
                  </a:lnTo>
                  <a:lnTo>
                    <a:pt x="164" y="97"/>
                  </a:lnTo>
                  <a:lnTo>
                    <a:pt x="161" y="94"/>
                  </a:lnTo>
                  <a:lnTo>
                    <a:pt x="159" y="93"/>
                  </a:lnTo>
                  <a:lnTo>
                    <a:pt x="154" y="93"/>
                  </a:lnTo>
                  <a:lnTo>
                    <a:pt x="154" y="93"/>
                  </a:lnTo>
                  <a:lnTo>
                    <a:pt x="151" y="89"/>
                  </a:lnTo>
                  <a:lnTo>
                    <a:pt x="147" y="85"/>
                  </a:lnTo>
                  <a:lnTo>
                    <a:pt x="142" y="82"/>
                  </a:lnTo>
                  <a:lnTo>
                    <a:pt x="139" y="78"/>
                  </a:lnTo>
                  <a:lnTo>
                    <a:pt x="139" y="78"/>
                  </a:lnTo>
                  <a:lnTo>
                    <a:pt x="139" y="76"/>
                  </a:lnTo>
                  <a:lnTo>
                    <a:pt x="139" y="73"/>
                  </a:lnTo>
                  <a:lnTo>
                    <a:pt x="139" y="73"/>
                  </a:lnTo>
                  <a:lnTo>
                    <a:pt x="136" y="73"/>
                  </a:lnTo>
                  <a:lnTo>
                    <a:pt x="133" y="73"/>
                  </a:lnTo>
                  <a:lnTo>
                    <a:pt x="133" y="73"/>
                  </a:lnTo>
                  <a:lnTo>
                    <a:pt x="134" y="72"/>
                  </a:lnTo>
                  <a:lnTo>
                    <a:pt x="135" y="71"/>
                  </a:lnTo>
                  <a:lnTo>
                    <a:pt x="136" y="70"/>
                  </a:lnTo>
                  <a:lnTo>
                    <a:pt x="136" y="69"/>
                  </a:lnTo>
                  <a:lnTo>
                    <a:pt x="136" y="69"/>
                  </a:lnTo>
                  <a:lnTo>
                    <a:pt x="130" y="71"/>
                  </a:lnTo>
                  <a:lnTo>
                    <a:pt x="129" y="72"/>
                  </a:lnTo>
                  <a:lnTo>
                    <a:pt x="129" y="73"/>
                  </a:lnTo>
                  <a:lnTo>
                    <a:pt x="130" y="74"/>
                  </a:lnTo>
                  <a:lnTo>
                    <a:pt x="131" y="76"/>
                  </a:lnTo>
                  <a:lnTo>
                    <a:pt x="131" y="76"/>
                  </a:lnTo>
                  <a:lnTo>
                    <a:pt x="131" y="78"/>
                  </a:lnTo>
                  <a:lnTo>
                    <a:pt x="130" y="77"/>
                  </a:lnTo>
                  <a:lnTo>
                    <a:pt x="129" y="77"/>
                  </a:lnTo>
                  <a:lnTo>
                    <a:pt x="127" y="76"/>
                  </a:lnTo>
                  <a:lnTo>
                    <a:pt x="127" y="76"/>
                  </a:lnTo>
                  <a:lnTo>
                    <a:pt x="126" y="72"/>
                  </a:lnTo>
                  <a:lnTo>
                    <a:pt x="125" y="69"/>
                  </a:lnTo>
                  <a:lnTo>
                    <a:pt x="125" y="69"/>
                  </a:lnTo>
                  <a:lnTo>
                    <a:pt x="113" y="69"/>
                  </a:lnTo>
                  <a:lnTo>
                    <a:pt x="113" y="69"/>
                  </a:lnTo>
                  <a:lnTo>
                    <a:pt x="112" y="66"/>
                  </a:lnTo>
                  <a:lnTo>
                    <a:pt x="111" y="62"/>
                  </a:lnTo>
                  <a:lnTo>
                    <a:pt x="111" y="62"/>
                  </a:lnTo>
                  <a:lnTo>
                    <a:pt x="109" y="63"/>
                  </a:lnTo>
                  <a:lnTo>
                    <a:pt x="108" y="62"/>
                  </a:lnTo>
                  <a:lnTo>
                    <a:pt x="107" y="60"/>
                  </a:lnTo>
                  <a:lnTo>
                    <a:pt x="107" y="60"/>
                  </a:lnTo>
                  <a:lnTo>
                    <a:pt x="105" y="61"/>
                  </a:lnTo>
                  <a:lnTo>
                    <a:pt x="104" y="61"/>
                  </a:lnTo>
                  <a:lnTo>
                    <a:pt x="103" y="61"/>
                  </a:lnTo>
                  <a:lnTo>
                    <a:pt x="101" y="60"/>
                  </a:lnTo>
                  <a:lnTo>
                    <a:pt x="101" y="60"/>
                  </a:lnTo>
                  <a:lnTo>
                    <a:pt x="100" y="59"/>
                  </a:lnTo>
                  <a:lnTo>
                    <a:pt x="100" y="58"/>
                  </a:lnTo>
                  <a:lnTo>
                    <a:pt x="98" y="58"/>
                  </a:lnTo>
                  <a:lnTo>
                    <a:pt x="98" y="58"/>
                  </a:lnTo>
                  <a:lnTo>
                    <a:pt x="97" y="58"/>
                  </a:lnTo>
                  <a:lnTo>
                    <a:pt x="94" y="56"/>
                  </a:lnTo>
                  <a:lnTo>
                    <a:pt x="93" y="53"/>
                  </a:lnTo>
                  <a:lnTo>
                    <a:pt x="93" y="51"/>
                  </a:lnTo>
                  <a:lnTo>
                    <a:pt x="93" y="51"/>
                  </a:lnTo>
                  <a:lnTo>
                    <a:pt x="92" y="51"/>
                  </a:lnTo>
                  <a:lnTo>
                    <a:pt x="91" y="52"/>
                  </a:lnTo>
                  <a:lnTo>
                    <a:pt x="91" y="56"/>
                  </a:lnTo>
                  <a:lnTo>
                    <a:pt x="91" y="56"/>
                  </a:lnTo>
                  <a:lnTo>
                    <a:pt x="80" y="48"/>
                  </a:lnTo>
                  <a:lnTo>
                    <a:pt x="69" y="40"/>
                  </a:lnTo>
                  <a:lnTo>
                    <a:pt x="69" y="40"/>
                  </a:lnTo>
                  <a:lnTo>
                    <a:pt x="64" y="41"/>
                  </a:lnTo>
                  <a:lnTo>
                    <a:pt x="61" y="41"/>
                  </a:lnTo>
                  <a:lnTo>
                    <a:pt x="58" y="41"/>
                  </a:lnTo>
                  <a:lnTo>
                    <a:pt x="53" y="42"/>
                  </a:lnTo>
                  <a:lnTo>
                    <a:pt x="53" y="42"/>
                  </a:lnTo>
                  <a:lnTo>
                    <a:pt x="51" y="38"/>
                  </a:lnTo>
                  <a:lnTo>
                    <a:pt x="48" y="33"/>
                  </a:lnTo>
                  <a:lnTo>
                    <a:pt x="48" y="33"/>
                  </a:lnTo>
                  <a:lnTo>
                    <a:pt x="46" y="33"/>
                  </a:lnTo>
                  <a:lnTo>
                    <a:pt x="44" y="36"/>
                  </a:lnTo>
                  <a:lnTo>
                    <a:pt x="44" y="36"/>
                  </a:lnTo>
                  <a:lnTo>
                    <a:pt x="38" y="32"/>
                  </a:lnTo>
                  <a:lnTo>
                    <a:pt x="31" y="29"/>
                  </a:lnTo>
                  <a:lnTo>
                    <a:pt x="24" y="26"/>
                  </a:lnTo>
                  <a:lnTo>
                    <a:pt x="22" y="25"/>
                  </a:lnTo>
                  <a:lnTo>
                    <a:pt x="20" y="22"/>
                  </a:lnTo>
                  <a:lnTo>
                    <a:pt x="20" y="22"/>
                  </a:lnTo>
                  <a:lnTo>
                    <a:pt x="13" y="22"/>
                  </a:lnTo>
                  <a:lnTo>
                    <a:pt x="8" y="21"/>
                  </a:lnTo>
                  <a:lnTo>
                    <a:pt x="0" y="18"/>
                  </a:lnTo>
                  <a:lnTo>
                    <a:pt x="0" y="18"/>
                  </a:lnTo>
                  <a:lnTo>
                    <a:pt x="0" y="8"/>
                  </a:lnTo>
                  <a:lnTo>
                    <a:pt x="0" y="8"/>
                  </a:lnTo>
                  <a:lnTo>
                    <a:pt x="2" y="8"/>
                  </a:lnTo>
                  <a:lnTo>
                    <a:pt x="4" y="9"/>
                  </a:lnTo>
                  <a:lnTo>
                    <a:pt x="8" y="10"/>
                  </a:lnTo>
                  <a:lnTo>
                    <a:pt x="8" y="10"/>
                  </a:lnTo>
                  <a:lnTo>
                    <a:pt x="9" y="9"/>
                  </a:lnTo>
                  <a:lnTo>
                    <a:pt x="9" y="6"/>
                  </a:lnTo>
                  <a:lnTo>
                    <a:pt x="9" y="3"/>
                  </a:lnTo>
                  <a:lnTo>
                    <a:pt x="10" y="0"/>
                  </a:lnTo>
                  <a:lnTo>
                    <a:pt x="10" y="0"/>
                  </a:lnTo>
                  <a:lnTo>
                    <a:pt x="15" y="0"/>
                  </a:lnTo>
                  <a:lnTo>
                    <a:pt x="19" y="0"/>
                  </a:lnTo>
                  <a:lnTo>
                    <a:pt x="21" y="0"/>
                  </a:lnTo>
                  <a:lnTo>
                    <a:pt x="22" y="0"/>
                  </a:lnTo>
                  <a:lnTo>
                    <a:pt x="22" y="2"/>
                  </a:lnTo>
                  <a:lnTo>
                    <a:pt x="22" y="4"/>
                  </a:lnTo>
                  <a:lnTo>
                    <a:pt x="22" y="4"/>
                  </a:lnTo>
                  <a:lnTo>
                    <a:pt x="27" y="4"/>
                  </a:lnTo>
                  <a:lnTo>
                    <a:pt x="29" y="4"/>
                  </a:lnTo>
                  <a:lnTo>
                    <a:pt x="30" y="2"/>
                  </a:lnTo>
                  <a:lnTo>
                    <a:pt x="30" y="2"/>
                  </a:lnTo>
                  <a:lnTo>
                    <a:pt x="34" y="4"/>
                  </a:lnTo>
                  <a:lnTo>
                    <a:pt x="37" y="3"/>
                  </a:lnTo>
                  <a:lnTo>
                    <a:pt x="38" y="2"/>
                  </a:lnTo>
                  <a:lnTo>
                    <a:pt x="38" y="2"/>
                  </a:lnTo>
                  <a:lnTo>
                    <a:pt x="40" y="3"/>
                  </a:lnTo>
                  <a:lnTo>
                    <a:pt x="40" y="4"/>
                  </a:lnTo>
                  <a:lnTo>
                    <a:pt x="40" y="6"/>
                  </a:lnTo>
                  <a:lnTo>
                    <a:pt x="38" y="10"/>
                  </a:lnTo>
                  <a:lnTo>
                    <a:pt x="38" y="11"/>
                  </a:lnTo>
                  <a:lnTo>
                    <a:pt x="38" y="13"/>
                  </a:lnTo>
                  <a:lnTo>
                    <a:pt x="38" y="13"/>
                  </a:lnTo>
                  <a:lnTo>
                    <a:pt x="40" y="17"/>
                  </a:lnTo>
                  <a:lnTo>
                    <a:pt x="43" y="19"/>
                  </a:lnTo>
                  <a:lnTo>
                    <a:pt x="46" y="19"/>
                  </a:lnTo>
                  <a:lnTo>
                    <a:pt x="51" y="18"/>
                  </a:lnTo>
                  <a:lnTo>
                    <a:pt x="51" y="18"/>
                  </a:lnTo>
                  <a:lnTo>
                    <a:pt x="49" y="20"/>
                  </a:lnTo>
                  <a:lnTo>
                    <a:pt x="49" y="21"/>
                  </a:lnTo>
                  <a:lnTo>
                    <a:pt x="48" y="22"/>
                  </a:lnTo>
                  <a:lnTo>
                    <a:pt x="48" y="22"/>
                  </a:lnTo>
                  <a:lnTo>
                    <a:pt x="56" y="21"/>
                  </a:lnTo>
                  <a:lnTo>
                    <a:pt x="62" y="21"/>
                  </a:lnTo>
                  <a:lnTo>
                    <a:pt x="72" y="23"/>
                  </a:lnTo>
                  <a:lnTo>
                    <a:pt x="83" y="25"/>
                  </a:lnTo>
                  <a:lnTo>
                    <a:pt x="89" y="25"/>
                  </a:lnTo>
                  <a:lnTo>
                    <a:pt x="95" y="24"/>
                  </a:lnTo>
                  <a:lnTo>
                    <a:pt x="95" y="24"/>
                  </a:lnTo>
                  <a:lnTo>
                    <a:pt x="95" y="27"/>
                  </a:lnTo>
                  <a:lnTo>
                    <a:pt x="95" y="29"/>
                  </a:lnTo>
                  <a:lnTo>
                    <a:pt x="97" y="30"/>
                  </a:lnTo>
                  <a:lnTo>
                    <a:pt x="98" y="31"/>
                  </a:lnTo>
                  <a:lnTo>
                    <a:pt x="102" y="31"/>
                  </a:lnTo>
                  <a:lnTo>
                    <a:pt x="107" y="31"/>
                  </a:lnTo>
                  <a:lnTo>
                    <a:pt x="107" y="31"/>
                  </a:lnTo>
                  <a:lnTo>
                    <a:pt x="107" y="33"/>
                  </a:lnTo>
                  <a:lnTo>
                    <a:pt x="107" y="34"/>
                  </a:lnTo>
                  <a:lnTo>
                    <a:pt x="105" y="37"/>
                  </a:lnTo>
                  <a:lnTo>
                    <a:pt x="103" y="39"/>
                  </a:lnTo>
                  <a:lnTo>
                    <a:pt x="102" y="40"/>
                  </a:lnTo>
                  <a:lnTo>
                    <a:pt x="103" y="42"/>
                  </a:lnTo>
                  <a:lnTo>
                    <a:pt x="103" y="42"/>
                  </a:lnTo>
                  <a:lnTo>
                    <a:pt x="110" y="39"/>
                  </a:lnTo>
                  <a:lnTo>
                    <a:pt x="114" y="39"/>
                  </a:lnTo>
                  <a:lnTo>
                    <a:pt x="121" y="40"/>
                  </a:lnTo>
                  <a:lnTo>
                    <a:pt x="121" y="40"/>
                  </a:lnTo>
                  <a:lnTo>
                    <a:pt x="121" y="44"/>
                  </a:lnTo>
                  <a:lnTo>
                    <a:pt x="121" y="44"/>
                  </a:lnTo>
                  <a:lnTo>
                    <a:pt x="123" y="47"/>
                  </a:lnTo>
                  <a:lnTo>
                    <a:pt x="125" y="49"/>
                  </a:lnTo>
                  <a:lnTo>
                    <a:pt x="125" y="49"/>
                  </a:lnTo>
                  <a:lnTo>
                    <a:pt x="128" y="50"/>
                  </a:lnTo>
                  <a:lnTo>
                    <a:pt x="131" y="51"/>
                  </a:lnTo>
                  <a:lnTo>
                    <a:pt x="131" y="51"/>
                  </a:lnTo>
                  <a:lnTo>
                    <a:pt x="131" y="53"/>
                  </a:lnTo>
                  <a:lnTo>
                    <a:pt x="131" y="56"/>
                  </a:lnTo>
                  <a:lnTo>
                    <a:pt x="131" y="56"/>
                  </a:lnTo>
                  <a:lnTo>
                    <a:pt x="133" y="57"/>
                  </a:lnTo>
                  <a:lnTo>
                    <a:pt x="136" y="57"/>
                  </a:lnTo>
                  <a:lnTo>
                    <a:pt x="139" y="57"/>
                  </a:lnTo>
                  <a:lnTo>
                    <a:pt x="141" y="58"/>
                  </a:lnTo>
                  <a:lnTo>
                    <a:pt x="141" y="58"/>
                  </a:lnTo>
                  <a:lnTo>
                    <a:pt x="143" y="61"/>
                  </a:lnTo>
                  <a:lnTo>
                    <a:pt x="146" y="63"/>
                  </a:lnTo>
                  <a:lnTo>
                    <a:pt x="147" y="65"/>
                  </a:lnTo>
                  <a:lnTo>
                    <a:pt x="149" y="65"/>
                  </a:lnTo>
                  <a:lnTo>
                    <a:pt x="152" y="65"/>
                  </a:lnTo>
                  <a:lnTo>
                    <a:pt x="156" y="65"/>
                  </a:lnTo>
                  <a:lnTo>
                    <a:pt x="156" y="65"/>
                  </a:lnTo>
                  <a:lnTo>
                    <a:pt x="156" y="68"/>
                  </a:lnTo>
                  <a:lnTo>
                    <a:pt x="154" y="69"/>
                  </a:lnTo>
                  <a:lnTo>
                    <a:pt x="152" y="71"/>
                  </a:lnTo>
                  <a:lnTo>
                    <a:pt x="152" y="73"/>
                  </a:lnTo>
                  <a:lnTo>
                    <a:pt x="152" y="73"/>
                  </a:lnTo>
                  <a:lnTo>
                    <a:pt x="157" y="73"/>
                  </a:lnTo>
                  <a:lnTo>
                    <a:pt x="162" y="74"/>
                  </a:lnTo>
                  <a:lnTo>
                    <a:pt x="165" y="74"/>
                  </a:lnTo>
                  <a:lnTo>
                    <a:pt x="170" y="73"/>
                  </a:lnTo>
                  <a:lnTo>
                    <a:pt x="170" y="73"/>
                  </a:lnTo>
                  <a:lnTo>
                    <a:pt x="173" y="71"/>
                  </a:lnTo>
                  <a:lnTo>
                    <a:pt x="173" y="70"/>
                  </a:lnTo>
                  <a:lnTo>
                    <a:pt x="172" y="69"/>
                  </a:lnTo>
                  <a:lnTo>
                    <a:pt x="172" y="69"/>
                  </a:lnTo>
                  <a:lnTo>
                    <a:pt x="174" y="67"/>
                  </a:lnTo>
                  <a:lnTo>
                    <a:pt x="175" y="67"/>
                  </a:lnTo>
                  <a:lnTo>
                    <a:pt x="176" y="68"/>
                  </a:lnTo>
                  <a:lnTo>
                    <a:pt x="177" y="70"/>
                  </a:lnTo>
                  <a:lnTo>
                    <a:pt x="178" y="73"/>
                  </a:lnTo>
                  <a:lnTo>
                    <a:pt x="181" y="76"/>
                  </a:lnTo>
                  <a:lnTo>
                    <a:pt x="183" y="77"/>
                  </a:lnTo>
                  <a:lnTo>
                    <a:pt x="186" y="76"/>
                  </a:lnTo>
                  <a:lnTo>
                    <a:pt x="186" y="76"/>
                  </a:lnTo>
                  <a:lnTo>
                    <a:pt x="185" y="84"/>
                  </a:lnTo>
                  <a:lnTo>
                    <a:pt x="186" y="91"/>
                  </a:lnTo>
                  <a:lnTo>
                    <a:pt x="186" y="91"/>
                  </a:lnTo>
                  <a:lnTo>
                    <a:pt x="186" y="93"/>
                  </a:lnTo>
                  <a:lnTo>
                    <a:pt x="188" y="92"/>
                  </a:lnTo>
                  <a:lnTo>
                    <a:pt x="190" y="91"/>
                  </a:lnTo>
                  <a:lnTo>
                    <a:pt x="191" y="91"/>
                  </a:lnTo>
                  <a:lnTo>
                    <a:pt x="192" y="91"/>
                  </a:lnTo>
                  <a:lnTo>
                    <a:pt x="192" y="91"/>
                  </a:lnTo>
                  <a:lnTo>
                    <a:pt x="193" y="95"/>
                  </a:lnTo>
                  <a:lnTo>
                    <a:pt x="193" y="98"/>
                  </a:lnTo>
                  <a:lnTo>
                    <a:pt x="194" y="99"/>
                  </a:lnTo>
                  <a:lnTo>
                    <a:pt x="194" y="99"/>
                  </a:lnTo>
                  <a:lnTo>
                    <a:pt x="196" y="98"/>
                  </a:lnTo>
                  <a:lnTo>
                    <a:pt x="197" y="97"/>
                  </a:lnTo>
                  <a:lnTo>
                    <a:pt x="200" y="94"/>
                  </a:lnTo>
                  <a:lnTo>
                    <a:pt x="204" y="93"/>
                  </a:lnTo>
                  <a:lnTo>
                    <a:pt x="204" y="93"/>
                  </a:lnTo>
                  <a:lnTo>
                    <a:pt x="204" y="94"/>
                  </a:lnTo>
                  <a:lnTo>
                    <a:pt x="206" y="95"/>
                  </a:lnTo>
                  <a:lnTo>
                    <a:pt x="206" y="95"/>
                  </a:lnTo>
                  <a:lnTo>
                    <a:pt x="211" y="97"/>
                  </a:lnTo>
                  <a:lnTo>
                    <a:pt x="216" y="99"/>
                  </a:lnTo>
                  <a:lnTo>
                    <a:pt x="216" y="99"/>
                  </a:lnTo>
                  <a:lnTo>
                    <a:pt x="219" y="99"/>
                  </a:lnTo>
                  <a:lnTo>
                    <a:pt x="222" y="100"/>
                  </a:lnTo>
                  <a:lnTo>
                    <a:pt x="225" y="102"/>
                  </a:lnTo>
                  <a:lnTo>
                    <a:pt x="229" y="104"/>
                  </a:lnTo>
                  <a:lnTo>
                    <a:pt x="231" y="105"/>
                  </a:lnTo>
                  <a:lnTo>
                    <a:pt x="234" y="105"/>
                  </a:lnTo>
                  <a:lnTo>
                    <a:pt x="234" y="105"/>
                  </a:lnTo>
                  <a:lnTo>
                    <a:pt x="234" y="108"/>
                  </a:lnTo>
                  <a:lnTo>
                    <a:pt x="235" y="110"/>
                  </a:lnTo>
                  <a:lnTo>
                    <a:pt x="237" y="113"/>
                  </a:lnTo>
                  <a:lnTo>
                    <a:pt x="238" y="115"/>
                  </a:lnTo>
                  <a:lnTo>
                    <a:pt x="239" y="117"/>
                  </a:lnTo>
                  <a:lnTo>
                    <a:pt x="238" y="119"/>
                  </a:lnTo>
                  <a:lnTo>
                    <a:pt x="237" y="121"/>
                  </a:lnTo>
                  <a:lnTo>
                    <a:pt x="237" y="121"/>
                  </a:lnTo>
                  <a:lnTo>
                    <a:pt x="237" y="122"/>
                  </a:lnTo>
                  <a:lnTo>
                    <a:pt x="238" y="123"/>
                  </a:lnTo>
                  <a:lnTo>
                    <a:pt x="242" y="123"/>
                  </a:lnTo>
                  <a:lnTo>
                    <a:pt x="245" y="123"/>
                  </a:lnTo>
                  <a:lnTo>
                    <a:pt x="248" y="123"/>
                  </a:lnTo>
                  <a:lnTo>
                    <a:pt x="248" y="123"/>
                  </a:lnTo>
                  <a:lnTo>
                    <a:pt x="248" y="127"/>
                  </a:lnTo>
                  <a:lnTo>
                    <a:pt x="249" y="130"/>
                  </a:lnTo>
                  <a:lnTo>
                    <a:pt x="249" y="131"/>
                  </a:lnTo>
                  <a:lnTo>
                    <a:pt x="251" y="132"/>
                  </a:lnTo>
                  <a:lnTo>
                    <a:pt x="255" y="132"/>
                  </a:lnTo>
                  <a:lnTo>
                    <a:pt x="255" y="132"/>
                  </a:lnTo>
                  <a:lnTo>
                    <a:pt x="254" y="134"/>
                  </a:lnTo>
                  <a:lnTo>
                    <a:pt x="254" y="137"/>
                  </a:lnTo>
                  <a:lnTo>
                    <a:pt x="256" y="139"/>
                  </a:lnTo>
                  <a:lnTo>
                    <a:pt x="258" y="142"/>
                  </a:lnTo>
                  <a:lnTo>
                    <a:pt x="259" y="143"/>
                  </a:lnTo>
                  <a:lnTo>
                    <a:pt x="259" y="145"/>
                  </a:lnTo>
                  <a:lnTo>
                    <a:pt x="259" y="145"/>
                  </a:lnTo>
                  <a:lnTo>
                    <a:pt x="263" y="144"/>
                  </a:lnTo>
                  <a:lnTo>
                    <a:pt x="266" y="144"/>
                  </a:lnTo>
                  <a:lnTo>
                    <a:pt x="270" y="144"/>
                  </a:lnTo>
                  <a:lnTo>
                    <a:pt x="273" y="145"/>
                  </a:lnTo>
                  <a:lnTo>
                    <a:pt x="280" y="149"/>
                  </a:lnTo>
                  <a:lnTo>
                    <a:pt x="286" y="152"/>
                  </a:lnTo>
                  <a:lnTo>
                    <a:pt x="286" y="152"/>
                  </a:lnTo>
                  <a:lnTo>
                    <a:pt x="286" y="154"/>
                  </a:lnTo>
                  <a:lnTo>
                    <a:pt x="286" y="155"/>
                  </a:lnTo>
                  <a:lnTo>
                    <a:pt x="285" y="156"/>
                  </a:lnTo>
                  <a:lnTo>
                    <a:pt x="284" y="159"/>
                  </a:lnTo>
                  <a:lnTo>
                    <a:pt x="284" y="159"/>
                  </a:lnTo>
                  <a:lnTo>
                    <a:pt x="285" y="160"/>
                  </a:lnTo>
                  <a:lnTo>
                    <a:pt x="287" y="161"/>
                  </a:lnTo>
                  <a:lnTo>
                    <a:pt x="291" y="161"/>
                  </a:lnTo>
                  <a:lnTo>
                    <a:pt x="291" y="161"/>
                  </a:lnTo>
                  <a:lnTo>
                    <a:pt x="291" y="165"/>
                  </a:lnTo>
                  <a:lnTo>
                    <a:pt x="293" y="167"/>
                  </a:lnTo>
                  <a:lnTo>
                    <a:pt x="295" y="168"/>
                  </a:lnTo>
                  <a:lnTo>
                    <a:pt x="299" y="168"/>
                  </a:lnTo>
                  <a:lnTo>
                    <a:pt x="299" y="168"/>
                  </a:lnTo>
                  <a:lnTo>
                    <a:pt x="300" y="172"/>
                  </a:lnTo>
                  <a:lnTo>
                    <a:pt x="303" y="176"/>
                  </a:lnTo>
                  <a:lnTo>
                    <a:pt x="306" y="181"/>
                  </a:lnTo>
                  <a:lnTo>
                    <a:pt x="307" y="186"/>
                  </a:lnTo>
                  <a:lnTo>
                    <a:pt x="307" y="186"/>
                  </a:lnTo>
                  <a:lnTo>
                    <a:pt x="312" y="186"/>
                  </a:lnTo>
                  <a:lnTo>
                    <a:pt x="316" y="188"/>
                  </a:lnTo>
                  <a:lnTo>
                    <a:pt x="319" y="191"/>
                  </a:lnTo>
                  <a:lnTo>
                    <a:pt x="325" y="192"/>
                  </a:lnTo>
                  <a:lnTo>
                    <a:pt x="325" y="192"/>
                  </a:lnTo>
                  <a:lnTo>
                    <a:pt x="325" y="198"/>
                  </a:lnTo>
                  <a:lnTo>
                    <a:pt x="327" y="202"/>
                  </a:lnTo>
                  <a:lnTo>
                    <a:pt x="333" y="210"/>
                  </a:lnTo>
                  <a:lnTo>
                    <a:pt x="333" y="210"/>
                  </a:lnTo>
                  <a:lnTo>
                    <a:pt x="345" y="224"/>
                  </a:lnTo>
                  <a:lnTo>
                    <a:pt x="345" y="224"/>
                  </a:lnTo>
                  <a:lnTo>
                    <a:pt x="348" y="226"/>
                  </a:lnTo>
                  <a:lnTo>
                    <a:pt x="351" y="228"/>
                  </a:lnTo>
                  <a:lnTo>
                    <a:pt x="351" y="228"/>
                  </a:lnTo>
                  <a:lnTo>
                    <a:pt x="351" y="230"/>
                  </a:lnTo>
                  <a:lnTo>
                    <a:pt x="351" y="232"/>
                  </a:lnTo>
                  <a:lnTo>
                    <a:pt x="351" y="232"/>
                  </a:lnTo>
                  <a:lnTo>
                    <a:pt x="353" y="232"/>
                  </a:lnTo>
                  <a:lnTo>
                    <a:pt x="356" y="232"/>
                  </a:lnTo>
                  <a:lnTo>
                    <a:pt x="356" y="232"/>
                  </a:lnTo>
                  <a:lnTo>
                    <a:pt x="357" y="236"/>
                  </a:lnTo>
                  <a:lnTo>
                    <a:pt x="358" y="240"/>
                  </a:lnTo>
                  <a:lnTo>
                    <a:pt x="358" y="240"/>
                  </a:lnTo>
                  <a:lnTo>
                    <a:pt x="359" y="240"/>
                  </a:lnTo>
                  <a:lnTo>
                    <a:pt x="360" y="241"/>
                  </a:lnTo>
                  <a:lnTo>
                    <a:pt x="360" y="242"/>
                  </a:lnTo>
                  <a:lnTo>
                    <a:pt x="360" y="242"/>
                  </a:lnTo>
                  <a:lnTo>
                    <a:pt x="360" y="244"/>
                  </a:lnTo>
                  <a:lnTo>
                    <a:pt x="362" y="246"/>
                  </a:lnTo>
                  <a:lnTo>
                    <a:pt x="365" y="248"/>
                  </a:lnTo>
                  <a:lnTo>
                    <a:pt x="367" y="248"/>
                  </a:lnTo>
                  <a:lnTo>
                    <a:pt x="367" y="248"/>
                  </a:lnTo>
                  <a:lnTo>
                    <a:pt x="369" y="249"/>
                  </a:lnTo>
                  <a:lnTo>
                    <a:pt x="370" y="251"/>
                  </a:lnTo>
                  <a:lnTo>
                    <a:pt x="372" y="253"/>
                  </a:lnTo>
                  <a:lnTo>
                    <a:pt x="374" y="255"/>
                  </a:lnTo>
                  <a:lnTo>
                    <a:pt x="374" y="255"/>
                  </a:lnTo>
                  <a:lnTo>
                    <a:pt x="376" y="255"/>
                  </a:lnTo>
                  <a:lnTo>
                    <a:pt x="378" y="255"/>
                  </a:lnTo>
                  <a:lnTo>
                    <a:pt x="378" y="255"/>
                  </a:lnTo>
                  <a:lnTo>
                    <a:pt x="378" y="257"/>
                  </a:lnTo>
                  <a:lnTo>
                    <a:pt x="378" y="257"/>
                  </a:lnTo>
                  <a:lnTo>
                    <a:pt x="380" y="257"/>
                  </a:lnTo>
                  <a:lnTo>
                    <a:pt x="382" y="257"/>
                  </a:lnTo>
                  <a:lnTo>
                    <a:pt x="382" y="257"/>
                  </a:lnTo>
                  <a:lnTo>
                    <a:pt x="385" y="261"/>
                  </a:lnTo>
                  <a:lnTo>
                    <a:pt x="387" y="263"/>
                  </a:lnTo>
                  <a:lnTo>
                    <a:pt x="390" y="264"/>
                  </a:lnTo>
                  <a:lnTo>
                    <a:pt x="390" y="264"/>
                  </a:lnTo>
                  <a:lnTo>
                    <a:pt x="390" y="273"/>
                  </a:lnTo>
                  <a:lnTo>
                    <a:pt x="390" y="273"/>
                  </a:lnTo>
                  <a:lnTo>
                    <a:pt x="392" y="276"/>
                  </a:lnTo>
                  <a:lnTo>
                    <a:pt x="394" y="281"/>
                  </a:lnTo>
                  <a:lnTo>
                    <a:pt x="396" y="283"/>
                  </a:lnTo>
                  <a:lnTo>
                    <a:pt x="398" y="284"/>
                  </a:lnTo>
                  <a:lnTo>
                    <a:pt x="400" y="285"/>
                  </a:lnTo>
                  <a:lnTo>
                    <a:pt x="400" y="285"/>
                  </a:lnTo>
                  <a:lnTo>
                    <a:pt x="401" y="286"/>
                  </a:lnTo>
                  <a:lnTo>
                    <a:pt x="400" y="287"/>
                  </a:lnTo>
                  <a:lnTo>
                    <a:pt x="399" y="289"/>
                  </a:lnTo>
                  <a:lnTo>
                    <a:pt x="397" y="290"/>
                  </a:lnTo>
                  <a:lnTo>
                    <a:pt x="396" y="291"/>
                  </a:lnTo>
                  <a:lnTo>
                    <a:pt x="396" y="291"/>
                  </a:lnTo>
                  <a:lnTo>
                    <a:pt x="397" y="294"/>
                  </a:lnTo>
                  <a:lnTo>
                    <a:pt x="400" y="297"/>
                  </a:lnTo>
                  <a:lnTo>
                    <a:pt x="404" y="300"/>
                  </a:lnTo>
                  <a:lnTo>
                    <a:pt x="410" y="300"/>
                  </a:lnTo>
                  <a:lnTo>
                    <a:pt x="410" y="300"/>
                  </a:lnTo>
                  <a:lnTo>
                    <a:pt x="410" y="303"/>
                  </a:lnTo>
                  <a:lnTo>
                    <a:pt x="409" y="304"/>
                  </a:lnTo>
                  <a:lnTo>
                    <a:pt x="404" y="305"/>
                  </a:lnTo>
                  <a:lnTo>
                    <a:pt x="404" y="305"/>
                  </a:lnTo>
                  <a:lnTo>
                    <a:pt x="407" y="307"/>
                  </a:lnTo>
                  <a:lnTo>
                    <a:pt x="409" y="309"/>
                  </a:lnTo>
                  <a:lnTo>
                    <a:pt x="413" y="313"/>
                  </a:lnTo>
                  <a:lnTo>
                    <a:pt x="415" y="315"/>
                  </a:lnTo>
                  <a:lnTo>
                    <a:pt x="416" y="318"/>
                  </a:lnTo>
                  <a:lnTo>
                    <a:pt x="415" y="321"/>
                  </a:lnTo>
                  <a:lnTo>
                    <a:pt x="414" y="325"/>
                  </a:lnTo>
                  <a:lnTo>
                    <a:pt x="414" y="325"/>
                  </a:lnTo>
                  <a:lnTo>
                    <a:pt x="415" y="326"/>
                  </a:lnTo>
                  <a:lnTo>
                    <a:pt x="416" y="327"/>
                  </a:lnTo>
                  <a:lnTo>
                    <a:pt x="418" y="325"/>
                  </a:lnTo>
                  <a:lnTo>
                    <a:pt x="421" y="323"/>
                  </a:lnTo>
                  <a:lnTo>
                    <a:pt x="423" y="323"/>
                  </a:lnTo>
                  <a:lnTo>
                    <a:pt x="426" y="323"/>
                  </a:lnTo>
                  <a:lnTo>
                    <a:pt x="426" y="323"/>
                  </a:lnTo>
                  <a:lnTo>
                    <a:pt x="424" y="327"/>
                  </a:lnTo>
                  <a:lnTo>
                    <a:pt x="426" y="330"/>
                  </a:lnTo>
                  <a:lnTo>
                    <a:pt x="427" y="331"/>
                  </a:lnTo>
                  <a:lnTo>
                    <a:pt x="428" y="332"/>
                  </a:lnTo>
                  <a:lnTo>
                    <a:pt x="432" y="331"/>
                  </a:lnTo>
                  <a:lnTo>
                    <a:pt x="432" y="331"/>
                  </a:lnTo>
                  <a:lnTo>
                    <a:pt x="431" y="333"/>
                  </a:lnTo>
                  <a:lnTo>
                    <a:pt x="430" y="335"/>
                  </a:lnTo>
                  <a:lnTo>
                    <a:pt x="431" y="339"/>
                  </a:lnTo>
                  <a:lnTo>
                    <a:pt x="432" y="343"/>
                  </a:lnTo>
                  <a:lnTo>
                    <a:pt x="431" y="345"/>
                  </a:lnTo>
                  <a:lnTo>
                    <a:pt x="430" y="347"/>
                  </a:lnTo>
                  <a:lnTo>
                    <a:pt x="430" y="347"/>
                  </a:lnTo>
                  <a:lnTo>
                    <a:pt x="433" y="350"/>
                  </a:lnTo>
                  <a:lnTo>
                    <a:pt x="437" y="351"/>
                  </a:lnTo>
                  <a:lnTo>
                    <a:pt x="439" y="353"/>
                  </a:lnTo>
                  <a:lnTo>
                    <a:pt x="440" y="354"/>
                  </a:lnTo>
                  <a:lnTo>
                    <a:pt x="441" y="357"/>
                  </a:lnTo>
                  <a:lnTo>
                    <a:pt x="441" y="361"/>
                  </a:lnTo>
                  <a:lnTo>
                    <a:pt x="441" y="361"/>
                  </a:lnTo>
                  <a:lnTo>
                    <a:pt x="438" y="361"/>
                  </a:lnTo>
                  <a:lnTo>
                    <a:pt x="436" y="361"/>
                  </a:lnTo>
                  <a:lnTo>
                    <a:pt x="435" y="362"/>
                  </a:lnTo>
                  <a:lnTo>
                    <a:pt x="434" y="364"/>
                  </a:lnTo>
                  <a:lnTo>
                    <a:pt x="433" y="368"/>
                  </a:lnTo>
                  <a:lnTo>
                    <a:pt x="432" y="372"/>
                  </a:lnTo>
                  <a:lnTo>
                    <a:pt x="432" y="372"/>
                  </a:lnTo>
                  <a:lnTo>
                    <a:pt x="437" y="371"/>
                  </a:lnTo>
                  <a:lnTo>
                    <a:pt x="441" y="369"/>
                  </a:lnTo>
                  <a:lnTo>
                    <a:pt x="445" y="367"/>
                  </a:lnTo>
                  <a:lnTo>
                    <a:pt x="450" y="365"/>
                  </a:lnTo>
                  <a:lnTo>
                    <a:pt x="450" y="365"/>
                  </a:lnTo>
                  <a:lnTo>
                    <a:pt x="450" y="367"/>
                  </a:lnTo>
                  <a:lnTo>
                    <a:pt x="450" y="369"/>
                  </a:lnTo>
                  <a:lnTo>
                    <a:pt x="447" y="370"/>
                  </a:lnTo>
                  <a:lnTo>
                    <a:pt x="444" y="371"/>
                  </a:lnTo>
                  <a:lnTo>
                    <a:pt x="443" y="372"/>
                  </a:lnTo>
                  <a:lnTo>
                    <a:pt x="443" y="374"/>
                  </a:lnTo>
                  <a:lnTo>
                    <a:pt x="443" y="374"/>
                  </a:lnTo>
                  <a:lnTo>
                    <a:pt x="444" y="375"/>
                  </a:lnTo>
                  <a:lnTo>
                    <a:pt x="447" y="376"/>
                  </a:lnTo>
                  <a:lnTo>
                    <a:pt x="451" y="376"/>
                  </a:lnTo>
                  <a:lnTo>
                    <a:pt x="455" y="377"/>
                  </a:lnTo>
                  <a:lnTo>
                    <a:pt x="459" y="378"/>
                  </a:lnTo>
                  <a:lnTo>
                    <a:pt x="459" y="378"/>
                  </a:lnTo>
                  <a:lnTo>
                    <a:pt x="459" y="381"/>
                  </a:lnTo>
                  <a:lnTo>
                    <a:pt x="459" y="382"/>
                  </a:lnTo>
                  <a:lnTo>
                    <a:pt x="463" y="383"/>
                  </a:lnTo>
                  <a:lnTo>
                    <a:pt x="463" y="383"/>
                  </a:lnTo>
                  <a:lnTo>
                    <a:pt x="459" y="395"/>
                  </a:lnTo>
                  <a:lnTo>
                    <a:pt x="457" y="402"/>
                  </a:lnTo>
                  <a:lnTo>
                    <a:pt x="454" y="408"/>
                  </a:lnTo>
                  <a:lnTo>
                    <a:pt x="454" y="408"/>
                  </a:lnTo>
                  <a:lnTo>
                    <a:pt x="457" y="408"/>
                  </a:lnTo>
                  <a:lnTo>
                    <a:pt x="459" y="408"/>
                  </a:lnTo>
                  <a:lnTo>
                    <a:pt x="461" y="406"/>
                  </a:lnTo>
                  <a:lnTo>
                    <a:pt x="463" y="404"/>
                  </a:lnTo>
                  <a:lnTo>
                    <a:pt x="465" y="403"/>
                  </a:lnTo>
                  <a:lnTo>
                    <a:pt x="468" y="404"/>
                  </a:lnTo>
                  <a:lnTo>
                    <a:pt x="468" y="404"/>
                  </a:lnTo>
                  <a:lnTo>
                    <a:pt x="468" y="407"/>
                  </a:lnTo>
                  <a:lnTo>
                    <a:pt x="467" y="410"/>
                  </a:lnTo>
                  <a:lnTo>
                    <a:pt x="464" y="412"/>
                  </a:lnTo>
                  <a:lnTo>
                    <a:pt x="463" y="414"/>
                  </a:lnTo>
                  <a:lnTo>
                    <a:pt x="463" y="414"/>
                  </a:lnTo>
                  <a:lnTo>
                    <a:pt x="464" y="417"/>
                  </a:lnTo>
                  <a:lnTo>
                    <a:pt x="467" y="418"/>
                  </a:lnTo>
                  <a:lnTo>
                    <a:pt x="468" y="420"/>
                  </a:lnTo>
                  <a:lnTo>
                    <a:pt x="465" y="424"/>
                  </a:lnTo>
                  <a:lnTo>
                    <a:pt x="465" y="424"/>
                  </a:lnTo>
                  <a:lnTo>
                    <a:pt x="467" y="425"/>
                  </a:lnTo>
                  <a:lnTo>
                    <a:pt x="468" y="427"/>
                  </a:lnTo>
                  <a:lnTo>
                    <a:pt x="470" y="428"/>
                  </a:lnTo>
                  <a:lnTo>
                    <a:pt x="472" y="428"/>
                  </a:lnTo>
                  <a:lnTo>
                    <a:pt x="472" y="428"/>
                  </a:lnTo>
                  <a:lnTo>
                    <a:pt x="472" y="430"/>
                  </a:lnTo>
                  <a:lnTo>
                    <a:pt x="473" y="431"/>
                  </a:lnTo>
                  <a:lnTo>
                    <a:pt x="477" y="432"/>
                  </a:lnTo>
                  <a:lnTo>
                    <a:pt x="477" y="432"/>
                  </a:lnTo>
                  <a:lnTo>
                    <a:pt x="477" y="437"/>
                  </a:lnTo>
                  <a:lnTo>
                    <a:pt x="477" y="442"/>
                  </a:lnTo>
                  <a:lnTo>
                    <a:pt x="477" y="442"/>
                  </a:lnTo>
                  <a:lnTo>
                    <a:pt x="479" y="445"/>
                  </a:lnTo>
                  <a:lnTo>
                    <a:pt x="481" y="447"/>
                  </a:lnTo>
                  <a:lnTo>
                    <a:pt x="484" y="449"/>
                  </a:lnTo>
                  <a:lnTo>
                    <a:pt x="485" y="450"/>
                  </a:lnTo>
                  <a:lnTo>
                    <a:pt x="485" y="452"/>
                  </a:lnTo>
                  <a:lnTo>
                    <a:pt x="485" y="452"/>
                  </a:lnTo>
                  <a:lnTo>
                    <a:pt x="495" y="452"/>
                  </a:lnTo>
                  <a:lnTo>
                    <a:pt x="495" y="452"/>
                  </a:lnTo>
                  <a:lnTo>
                    <a:pt x="494" y="458"/>
                  </a:lnTo>
                  <a:lnTo>
                    <a:pt x="493" y="463"/>
                  </a:lnTo>
                  <a:lnTo>
                    <a:pt x="493" y="465"/>
                  </a:lnTo>
                  <a:lnTo>
                    <a:pt x="494" y="466"/>
                  </a:lnTo>
                  <a:lnTo>
                    <a:pt x="496" y="468"/>
                  </a:lnTo>
                  <a:lnTo>
                    <a:pt x="499" y="468"/>
                  </a:lnTo>
                  <a:lnTo>
                    <a:pt x="499" y="468"/>
                  </a:lnTo>
                  <a:lnTo>
                    <a:pt x="499" y="472"/>
                  </a:lnTo>
                  <a:lnTo>
                    <a:pt x="499" y="475"/>
                  </a:lnTo>
                  <a:lnTo>
                    <a:pt x="497" y="478"/>
                  </a:lnTo>
                  <a:lnTo>
                    <a:pt x="497" y="481"/>
                  </a:lnTo>
                  <a:lnTo>
                    <a:pt x="497" y="481"/>
                  </a:lnTo>
                  <a:lnTo>
                    <a:pt x="498" y="484"/>
                  </a:lnTo>
                  <a:lnTo>
                    <a:pt x="499" y="485"/>
                  </a:lnTo>
                  <a:lnTo>
                    <a:pt x="501" y="486"/>
                  </a:lnTo>
                  <a:lnTo>
                    <a:pt x="503" y="486"/>
                  </a:lnTo>
                  <a:lnTo>
                    <a:pt x="503" y="486"/>
                  </a:lnTo>
                  <a:lnTo>
                    <a:pt x="505" y="499"/>
                  </a:lnTo>
                  <a:lnTo>
                    <a:pt x="509" y="513"/>
                  </a:lnTo>
                  <a:lnTo>
                    <a:pt x="509" y="513"/>
                  </a:lnTo>
                  <a:lnTo>
                    <a:pt x="510" y="515"/>
                  </a:lnTo>
                  <a:lnTo>
                    <a:pt x="511" y="515"/>
                  </a:lnTo>
                  <a:lnTo>
                    <a:pt x="511" y="515"/>
                  </a:lnTo>
                  <a:lnTo>
                    <a:pt x="510" y="516"/>
                  </a:lnTo>
                  <a:lnTo>
                    <a:pt x="509" y="518"/>
                  </a:lnTo>
                  <a:lnTo>
                    <a:pt x="505" y="519"/>
                  </a:lnTo>
                  <a:lnTo>
                    <a:pt x="505" y="519"/>
                  </a:lnTo>
                  <a:lnTo>
                    <a:pt x="506" y="523"/>
                  </a:lnTo>
                  <a:lnTo>
                    <a:pt x="509" y="525"/>
                  </a:lnTo>
                  <a:lnTo>
                    <a:pt x="513" y="529"/>
                  </a:lnTo>
                  <a:lnTo>
                    <a:pt x="513" y="529"/>
                  </a:lnTo>
                  <a:lnTo>
                    <a:pt x="513" y="530"/>
                  </a:lnTo>
                  <a:lnTo>
                    <a:pt x="511" y="531"/>
                  </a:lnTo>
                  <a:lnTo>
                    <a:pt x="510" y="531"/>
                  </a:lnTo>
                  <a:lnTo>
                    <a:pt x="509" y="531"/>
                  </a:lnTo>
                  <a:lnTo>
                    <a:pt x="509" y="531"/>
                  </a:lnTo>
                  <a:lnTo>
                    <a:pt x="507" y="535"/>
                  </a:lnTo>
                  <a:lnTo>
                    <a:pt x="507" y="539"/>
                  </a:lnTo>
                  <a:lnTo>
                    <a:pt x="509" y="545"/>
                  </a:lnTo>
                  <a:lnTo>
                    <a:pt x="509" y="549"/>
                  </a:lnTo>
                  <a:lnTo>
                    <a:pt x="509" y="549"/>
                  </a:lnTo>
                  <a:lnTo>
                    <a:pt x="510" y="551"/>
                  </a:lnTo>
                  <a:lnTo>
                    <a:pt x="512" y="553"/>
                  </a:lnTo>
                  <a:lnTo>
                    <a:pt x="513" y="557"/>
                  </a:lnTo>
                  <a:lnTo>
                    <a:pt x="513" y="562"/>
                  </a:lnTo>
                  <a:lnTo>
                    <a:pt x="513" y="562"/>
                  </a:lnTo>
                  <a:lnTo>
                    <a:pt x="516" y="560"/>
                  </a:lnTo>
                  <a:lnTo>
                    <a:pt x="519" y="560"/>
                  </a:lnTo>
                  <a:lnTo>
                    <a:pt x="519" y="560"/>
                  </a:lnTo>
                  <a:lnTo>
                    <a:pt x="517" y="568"/>
                  </a:lnTo>
                  <a:lnTo>
                    <a:pt x="516" y="572"/>
                  </a:lnTo>
                  <a:lnTo>
                    <a:pt x="516" y="574"/>
                  </a:lnTo>
                  <a:lnTo>
                    <a:pt x="517" y="576"/>
                  </a:lnTo>
                  <a:lnTo>
                    <a:pt x="517" y="576"/>
                  </a:lnTo>
                  <a:lnTo>
                    <a:pt x="519" y="576"/>
                  </a:lnTo>
                  <a:lnTo>
                    <a:pt x="519" y="576"/>
                  </a:lnTo>
                  <a:lnTo>
                    <a:pt x="519" y="577"/>
                  </a:lnTo>
                  <a:lnTo>
                    <a:pt x="518" y="578"/>
                  </a:lnTo>
                  <a:lnTo>
                    <a:pt x="518" y="579"/>
                  </a:lnTo>
                  <a:lnTo>
                    <a:pt x="519" y="580"/>
                  </a:lnTo>
                  <a:lnTo>
                    <a:pt x="519" y="580"/>
                  </a:lnTo>
                  <a:lnTo>
                    <a:pt x="521" y="581"/>
                  </a:lnTo>
                  <a:lnTo>
                    <a:pt x="520" y="582"/>
                  </a:lnTo>
                  <a:lnTo>
                    <a:pt x="517" y="582"/>
                  </a:lnTo>
                  <a:lnTo>
                    <a:pt x="515" y="582"/>
                  </a:lnTo>
                  <a:lnTo>
                    <a:pt x="515" y="582"/>
                  </a:lnTo>
                  <a:lnTo>
                    <a:pt x="516" y="586"/>
                  </a:lnTo>
                  <a:lnTo>
                    <a:pt x="518" y="588"/>
                  </a:lnTo>
                  <a:lnTo>
                    <a:pt x="521" y="589"/>
                  </a:lnTo>
                  <a:lnTo>
                    <a:pt x="523" y="592"/>
                  </a:lnTo>
                  <a:lnTo>
                    <a:pt x="523" y="592"/>
                  </a:lnTo>
                  <a:lnTo>
                    <a:pt x="524" y="594"/>
                  </a:lnTo>
                  <a:lnTo>
                    <a:pt x="524" y="597"/>
                  </a:lnTo>
                  <a:lnTo>
                    <a:pt x="525" y="599"/>
                  </a:lnTo>
                  <a:lnTo>
                    <a:pt x="526" y="600"/>
                  </a:lnTo>
                  <a:lnTo>
                    <a:pt x="527" y="600"/>
                  </a:lnTo>
                  <a:lnTo>
                    <a:pt x="531" y="600"/>
                  </a:lnTo>
                  <a:lnTo>
                    <a:pt x="531" y="600"/>
                  </a:lnTo>
                  <a:lnTo>
                    <a:pt x="530" y="602"/>
                  </a:lnTo>
                  <a:lnTo>
                    <a:pt x="529" y="603"/>
                  </a:lnTo>
                  <a:lnTo>
                    <a:pt x="526" y="605"/>
                  </a:lnTo>
                  <a:lnTo>
                    <a:pt x="526" y="605"/>
                  </a:lnTo>
                  <a:lnTo>
                    <a:pt x="525" y="609"/>
                  </a:lnTo>
                  <a:lnTo>
                    <a:pt x="525" y="613"/>
                  </a:lnTo>
                  <a:lnTo>
                    <a:pt x="525" y="614"/>
                  </a:lnTo>
                  <a:lnTo>
                    <a:pt x="524" y="616"/>
                  </a:lnTo>
                  <a:lnTo>
                    <a:pt x="522" y="616"/>
                  </a:lnTo>
                  <a:lnTo>
                    <a:pt x="519" y="616"/>
                  </a:lnTo>
                  <a:lnTo>
                    <a:pt x="519" y="616"/>
                  </a:lnTo>
                  <a:lnTo>
                    <a:pt x="521" y="620"/>
                  </a:lnTo>
                  <a:lnTo>
                    <a:pt x="523" y="623"/>
                  </a:lnTo>
                  <a:lnTo>
                    <a:pt x="527" y="625"/>
                  </a:lnTo>
                  <a:lnTo>
                    <a:pt x="533" y="626"/>
                  </a:lnTo>
                  <a:lnTo>
                    <a:pt x="533" y="626"/>
                  </a:lnTo>
                  <a:lnTo>
                    <a:pt x="535" y="630"/>
                  </a:lnTo>
                  <a:lnTo>
                    <a:pt x="537" y="634"/>
                  </a:lnTo>
                  <a:lnTo>
                    <a:pt x="539" y="639"/>
                  </a:lnTo>
                  <a:lnTo>
                    <a:pt x="540" y="641"/>
                  </a:lnTo>
                  <a:lnTo>
                    <a:pt x="539" y="646"/>
                  </a:lnTo>
                  <a:lnTo>
                    <a:pt x="539" y="646"/>
                  </a:lnTo>
                  <a:lnTo>
                    <a:pt x="537" y="643"/>
                  </a:lnTo>
                  <a:lnTo>
                    <a:pt x="536" y="645"/>
                  </a:lnTo>
                  <a:lnTo>
                    <a:pt x="534" y="645"/>
                  </a:lnTo>
                  <a:lnTo>
                    <a:pt x="531" y="646"/>
                  </a:lnTo>
                  <a:lnTo>
                    <a:pt x="531" y="646"/>
                  </a:lnTo>
                  <a:lnTo>
                    <a:pt x="532" y="648"/>
                  </a:lnTo>
                  <a:lnTo>
                    <a:pt x="534" y="650"/>
                  </a:lnTo>
                  <a:lnTo>
                    <a:pt x="538" y="650"/>
                  </a:lnTo>
                  <a:lnTo>
                    <a:pt x="542" y="650"/>
                  </a:lnTo>
                  <a:lnTo>
                    <a:pt x="542" y="650"/>
                  </a:lnTo>
                  <a:lnTo>
                    <a:pt x="542" y="659"/>
                  </a:lnTo>
                  <a:lnTo>
                    <a:pt x="542" y="659"/>
                  </a:lnTo>
                  <a:lnTo>
                    <a:pt x="542" y="661"/>
                  </a:lnTo>
                  <a:lnTo>
                    <a:pt x="541" y="662"/>
                  </a:lnTo>
                  <a:lnTo>
                    <a:pt x="537" y="663"/>
                  </a:lnTo>
                  <a:lnTo>
                    <a:pt x="537" y="663"/>
                  </a:lnTo>
                  <a:lnTo>
                    <a:pt x="538" y="667"/>
                  </a:lnTo>
                  <a:lnTo>
                    <a:pt x="539" y="670"/>
                  </a:lnTo>
                  <a:lnTo>
                    <a:pt x="539" y="670"/>
                  </a:lnTo>
                  <a:lnTo>
                    <a:pt x="541" y="673"/>
                  </a:lnTo>
                  <a:lnTo>
                    <a:pt x="543" y="676"/>
                  </a:lnTo>
                  <a:lnTo>
                    <a:pt x="542" y="677"/>
                  </a:lnTo>
                  <a:lnTo>
                    <a:pt x="541" y="679"/>
                  </a:lnTo>
                  <a:lnTo>
                    <a:pt x="535" y="681"/>
                  </a:lnTo>
                  <a:lnTo>
                    <a:pt x="535" y="681"/>
                  </a:lnTo>
                  <a:lnTo>
                    <a:pt x="535" y="675"/>
                  </a:lnTo>
                  <a:lnTo>
                    <a:pt x="537" y="670"/>
                  </a:lnTo>
                  <a:lnTo>
                    <a:pt x="537" y="670"/>
                  </a:lnTo>
                  <a:lnTo>
                    <a:pt x="535" y="669"/>
                  </a:lnTo>
                  <a:lnTo>
                    <a:pt x="531" y="668"/>
                  </a:lnTo>
                  <a:lnTo>
                    <a:pt x="521" y="668"/>
                  </a:lnTo>
                  <a:lnTo>
                    <a:pt x="521" y="668"/>
                  </a:lnTo>
                  <a:lnTo>
                    <a:pt x="521" y="662"/>
                  </a:lnTo>
                  <a:lnTo>
                    <a:pt x="521" y="656"/>
                  </a:lnTo>
                  <a:lnTo>
                    <a:pt x="521" y="656"/>
                  </a:lnTo>
                  <a:lnTo>
                    <a:pt x="520" y="653"/>
                  </a:lnTo>
                  <a:lnTo>
                    <a:pt x="519" y="650"/>
                  </a:lnTo>
                  <a:lnTo>
                    <a:pt x="519" y="650"/>
                  </a:lnTo>
                  <a:lnTo>
                    <a:pt x="519" y="647"/>
                  </a:lnTo>
                  <a:lnTo>
                    <a:pt x="520" y="645"/>
                  </a:lnTo>
                  <a:lnTo>
                    <a:pt x="521" y="642"/>
                  </a:lnTo>
                  <a:lnTo>
                    <a:pt x="521" y="641"/>
                  </a:lnTo>
                  <a:lnTo>
                    <a:pt x="521" y="641"/>
                  </a:lnTo>
                  <a:lnTo>
                    <a:pt x="520" y="638"/>
                  </a:lnTo>
                  <a:lnTo>
                    <a:pt x="519" y="635"/>
                  </a:lnTo>
                  <a:lnTo>
                    <a:pt x="519" y="633"/>
                  </a:lnTo>
                  <a:lnTo>
                    <a:pt x="519" y="633"/>
                  </a:lnTo>
                  <a:lnTo>
                    <a:pt x="521" y="632"/>
                  </a:lnTo>
                  <a:lnTo>
                    <a:pt x="521" y="632"/>
                  </a:lnTo>
                  <a:lnTo>
                    <a:pt x="518" y="628"/>
                  </a:lnTo>
                  <a:lnTo>
                    <a:pt x="515" y="626"/>
                  </a:lnTo>
                  <a:lnTo>
                    <a:pt x="511" y="622"/>
                  </a:lnTo>
                  <a:lnTo>
                    <a:pt x="510" y="620"/>
                  </a:lnTo>
                  <a:lnTo>
                    <a:pt x="509" y="618"/>
                  </a:lnTo>
                  <a:lnTo>
                    <a:pt x="509" y="618"/>
                  </a:lnTo>
                  <a:lnTo>
                    <a:pt x="509" y="616"/>
                  </a:lnTo>
                  <a:lnTo>
                    <a:pt x="510" y="614"/>
                  </a:lnTo>
                  <a:lnTo>
                    <a:pt x="511" y="612"/>
                  </a:lnTo>
                  <a:lnTo>
                    <a:pt x="511" y="610"/>
                  </a:lnTo>
                  <a:lnTo>
                    <a:pt x="511" y="610"/>
                  </a:lnTo>
                  <a:lnTo>
                    <a:pt x="510" y="605"/>
                  </a:lnTo>
                  <a:lnTo>
                    <a:pt x="509" y="600"/>
                  </a:lnTo>
                  <a:lnTo>
                    <a:pt x="509" y="600"/>
                  </a:lnTo>
                  <a:lnTo>
                    <a:pt x="505" y="598"/>
                  </a:lnTo>
                  <a:lnTo>
                    <a:pt x="503" y="596"/>
                  </a:lnTo>
                  <a:lnTo>
                    <a:pt x="503" y="596"/>
                  </a:lnTo>
                  <a:lnTo>
                    <a:pt x="503" y="594"/>
                  </a:lnTo>
                  <a:lnTo>
                    <a:pt x="503" y="592"/>
                  </a:lnTo>
                  <a:lnTo>
                    <a:pt x="503" y="590"/>
                  </a:lnTo>
                  <a:lnTo>
                    <a:pt x="501" y="589"/>
                  </a:lnTo>
                  <a:lnTo>
                    <a:pt x="501" y="589"/>
                  </a:lnTo>
                  <a:lnTo>
                    <a:pt x="501" y="588"/>
                  </a:lnTo>
                  <a:lnTo>
                    <a:pt x="501" y="587"/>
                  </a:lnTo>
                  <a:lnTo>
                    <a:pt x="501" y="581"/>
                  </a:lnTo>
                  <a:lnTo>
                    <a:pt x="502" y="577"/>
                  </a:lnTo>
                  <a:lnTo>
                    <a:pt x="502" y="575"/>
                  </a:lnTo>
                  <a:lnTo>
                    <a:pt x="501" y="574"/>
                  </a:lnTo>
                  <a:lnTo>
                    <a:pt x="501" y="574"/>
                  </a:lnTo>
                  <a:lnTo>
                    <a:pt x="500" y="571"/>
                  </a:lnTo>
                  <a:lnTo>
                    <a:pt x="500" y="568"/>
                  </a:lnTo>
                  <a:lnTo>
                    <a:pt x="500" y="564"/>
                  </a:lnTo>
                  <a:lnTo>
                    <a:pt x="499" y="558"/>
                  </a:lnTo>
                  <a:lnTo>
                    <a:pt x="499" y="558"/>
                  </a:lnTo>
                  <a:lnTo>
                    <a:pt x="498" y="553"/>
                  </a:lnTo>
                  <a:lnTo>
                    <a:pt x="497" y="552"/>
                  </a:lnTo>
                  <a:lnTo>
                    <a:pt x="495" y="551"/>
                  </a:lnTo>
                  <a:lnTo>
                    <a:pt x="495" y="551"/>
                  </a:lnTo>
                  <a:lnTo>
                    <a:pt x="496" y="549"/>
                  </a:lnTo>
                  <a:lnTo>
                    <a:pt x="496" y="546"/>
                  </a:lnTo>
                  <a:lnTo>
                    <a:pt x="495" y="544"/>
                  </a:lnTo>
                  <a:lnTo>
                    <a:pt x="495" y="540"/>
                  </a:lnTo>
                  <a:lnTo>
                    <a:pt x="495" y="540"/>
                  </a:lnTo>
                  <a:lnTo>
                    <a:pt x="491" y="535"/>
                  </a:lnTo>
                  <a:lnTo>
                    <a:pt x="485" y="531"/>
                  </a:lnTo>
                  <a:lnTo>
                    <a:pt x="485" y="531"/>
                  </a:lnTo>
                  <a:lnTo>
                    <a:pt x="486" y="526"/>
                  </a:lnTo>
                  <a:lnTo>
                    <a:pt x="485" y="523"/>
                  </a:lnTo>
                  <a:lnTo>
                    <a:pt x="483" y="515"/>
                  </a:lnTo>
                  <a:lnTo>
                    <a:pt x="481" y="509"/>
                  </a:lnTo>
                  <a:lnTo>
                    <a:pt x="479" y="501"/>
                  </a:lnTo>
                  <a:lnTo>
                    <a:pt x="479" y="501"/>
                  </a:lnTo>
                  <a:lnTo>
                    <a:pt x="480" y="501"/>
                  </a:lnTo>
                  <a:lnTo>
                    <a:pt x="481" y="499"/>
                  </a:lnTo>
                  <a:lnTo>
                    <a:pt x="481" y="495"/>
                  </a:lnTo>
                  <a:lnTo>
                    <a:pt x="481" y="495"/>
                  </a:lnTo>
                  <a:lnTo>
                    <a:pt x="485" y="494"/>
                  </a:lnTo>
                  <a:lnTo>
                    <a:pt x="489" y="493"/>
                  </a:lnTo>
                  <a:lnTo>
                    <a:pt x="491" y="491"/>
                  </a:lnTo>
                  <a:lnTo>
                    <a:pt x="493" y="489"/>
                  </a:lnTo>
                  <a:lnTo>
                    <a:pt x="493" y="489"/>
                  </a:lnTo>
                  <a:lnTo>
                    <a:pt x="490" y="487"/>
                  </a:lnTo>
                  <a:lnTo>
                    <a:pt x="485" y="486"/>
                  </a:lnTo>
                  <a:lnTo>
                    <a:pt x="482" y="485"/>
                  </a:lnTo>
                  <a:lnTo>
                    <a:pt x="479" y="484"/>
                  </a:lnTo>
                  <a:lnTo>
                    <a:pt x="479" y="484"/>
                  </a:lnTo>
                  <a:lnTo>
                    <a:pt x="478" y="483"/>
                  </a:lnTo>
                  <a:lnTo>
                    <a:pt x="477" y="480"/>
                  </a:lnTo>
                  <a:lnTo>
                    <a:pt x="475" y="479"/>
                  </a:lnTo>
                  <a:lnTo>
                    <a:pt x="472" y="479"/>
                  </a:lnTo>
                  <a:lnTo>
                    <a:pt x="472" y="479"/>
                  </a:lnTo>
                  <a:lnTo>
                    <a:pt x="472" y="477"/>
                  </a:lnTo>
                  <a:lnTo>
                    <a:pt x="471" y="475"/>
                  </a:lnTo>
                  <a:lnTo>
                    <a:pt x="470" y="473"/>
                  </a:lnTo>
                  <a:lnTo>
                    <a:pt x="468" y="473"/>
                  </a:lnTo>
                  <a:lnTo>
                    <a:pt x="468" y="473"/>
                  </a:lnTo>
                  <a:lnTo>
                    <a:pt x="468" y="459"/>
                  </a:lnTo>
                  <a:lnTo>
                    <a:pt x="468" y="459"/>
                  </a:lnTo>
                  <a:lnTo>
                    <a:pt x="467" y="456"/>
                  </a:lnTo>
                  <a:lnTo>
                    <a:pt x="464" y="455"/>
                  </a:lnTo>
                  <a:lnTo>
                    <a:pt x="459" y="452"/>
                  </a:lnTo>
                  <a:lnTo>
                    <a:pt x="459" y="452"/>
                  </a:lnTo>
                  <a:lnTo>
                    <a:pt x="458" y="448"/>
                  </a:lnTo>
                  <a:lnTo>
                    <a:pt x="456" y="445"/>
                  </a:lnTo>
                  <a:lnTo>
                    <a:pt x="453" y="437"/>
                  </a:lnTo>
                  <a:lnTo>
                    <a:pt x="451" y="433"/>
                  </a:lnTo>
                  <a:lnTo>
                    <a:pt x="450" y="429"/>
                  </a:lnTo>
                  <a:lnTo>
                    <a:pt x="450" y="425"/>
                  </a:lnTo>
                  <a:lnTo>
                    <a:pt x="450" y="418"/>
                  </a:lnTo>
                  <a:lnTo>
                    <a:pt x="450" y="418"/>
                  </a:lnTo>
                  <a:lnTo>
                    <a:pt x="449" y="416"/>
                  </a:lnTo>
                  <a:lnTo>
                    <a:pt x="448" y="412"/>
                  </a:lnTo>
                  <a:lnTo>
                    <a:pt x="448" y="412"/>
                  </a:lnTo>
                  <a:lnTo>
                    <a:pt x="447" y="411"/>
                  </a:lnTo>
                  <a:lnTo>
                    <a:pt x="445" y="410"/>
                  </a:lnTo>
                  <a:lnTo>
                    <a:pt x="441" y="410"/>
                  </a:lnTo>
                  <a:lnTo>
                    <a:pt x="441" y="410"/>
                  </a:lnTo>
                  <a:lnTo>
                    <a:pt x="441" y="394"/>
                  </a:lnTo>
                  <a:lnTo>
                    <a:pt x="441" y="394"/>
                  </a:lnTo>
                  <a:lnTo>
                    <a:pt x="440" y="393"/>
                  </a:lnTo>
                  <a:lnTo>
                    <a:pt x="439" y="393"/>
                  </a:lnTo>
                  <a:lnTo>
                    <a:pt x="438" y="394"/>
                  </a:lnTo>
                  <a:lnTo>
                    <a:pt x="438" y="394"/>
                  </a:lnTo>
                  <a:lnTo>
                    <a:pt x="437" y="394"/>
                  </a:lnTo>
                  <a:lnTo>
                    <a:pt x="437" y="392"/>
                  </a:lnTo>
                  <a:lnTo>
                    <a:pt x="436" y="390"/>
                  </a:lnTo>
                  <a:lnTo>
                    <a:pt x="436" y="390"/>
                  </a:lnTo>
                  <a:lnTo>
                    <a:pt x="433" y="387"/>
                  </a:lnTo>
                  <a:lnTo>
                    <a:pt x="430" y="385"/>
                  </a:lnTo>
                  <a:lnTo>
                    <a:pt x="430" y="385"/>
                  </a:lnTo>
                  <a:lnTo>
                    <a:pt x="430" y="383"/>
                  </a:lnTo>
                  <a:lnTo>
                    <a:pt x="428" y="381"/>
                  </a:lnTo>
                  <a:lnTo>
                    <a:pt x="428" y="381"/>
                  </a:lnTo>
                  <a:lnTo>
                    <a:pt x="429" y="375"/>
                  </a:lnTo>
                  <a:lnTo>
                    <a:pt x="429" y="370"/>
                  </a:lnTo>
                  <a:lnTo>
                    <a:pt x="428" y="366"/>
                  </a:lnTo>
                  <a:lnTo>
                    <a:pt x="429" y="363"/>
                  </a:lnTo>
                  <a:lnTo>
                    <a:pt x="430" y="361"/>
                  </a:lnTo>
                  <a:lnTo>
                    <a:pt x="430" y="361"/>
                  </a:lnTo>
                  <a:lnTo>
                    <a:pt x="429" y="357"/>
                  </a:lnTo>
                  <a:lnTo>
                    <a:pt x="426" y="356"/>
                  </a:lnTo>
                  <a:lnTo>
                    <a:pt x="422" y="356"/>
                  </a:lnTo>
                  <a:lnTo>
                    <a:pt x="418" y="356"/>
                  </a:lnTo>
                  <a:lnTo>
                    <a:pt x="418" y="356"/>
                  </a:lnTo>
                  <a:lnTo>
                    <a:pt x="418" y="351"/>
                  </a:lnTo>
                  <a:lnTo>
                    <a:pt x="418" y="351"/>
                  </a:lnTo>
                  <a:lnTo>
                    <a:pt x="417" y="350"/>
                  </a:lnTo>
                  <a:lnTo>
                    <a:pt x="416" y="350"/>
                  </a:lnTo>
                  <a:lnTo>
                    <a:pt x="415" y="350"/>
                  </a:lnTo>
                  <a:lnTo>
                    <a:pt x="414" y="349"/>
                  </a:lnTo>
                  <a:lnTo>
                    <a:pt x="414" y="349"/>
                  </a:lnTo>
                  <a:lnTo>
                    <a:pt x="414" y="347"/>
                  </a:lnTo>
                  <a:lnTo>
                    <a:pt x="414" y="345"/>
                  </a:lnTo>
                  <a:lnTo>
                    <a:pt x="414" y="345"/>
                  </a:lnTo>
                  <a:lnTo>
                    <a:pt x="412" y="343"/>
                  </a:lnTo>
                  <a:lnTo>
                    <a:pt x="410" y="342"/>
                  </a:lnTo>
                  <a:lnTo>
                    <a:pt x="409" y="339"/>
                  </a:lnTo>
                  <a:lnTo>
                    <a:pt x="410" y="336"/>
                  </a:lnTo>
                  <a:lnTo>
                    <a:pt x="410" y="336"/>
                  </a:lnTo>
                  <a:lnTo>
                    <a:pt x="407" y="337"/>
                  </a:lnTo>
                  <a:lnTo>
                    <a:pt x="406" y="336"/>
                  </a:lnTo>
                  <a:lnTo>
                    <a:pt x="404" y="334"/>
                  </a:lnTo>
                  <a:lnTo>
                    <a:pt x="402" y="333"/>
                  </a:lnTo>
                  <a:lnTo>
                    <a:pt x="400" y="333"/>
                  </a:lnTo>
                  <a:lnTo>
                    <a:pt x="400" y="333"/>
                  </a:lnTo>
                  <a:lnTo>
                    <a:pt x="400" y="331"/>
                  </a:lnTo>
                  <a:lnTo>
                    <a:pt x="399" y="330"/>
                  </a:lnTo>
                  <a:lnTo>
                    <a:pt x="396" y="329"/>
                  </a:lnTo>
                  <a:lnTo>
                    <a:pt x="396" y="329"/>
                  </a:lnTo>
                  <a:lnTo>
                    <a:pt x="396" y="324"/>
                  </a:lnTo>
                  <a:lnTo>
                    <a:pt x="397" y="321"/>
                  </a:lnTo>
                  <a:lnTo>
                    <a:pt x="397" y="317"/>
                  </a:lnTo>
                  <a:lnTo>
                    <a:pt x="396" y="313"/>
                  </a:lnTo>
                  <a:lnTo>
                    <a:pt x="396" y="313"/>
                  </a:lnTo>
                  <a:lnTo>
                    <a:pt x="391" y="308"/>
                  </a:lnTo>
                  <a:lnTo>
                    <a:pt x="388" y="306"/>
                  </a:lnTo>
                  <a:lnTo>
                    <a:pt x="382" y="305"/>
                  </a:lnTo>
                  <a:lnTo>
                    <a:pt x="382" y="305"/>
                  </a:lnTo>
                  <a:lnTo>
                    <a:pt x="382" y="303"/>
                  </a:lnTo>
                  <a:lnTo>
                    <a:pt x="382" y="302"/>
                  </a:lnTo>
                  <a:lnTo>
                    <a:pt x="380" y="298"/>
                  </a:lnTo>
                  <a:lnTo>
                    <a:pt x="380" y="295"/>
                  </a:lnTo>
                  <a:lnTo>
                    <a:pt x="380" y="294"/>
                  </a:lnTo>
                  <a:lnTo>
                    <a:pt x="382" y="293"/>
                  </a:lnTo>
                  <a:lnTo>
                    <a:pt x="382" y="293"/>
                  </a:lnTo>
                  <a:lnTo>
                    <a:pt x="386" y="293"/>
                  </a:lnTo>
                  <a:lnTo>
                    <a:pt x="387" y="295"/>
                  </a:lnTo>
                  <a:lnTo>
                    <a:pt x="387" y="300"/>
                  </a:lnTo>
                  <a:lnTo>
                    <a:pt x="387" y="300"/>
                  </a:lnTo>
                  <a:close/>
                  <a:moveTo>
                    <a:pt x="517" y="616"/>
                  </a:moveTo>
                  <a:lnTo>
                    <a:pt x="517" y="616"/>
                  </a:lnTo>
                  <a:lnTo>
                    <a:pt x="517" y="612"/>
                  </a:lnTo>
                  <a:lnTo>
                    <a:pt x="517" y="612"/>
                  </a:lnTo>
                  <a:lnTo>
                    <a:pt x="513" y="612"/>
                  </a:lnTo>
                  <a:lnTo>
                    <a:pt x="513" y="612"/>
                  </a:lnTo>
                  <a:lnTo>
                    <a:pt x="513" y="616"/>
                  </a:lnTo>
                  <a:lnTo>
                    <a:pt x="513" y="616"/>
                  </a:lnTo>
                  <a:lnTo>
                    <a:pt x="517" y="616"/>
                  </a:lnTo>
                  <a:lnTo>
                    <a:pt x="517" y="616"/>
                  </a:lnTo>
                  <a:close/>
                  <a:moveTo>
                    <a:pt x="519" y="602"/>
                  </a:moveTo>
                  <a:lnTo>
                    <a:pt x="519" y="602"/>
                  </a:lnTo>
                  <a:lnTo>
                    <a:pt x="519" y="596"/>
                  </a:lnTo>
                  <a:lnTo>
                    <a:pt x="519" y="596"/>
                  </a:lnTo>
                  <a:lnTo>
                    <a:pt x="515" y="596"/>
                  </a:lnTo>
                  <a:lnTo>
                    <a:pt x="514" y="597"/>
                  </a:lnTo>
                  <a:lnTo>
                    <a:pt x="513" y="598"/>
                  </a:lnTo>
                  <a:lnTo>
                    <a:pt x="513" y="598"/>
                  </a:lnTo>
                  <a:lnTo>
                    <a:pt x="515" y="599"/>
                  </a:lnTo>
                  <a:lnTo>
                    <a:pt x="516" y="600"/>
                  </a:lnTo>
                  <a:lnTo>
                    <a:pt x="517" y="601"/>
                  </a:lnTo>
                  <a:lnTo>
                    <a:pt x="519" y="602"/>
                  </a:lnTo>
                  <a:lnTo>
                    <a:pt x="519"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31" name="Freeform 28"/>
            <p:cNvSpPr>
              <a:spLocks noEditPoints="1"/>
            </p:cNvSpPr>
            <p:nvPr/>
          </p:nvSpPr>
          <p:spPr bwMode="auto">
            <a:xfrm>
              <a:off x="893763" y="2887663"/>
              <a:ext cx="50800" cy="200025"/>
            </a:xfrm>
            <a:custGeom>
              <a:avLst/>
              <a:gdLst>
                <a:gd name="T0" fmla="*/ 22 w 32"/>
                <a:gd name="T1" fmla="*/ 15 h 126"/>
                <a:gd name="T2" fmla="*/ 19 w 32"/>
                <a:gd name="T3" fmla="*/ 16 h 126"/>
                <a:gd name="T4" fmla="*/ 15 w 32"/>
                <a:gd name="T5" fmla="*/ 15 h 126"/>
                <a:gd name="T6" fmla="*/ 12 w 32"/>
                <a:gd name="T7" fmla="*/ 14 h 126"/>
                <a:gd name="T8" fmla="*/ 15 w 32"/>
                <a:gd name="T9" fmla="*/ 10 h 126"/>
                <a:gd name="T10" fmla="*/ 19 w 32"/>
                <a:gd name="T11" fmla="*/ 7 h 126"/>
                <a:gd name="T12" fmla="*/ 21 w 32"/>
                <a:gd name="T13" fmla="*/ 2 h 126"/>
                <a:gd name="T14" fmla="*/ 28 w 32"/>
                <a:gd name="T15" fmla="*/ 0 h 126"/>
                <a:gd name="T16" fmla="*/ 30 w 32"/>
                <a:gd name="T17" fmla="*/ 11 h 126"/>
                <a:gd name="T18" fmla="*/ 30 w 32"/>
                <a:gd name="T19" fmla="*/ 22 h 126"/>
                <a:gd name="T20" fmla="*/ 29 w 32"/>
                <a:gd name="T21" fmla="*/ 27 h 126"/>
                <a:gd name="T22" fmla="*/ 27 w 32"/>
                <a:gd name="T23" fmla="*/ 34 h 126"/>
                <a:gd name="T24" fmla="*/ 26 w 32"/>
                <a:gd name="T25" fmla="*/ 36 h 126"/>
                <a:gd name="T26" fmla="*/ 24 w 32"/>
                <a:gd name="T27" fmla="*/ 48 h 126"/>
                <a:gd name="T28" fmla="*/ 24 w 32"/>
                <a:gd name="T29" fmla="*/ 52 h 126"/>
                <a:gd name="T30" fmla="*/ 19 w 32"/>
                <a:gd name="T31" fmla="*/ 53 h 126"/>
                <a:gd name="T32" fmla="*/ 21 w 32"/>
                <a:gd name="T33" fmla="*/ 56 h 126"/>
                <a:gd name="T34" fmla="*/ 19 w 32"/>
                <a:gd name="T35" fmla="*/ 61 h 126"/>
                <a:gd name="T36" fmla="*/ 19 w 32"/>
                <a:gd name="T37" fmla="*/ 74 h 126"/>
                <a:gd name="T38" fmla="*/ 16 w 32"/>
                <a:gd name="T39" fmla="*/ 90 h 126"/>
                <a:gd name="T40" fmla="*/ 12 w 32"/>
                <a:gd name="T41" fmla="*/ 111 h 126"/>
                <a:gd name="T42" fmla="*/ 10 w 32"/>
                <a:gd name="T43" fmla="*/ 123 h 126"/>
                <a:gd name="T44" fmla="*/ 6 w 32"/>
                <a:gd name="T45" fmla="*/ 124 h 126"/>
                <a:gd name="T46" fmla="*/ 4 w 32"/>
                <a:gd name="T47" fmla="*/ 119 h 126"/>
                <a:gd name="T48" fmla="*/ 5 w 32"/>
                <a:gd name="T49" fmla="*/ 115 h 126"/>
                <a:gd name="T50" fmla="*/ 6 w 32"/>
                <a:gd name="T51" fmla="*/ 113 h 126"/>
                <a:gd name="T52" fmla="*/ 1 w 32"/>
                <a:gd name="T53" fmla="*/ 106 h 126"/>
                <a:gd name="T54" fmla="*/ 6 w 32"/>
                <a:gd name="T55" fmla="*/ 101 h 126"/>
                <a:gd name="T56" fmla="*/ 0 w 32"/>
                <a:gd name="T57" fmla="*/ 88 h 126"/>
                <a:gd name="T58" fmla="*/ 3 w 32"/>
                <a:gd name="T59" fmla="*/ 88 h 126"/>
                <a:gd name="T60" fmla="*/ 4 w 32"/>
                <a:gd name="T61" fmla="*/ 81 h 126"/>
                <a:gd name="T62" fmla="*/ 8 w 32"/>
                <a:gd name="T63" fmla="*/ 81 h 126"/>
                <a:gd name="T64" fmla="*/ 6 w 32"/>
                <a:gd name="T65" fmla="*/ 74 h 126"/>
                <a:gd name="T66" fmla="*/ 7 w 32"/>
                <a:gd name="T67" fmla="*/ 71 h 126"/>
                <a:gd name="T68" fmla="*/ 8 w 32"/>
                <a:gd name="T69" fmla="*/ 68 h 126"/>
                <a:gd name="T70" fmla="*/ 6 w 32"/>
                <a:gd name="T71" fmla="*/ 52 h 126"/>
                <a:gd name="T72" fmla="*/ 16 w 32"/>
                <a:gd name="T73" fmla="*/ 50 h 126"/>
                <a:gd name="T74" fmla="*/ 13 w 32"/>
                <a:gd name="T75" fmla="*/ 48 h 126"/>
                <a:gd name="T76" fmla="*/ 10 w 32"/>
                <a:gd name="T77" fmla="*/ 36 h 126"/>
                <a:gd name="T78" fmla="*/ 10 w 32"/>
                <a:gd name="T79" fmla="*/ 22 h 126"/>
                <a:gd name="T80" fmla="*/ 24 w 32"/>
                <a:gd name="T81" fmla="*/ 16 h 126"/>
                <a:gd name="T82" fmla="*/ 16 w 32"/>
                <a:gd name="T83" fmla="*/ 34 h 126"/>
                <a:gd name="T84" fmla="*/ 14 w 32"/>
                <a:gd name="T85" fmla="*/ 38 h 126"/>
                <a:gd name="T86" fmla="*/ 16 w 32"/>
                <a:gd name="T87" fmla="*/ 41 h 126"/>
                <a:gd name="T88" fmla="*/ 19 w 32"/>
                <a:gd name="T89" fmla="*/ 38 h 126"/>
                <a:gd name="T90" fmla="*/ 16 w 32"/>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26">
                  <a:moveTo>
                    <a:pt x="24" y="16"/>
                  </a:moveTo>
                  <a:lnTo>
                    <a:pt x="24" y="16"/>
                  </a:lnTo>
                  <a:lnTo>
                    <a:pt x="22" y="15"/>
                  </a:lnTo>
                  <a:lnTo>
                    <a:pt x="21" y="15"/>
                  </a:lnTo>
                  <a:lnTo>
                    <a:pt x="20" y="16"/>
                  </a:lnTo>
                  <a:lnTo>
                    <a:pt x="19" y="16"/>
                  </a:lnTo>
                  <a:lnTo>
                    <a:pt x="19" y="16"/>
                  </a:lnTo>
                  <a:lnTo>
                    <a:pt x="16" y="16"/>
                  </a:lnTo>
                  <a:lnTo>
                    <a:pt x="15" y="15"/>
                  </a:lnTo>
                  <a:lnTo>
                    <a:pt x="14" y="14"/>
                  </a:lnTo>
                  <a:lnTo>
                    <a:pt x="12" y="14"/>
                  </a:lnTo>
                  <a:lnTo>
                    <a:pt x="12" y="14"/>
                  </a:lnTo>
                  <a:lnTo>
                    <a:pt x="12" y="12"/>
                  </a:lnTo>
                  <a:lnTo>
                    <a:pt x="13" y="11"/>
                  </a:lnTo>
                  <a:lnTo>
                    <a:pt x="15" y="10"/>
                  </a:lnTo>
                  <a:lnTo>
                    <a:pt x="17" y="9"/>
                  </a:lnTo>
                  <a:lnTo>
                    <a:pt x="18" y="9"/>
                  </a:lnTo>
                  <a:lnTo>
                    <a:pt x="19" y="7"/>
                  </a:lnTo>
                  <a:lnTo>
                    <a:pt x="19" y="7"/>
                  </a:lnTo>
                  <a:lnTo>
                    <a:pt x="19" y="6"/>
                  </a:lnTo>
                  <a:lnTo>
                    <a:pt x="21" y="2"/>
                  </a:lnTo>
                  <a:lnTo>
                    <a:pt x="25" y="0"/>
                  </a:lnTo>
                  <a:lnTo>
                    <a:pt x="28" y="0"/>
                  </a:lnTo>
                  <a:lnTo>
                    <a:pt x="28" y="0"/>
                  </a:lnTo>
                  <a:lnTo>
                    <a:pt x="27" y="2"/>
                  </a:lnTo>
                  <a:lnTo>
                    <a:pt x="28" y="5"/>
                  </a:lnTo>
                  <a:lnTo>
                    <a:pt x="30" y="11"/>
                  </a:lnTo>
                  <a:lnTo>
                    <a:pt x="32" y="18"/>
                  </a:lnTo>
                  <a:lnTo>
                    <a:pt x="32" y="20"/>
                  </a:lnTo>
                  <a:lnTo>
                    <a:pt x="30" y="22"/>
                  </a:lnTo>
                  <a:lnTo>
                    <a:pt x="30" y="22"/>
                  </a:lnTo>
                  <a:lnTo>
                    <a:pt x="29" y="25"/>
                  </a:lnTo>
                  <a:lnTo>
                    <a:pt x="29" y="27"/>
                  </a:lnTo>
                  <a:lnTo>
                    <a:pt x="28" y="34"/>
                  </a:lnTo>
                  <a:lnTo>
                    <a:pt x="28" y="34"/>
                  </a:lnTo>
                  <a:lnTo>
                    <a:pt x="27" y="34"/>
                  </a:lnTo>
                  <a:lnTo>
                    <a:pt x="26" y="35"/>
                  </a:lnTo>
                  <a:lnTo>
                    <a:pt x="26" y="36"/>
                  </a:lnTo>
                  <a:lnTo>
                    <a:pt x="26" y="36"/>
                  </a:lnTo>
                  <a:lnTo>
                    <a:pt x="25" y="42"/>
                  </a:lnTo>
                  <a:lnTo>
                    <a:pt x="24" y="48"/>
                  </a:lnTo>
                  <a:lnTo>
                    <a:pt x="24" y="48"/>
                  </a:lnTo>
                  <a:lnTo>
                    <a:pt x="24" y="50"/>
                  </a:lnTo>
                  <a:lnTo>
                    <a:pt x="24" y="52"/>
                  </a:lnTo>
                  <a:lnTo>
                    <a:pt x="24" y="52"/>
                  </a:lnTo>
                  <a:lnTo>
                    <a:pt x="19" y="52"/>
                  </a:lnTo>
                  <a:lnTo>
                    <a:pt x="19" y="52"/>
                  </a:lnTo>
                  <a:lnTo>
                    <a:pt x="19" y="53"/>
                  </a:lnTo>
                  <a:lnTo>
                    <a:pt x="19" y="54"/>
                  </a:lnTo>
                  <a:lnTo>
                    <a:pt x="20" y="55"/>
                  </a:lnTo>
                  <a:lnTo>
                    <a:pt x="21" y="56"/>
                  </a:lnTo>
                  <a:lnTo>
                    <a:pt x="21" y="56"/>
                  </a:lnTo>
                  <a:lnTo>
                    <a:pt x="20" y="58"/>
                  </a:lnTo>
                  <a:lnTo>
                    <a:pt x="19" y="61"/>
                  </a:lnTo>
                  <a:lnTo>
                    <a:pt x="19" y="61"/>
                  </a:lnTo>
                  <a:lnTo>
                    <a:pt x="19" y="68"/>
                  </a:lnTo>
                  <a:lnTo>
                    <a:pt x="19" y="74"/>
                  </a:lnTo>
                  <a:lnTo>
                    <a:pt x="19" y="74"/>
                  </a:lnTo>
                  <a:lnTo>
                    <a:pt x="17" y="82"/>
                  </a:lnTo>
                  <a:lnTo>
                    <a:pt x="16" y="90"/>
                  </a:lnTo>
                  <a:lnTo>
                    <a:pt x="12" y="106"/>
                  </a:lnTo>
                  <a:lnTo>
                    <a:pt x="12" y="106"/>
                  </a:lnTo>
                  <a:lnTo>
                    <a:pt x="12" y="111"/>
                  </a:lnTo>
                  <a:lnTo>
                    <a:pt x="12" y="116"/>
                  </a:lnTo>
                  <a:lnTo>
                    <a:pt x="11" y="121"/>
                  </a:lnTo>
                  <a:lnTo>
                    <a:pt x="10" y="123"/>
                  </a:lnTo>
                  <a:lnTo>
                    <a:pt x="8" y="126"/>
                  </a:lnTo>
                  <a:lnTo>
                    <a:pt x="8" y="126"/>
                  </a:lnTo>
                  <a:lnTo>
                    <a:pt x="6" y="124"/>
                  </a:lnTo>
                  <a:lnTo>
                    <a:pt x="5" y="123"/>
                  </a:lnTo>
                  <a:lnTo>
                    <a:pt x="4" y="121"/>
                  </a:lnTo>
                  <a:lnTo>
                    <a:pt x="4" y="119"/>
                  </a:lnTo>
                  <a:lnTo>
                    <a:pt x="4" y="119"/>
                  </a:lnTo>
                  <a:lnTo>
                    <a:pt x="4" y="117"/>
                  </a:lnTo>
                  <a:lnTo>
                    <a:pt x="5" y="115"/>
                  </a:lnTo>
                  <a:lnTo>
                    <a:pt x="6" y="114"/>
                  </a:lnTo>
                  <a:lnTo>
                    <a:pt x="6" y="113"/>
                  </a:lnTo>
                  <a:lnTo>
                    <a:pt x="6" y="113"/>
                  </a:lnTo>
                  <a:lnTo>
                    <a:pt x="4" y="110"/>
                  </a:lnTo>
                  <a:lnTo>
                    <a:pt x="1" y="107"/>
                  </a:lnTo>
                  <a:lnTo>
                    <a:pt x="1" y="106"/>
                  </a:lnTo>
                  <a:lnTo>
                    <a:pt x="1" y="103"/>
                  </a:lnTo>
                  <a:lnTo>
                    <a:pt x="3" y="102"/>
                  </a:lnTo>
                  <a:lnTo>
                    <a:pt x="6" y="101"/>
                  </a:lnTo>
                  <a:lnTo>
                    <a:pt x="6" y="101"/>
                  </a:lnTo>
                  <a:lnTo>
                    <a:pt x="3" y="95"/>
                  </a:lnTo>
                  <a:lnTo>
                    <a:pt x="0" y="88"/>
                  </a:lnTo>
                  <a:lnTo>
                    <a:pt x="0" y="88"/>
                  </a:lnTo>
                  <a:lnTo>
                    <a:pt x="1" y="88"/>
                  </a:lnTo>
                  <a:lnTo>
                    <a:pt x="3" y="88"/>
                  </a:lnTo>
                  <a:lnTo>
                    <a:pt x="3" y="86"/>
                  </a:lnTo>
                  <a:lnTo>
                    <a:pt x="3" y="82"/>
                  </a:lnTo>
                  <a:lnTo>
                    <a:pt x="4" y="81"/>
                  </a:lnTo>
                  <a:lnTo>
                    <a:pt x="4" y="81"/>
                  </a:lnTo>
                  <a:lnTo>
                    <a:pt x="6" y="81"/>
                  </a:lnTo>
                  <a:lnTo>
                    <a:pt x="8" y="81"/>
                  </a:lnTo>
                  <a:lnTo>
                    <a:pt x="8" y="81"/>
                  </a:lnTo>
                  <a:lnTo>
                    <a:pt x="7" y="78"/>
                  </a:lnTo>
                  <a:lnTo>
                    <a:pt x="6" y="74"/>
                  </a:lnTo>
                  <a:lnTo>
                    <a:pt x="6" y="74"/>
                  </a:lnTo>
                  <a:lnTo>
                    <a:pt x="6" y="72"/>
                  </a:lnTo>
                  <a:lnTo>
                    <a:pt x="7" y="71"/>
                  </a:lnTo>
                  <a:lnTo>
                    <a:pt x="8" y="70"/>
                  </a:lnTo>
                  <a:lnTo>
                    <a:pt x="8" y="68"/>
                  </a:lnTo>
                  <a:lnTo>
                    <a:pt x="8" y="68"/>
                  </a:lnTo>
                  <a:lnTo>
                    <a:pt x="6" y="61"/>
                  </a:lnTo>
                  <a:lnTo>
                    <a:pt x="5" y="57"/>
                  </a:lnTo>
                  <a:lnTo>
                    <a:pt x="6" y="52"/>
                  </a:lnTo>
                  <a:lnTo>
                    <a:pt x="6" y="52"/>
                  </a:lnTo>
                  <a:lnTo>
                    <a:pt x="10" y="50"/>
                  </a:lnTo>
                  <a:lnTo>
                    <a:pt x="16" y="50"/>
                  </a:lnTo>
                  <a:lnTo>
                    <a:pt x="16" y="50"/>
                  </a:lnTo>
                  <a:lnTo>
                    <a:pt x="15" y="48"/>
                  </a:lnTo>
                  <a:lnTo>
                    <a:pt x="13" y="48"/>
                  </a:lnTo>
                  <a:lnTo>
                    <a:pt x="8" y="48"/>
                  </a:lnTo>
                  <a:lnTo>
                    <a:pt x="8" y="48"/>
                  </a:lnTo>
                  <a:lnTo>
                    <a:pt x="10" y="36"/>
                  </a:lnTo>
                  <a:lnTo>
                    <a:pt x="11" y="30"/>
                  </a:lnTo>
                  <a:lnTo>
                    <a:pt x="10" y="22"/>
                  </a:lnTo>
                  <a:lnTo>
                    <a:pt x="10" y="22"/>
                  </a:lnTo>
                  <a:lnTo>
                    <a:pt x="13" y="20"/>
                  </a:lnTo>
                  <a:lnTo>
                    <a:pt x="16" y="19"/>
                  </a:lnTo>
                  <a:lnTo>
                    <a:pt x="24" y="16"/>
                  </a:lnTo>
                  <a:lnTo>
                    <a:pt x="24" y="16"/>
                  </a:lnTo>
                  <a:close/>
                  <a:moveTo>
                    <a:pt x="16" y="34"/>
                  </a:moveTo>
                  <a:lnTo>
                    <a:pt x="16" y="34"/>
                  </a:lnTo>
                  <a:lnTo>
                    <a:pt x="16" y="36"/>
                  </a:lnTo>
                  <a:lnTo>
                    <a:pt x="15" y="37"/>
                  </a:lnTo>
                  <a:lnTo>
                    <a:pt x="14" y="38"/>
                  </a:lnTo>
                  <a:lnTo>
                    <a:pt x="14" y="40"/>
                  </a:lnTo>
                  <a:lnTo>
                    <a:pt x="14" y="40"/>
                  </a:lnTo>
                  <a:lnTo>
                    <a:pt x="16" y="41"/>
                  </a:lnTo>
                  <a:lnTo>
                    <a:pt x="17" y="41"/>
                  </a:lnTo>
                  <a:lnTo>
                    <a:pt x="18" y="40"/>
                  </a:lnTo>
                  <a:lnTo>
                    <a:pt x="19" y="38"/>
                  </a:lnTo>
                  <a:lnTo>
                    <a:pt x="19" y="35"/>
                  </a:lnTo>
                  <a:lnTo>
                    <a:pt x="18" y="34"/>
                  </a:lnTo>
                  <a:lnTo>
                    <a:pt x="16" y="34"/>
                  </a:lnTo>
                  <a:lnTo>
                    <a:pt x="1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32" name="Freeform 29"/>
            <p:cNvSpPr>
              <a:spLocks noEditPoints="1"/>
            </p:cNvSpPr>
            <p:nvPr/>
          </p:nvSpPr>
          <p:spPr bwMode="auto">
            <a:xfrm>
              <a:off x="881063" y="3055938"/>
              <a:ext cx="2709862" cy="1530350"/>
            </a:xfrm>
            <a:custGeom>
              <a:avLst/>
              <a:gdLst>
                <a:gd name="T0" fmla="*/ 1692 w 1707"/>
                <a:gd name="T1" fmla="*/ 262 h 964"/>
                <a:gd name="T2" fmla="*/ 1679 w 1707"/>
                <a:gd name="T3" fmla="*/ 312 h 964"/>
                <a:gd name="T4" fmla="*/ 1645 w 1707"/>
                <a:gd name="T5" fmla="*/ 399 h 964"/>
                <a:gd name="T6" fmla="*/ 1625 w 1707"/>
                <a:gd name="T7" fmla="*/ 457 h 964"/>
                <a:gd name="T8" fmla="*/ 1591 w 1707"/>
                <a:gd name="T9" fmla="*/ 513 h 964"/>
                <a:gd name="T10" fmla="*/ 1567 w 1707"/>
                <a:gd name="T11" fmla="*/ 562 h 964"/>
                <a:gd name="T12" fmla="*/ 1518 w 1707"/>
                <a:gd name="T13" fmla="*/ 632 h 964"/>
                <a:gd name="T14" fmla="*/ 1459 w 1707"/>
                <a:gd name="T15" fmla="*/ 694 h 964"/>
                <a:gd name="T16" fmla="*/ 1393 w 1707"/>
                <a:gd name="T17" fmla="*/ 753 h 964"/>
                <a:gd name="T18" fmla="*/ 1308 w 1707"/>
                <a:gd name="T19" fmla="*/ 820 h 964"/>
                <a:gd name="T20" fmla="*/ 1243 w 1707"/>
                <a:gd name="T21" fmla="*/ 858 h 964"/>
                <a:gd name="T22" fmla="*/ 1178 w 1707"/>
                <a:gd name="T23" fmla="*/ 899 h 964"/>
                <a:gd name="T24" fmla="*/ 1049 w 1707"/>
                <a:gd name="T25" fmla="*/ 937 h 964"/>
                <a:gd name="T26" fmla="*/ 945 w 1707"/>
                <a:gd name="T27" fmla="*/ 953 h 964"/>
                <a:gd name="T28" fmla="*/ 851 w 1707"/>
                <a:gd name="T29" fmla="*/ 959 h 964"/>
                <a:gd name="T30" fmla="*/ 790 w 1707"/>
                <a:gd name="T31" fmla="*/ 957 h 964"/>
                <a:gd name="T32" fmla="*/ 711 w 1707"/>
                <a:gd name="T33" fmla="*/ 944 h 964"/>
                <a:gd name="T34" fmla="*/ 621 w 1707"/>
                <a:gd name="T35" fmla="*/ 924 h 964"/>
                <a:gd name="T36" fmla="*/ 533 w 1707"/>
                <a:gd name="T37" fmla="*/ 906 h 964"/>
                <a:gd name="T38" fmla="*/ 459 w 1707"/>
                <a:gd name="T39" fmla="*/ 866 h 964"/>
                <a:gd name="T40" fmla="*/ 386 w 1707"/>
                <a:gd name="T41" fmla="*/ 827 h 964"/>
                <a:gd name="T42" fmla="*/ 325 w 1707"/>
                <a:gd name="T43" fmla="*/ 789 h 964"/>
                <a:gd name="T44" fmla="*/ 252 w 1707"/>
                <a:gd name="T45" fmla="*/ 728 h 964"/>
                <a:gd name="T46" fmla="*/ 198 w 1707"/>
                <a:gd name="T47" fmla="*/ 662 h 964"/>
                <a:gd name="T48" fmla="*/ 157 w 1707"/>
                <a:gd name="T49" fmla="*/ 601 h 964"/>
                <a:gd name="T50" fmla="*/ 115 w 1707"/>
                <a:gd name="T51" fmla="*/ 546 h 964"/>
                <a:gd name="T52" fmla="*/ 69 w 1707"/>
                <a:gd name="T53" fmla="*/ 443 h 964"/>
                <a:gd name="T54" fmla="*/ 50 w 1707"/>
                <a:gd name="T55" fmla="*/ 403 h 964"/>
                <a:gd name="T56" fmla="*/ 22 w 1707"/>
                <a:gd name="T57" fmla="*/ 278 h 964"/>
                <a:gd name="T58" fmla="*/ 8 w 1707"/>
                <a:gd name="T59" fmla="*/ 186 h 964"/>
                <a:gd name="T60" fmla="*/ 4 w 1707"/>
                <a:gd name="T61" fmla="*/ 29 h 964"/>
                <a:gd name="T62" fmla="*/ 18 w 1707"/>
                <a:gd name="T63" fmla="*/ 126 h 964"/>
                <a:gd name="T64" fmla="*/ 27 w 1707"/>
                <a:gd name="T65" fmla="*/ 208 h 964"/>
                <a:gd name="T66" fmla="*/ 38 w 1707"/>
                <a:gd name="T67" fmla="*/ 285 h 964"/>
                <a:gd name="T68" fmla="*/ 63 w 1707"/>
                <a:gd name="T69" fmla="*/ 386 h 964"/>
                <a:gd name="T70" fmla="*/ 103 w 1707"/>
                <a:gd name="T71" fmla="*/ 486 h 964"/>
                <a:gd name="T72" fmla="*/ 159 w 1707"/>
                <a:gd name="T73" fmla="*/ 582 h 964"/>
                <a:gd name="T74" fmla="*/ 208 w 1707"/>
                <a:gd name="T75" fmla="*/ 647 h 964"/>
                <a:gd name="T76" fmla="*/ 269 w 1707"/>
                <a:gd name="T77" fmla="*/ 723 h 964"/>
                <a:gd name="T78" fmla="*/ 340 w 1707"/>
                <a:gd name="T79" fmla="*/ 785 h 964"/>
                <a:gd name="T80" fmla="*/ 414 w 1707"/>
                <a:gd name="T81" fmla="*/ 824 h 964"/>
                <a:gd name="T82" fmla="*/ 506 w 1707"/>
                <a:gd name="T83" fmla="*/ 857 h 964"/>
                <a:gd name="T84" fmla="*/ 594 w 1707"/>
                <a:gd name="T85" fmla="*/ 885 h 964"/>
                <a:gd name="T86" fmla="*/ 684 w 1707"/>
                <a:gd name="T87" fmla="*/ 909 h 964"/>
                <a:gd name="T88" fmla="*/ 775 w 1707"/>
                <a:gd name="T89" fmla="*/ 920 h 964"/>
                <a:gd name="T90" fmla="*/ 907 w 1707"/>
                <a:gd name="T91" fmla="*/ 926 h 964"/>
                <a:gd name="T92" fmla="*/ 1058 w 1707"/>
                <a:gd name="T93" fmla="*/ 901 h 964"/>
                <a:gd name="T94" fmla="*/ 1165 w 1707"/>
                <a:gd name="T95" fmla="*/ 867 h 964"/>
                <a:gd name="T96" fmla="*/ 1261 w 1707"/>
                <a:gd name="T97" fmla="*/ 814 h 964"/>
                <a:gd name="T98" fmla="*/ 1324 w 1707"/>
                <a:gd name="T99" fmla="*/ 766 h 964"/>
                <a:gd name="T100" fmla="*/ 1400 w 1707"/>
                <a:gd name="T101" fmla="*/ 705 h 964"/>
                <a:gd name="T102" fmla="*/ 1481 w 1707"/>
                <a:gd name="T103" fmla="*/ 623 h 964"/>
                <a:gd name="T104" fmla="*/ 1534 w 1707"/>
                <a:gd name="T105" fmla="*/ 545 h 964"/>
                <a:gd name="T106" fmla="*/ 1581 w 1707"/>
                <a:gd name="T107" fmla="*/ 456 h 964"/>
                <a:gd name="T108" fmla="*/ 1637 w 1707"/>
                <a:gd name="T109" fmla="*/ 332 h 964"/>
                <a:gd name="T110" fmla="*/ 1657 w 1707"/>
                <a:gd name="T111" fmla="*/ 262 h 964"/>
                <a:gd name="T112" fmla="*/ 1669 w 1707"/>
                <a:gd name="T113" fmla="*/ 177 h 964"/>
                <a:gd name="T114" fmla="*/ 1672 w 1707"/>
                <a:gd name="T115" fmla="*/ 56 h 964"/>
                <a:gd name="T116" fmla="*/ 1677 w 1707"/>
                <a:gd name="T117" fmla="*/ 0 h 964"/>
                <a:gd name="T118" fmla="*/ 1691 w 1707"/>
                <a:gd name="T119" fmla="*/ 43 h 964"/>
                <a:gd name="T120" fmla="*/ 1703 w 1707"/>
                <a:gd name="T121" fmla="*/ 93 h 964"/>
                <a:gd name="T122" fmla="*/ 1704 w 1707"/>
                <a:gd name="T123" fmla="*/ 170 h 964"/>
                <a:gd name="T124" fmla="*/ 1686 w 1707"/>
                <a:gd name="T125" fmla="*/ 2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7" h="964">
                  <a:moveTo>
                    <a:pt x="1692" y="201"/>
                  </a:moveTo>
                  <a:lnTo>
                    <a:pt x="1692" y="201"/>
                  </a:lnTo>
                  <a:lnTo>
                    <a:pt x="1692" y="203"/>
                  </a:lnTo>
                  <a:lnTo>
                    <a:pt x="1693" y="203"/>
                  </a:lnTo>
                  <a:lnTo>
                    <a:pt x="1694" y="201"/>
                  </a:lnTo>
                  <a:lnTo>
                    <a:pt x="1696" y="201"/>
                  </a:lnTo>
                  <a:lnTo>
                    <a:pt x="1696" y="201"/>
                  </a:lnTo>
                  <a:lnTo>
                    <a:pt x="1698" y="200"/>
                  </a:lnTo>
                  <a:lnTo>
                    <a:pt x="1699" y="200"/>
                  </a:lnTo>
                  <a:lnTo>
                    <a:pt x="1700" y="201"/>
                  </a:lnTo>
                  <a:lnTo>
                    <a:pt x="1701" y="201"/>
                  </a:lnTo>
                  <a:lnTo>
                    <a:pt x="1701" y="201"/>
                  </a:lnTo>
                  <a:lnTo>
                    <a:pt x="1701" y="205"/>
                  </a:lnTo>
                  <a:lnTo>
                    <a:pt x="1699" y="207"/>
                  </a:lnTo>
                  <a:lnTo>
                    <a:pt x="1698" y="209"/>
                  </a:lnTo>
                  <a:lnTo>
                    <a:pt x="1695" y="209"/>
                  </a:lnTo>
                  <a:lnTo>
                    <a:pt x="1690" y="210"/>
                  </a:lnTo>
                  <a:lnTo>
                    <a:pt x="1685" y="208"/>
                  </a:lnTo>
                  <a:lnTo>
                    <a:pt x="1685" y="208"/>
                  </a:lnTo>
                  <a:lnTo>
                    <a:pt x="1685" y="216"/>
                  </a:lnTo>
                  <a:lnTo>
                    <a:pt x="1686" y="219"/>
                  </a:lnTo>
                  <a:lnTo>
                    <a:pt x="1687" y="221"/>
                  </a:lnTo>
                  <a:lnTo>
                    <a:pt x="1687" y="221"/>
                  </a:lnTo>
                  <a:lnTo>
                    <a:pt x="1688" y="224"/>
                  </a:lnTo>
                  <a:lnTo>
                    <a:pt x="1687" y="226"/>
                  </a:lnTo>
                  <a:lnTo>
                    <a:pt x="1685" y="228"/>
                  </a:lnTo>
                  <a:lnTo>
                    <a:pt x="1683" y="229"/>
                  </a:lnTo>
                  <a:lnTo>
                    <a:pt x="1682" y="229"/>
                  </a:lnTo>
                  <a:lnTo>
                    <a:pt x="1681" y="231"/>
                  </a:lnTo>
                  <a:lnTo>
                    <a:pt x="1681" y="231"/>
                  </a:lnTo>
                  <a:lnTo>
                    <a:pt x="1682" y="232"/>
                  </a:lnTo>
                  <a:lnTo>
                    <a:pt x="1683" y="233"/>
                  </a:lnTo>
                  <a:lnTo>
                    <a:pt x="1687" y="233"/>
                  </a:lnTo>
                  <a:lnTo>
                    <a:pt x="1687" y="233"/>
                  </a:lnTo>
                  <a:lnTo>
                    <a:pt x="1688" y="240"/>
                  </a:lnTo>
                  <a:lnTo>
                    <a:pt x="1689" y="248"/>
                  </a:lnTo>
                  <a:lnTo>
                    <a:pt x="1692" y="262"/>
                  </a:lnTo>
                  <a:lnTo>
                    <a:pt x="1692" y="262"/>
                  </a:lnTo>
                  <a:lnTo>
                    <a:pt x="1689" y="265"/>
                  </a:lnTo>
                  <a:lnTo>
                    <a:pt x="1688" y="267"/>
                  </a:lnTo>
                  <a:lnTo>
                    <a:pt x="1685" y="267"/>
                  </a:lnTo>
                  <a:lnTo>
                    <a:pt x="1685" y="267"/>
                  </a:lnTo>
                  <a:lnTo>
                    <a:pt x="1685" y="271"/>
                  </a:lnTo>
                  <a:lnTo>
                    <a:pt x="1686" y="276"/>
                  </a:lnTo>
                  <a:lnTo>
                    <a:pt x="1685" y="278"/>
                  </a:lnTo>
                  <a:lnTo>
                    <a:pt x="1685" y="279"/>
                  </a:lnTo>
                  <a:lnTo>
                    <a:pt x="1683" y="280"/>
                  </a:lnTo>
                  <a:lnTo>
                    <a:pt x="1681" y="280"/>
                  </a:lnTo>
                  <a:lnTo>
                    <a:pt x="1681" y="280"/>
                  </a:lnTo>
                  <a:lnTo>
                    <a:pt x="1681" y="282"/>
                  </a:lnTo>
                  <a:lnTo>
                    <a:pt x="1682" y="284"/>
                  </a:lnTo>
                  <a:lnTo>
                    <a:pt x="1685" y="285"/>
                  </a:lnTo>
                  <a:lnTo>
                    <a:pt x="1685" y="285"/>
                  </a:lnTo>
                  <a:lnTo>
                    <a:pt x="1683" y="289"/>
                  </a:lnTo>
                  <a:lnTo>
                    <a:pt x="1679" y="291"/>
                  </a:lnTo>
                  <a:lnTo>
                    <a:pt x="1679" y="291"/>
                  </a:lnTo>
                  <a:lnTo>
                    <a:pt x="1679" y="293"/>
                  </a:lnTo>
                  <a:lnTo>
                    <a:pt x="1680" y="295"/>
                  </a:lnTo>
                  <a:lnTo>
                    <a:pt x="1680" y="296"/>
                  </a:lnTo>
                  <a:lnTo>
                    <a:pt x="1681" y="298"/>
                  </a:lnTo>
                  <a:lnTo>
                    <a:pt x="1681" y="298"/>
                  </a:lnTo>
                  <a:lnTo>
                    <a:pt x="1679" y="298"/>
                  </a:lnTo>
                  <a:lnTo>
                    <a:pt x="1679" y="299"/>
                  </a:lnTo>
                  <a:lnTo>
                    <a:pt x="1679" y="300"/>
                  </a:lnTo>
                  <a:lnTo>
                    <a:pt x="1679" y="300"/>
                  </a:lnTo>
                  <a:lnTo>
                    <a:pt x="1680" y="302"/>
                  </a:lnTo>
                  <a:lnTo>
                    <a:pt x="1679" y="303"/>
                  </a:lnTo>
                  <a:lnTo>
                    <a:pt x="1678" y="306"/>
                  </a:lnTo>
                  <a:lnTo>
                    <a:pt x="1677" y="309"/>
                  </a:lnTo>
                  <a:lnTo>
                    <a:pt x="1677" y="309"/>
                  </a:lnTo>
                  <a:lnTo>
                    <a:pt x="1678" y="311"/>
                  </a:lnTo>
                  <a:lnTo>
                    <a:pt x="1678" y="312"/>
                  </a:lnTo>
                  <a:lnTo>
                    <a:pt x="1679" y="312"/>
                  </a:lnTo>
                  <a:lnTo>
                    <a:pt x="1679" y="312"/>
                  </a:lnTo>
                  <a:lnTo>
                    <a:pt x="1678" y="313"/>
                  </a:lnTo>
                  <a:lnTo>
                    <a:pt x="1677" y="314"/>
                  </a:lnTo>
                  <a:lnTo>
                    <a:pt x="1674" y="316"/>
                  </a:lnTo>
                  <a:lnTo>
                    <a:pt x="1674" y="316"/>
                  </a:lnTo>
                  <a:lnTo>
                    <a:pt x="1673" y="318"/>
                  </a:lnTo>
                  <a:lnTo>
                    <a:pt x="1674" y="320"/>
                  </a:lnTo>
                  <a:lnTo>
                    <a:pt x="1674" y="322"/>
                  </a:lnTo>
                  <a:lnTo>
                    <a:pt x="1674" y="325"/>
                  </a:lnTo>
                  <a:lnTo>
                    <a:pt x="1674" y="325"/>
                  </a:lnTo>
                  <a:lnTo>
                    <a:pt x="1671" y="326"/>
                  </a:lnTo>
                  <a:lnTo>
                    <a:pt x="1669" y="327"/>
                  </a:lnTo>
                  <a:lnTo>
                    <a:pt x="1669" y="327"/>
                  </a:lnTo>
                  <a:lnTo>
                    <a:pt x="1668" y="332"/>
                  </a:lnTo>
                  <a:lnTo>
                    <a:pt x="1667" y="338"/>
                  </a:lnTo>
                  <a:lnTo>
                    <a:pt x="1667" y="338"/>
                  </a:lnTo>
                  <a:lnTo>
                    <a:pt x="1664" y="340"/>
                  </a:lnTo>
                  <a:lnTo>
                    <a:pt x="1661" y="340"/>
                  </a:lnTo>
                  <a:lnTo>
                    <a:pt x="1661" y="340"/>
                  </a:lnTo>
                  <a:lnTo>
                    <a:pt x="1661" y="346"/>
                  </a:lnTo>
                  <a:lnTo>
                    <a:pt x="1660" y="350"/>
                  </a:lnTo>
                  <a:lnTo>
                    <a:pt x="1658" y="352"/>
                  </a:lnTo>
                  <a:lnTo>
                    <a:pt x="1653" y="354"/>
                  </a:lnTo>
                  <a:lnTo>
                    <a:pt x="1653" y="354"/>
                  </a:lnTo>
                  <a:lnTo>
                    <a:pt x="1655" y="357"/>
                  </a:lnTo>
                  <a:lnTo>
                    <a:pt x="1658" y="358"/>
                  </a:lnTo>
                  <a:lnTo>
                    <a:pt x="1663" y="360"/>
                  </a:lnTo>
                  <a:lnTo>
                    <a:pt x="1663" y="360"/>
                  </a:lnTo>
                  <a:lnTo>
                    <a:pt x="1660" y="368"/>
                  </a:lnTo>
                  <a:lnTo>
                    <a:pt x="1655" y="374"/>
                  </a:lnTo>
                  <a:lnTo>
                    <a:pt x="1654" y="377"/>
                  </a:lnTo>
                  <a:lnTo>
                    <a:pt x="1653" y="381"/>
                  </a:lnTo>
                  <a:lnTo>
                    <a:pt x="1654" y="386"/>
                  </a:lnTo>
                  <a:lnTo>
                    <a:pt x="1657" y="390"/>
                  </a:lnTo>
                  <a:lnTo>
                    <a:pt x="1657" y="390"/>
                  </a:lnTo>
                  <a:lnTo>
                    <a:pt x="1652" y="391"/>
                  </a:lnTo>
                  <a:lnTo>
                    <a:pt x="1649" y="393"/>
                  </a:lnTo>
                  <a:lnTo>
                    <a:pt x="1645" y="399"/>
                  </a:lnTo>
                  <a:lnTo>
                    <a:pt x="1645" y="399"/>
                  </a:lnTo>
                  <a:lnTo>
                    <a:pt x="1645" y="412"/>
                  </a:lnTo>
                  <a:lnTo>
                    <a:pt x="1645" y="412"/>
                  </a:lnTo>
                  <a:lnTo>
                    <a:pt x="1645" y="415"/>
                  </a:lnTo>
                  <a:lnTo>
                    <a:pt x="1644" y="417"/>
                  </a:lnTo>
                  <a:lnTo>
                    <a:pt x="1642" y="418"/>
                  </a:lnTo>
                  <a:lnTo>
                    <a:pt x="1641" y="421"/>
                  </a:lnTo>
                  <a:lnTo>
                    <a:pt x="1641" y="421"/>
                  </a:lnTo>
                  <a:lnTo>
                    <a:pt x="1641" y="423"/>
                  </a:lnTo>
                  <a:lnTo>
                    <a:pt x="1641" y="425"/>
                  </a:lnTo>
                  <a:lnTo>
                    <a:pt x="1641" y="425"/>
                  </a:lnTo>
                  <a:lnTo>
                    <a:pt x="1639" y="425"/>
                  </a:lnTo>
                  <a:lnTo>
                    <a:pt x="1636" y="425"/>
                  </a:lnTo>
                  <a:lnTo>
                    <a:pt x="1636" y="425"/>
                  </a:lnTo>
                  <a:lnTo>
                    <a:pt x="1636" y="428"/>
                  </a:lnTo>
                  <a:lnTo>
                    <a:pt x="1636" y="431"/>
                  </a:lnTo>
                  <a:lnTo>
                    <a:pt x="1636" y="431"/>
                  </a:lnTo>
                  <a:lnTo>
                    <a:pt x="1634" y="432"/>
                  </a:lnTo>
                  <a:lnTo>
                    <a:pt x="1634" y="433"/>
                  </a:lnTo>
                  <a:lnTo>
                    <a:pt x="1634" y="435"/>
                  </a:lnTo>
                  <a:lnTo>
                    <a:pt x="1633" y="437"/>
                  </a:lnTo>
                  <a:lnTo>
                    <a:pt x="1633" y="437"/>
                  </a:lnTo>
                  <a:lnTo>
                    <a:pt x="1629" y="439"/>
                  </a:lnTo>
                  <a:lnTo>
                    <a:pt x="1629" y="439"/>
                  </a:lnTo>
                  <a:lnTo>
                    <a:pt x="1629" y="440"/>
                  </a:lnTo>
                  <a:lnTo>
                    <a:pt x="1630" y="441"/>
                  </a:lnTo>
                  <a:lnTo>
                    <a:pt x="1632" y="443"/>
                  </a:lnTo>
                  <a:lnTo>
                    <a:pt x="1633" y="445"/>
                  </a:lnTo>
                  <a:lnTo>
                    <a:pt x="1634" y="447"/>
                  </a:lnTo>
                  <a:lnTo>
                    <a:pt x="1633" y="449"/>
                  </a:lnTo>
                  <a:lnTo>
                    <a:pt x="1633" y="449"/>
                  </a:lnTo>
                  <a:lnTo>
                    <a:pt x="1631" y="450"/>
                  </a:lnTo>
                  <a:lnTo>
                    <a:pt x="1628" y="451"/>
                  </a:lnTo>
                  <a:lnTo>
                    <a:pt x="1626" y="452"/>
                  </a:lnTo>
                  <a:lnTo>
                    <a:pt x="1623" y="453"/>
                  </a:lnTo>
                  <a:lnTo>
                    <a:pt x="1623" y="453"/>
                  </a:lnTo>
                  <a:lnTo>
                    <a:pt x="1625" y="457"/>
                  </a:lnTo>
                  <a:lnTo>
                    <a:pt x="1625" y="463"/>
                  </a:lnTo>
                  <a:lnTo>
                    <a:pt x="1625" y="463"/>
                  </a:lnTo>
                  <a:lnTo>
                    <a:pt x="1621" y="464"/>
                  </a:lnTo>
                  <a:lnTo>
                    <a:pt x="1619" y="465"/>
                  </a:lnTo>
                  <a:lnTo>
                    <a:pt x="1619" y="469"/>
                  </a:lnTo>
                  <a:lnTo>
                    <a:pt x="1618" y="472"/>
                  </a:lnTo>
                  <a:lnTo>
                    <a:pt x="1618" y="475"/>
                  </a:lnTo>
                  <a:lnTo>
                    <a:pt x="1617" y="478"/>
                  </a:lnTo>
                  <a:lnTo>
                    <a:pt x="1615" y="479"/>
                  </a:lnTo>
                  <a:lnTo>
                    <a:pt x="1611" y="479"/>
                  </a:lnTo>
                  <a:lnTo>
                    <a:pt x="1611" y="479"/>
                  </a:lnTo>
                  <a:lnTo>
                    <a:pt x="1612" y="485"/>
                  </a:lnTo>
                  <a:lnTo>
                    <a:pt x="1613" y="490"/>
                  </a:lnTo>
                  <a:lnTo>
                    <a:pt x="1615" y="494"/>
                  </a:lnTo>
                  <a:lnTo>
                    <a:pt x="1613" y="500"/>
                  </a:lnTo>
                  <a:lnTo>
                    <a:pt x="1613" y="500"/>
                  </a:lnTo>
                  <a:lnTo>
                    <a:pt x="1611" y="500"/>
                  </a:lnTo>
                  <a:lnTo>
                    <a:pt x="1610" y="499"/>
                  </a:lnTo>
                  <a:lnTo>
                    <a:pt x="1608" y="497"/>
                  </a:lnTo>
                  <a:lnTo>
                    <a:pt x="1606" y="496"/>
                  </a:lnTo>
                  <a:lnTo>
                    <a:pt x="1604" y="495"/>
                  </a:lnTo>
                  <a:lnTo>
                    <a:pt x="1602" y="495"/>
                  </a:lnTo>
                  <a:lnTo>
                    <a:pt x="1602" y="495"/>
                  </a:lnTo>
                  <a:lnTo>
                    <a:pt x="1601" y="496"/>
                  </a:lnTo>
                  <a:lnTo>
                    <a:pt x="1601" y="497"/>
                  </a:lnTo>
                  <a:lnTo>
                    <a:pt x="1602" y="498"/>
                  </a:lnTo>
                  <a:lnTo>
                    <a:pt x="1602" y="500"/>
                  </a:lnTo>
                  <a:lnTo>
                    <a:pt x="1602" y="500"/>
                  </a:lnTo>
                  <a:lnTo>
                    <a:pt x="1600" y="501"/>
                  </a:lnTo>
                  <a:lnTo>
                    <a:pt x="1598" y="502"/>
                  </a:lnTo>
                  <a:lnTo>
                    <a:pt x="1598" y="502"/>
                  </a:lnTo>
                  <a:lnTo>
                    <a:pt x="1597" y="505"/>
                  </a:lnTo>
                  <a:lnTo>
                    <a:pt x="1596" y="509"/>
                  </a:lnTo>
                  <a:lnTo>
                    <a:pt x="1596" y="509"/>
                  </a:lnTo>
                  <a:lnTo>
                    <a:pt x="1591" y="511"/>
                  </a:lnTo>
                  <a:lnTo>
                    <a:pt x="1591" y="511"/>
                  </a:lnTo>
                  <a:lnTo>
                    <a:pt x="1591" y="513"/>
                  </a:lnTo>
                  <a:lnTo>
                    <a:pt x="1591" y="513"/>
                  </a:lnTo>
                  <a:lnTo>
                    <a:pt x="1593" y="513"/>
                  </a:lnTo>
                  <a:lnTo>
                    <a:pt x="1593" y="513"/>
                  </a:lnTo>
                  <a:lnTo>
                    <a:pt x="1591" y="524"/>
                  </a:lnTo>
                  <a:lnTo>
                    <a:pt x="1591" y="524"/>
                  </a:lnTo>
                  <a:lnTo>
                    <a:pt x="1589" y="529"/>
                  </a:lnTo>
                  <a:lnTo>
                    <a:pt x="1586" y="534"/>
                  </a:lnTo>
                  <a:lnTo>
                    <a:pt x="1586" y="534"/>
                  </a:lnTo>
                  <a:lnTo>
                    <a:pt x="1587" y="536"/>
                  </a:lnTo>
                  <a:lnTo>
                    <a:pt x="1588" y="538"/>
                  </a:lnTo>
                  <a:lnTo>
                    <a:pt x="1589" y="539"/>
                  </a:lnTo>
                  <a:lnTo>
                    <a:pt x="1591" y="540"/>
                  </a:lnTo>
                  <a:lnTo>
                    <a:pt x="1591" y="540"/>
                  </a:lnTo>
                  <a:lnTo>
                    <a:pt x="1590" y="541"/>
                  </a:lnTo>
                  <a:lnTo>
                    <a:pt x="1589" y="542"/>
                  </a:lnTo>
                  <a:lnTo>
                    <a:pt x="1588" y="542"/>
                  </a:lnTo>
                  <a:lnTo>
                    <a:pt x="1586" y="542"/>
                  </a:lnTo>
                  <a:lnTo>
                    <a:pt x="1586" y="542"/>
                  </a:lnTo>
                  <a:lnTo>
                    <a:pt x="1586" y="544"/>
                  </a:lnTo>
                  <a:lnTo>
                    <a:pt x="1586" y="548"/>
                  </a:lnTo>
                  <a:lnTo>
                    <a:pt x="1585" y="551"/>
                  </a:lnTo>
                  <a:lnTo>
                    <a:pt x="1584" y="551"/>
                  </a:lnTo>
                  <a:lnTo>
                    <a:pt x="1582" y="552"/>
                  </a:lnTo>
                  <a:lnTo>
                    <a:pt x="1582" y="552"/>
                  </a:lnTo>
                  <a:lnTo>
                    <a:pt x="1582" y="555"/>
                  </a:lnTo>
                  <a:lnTo>
                    <a:pt x="1580" y="558"/>
                  </a:lnTo>
                  <a:lnTo>
                    <a:pt x="1578" y="560"/>
                  </a:lnTo>
                  <a:lnTo>
                    <a:pt x="1574" y="560"/>
                  </a:lnTo>
                  <a:lnTo>
                    <a:pt x="1574" y="560"/>
                  </a:lnTo>
                  <a:lnTo>
                    <a:pt x="1575" y="558"/>
                  </a:lnTo>
                  <a:lnTo>
                    <a:pt x="1577" y="557"/>
                  </a:lnTo>
                  <a:lnTo>
                    <a:pt x="1577" y="556"/>
                  </a:lnTo>
                  <a:lnTo>
                    <a:pt x="1576" y="554"/>
                  </a:lnTo>
                  <a:lnTo>
                    <a:pt x="1576" y="554"/>
                  </a:lnTo>
                  <a:lnTo>
                    <a:pt x="1572" y="555"/>
                  </a:lnTo>
                  <a:lnTo>
                    <a:pt x="1570" y="557"/>
                  </a:lnTo>
                  <a:lnTo>
                    <a:pt x="1567" y="562"/>
                  </a:lnTo>
                  <a:lnTo>
                    <a:pt x="1565" y="564"/>
                  </a:lnTo>
                  <a:lnTo>
                    <a:pt x="1564" y="566"/>
                  </a:lnTo>
                  <a:lnTo>
                    <a:pt x="1561" y="569"/>
                  </a:lnTo>
                  <a:lnTo>
                    <a:pt x="1558" y="570"/>
                  </a:lnTo>
                  <a:lnTo>
                    <a:pt x="1558" y="570"/>
                  </a:lnTo>
                  <a:lnTo>
                    <a:pt x="1558" y="573"/>
                  </a:lnTo>
                  <a:lnTo>
                    <a:pt x="1556" y="575"/>
                  </a:lnTo>
                  <a:lnTo>
                    <a:pt x="1555" y="577"/>
                  </a:lnTo>
                  <a:lnTo>
                    <a:pt x="1556" y="580"/>
                  </a:lnTo>
                  <a:lnTo>
                    <a:pt x="1556" y="580"/>
                  </a:lnTo>
                  <a:lnTo>
                    <a:pt x="1554" y="582"/>
                  </a:lnTo>
                  <a:lnTo>
                    <a:pt x="1551" y="582"/>
                  </a:lnTo>
                  <a:lnTo>
                    <a:pt x="1548" y="580"/>
                  </a:lnTo>
                  <a:lnTo>
                    <a:pt x="1548" y="580"/>
                  </a:lnTo>
                  <a:lnTo>
                    <a:pt x="1548" y="584"/>
                  </a:lnTo>
                  <a:lnTo>
                    <a:pt x="1548" y="587"/>
                  </a:lnTo>
                  <a:lnTo>
                    <a:pt x="1547" y="590"/>
                  </a:lnTo>
                  <a:lnTo>
                    <a:pt x="1546" y="592"/>
                  </a:lnTo>
                  <a:lnTo>
                    <a:pt x="1542" y="594"/>
                  </a:lnTo>
                  <a:lnTo>
                    <a:pt x="1538" y="596"/>
                  </a:lnTo>
                  <a:lnTo>
                    <a:pt x="1538" y="596"/>
                  </a:lnTo>
                  <a:lnTo>
                    <a:pt x="1537" y="601"/>
                  </a:lnTo>
                  <a:lnTo>
                    <a:pt x="1536" y="605"/>
                  </a:lnTo>
                  <a:lnTo>
                    <a:pt x="1534" y="610"/>
                  </a:lnTo>
                  <a:lnTo>
                    <a:pt x="1533" y="614"/>
                  </a:lnTo>
                  <a:lnTo>
                    <a:pt x="1533" y="614"/>
                  </a:lnTo>
                  <a:lnTo>
                    <a:pt x="1531" y="615"/>
                  </a:lnTo>
                  <a:lnTo>
                    <a:pt x="1530" y="615"/>
                  </a:lnTo>
                  <a:lnTo>
                    <a:pt x="1528" y="618"/>
                  </a:lnTo>
                  <a:lnTo>
                    <a:pt x="1527" y="620"/>
                  </a:lnTo>
                  <a:lnTo>
                    <a:pt x="1526" y="621"/>
                  </a:lnTo>
                  <a:lnTo>
                    <a:pt x="1524" y="621"/>
                  </a:lnTo>
                  <a:lnTo>
                    <a:pt x="1524" y="621"/>
                  </a:lnTo>
                  <a:lnTo>
                    <a:pt x="1524" y="624"/>
                  </a:lnTo>
                  <a:lnTo>
                    <a:pt x="1524" y="626"/>
                  </a:lnTo>
                  <a:lnTo>
                    <a:pt x="1521" y="630"/>
                  </a:lnTo>
                  <a:lnTo>
                    <a:pt x="1518" y="632"/>
                  </a:lnTo>
                  <a:lnTo>
                    <a:pt x="1517" y="634"/>
                  </a:lnTo>
                  <a:lnTo>
                    <a:pt x="1517" y="637"/>
                  </a:lnTo>
                  <a:lnTo>
                    <a:pt x="1517" y="637"/>
                  </a:lnTo>
                  <a:lnTo>
                    <a:pt x="1511" y="637"/>
                  </a:lnTo>
                  <a:lnTo>
                    <a:pt x="1507" y="639"/>
                  </a:lnTo>
                  <a:lnTo>
                    <a:pt x="1503" y="641"/>
                  </a:lnTo>
                  <a:lnTo>
                    <a:pt x="1499" y="643"/>
                  </a:lnTo>
                  <a:lnTo>
                    <a:pt x="1499" y="643"/>
                  </a:lnTo>
                  <a:lnTo>
                    <a:pt x="1500" y="646"/>
                  </a:lnTo>
                  <a:lnTo>
                    <a:pt x="1500" y="648"/>
                  </a:lnTo>
                  <a:lnTo>
                    <a:pt x="1499" y="652"/>
                  </a:lnTo>
                  <a:lnTo>
                    <a:pt x="1498" y="654"/>
                  </a:lnTo>
                  <a:lnTo>
                    <a:pt x="1498" y="656"/>
                  </a:lnTo>
                  <a:lnTo>
                    <a:pt x="1499" y="659"/>
                  </a:lnTo>
                  <a:lnTo>
                    <a:pt x="1499" y="659"/>
                  </a:lnTo>
                  <a:lnTo>
                    <a:pt x="1497" y="659"/>
                  </a:lnTo>
                  <a:lnTo>
                    <a:pt x="1496" y="658"/>
                  </a:lnTo>
                  <a:lnTo>
                    <a:pt x="1495" y="657"/>
                  </a:lnTo>
                  <a:lnTo>
                    <a:pt x="1493" y="657"/>
                  </a:lnTo>
                  <a:lnTo>
                    <a:pt x="1493" y="657"/>
                  </a:lnTo>
                  <a:lnTo>
                    <a:pt x="1490" y="658"/>
                  </a:lnTo>
                  <a:lnTo>
                    <a:pt x="1489" y="660"/>
                  </a:lnTo>
                  <a:lnTo>
                    <a:pt x="1488" y="665"/>
                  </a:lnTo>
                  <a:lnTo>
                    <a:pt x="1488" y="679"/>
                  </a:lnTo>
                  <a:lnTo>
                    <a:pt x="1488" y="679"/>
                  </a:lnTo>
                  <a:lnTo>
                    <a:pt x="1483" y="681"/>
                  </a:lnTo>
                  <a:lnTo>
                    <a:pt x="1479" y="683"/>
                  </a:lnTo>
                  <a:lnTo>
                    <a:pt x="1474" y="685"/>
                  </a:lnTo>
                  <a:lnTo>
                    <a:pt x="1467" y="686"/>
                  </a:lnTo>
                  <a:lnTo>
                    <a:pt x="1467" y="686"/>
                  </a:lnTo>
                  <a:lnTo>
                    <a:pt x="1466" y="686"/>
                  </a:lnTo>
                  <a:lnTo>
                    <a:pt x="1464" y="688"/>
                  </a:lnTo>
                  <a:lnTo>
                    <a:pt x="1463" y="691"/>
                  </a:lnTo>
                  <a:lnTo>
                    <a:pt x="1463" y="693"/>
                  </a:lnTo>
                  <a:lnTo>
                    <a:pt x="1463" y="693"/>
                  </a:lnTo>
                  <a:lnTo>
                    <a:pt x="1461" y="693"/>
                  </a:lnTo>
                  <a:lnTo>
                    <a:pt x="1459" y="694"/>
                  </a:lnTo>
                  <a:lnTo>
                    <a:pt x="1458" y="695"/>
                  </a:lnTo>
                  <a:lnTo>
                    <a:pt x="1457" y="697"/>
                  </a:lnTo>
                  <a:lnTo>
                    <a:pt x="1457" y="697"/>
                  </a:lnTo>
                  <a:lnTo>
                    <a:pt x="1456" y="699"/>
                  </a:lnTo>
                  <a:lnTo>
                    <a:pt x="1457" y="700"/>
                  </a:lnTo>
                  <a:lnTo>
                    <a:pt x="1459" y="701"/>
                  </a:lnTo>
                  <a:lnTo>
                    <a:pt x="1461" y="702"/>
                  </a:lnTo>
                  <a:lnTo>
                    <a:pt x="1462" y="704"/>
                  </a:lnTo>
                  <a:lnTo>
                    <a:pt x="1461" y="706"/>
                  </a:lnTo>
                  <a:lnTo>
                    <a:pt x="1461" y="706"/>
                  </a:lnTo>
                  <a:lnTo>
                    <a:pt x="1447" y="706"/>
                  </a:lnTo>
                  <a:lnTo>
                    <a:pt x="1447" y="706"/>
                  </a:lnTo>
                  <a:lnTo>
                    <a:pt x="1443" y="709"/>
                  </a:lnTo>
                  <a:lnTo>
                    <a:pt x="1439" y="714"/>
                  </a:lnTo>
                  <a:lnTo>
                    <a:pt x="1436" y="718"/>
                  </a:lnTo>
                  <a:lnTo>
                    <a:pt x="1434" y="724"/>
                  </a:lnTo>
                  <a:lnTo>
                    <a:pt x="1434" y="724"/>
                  </a:lnTo>
                  <a:lnTo>
                    <a:pt x="1430" y="725"/>
                  </a:lnTo>
                  <a:lnTo>
                    <a:pt x="1426" y="726"/>
                  </a:lnTo>
                  <a:lnTo>
                    <a:pt x="1423" y="728"/>
                  </a:lnTo>
                  <a:lnTo>
                    <a:pt x="1421" y="728"/>
                  </a:lnTo>
                  <a:lnTo>
                    <a:pt x="1419" y="728"/>
                  </a:lnTo>
                  <a:lnTo>
                    <a:pt x="1419" y="728"/>
                  </a:lnTo>
                  <a:lnTo>
                    <a:pt x="1417" y="729"/>
                  </a:lnTo>
                  <a:lnTo>
                    <a:pt x="1417" y="732"/>
                  </a:lnTo>
                  <a:lnTo>
                    <a:pt x="1416" y="738"/>
                  </a:lnTo>
                  <a:lnTo>
                    <a:pt x="1416" y="738"/>
                  </a:lnTo>
                  <a:lnTo>
                    <a:pt x="1412" y="738"/>
                  </a:lnTo>
                  <a:lnTo>
                    <a:pt x="1407" y="737"/>
                  </a:lnTo>
                  <a:lnTo>
                    <a:pt x="1400" y="735"/>
                  </a:lnTo>
                  <a:lnTo>
                    <a:pt x="1400" y="735"/>
                  </a:lnTo>
                  <a:lnTo>
                    <a:pt x="1398" y="738"/>
                  </a:lnTo>
                  <a:lnTo>
                    <a:pt x="1397" y="741"/>
                  </a:lnTo>
                  <a:lnTo>
                    <a:pt x="1396" y="746"/>
                  </a:lnTo>
                  <a:lnTo>
                    <a:pt x="1396" y="750"/>
                  </a:lnTo>
                  <a:lnTo>
                    <a:pt x="1396" y="750"/>
                  </a:lnTo>
                  <a:lnTo>
                    <a:pt x="1393" y="753"/>
                  </a:lnTo>
                  <a:lnTo>
                    <a:pt x="1391" y="756"/>
                  </a:lnTo>
                  <a:lnTo>
                    <a:pt x="1389" y="759"/>
                  </a:lnTo>
                  <a:lnTo>
                    <a:pt x="1387" y="760"/>
                  </a:lnTo>
                  <a:lnTo>
                    <a:pt x="1385" y="760"/>
                  </a:lnTo>
                  <a:lnTo>
                    <a:pt x="1385" y="760"/>
                  </a:lnTo>
                  <a:lnTo>
                    <a:pt x="1383" y="761"/>
                  </a:lnTo>
                  <a:lnTo>
                    <a:pt x="1383" y="762"/>
                  </a:lnTo>
                  <a:lnTo>
                    <a:pt x="1382" y="766"/>
                  </a:lnTo>
                  <a:lnTo>
                    <a:pt x="1382" y="766"/>
                  </a:lnTo>
                  <a:lnTo>
                    <a:pt x="1376" y="769"/>
                  </a:lnTo>
                  <a:lnTo>
                    <a:pt x="1372" y="772"/>
                  </a:lnTo>
                  <a:lnTo>
                    <a:pt x="1370" y="774"/>
                  </a:lnTo>
                  <a:lnTo>
                    <a:pt x="1370" y="774"/>
                  </a:lnTo>
                  <a:lnTo>
                    <a:pt x="1370" y="782"/>
                  </a:lnTo>
                  <a:lnTo>
                    <a:pt x="1370" y="782"/>
                  </a:lnTo>
                  <a:lnTo>
                    <a:pt x="1358" y="788"/>
                  </a:lnTo>
                  <a:lnTo>
                    <a:pt x="1352" y="792"/>
                  </a:lnTo>
                  <a:lnTo>
                    <a:pt x="1344" y="794"/>
                  </a:lnTo>
                  <a:lnTo>
                    <a:pt x="1344" y="794"/>
                  </a:lnTo>
                  <a:lnTo>
                    <a:pt x="1343" y="795"/>
                  </a:lnTo>
                  <a:lnTo>
                    <a:pt x="1342" y="796"/>
                  </a:lnTo>
                  <a:lnTo>
                    <a:pt x="1342" y="800"/>
                  </a:lnTo>
                  <a:lnTo>
                    <a:pt x="1342" y="800"/>
                  </a:lnTo>
                  <a:lnTo>
                    <a:pt x="1335" y="801"/>
                  </a:lnTo>
                  <a:lnTo>
                    <a:pt x="1329" y="802"/>
                  </a:lnTo>
                  <a:lnTo>
                    <a:pt x="1322" y="804"/>
                  </a:lnTo>
                  <a:lnTo>
                    <a:pt x="1315" y="805"/>
                  </a:lnTo>
                  <a:lnTo>
                    <a:pt x="1315" y="805"/>
                  </a:lnTo>
                  <a:lnTo>
                    <a:pt x="1314" y="806"/>
                  </a:lnTo>
                  <a:lnTo>
                    <a:pt x="1313" y="808"/>
                  </a:lnTo>
                  <a:lnTo>
                    <a:pt x="1313" y="814"/>
                  </a:lnTo>
                  <a:lnTo>
                    <a:pt x="1313" y="817"/>
                  </a:lnTo>
                  <a:lnTo>
                    <a:pt x="1312" y="818"/>
                  </a:lnTo>
                  <a:lnTo>
                    <a:pt x="1310" y="819"/>
                  </a:lnTo>
                  <a:lnTo>
                    <a:pt x="1307" y="818"/>
                  </a:lnTo>
                  <a:lnTo>
                    <a:pt x="1307" y="818"/>
                  </a:lnTo>
                  <a:lnTo>
                    <a:pt x="1308" y="820"/>
                  </a:lnTo>
                  <a:lnTo>
                    <a:pt x="1309" y="820"/>
                  </a:lnTo>
                  <a:lnTo>
                    <a:pt x="1311" y="822"/>
                  </a:lnTo>
                  <a:lnTo>
                    <a:pt x="1313" y="823"/>
                  </a:lnTo>
                  <a:lnTo>
                    <a:pt x="1314" y="825"/>
                  </a:lnTo>
                  <a:lnTo>
                    <a:pt x="1313" y="827"/>
                  </a:lnTo>
                  <a:lnTo>
                    <a:pt x="1313" y="827"/>
                  </a:lnTo>
                  <a:lnTo>
                    <a:pt x="1311" y="827"/>
                  </a:lnTo>
                  <a:lnTo>
                    <a:pt x="1308" y="826"/>
                  </a:lnTo>
                  <a:lnTo>
                    <a:pt x="1304" y="825"/>
                  </a:lnTo>
                  <a:lnTo>
                    <a:pt x="1304" y="825"/>
                  </a:lnTo>
                  <a:lnTo>
                    <a:pt x="1304" y="828"/>
                  </a:lnTo>
                  <a:lnTo>
                    <a:pt x="1303" y="830"/>
                  </a:lnTo>
                  <a:lnTo>
                    <a:pt x="1302" y="831"/>
                  </a:lnTo>
                  <a:lnTo>
                    <a:pt x="1300" y="829"/>
                  </a:lnTo>
                  <a:lnTo>
                    <a:pt x="1300" y="829"/>
                  </a:lnTo>
                  <a:lnTo>
                    <a:pt x="1299" y="835"/>
                  </a:lnTo>
                  <a:lnTo>
                    <a:pt x="1300" y="838"/>
                  </a:lnTo>
                  <a:lnTo>
                    <a:pt x="1302" y="839"/>
                  </a:lnTo>
                  <a:lnTo>
                    <a:pt x="1302" y="839"/>
                  </a:lnTo>
                  <a:lnTo>
                    <a:pt x="1300" y="841"/>
                  </a:lnTo>
                  <a:lnTo>
                    <a:pt x="1297" y="842"/>
                  </a:lnTo>
                  <a:lnTo>
                    <a:pt x="1294" y="844"/>
                  </a:lnTo>
                  <a:lnTo>
                    <a:pt x="1293" y="847"/>
                  </a:lnTo>
                  <a:lnTo>
                    <a:pt x="1293" y="847"/>
                  </a:lnTo>
                  <a:lnTo>
                    <a:pt x="1290" y="847"/>
                  </a:lnTo>
                  <a:lnTo>
                    <a:pt x="1288" y="846"/>
                  </a:lnTo>
                  <a:lnTo>
                    <a:pt x="1286" y="845"/>
                  </a:lnTo>
                  <a:lnTo>
                    <a:pt x="1281" y="845"/>
                  </a:lnTo>
                  <a:lnTo>
                    <a:pt x="1281" y="845"/>
                  </a:lnTo>
                  <a:lnTo>
                    <a:pt x="1274" y="850"/>
                  </a:lnTo>
                  <a:lnTo>
                    <a:pt x="1266" y="856"/>
                  </a:lnTo>
                  <a:lnTo>
                    <a:pt x="1261" y="857"/>
                  </a:lnTo>
                  <a:lnTo>
                    <a:pt x="1256" y="858"/>
                  </a:lnTo>
                  <a:lnTo>
                    <a:pt x="1252" y="858"/>
                  </a:lnTo>
                  <a:lnTo>
                    <a:pt x="1246" y="857"/>
                  </a:lnTo>
                  <a:lnTo>
                    <a:pt x="1246" y="857"/>
                  </a:lnTo>
                  <a:lnTo>
                    <a:pt x="1243" y="858"/>
                  </a:lnTo>
                  <a:lnTo>
                    <a:pt x="1242" y="859"/>
                  </a:lnTo>
                  <a:lnTo>
                    <a:pt x="1242" y="862"/>
                  </a:lnTo>
                  <a:lnTo>
                    <a:pt x="1242" y="865"/>
                  </a:lnTo>
                  <a:lnTo>
                    <a:pt x="1242" y="867"/>
                  </a:lnTo>
                  <a:lnTo>
                    <a:pt x="1241" y="869"/>
                  </a:lnTo>
                  <a:lnTo>
                    <a:pt x="1241" y="869"/>
                  </a:lnTo>
                  <a:lnTo>
                    <a:pt x="1238" y="869"/>
                  </a:lnTo>
                  <a:lnTo>
                    <a:pt x="1234" y="870"/>
                  </a:lnTo>
                  <a:lnTo>
                    <a:pt x="1232" y="869"/>
                  </a:lnTo>
                  <a:lnTo>
                    <a:pt x="1231" y="869"/>
                  </a:lnTo>
                  <a:lnTo>
                    <a:pt x="1230" y="867"/>
                  </a:lnTo>
                  <a:lnTo>
                    <a:pt x="1230" y="867"/>
                  </a:lnTo>
                  <a:lnTo>
                    <a:pt x="1228" y="868"/>
                  </a:lnTo>
                  <a:lnTo>
                    <a:pt x="1226" y="870"/>
                  </a:lnTo>
                  <a:lnTo>
                    <a:pt x="1225" y="874"/>
                  </a:lnTo>
                  <a:lnTo>
                    <a:pt x="1221" y="875"/>
                  </a:lnTo>
                  <a:lnTo>
                    <a:pt x="1221" y="875"/>
                  </a:lnTo>
                  <a:lnTo>
                    <a:pt x="1218" y="875"/>
                  </a:lnTo>
                  <a:lnTo>
                    <a:pt x="1217" y="877"/>
                  </a:lnTo>
                  <a:lnTo>
                    <a:pt x="1217" y="877"/>
                  </a:lnTo>
                  <a:lnTo>
                    <a:pt x="1210" y="880"/>
                  </a:lnTo>
                  <a:lnTo>
                    <a:pt x="1207" y="882"/>
                  </a:lnTo>
                  <a:lnTo>
                    <a:pt x="1206" y="883"/>
                  </a:lnTo>
                  <a:lnTo>
                    <a:pt x="1206" y="885"/>
                  </a:lnTo>
                  <a:lnTo>
                    <a:pt x="1206" y="885"/>
                  </a:lnTo>
                  <a:lnTo>
                    <a:pt x="1200" y="885"/>
                  </a:lnTo>
                  <a:lnTo>
                    <a:pt x="1197" y="886"/>
                  </a:lnTo>
                  <a:lnTo>
                    <a:pt x="1194" y="887"/>
                  </a:lnTo>
                  <a:lnTo>
                    <a:pt x="1190" y="887"/>
                  </a:lnTo>
                  <a:lnTo>
                    <a:pt x="1190" y="887"/>
                  </a:lnTo>
                  <a:lnTo>
                    <a:pt x="1191" y="891"/>
                  </a:lnTo>
                  <a:lnTo>
                    <a:pt x="1192" y="894"/>
                  </a:lnTo>
                  <a:lnTo>
                    <a:pt x="1192" y="896"/>
                  </a:lnTo>
                  <a:lnTo>
                    <a:pt x="1190" y="899"/>
                  </a:lnTo>
                  <a:lnTo>
                    <a:pt x="1190" y="899"/>
                  </a:lnTo>
                  <a:lnTo>
                    <a:pt x="1178" y="899"/>
                  </a:lnTo>
                  <a:lnTo>
                    <a:pt x="1178" y="899"/>
                  </a:lnTo>
                  <a:lnTo>
                    <a:pt x="1176" y="900"/>
                  </a:lnTo>
                  <a:lnTo>
                    <a:pt x="1174" y="902"/>
                  </a:lnTo>
                  <a:lnTo>
                    <a:pt x="1170" y="906"/>
                  </a:lnTo>
                  <a:lnTo>
                    <a:pt x="1170" y="906"/>
                  </a:lnTo>
                  <a:lnTo>
                    <a:pt x="1164" y="905"/>
                  </a:lnTo>
                  <a:lnTo>
                    <a:pt x="1158" y="906"/>
                  </a:lnTo>
                  <a:lnTo>
                    <a:pt x="1154" y="907"/>
                  </a:lnTo>
                  <a:lnTo>
                    <a:pt x="1151" y="909"/>
                  </a:lnTo>
                  <a:lnTo>
                    <a:pt x="1145" y="915"/>
                  </a:lnTo>
                  <a:lnTo>
                    <a:pt x="1142" y="917"/>
                  </a:lnTo>
                  <a:lnTo>
                    <a:pt x="1138" y="919"/>
                  </a:lnTo>
                  <a:lnTo>
                    <a:pt x="1138" y="919"/>
                  </a:lnTo>
                  <a:lnTo>
                    <a:pt x="1135" y="919"/>
                  </a:lnTo>
                  <a:lnTo>
                    <a:pt x="1132" y="918"/>
                  </a:lnTo>
                  <a:lnTo>
                    <a:pt x="1130" y="916"/>
                  </a:lnTo>
                  <a:lnTo>
                    <a:pt x="1127" y="915"/>
                  </a:lnTo>
                  <a:lnTo>
                    <a:pt x="1127" y="915"/>
                  </a:lnTo>
                  <a:lnTo>
                    <a:pt x="1115" y="918"/>
                  </a:lnTo>
                  <a:lnTo>
                    <a:pt x="1103" y="921"/>
                  </a:lnTo>
                  <a:lnTo>
                    <a:pt x="1103" y="921"/>
                  </a:lnTo>
                  <a:lnTo>
                    <a:pt x="1103" y="932"/>
                  </a:lnTo>
                  <a:lnTo>
                    <a:pt x="1103" y="932"/>
                  </a:lnTo>
                  <a:lnTo>
                    <a:pt x="1092" y="935"/>
                  </a:lnTo>
                  <a:lnTo>
                    <a:pt x="1083" y="933"/>
                  </a:lnTo>
                  <a:lnTo>
                    <a:pt x="1074" y="933"/>
                  </a:lnTo>
                  <a:lnTo>
                    <a:pt x="1065" y="935"/>
                  </a:lnTo>
                  <a:lnTo>
                    <a:pt x="1065" y="935"/>
                  </a:lnTo>
                  <a:lnTo>
                    <a:pt x="1065" y="944"/>
                  </a:lnTo>
                  <a:lnTo>
                    <a:pt x="1065" y="944"/>
                  </a:lnTo>
                  <a:lnTo>
                    <a:pt x="1062" y="941"/>
                  </a:lnTo>
                  <a:lnTo>
                    <a:pt x="1060" y="937"/>
                  </a:lnTo>
                  <a:lnTo>
                    <a:pt x="1060" y="937"/>
                  </a:lnTo>
                  <a:lnTo>
                    <a:pt x="1057" y="939"/>
                  </a:lnTo>
                  <a:lnTo>
                    <a:pt x="1054" y="939"/>
                  </a:lnTo>
                  <a:lnTo>
                    <a:pt x="1051" y="939"/>
                  </a:lnTo>
                  <a:lnTo>
                    <a:pt x="1049" y="937"/>
                  </a:lnTo>
                  <a:lnTo>
                    <a:pt x="1049" y="937"/>
                  </a:lnTo>
                  <a:lnTo>
                    <a:pt x="1047" y="938"/>
                  </a:lnTo>
                  <a:lnTo>
                    <a:pt x="1047" y="940"/>
                  </a:lnTo>
                  <a:lnTo>
                    <a:pt x="1047" y="944"/>
                  </a:lnTo>
                  <a:lnTo>
                    <a:pt x="1047" y="944"/>
                  </a:lnTo>
                  <a:lnTo>
                    <a:pt x="1038" y="944"/>
                  </a:lnTo>
                  <a:lnTo>
                    <a:pt x="1034" y="945"/>
                  </a:lnTo>
                  <a:lnTo>
                    <a:pt x="1024" y="946"/>
                  </a:lnTo>
                  <a:lnTo>
                    <a:pt x="1024" y="946"/>
                  </a:lnTo>
                  <a:lnTo>
                    <a:pt x="1023" y="948"/>
                  </a:lnTo>
                  <a:lnTo>
                    <a:pt x="1021" y="949"/>
                  </a:lnTo>
                  <a:lnTo>
                    <a:pt x="1017" y="949"/>
                  </a:lnTo>
                  <a:lnTo>
                    <a:pt x="1014" y="949"/>
                  </a:lnTo>
                  <a:lnTo>
                    <a:pt x="1012" y="950"/>
                  </a:lnTo>
                  <a:lnTo>
                    <a:pt x="1011" y="952"/>
                  </a:lnTo>
                  <a:lnTo>
                    <a:pt x="1011" y="952"/>
                  </a:lnTo>
                  <a:lnTo>
                    <a:pt x="1005" y="951"/>
                  </a:lnTo>
                  <a:lnTo>
                    <a:pt x="1000" y="952"/>
                  </a:lnTo>
                  <a:lnTo>
                    <a:pt x="988" y="955"/>
                  </a:lnTo>
                  <a:lnTo>
                    <a:pt x="988" y="955"/>
                  </a:lnTo>
                  <a:lnTo>
                    <a:pt x="980" y="953"/>
                  </a:lnTo>
                  <a:lnTo>
                    <a:pt x="976" y="951"/>
                  </a:lnTo>
                  <a:lnTo>
                    <a:pt x="975" y="950"/>
                  </a:lnTo>
                  <a:lnTo>
                    <a:pt x="974" y="948"/>
                  </a:lnTo>
                  <a:lnTo>
                    <a:pt x="974" y="948"/>
                  </a:lnTo>
                  <a:lnTo>
                    <a:pt x="971" y="950"/>
                  </a:lnTo>
                  <a:lnTo>
                    <a:pt x="967" y="951"/>
                  </a:lnTo>
                  <a:lnTo>
                    <a:pt x="962" y="951"/>
                  </a:lnTo>
                  <a:lnTo>
                    <a:pt x="957" y="952"/>
                  </a:lnTo>
                  <a:lnTo>
                    <a:pt x="957" y="952"/>
                  </a:lnTo>
                  <a:lnTo>
                    <a:pt x="951" y="955"/>
                  </a:lnTo>
                  <a:lnTo>
                    <a:pt x="948" y="957"/>
                  </a:lnTo>
                  <a:lnTo>
                    <a:pt x="948" y="958"/>
                  </a:lnTo>
                  <a:lnTo>
                    <a:pt x="948" y="960"/>
                  </a:lnTo>
                  <a:lnTo>
                    <a:pt x="948" y="960"/>
                  </a:lnTo>
                  <a:lnTo>
                    <a:pt x="947" y="959"/>
                  </a:lnTo>
                  <a:lnTo>
                    <a:pt x="946" y="956"/>
                  </a:lnTo>
                  <a:lnTo>
                    <a:pt x="945" y="953"/>
                  </a:lnTo>
                  <a:lnTo>
                    <a:pt x="944" y="952"/>
                  </a:lnTo>
                  <a:lnTo>
                    <a:pt x="944" y="952"/>
                  </a:lnTo>
                  <a:lnTo>
                    <a:pt x="944" y="952"/>
                  </a:lnTo>
                  <a:lnTo>
                    <a:pt x="942" y="956"/>
                  </a:lnTo>
                  <a:lnTo>
                    <a:pt x="941" y="957"/>
                  </a:lnTo>
                  <a:lnTo>
                    <a:pt x="939" y="958"/>
                  </a:lnTo>
                  <a:lnTo>
                    <a:pt x="939" y="958"/>
                  </a:lnTo>
                  <a:lnTo>
                    <a:pt x="939" y="956"/>
                  </a:lnTo>
                  <a:lnTo>
                    <a:pt x="937" y="955"/>
                  </a:lnTo>
                  <a:lnTo>
                    <a:pt x="937" y="955"/>
                  </a:lnTo>
                  <a:lnTo>
                    <a:pt x="927" y="955"/>
                  </a:lnTo>
                  <a:lnTo>
                    <a:pt x="923" y="953"/>
                  </a:lnTo>
                  <a:lnTo>
                    <a:pt x="919" y="950"/>
                  </a:lnTo>
                  <a:lnTo>
                    <a:pt x="919" y="950"/>
                  </a:lnTo>
                  <a:lnTo>
                    <a:pt x="914" y="952"/>
                  </a:lnTo>
                  <a:lnTo>
                    <a:pt x="910" y="952"/>
                  </a:lnTo>
                  <a:lnTo>
                    <a:pt x="907" y="953"/>
                  </a:lnTo>
                  <a:lnTo>
                    <a:pt x="905" y="953"/>
                  </a:lnTo>
                  <a:lnTo>
                    <a:pt x="903" y="955"/>
                  </a:lnTo>
                  <a:lnTo>
                    <a:pt x="903" y="955"/>
                  </a:lnTo>
                  <a:lnTo>
                    <a:pt x="899" y="957"/>
                  </a:lnTo>
                  <a:lnTo>
                    <a:pt x="897" y="958"/>
                  </a:lnTo>
                  <a:lnTo>
                    <a:pt x="894" y="960"/>
                  </a:lnTo>
                  <a:lnTo>
                    <a:pt x="894" y="960"/>
                  </a:lnTo>
                  <a:lnTo>
                    <a:pt x="881" y="960"/>
                  </a:lnTo>
                  <a:lnTo>
                    <a:pt x="875" y="959"/>
                  </a:lnTo>
                  <a:lnTo>
                    <a:pt x="871" y="959"/>
                  </a:lnTo>
                  <a:lnTo>
                    <a:pt x="869" y="958"/>
                  </a:lnTo>
                  <a:lnTo>
                    <a:pt x="869" y="958"/>
                  </a:lnTo>
                  <a:lnTo>
                    <a:pt x="866" y="959"/>
                  </a:lnTo>
                  <a:lnTo>
                    <a:pt x="863" y="960"/>
                  </a:lnTo>
                  <a:lnTo>
                    <a:pt x="860" y="961"/>
                  </a:lnTo>
                  <a:lnTo>
                    <a:pt x="859" y="962"/>
                  </a:lnTo>
                  <a:lnTo>
                    <a:pt x="859" y="964"/>
                  </a:lnTo>
                  <a:lnTo>
                    <a:pt x="859" y="964"/>
                  </a:lnTo>
                  <a:lnTo>
                    <a:pt x="855" y="961"/>
                  </a:lnTo>
                  <a:lnTo>
                    <a:pt x="851" y="959"/>
                  </a:lnTo>
                  <a:lnTo>
                    <a:pt x="845" y="958"/>
                  </a:lnTo>
                  <a:lnTo>
                    <a:pt x="838" y="958"/>
                  </a:lnTo>
                  <a:lnTo>
                    <a:pt x="838" y="958"/>
                  </a:lnTo>
                  <a:lnTo>
                    <a:pt x="838" y="956"/>
                  </a:lnTo>
                  <a:lnTo>
                    <a:pt x="837" y="956"/>
                  </a:lnTo>
                  <a:lnTo>
                    <a:pt x="836" y="955"/>
                  </a:lnTo>
                  <a:lnTo>
                    <a:pt x="836" y="955"/>
                  </a:lnTo>
                  <a:lnTo>
                    <a:pt x="836" y="957"/>
                  </a:lnTo>
                  <a:lnTo>
                    <a:pt x="835" y="957"/>
                  </a:lnTo>
                  <a:lnTo>
                    <a:pt x="834" y="958"/>
                  </a:lnTo>
                  <a:lnTo>
                    <a:pt x="834" y="958"/>
                  </a:lnTo>
                  <a:lnTo>
                    <a:pt x="834" y="957"/>
                  </a:lnTo>
                  <a:lnTo>
                    <a:pt x="832" y="956"/>
                  </a:lnTo>
                  <a:lnTo>
                    <a:pt x="831" y="955"/>
                  </a:lnTo>
                  <a:lnTo>
                    <a:pt x="831" y="955"/>
                  </a:lnTo>
                  <a:lnTo>
                    <a:pt x="825" y="955"/>
                  </a:lnTo>
                  <a:lnTo>
                    <a:pt x="825" y="955"/>
                  </a:lnTo>
                  <a:lnTo>
                    <a:pt x="821" y="953"/>
                  </a:lnTo>
                  <a:lnTo>
                    <a:pt x="818" y="952"/>
                  </a:lnTo>
                  <a:lnTo>
                    <a:pt x="818" y="952"/>
                  </a:lnTo>
                  <a:lnTo>
                    <a:pt x="815" y="953"/>
                  </a:lnTo>
                  <a:lnTo>
                    <a:pt x="811" y="955"/>
                  </a:lnTo>
                  <a:lnTo>
                    <a:pt x="808" y="957"/>
                  </a:lnTo>
                  <a:lnTo>
                    <a:pt x="804" y="958"/>
                  </a:lnTo>
                  <a:lnTo>
                    <a:pt x="804" y="958"/>
                  </a:lnTo>
                  <a:lnTo>
                    <a:pt x="802" y="957"/>
                  </a:lnTo>
                  <a:lnTo>
                    <a:pt x="801" y="957"/>
                  </a:lnTo>
                  <a:lnTo>
                    <a:pt x="800" y="956"/>
                  </a:lnTo>
                  <a:lnTo>
                    <a:pt x="798" y="955"/>
                  </a:lnTo>
                  <a:lnTo>
                    <a:pt x="798" y="955"/>
                  </a:lnTo>
                  <a:lnTo>
                    <a:pt x="796" y="956"/>
                  </a:lnTo>
                  <a:lnTo>
                    <a:pt x="794" y="956"/>
                  </a:lnTo>
                  <a:lnTo>
                    <a:pt x="793" y="957"/>
                  </a:lnTo>
                  <a:lnTo>
                    <a:pt x="791" y="958"/>
                  </a:lnTo>
                  <a:lnTo>
                    <a:pt x="791" y="958"/>
                  </a:lnTo>
                  <a:lnTo>
                    <a:pt x="791" y="957"/>
                  </a:lnTo>
                  <a:lnTo>
                    <a:pt x="790" y="957"/>
                  </a:lnTo>
                  <a:lnTo>
                    <a:pt x="788" y="955"/>
                  </a:lnTo>
                  <a:lnTo>
                    <a:pt x="788" y="955"/>
                  </a:lnTo>
                  <a:lnTo>
                    <a:pt x="780" y="955"/>
                  </a:lnTo>
                  <a:lnTo>
                    <a:pt x="770" y="955"/>
                  </a:lnTo>
                  <a:lnTo>
                    <a:pt x="770" y="955"/>
                  </a:lnTo>
                  <a:lnTo>
                    <a:pt x="769" y="953"/>
                  </a:lnTo>
                  <a:lnTo>
                    <a:pt x="767" y="952"/>
                  </a:lnTo>
                  <a:lnTo>
                    <a:pt x="764" y="950"/>
                  </a:lnTo>
                  <a:lnTo>
                    <a:pt x="764" y="950"/>
                  </a:lnTo>
                  <a:lnTo>
                    <a:pt x="762" y="947"/>
                  </a:lnTo>
                  <a:lnTo>
                    <a:pt x="760" y="946"/>
                  </a:lnTo>
                  <a:lnTo>
                    <a:pt x="758" y="946"/>
                  </a:lnTo>
                  <a:lnTo>
                    <a:pt x="758" y="946"/>
                  </a:lnTo>
                  <a:lnTo>
                    <a:pt x="755" y="946"/>
                  </a:lnTo>
                  <a:lnTo>
                    <a:pt x="754" y="946"/>
                  </a:lnTo>
                  <a:lnTo>
                    <a:pt x="752" y="949"/>
                  </a:lnTo>
                  <a:lnTo>
                    <a:pt x="750" y="952"/>
                  </a:lnTo>
                  <a:lnTo>
                    <a:pt x="748" y="952"/>
                  </a:lnTo>
                  <a:lnTo>
                    <a:pt x="746" y="952"/>
                  </a:lnTo>
                  <a:lnTo>
                    <a:pt x="746" y="952"/>
                  </a:lnTo>
                  <a:lnTo>
                    <a:pt x="746" y="950"/>
                  </a:lnTo>
                  <a:lnTo>
                    <a:pt x="746" y="949"/>
                  </a:lnTo>
                  <a:lnTo>
                    <a:pt x="745" y="948"/>
                  </a:lnTo>
                  <a:lnTo>
                    <a:pt x="743" y="948"/>
                  </a:lnTo>
                  <a:lnTo>
                    <a:pt x="739" y="949"/>
                  </a:lnTo>
                  <a:lnTo>
                    <a:pt x="735" y="950"/>
                  </a:lnTo>
                  <a:lnTo>
                    <a:pt x="735" y="950"/>
                  </a:lnTo>
                  <a:lnTo>
                    <a:pt x="735" y="949"/>
                  </a:lnTo>
                  <a:lnTo>
                    <a:pt x="733" y="948"/>
                  </a:lnTo>
                  <a:lnTo>
                    <a:pt x="733" y="948"/>
                  </a:lnTo>
                  <a:lnTo>
                    <a:pt x="725" y="947"/>
                  </a:lnTo>
                  <a:lnTo>
                    <a:pt x="717" y="946"/>
                  </a:lnTo>
                  <a:lnTo>
                    <a:pt x="717" y="946"/>
                  </a:lnTo>
                  <a:lnTo>
                    <a:pt x="715" y="945"/>
                  </a:lnTo>
                  <a:lnTo>
                    <a:pt x="713" y="944"/>
                  </a:lnTo>
                  <a:lnTo>
                    <a:pt x="713" y="944"/>
                  </a:lnTo>
                  <a:lnTo>
                    <a:pt x="711" y="944"/>
                  </a:lnTo>
                  <a:lnTo>
                    <a:pt x="708" y="945"/>
                  </a:lnTo>
                  <a:lnTo>
                    <a:pt x="706" y="946"/>
                  </a:lnTo>
                  <a:lnTo>
                    <a:pt x="703" y="946"/>
                  </a:lnTo>
                  <a:lnTo>
                    <a:pt x="703" y="946"/>
                  </a:lnTo>
                  <a:lnTo>
                    <a:pt x="699" y="945"/>
                  </a:lnTo>
                  <a:lnTo>
                    <a:pt x="695" y="944"/>
                  </a:lnTo>
                  <a:lnTo>
                    <a:pt x="695" y="944"/>
                  </a:lnTo>
                  <a:lnTo>
                    <a:pt x="692" y="942"/>
                  </a:lnTo>
                  <a:lnTo>
                    <a:pt x="687" y="942"/>
                  </a:lnTo>
                  <a:lnTo>
                    <a:pt x="687" y="942"/>
                  </a:lnTo>
                  <a:lnTo>
                    <a:pt x="685" y="942"/>
                  </a:lnTo>
                  <a:lnTo>
                    <a:pt x="683" y="943"/>
                  </a:lnTo>
                  <a:lnTo>
                    <a:pt x="681" y="944"/>
                  </a:lnTo>
                  <a:lnTo>
                    <a:pt x="679" y="944"/>
                  </a:lnTo>
                  <a:lnTo>
                    <a:pt x="679" y="944"/>
                  </a:lnTo>
                  <a:lnTo>
                    <a:pt x="676" y="943"/>
                  </a:lnTo>
                  <a:lnTo>
                    <a:pt x="675" y="942"/>
                  </a:lnTo>
                  <a:lnTo>
                    <a:pt x="670" y="939"/>
                  </a:lnTo>
                  <a:lnTo>
                    <a:pt x="670" y="939"/>
                  </a:lnTo>
                  <a:lnTo>
                    <a:pt x="667" y="939"/>
                  </a:lnTo>
                  <a:lnTo>
                    <a:pt x="665" y="939"/>
                  </a:lnTo>
                  <a:lnTo>
                    <a:pt x="663" y="940"/>
                  </a:lnTo>
                  <a:lnTo>
                    <a:pt x="661" y="939"/>
                  </a:lnTo>
                  <a:lnTo>
                    <a:pt x="661" y="939"/>
                  </a:lnTo>
                  <a:lnTo>
                    <a:pt x="659" y="937"/>
                  </a:lnTo>
                  <a:lnTo>
                    <a:pt x="657" y="935"/>
                  </a:lnTo>
                  <a:lnTo>
                    <a:pt x="657" y="935"/>
                  </a:lnTo>
                  <a:lnTo>
                    <a:pt x="651" y="935"/>
                  </a:lnTo>
                  <a:lnTo>
                    <a:pt x="645" y="935"/>
                  </a:lnTo>
                  <a:lnTo>
                    <a:pt x="645" y="935"/>
                  </a:lnTo>
                  <a:lnTo>
                    <a:pt x="634" y="932"/>
                  </a:lnTo>
                  <a:lnTo>
                    <a:pt x="629" y="931"/>
                  </a:lnTo>
                  <a:lnTo>
                    <a:pt x="623" y="932"/>
                  </a:lnTo>
                  <a:lnTo>
                    <a:pt x="623" y="932"/>
                  </a:lnTo>
                  <a:lnTo>
                    <a:pt x="623" y="929"/>
                  </a:lnTo>
                  <a:lnTo>
                    <a:pt x="622" y="927"/>
                  </a:lnTo>
                  <a:lnTo>
                    <a:pt x="621" y="924"/>
                  </a:lnTo>
                  <a:lnTo>
                    <a:pt x="621" y="924"/>
                  </a:lnTo>
                  <a:lnTo>
                    <a:pt x="614" y="923"/>
                  </a:lnTo>
                  <a:lnTo>
                    <a:pt x="610" y="921"/>
                  </a:lnTo>
                  <a:lnTo>
                    <a:pt x="610" y="921"/>
                  </a:lnTo>
                  <a:lnTo>
                    <a:pt x="608" y="922"/>
                  </a:lnTo>
                  <a:lnTo>
                    <a:pt x="605" y="923"/>
                  </a:lnTo>
                  <a:lnTo>
                    <a:pt x="603" y="922"/>
                  </a:lnTo>
                  <a:lnTo>
                    <a:pt x="602" y="922"/>
                  </a:lnTo>
                  <a:lnTo>
                    <a:pt x="601" y="922"/>
                  </a:lnTo>
                  <a:lnTo>
                    <a:pt x="600" y="926"/>
                  </a:lnTo>
                  <a:lnTo>
                    <a:pt x="600" y="926"/>
                  </a:lnTo>
                  <a:lnTo>
                    <a:pt x="596" y="924"/>
                  </a:lnTo>
                  <a:lnTo>
                    <a:pt x="590" y="924"/>
                  </a:lnTo>
                  <a:lnTo>
                    <a:pt x="590" y="924"/>
                  </a:lnTo>
                  <a:lnTo>
                    <a:pt x="587" y="921"/>
                  </a:lnTo>
                  <a:lnTo>
                    <a:pt x="585" y="920"/>
                  </a:lnTo>
                  <a:lnTo>
                    <a:pt x="584" y="917"/>
                  </a:lnTo>
                  <a:lnTo>
                    <a:pt x="584" y="917"/>
                  </a:lnTo>
                  <a:lnTo>
                    <a:pt x="583" y="918"/>
                  </a:lnTo>
                  <a:lnTo>
                    <a:pt x="581" y="918"/>
                  </a:lnTo>
                  <a:lnTo>
                    <a:pt x="578" y="918"/>
                  </a:lnTo>
                  <a:lnTo>
                    <a:pt x="573" y="917"/>
                  </a:lnTo>
                  <a:lnTo>
                    <a:pt x="567" y="917"/>
                  </a:lnTo>
                  <a:lnTo>
                    <a:pt x="567" y="917"/>
                  </a:lnTo>
                  <a:lnTo>
                    <a:pt x="567" y="914"/>
                  </a:lnTo>
                  <a:lnTo>
                    <a:pt x="565" y="911"/>
                  </a:lnTo>
                  <a:lnTo>
                    <a:pt x="563" y="910"/>
                  </a:lnTo>
                  <a:lnTo>
                    <a:pt x="562" y="908"/>
                  </a:lnTo>
                  <a:lnTo>
                    <a:pt x="562" y="908"/>
                  </a:lnTo>
                  <a:lnTo>
                    <a:pt x="558" y="909"/>
                  </a:lnTo>
                  <a:lnTo>
                    <a:pt x="557" y="908"/>
                  </a:lnTo>
                  <a:lnTo>
                    <a:pt x="555" y="907"/>
                  </a:lnTo>
                  <a:lnTo>
                    <a:pt x="551" y="906"/>
                  </a:lnTo>
                  <a:lnTo>
                    <a:pt x="551" y="906"/>
                  </a:lnTo>
                  <a:lnTo>
                    <a:pt x="542" y="905"/>
                  </a:lnTo>
                  <a:lnTo>
                    <a:pt x="533" y="906"/>
                  </a:lnTo>
                  <a:lnTo>
                    <a:pt x="533" y="906"/>
                  </a:lnTo>
                  <a:lnTo>
                    <a:pt x="533" y="903"/>
                  </a:lnTo>
                  <a:lnTo>
                    <a:pt x="532" y="902"/>
                  </a:lnTo>
                  <a:lnTo>
                    <a:pt x="528" y="901"/>
                  </a:lnTo>
                  <a:lnTo>
                    <a:pt x="523" y="902"/>
                  </a:lnTo>
                  <a:lnTo>
                    <a:pt x="520" y="901"/>
                  </a:lnTo>
                  <a:lnTo>
                    <a:pt x="520" y="901"/>
                  </a:lnTo>
                  <a:lnTo>
                    <a:pt x="518" y="899"/>
                  </a:lnTo>
                  <a:lnTo>
                    <a:pt x="517" y="897"/>
                  </a:lnTo>
                  <a:lnTo>
                    <a:pt x="517" y="897"/>
                  </a:lnTo>
                  <a:lnTo>
                    <a:pt x="515" y="896"/>
                  </a:lnTo>
                  <a:lnTo>
                    <a:pt x="511" y="896"/>
                  </a:lnTo>
                  <a:lnTo>
                    <a:pt x="510" y="896"/>
                  </a:lnTo>
                  <a:lnTo>
                    <a:pt x="509" y="895"/>
                  </a:lnTo>
                  <a:lnTo>
                    <a:pt x="509" y="892"/>
                  </a:lnTo>
                  <a:lnTo>
                    <a:pt x="509" y="890"/>
                  </a:lnTo>
                  <a:lnTo>
                    <a:pt x="509" y="890"/>
                  </a:lnTo>
                  <a:lnTo>
                    <a:pt x="506" y="891"/>
                  </a:lnTo>
                  <a:lnTo>
                    <a:pt x="505" y="891"/>
                  </a:lnTo>
                  <a:lnTo>
                    <a:pt x="501" y="890"/>
                  </a:lnTo>
                  <a:lnTo>
                    <a:pt x="497" y="890"/>
                  </a:lnTo>
                  <a:lnTo>
                    <a:pt x="497" y="890"/>
                  </a:lnTo>
                  <a:lnTo>
                    <a:pt x="497" y="888"/>
                  </a:lnTo>
                  <a:lnTo>
                    <a:pt x="496" y="886"/>
                  </a:lnTo>
                  <a:lnTo>
                    <a:pt x="496" y="885"/>
                  </a:lnTo>
                  <a:lnTo>
                    <a:pt x="495" y="883"/>
                  </a:lnTo>
                  <a:lnTo>
                    <a:pt x="495" y="883"/>
                  </a:lnTo>
                  <a:lnTo>
                    <a:pt x="489" y="882"/>
                  </a:lnTo>
                  <a:lnTo>
                    <a:pt x="482" y="881"/>
                  </a:lnTo>
                  <a:lnTo>
                    <a:pt x="475" y="879"/>
                  </a:lnTo>
                  <a:lnTo>
                    <a:pt x="469" y="879"/>
                  </a:lnTo>
                  <a:lnTo>
                    <a:pt x="469" y="879"/>
                  </a:lnTo>
                  <a:lnTo>
                    <a:pt x="467" y="876"/>
                  </a:lnTo>
                  <a:lnTo>
                    <a:pt x="466" y="874"/>
                  </a:lnTo>
                  <a:lnTo>
                    <a:pt x="465" y="871"/>
                  </a:lnTo>
                  <a:lnTo>
                    <a:pt x="464" y="867"/>
                  </a:lnTo>
                  <a:lnTo>
                    <a:pt x="464" y="867"/>
                  </a:lnTo>
                  <a:lnTo>
                    <a:pt x="459" y="866"/>
                  </a:lnTo>
                  <a:lnTo>
                    <a:pt x="455" y="864"/>
                  </a:lnTo>
                  <a:lnTo>
                    <a:pt x="452" y="863"/>
                  </a:lnTo>
                  <a:lnTo>
                    <a:pt x="449" y="863"/>
                  </a:lnTo>
                  <a:lnTo>
                    <a:pt x="446" y="863"/>
                  </a:lnTo>
                  <a:lnTo>
                    <a:pt x="446" y="863"/>
                  </a:lnTo>
                  <a:lnTo>
                    <a:pt x="446" y="862"/>
                  </a:lnTo>
                  <a:lnTo>
                    <a:pt x="445" y="861"/>
                  </a:lnTo>
                  <a:lnTo>
                    <a:pt x="443" y="860"/>
                  </a:lnTo>
                  <a:lnTo>
                    <a:pt x="439" y="860"/>
                  </a:lnTo>
                  <a:lnTo>
                    <a:pt x="437" y="859"/>
                  </a:lnTo>
                  <a:lnTo>
                    <a:pt x="437" y="859"/>
                  </a:lnTo>
                  <a:lnTo>
                    <a:pt x="437" y="857"/>
                  </a:lnTo>
                  <a:lnTo>
                    <a:pt x="437" y="857"/>
                  </a:lnTo>
                  <a:lnTo>
                    <a:pt x="433" y="858"/>
                  </a:lnTo>
                  <a:lnTo>
                    <a:pt x="431" y="857"/>
                  </a:lnTo>
                  <a:lnTo>
                    <a:pt x="430" y="856"/>
                  </a:lnTo>
                  <a:lnTo>
                    <a:pt x="430" y="854"/>
                  </a:lnTo>
                  <a:lnTo>
                    <a:pt x="430" y="854"/>
                  </a:lnTo>
                  <a:lnTo>
                    <a:pt x="425" y="855"/>
                  </a:lnTo>
                  <a:lnTo>
                    <a:pt x="420" y="854"/>
                  </a:lnTo>
                  <a:lnTo>
                    <a:pt x="412" y="851"/>
                  </a:lnTo>
                  <a:lnTo>
                    <a:pt x="412" y="851"/>
                  </a:lnTo>
                  <a:lnTo>
                    <a:pt x="412" y="847"/>
                  </a:lnTo>
                  <a:lnTo>
                    <a:pt x="411" y="845"/>
                  </a:lnTo>
                  <a:lnTo>
                    <a:pt x="408" y="843"/>
                  </a:lnTo>
                  <a:lnTo>
                    <a:pt x="405" y="842"/>
                  </a:lnTo>
                  <a:lnTo>
                    <a:pt x="402" y="841"/>
                  </a:lnTo>
                  <a:lnTo>
                    <a:pt x="399" y="840"/>
                  </a:lnTo>
                  <a:lnTo>
                    <a:pt x="397" y="838"/>
                  </a:lnTo>
                  <a:lnTo>
                    <a:pt x="396" y="834"/>
                  </a:lnTo>
                  <a:lnTo>
                    <a:pt x="396" y="834"/>
                  </a:lnTo>
                  <a:lnTo>
                    <a:pt x="393" y="836"/>
                  </a:lnTo>
                  <a:lnTo>
                    <a:pt x="388" y="836"/>
                  </a:lnTo>
                  <a:lnTo>
                    <a:pt x="388" y="836"/>
                  </a:lnTo>
                  <a:lnTo>
                    <a:pt x="386" y="833"/>
                  </a:lnTo>
                  <a:lnTo>
                    <a:pt x="386" y="827"/>
                  </a:lnTo>
                  <a:lnTo>
                    <a:pt x="386" y="827"/>
                  </a:lnTo>
                  <a:lnTo>
                    <a:pt x="382" y="827"/>
                  </a:lnTo>
                  <a:lnTo>
                    <a:pt x="379" y="826"/>
                  </a:lnTo>
                  <a:lnTo>
                    <a:pt x="377" y="825"/>
                  </a:lnTo>
                  <a:lnTo>
                    <a:pt x="376" y="823"/>
                  </a:lnTo>
                  <a:lnTo>
                    <a:pt x="376" y="823"/>
                  </a:lnTo>
                  <a:lnTo>
                    <a:pt x="374" y="824"/>
                  </a:lnTo>
                  <a:lnTo>
                    <a:pt x="372" y="824"/>
                  </a:lnTo>
                  <a:lnTo>
                    <a:pt x="369" y="823"/>
                  </a:lnTo>
                  <a:lnTo>
                    <a:pt x="365" y="823"/>
                  </a:lnTo>
                  <a:lnTo>
                    <a:pt x="365" y="823"/>
                  </a:lnTo>
                  <a:lnTo>
                    <a:pt x="364" y="820"/>
                  </a:lnTo>
                  <a:lnTo>
                    <a:pt x="361" y="818"/>
                  </a:lnTo>
                  <a:lnTo>
                    <a:pt x="357" y="817"/>
                  </a:lnTo>
                  <a:lnTo>
                    <a:pt x="354" y="816"/>
                  </a:lnTo>
                  <a:lnTo>
                    <a:pt x="354" y="816"/>
                  </a:lnTo>
                  <a:lnTo>
                    <a:pt x="354" y="813"/>
                  </a:lnTo>
                  <a:lnTo>
                    <a:pt x="353" y="810"/>
                  </a:lnTo>
                  <a:lnTo>
                    <a:pt x="352" y="808"/>
                  </a:lnTo>
                  <a:lnTo>
                    <a:pt x="352" y="805"/>
                  </a:lnTo>
                  <a:lnTo>
                    <a:pt x="352" y="805"/>
                  </a:lnTo>
                  <a:lnTo>
                    <a:pt x="349" y="805"/>
                  </a:lnTo>
                  <a:lnTo>
                    <a:pt x="347" y="804"/>
                  </a:lnTo>
                  <a:lnTo>
                    <a:pt x="343" y="802"/>
                  </a:lnTo>
                  <a:lnTo>
                    <a:pt x="340" y="801"/>
                  </a:lnTo>
                  <a:lnTo>
                    <a:pt x="336" y="800"/>
                  </a:lnTo>
                  <a:lnTo>
                    <a:pt x="334" y="800"/>
                  </a:lnTo>
                  <a:lnTo>
                    <a:pt x="334" y="800"/>
                  </a:lnTo>
                  <a:lnTo>
                    <a:pt x="333" y="799"/>
                  </a:lnTo>
                  <a:lnTo>
                    <a:pt x="331" y="797"/>
                  </a:lnTo>
                  <a:lnTo>
                    <a:pt x="330" y="796"/>
                  </a:lnTo>
                  <a:lnTo>
                    <a:pt x="329" y="794"/>
                  </a:lnTo>
                  <a:lnTo>
                    <a:pt x="329" y="794"/>
                  </a:lnTo>
                  <a:lnTo>
                    <a:pt x="329" y="793"/>
                  </a:lnTo>
                  <a:lnTo>
                    <a:pt x="328" y="792"/>
                  </a:lnTo>
                  <a:lnTo>
                    <a:pt x="326" y="790"/>
                  </a:lnTo>
                  <a:lnTo>
                    <a:pt x="325" y="790"/>
                  </a:lnTo>
                  <a:lnTo>
                    <a:pt x="325" y="789"/>
                  </a:lnTo>
                  <a:lnTo>
                    <a:pt x="325" y="787"/>
                  </a:lnTo>
                  <a:lnTo>
                    <a:pt x="325" y="784"/>
                  </a:lnTo>
                  <a:lnTo>
                    <a:pt x="325" y="784"/>
                  </a:lnTo>
                  <a:lnTo>
                    <a:pt x="323" y="785"/>
                  </a:lnTo>
                  <a:lnTo>
                    <a:pt x="321" y="786"/>
                  </a:lnTo>
                  <a:lnTo>
                    <a:pt x="318" y="786"/>
                  </a:lnTo>
                  <a:lnTo>
                    <a:pt x="316" y="787"/>
                  </a:lnTo>
                  <a:lnTo>
                    <a:pt x="316" y="787"/>
                  </a:lnTo>
                  <a:lnTo>
                    <a:pt x="309" y="780"/>
                  </a:lnTo>
                  <a:lnTo>
                    <a:pt x="309" y="780"/>
                  </a:lnTo>
                  <a:lnTo>
                    <a:pt x="309" y="779"/>
                  </a:lnTo>
                  <a:lnTo>
                    <a:pt x="308" y="778"/>
                  </a:lnTo>
                  <a:lnTo>
                    <a:pt x="307" y="778"/>
                  </a:lnTo>
                  <a:lnTo>
                    <a:pt x="307" y="778"/>
                  </a:lnTo>
                  <a:lnTo>
                    <a:pt x="301" y="776"/>
                  </a:lnTo>
                  <a:lnTo>
                    <a:pt x="301" y="776"/>
                  </a:lnTo>
                  <a:lnTo>
                    <a:pt x="301" y="774"/>
                  </a:lnTo>
                  <a:lnTo>
                    <a:pt x="301" y="772"/>
                  </a:lnTo>
                  <a:lnTo>
                    <a:pt x="301" y="772"/>
                  </a:lnTo>
                  <a:lnTo>
                    <a:pt x="294" y="766"/>
                  </a:lnTo>
                  <a:lnTo>
                    <a:pt x="291" y="763"/>
                  </a:lnTo>
                  <a:lnTo>
                    <a:pt x="289" y="760"/>
                  </a:lnTo>
                  <a:lnTo>
                    <a:pt x="289" y="760"/>
                  </a:lnTo>
                  <a:lnTo>
                    <a:pt x="284" y="759"/>
                  </a:lnTo>
                  <a:lnTo>
                    <a:pt x="280" y="757"/>
                  </a:lnTo>
                  <a:lnTo>
                    <a:pt x="275" y="755"/>
                  </a:lnTo>
                  <a:lnTo>
                    <a:pt x="271" y="754"/>
                  </a:lnTo>
                  <a:lnTo>
                    <a:pt x="271" y="754"/>
                  </a:lnTo>
                  <a:lnTo>
                    <a:pt x="268" y="746"/>
                  </a:lnTo>
                  <a:lnTo>
                    <a:pt x="267" y="742"/>
                  </a:lnTo>
                  <a:lnTo>
                    <a:pt x="265" y="740"/>
                  </a:lnTo>
                  <a:lnTo>
                    <a:pt x="265" y="740"/>
                  </a:lnTo>
                  <a:lnTo>
                    <a:pt x="260" y="736"/>
                  </a:lnTo>
                  <a:lnTo>
                    <a:pt x="253" y="731"/>
                  </a:lnTo>
                  <a:lnTo>
                    <a:pt x="253" y="731"/>
                  </a:lnTo>
                  <a:lnTo>
                    <a:pt x="252" y="729"/>
                  </a:lnTo>
                  <a:lnTo>
                    <a:pt x="252" y="728"/>
                  </a:lnTo>
                  <a:lnTo>
                    <a:pt x="251" y="728"/>
                  </a:lnTo>
                  <a:lnTo>
                    <a:pt x="251" y="728"/>
                  </a:lnTo>
                  <a:lnTo>
                    <a:pt x="249" y="726"/>
                  </a:lnTo>
                  <a:lnTo>
                    <a:pt x="246" y="724"/>
                  </a:lnTo>
                  <a:lnTo>
                    <a:pt x="246" y="724"/>
                  </a:lnTo>
                  <a:lnTo>
                    <a:pt x="242" y="718"/>
                  </a:lnTo>
                  <a:lnTo>
                    <a:pt x="239" y="714"/>
                  </a:lnTo>
                  <a:lnTo>
                    <a:pt x="235" y="711"/>
                  </a:lnTo>
                  <a:lnTo>
                    <a:pt x="235" y="711"/>
                  </a:lnTo>
                  <a:lnTo>
                    <a:pt x="232" y="709"/>
                  </a:lnTo>
                  <a:lnTo>
                    <a:pt x="228" y="708"/>
                  </a:lnTo>
                  <a:lnTo>
                    <a:pt x="228" y="708"/>
                  </a:lnTo>
                  <a:lnTo>
                    <a:pt x="228" y="706"/>
                  </a:lnTo>
                  <a:lnTo>
                    <a:pt x="227" y="705"/>
                  </a:lnTo>
                  <a:lnTo>
                    <a:pt x="227" y="703"/>
                  </a:lnTo>
                  <a:lnTo>
                    <a:pt x="226" y="701"/>
                  </a:lnTo>
                  <a:lnTo>
                    <a:pt x="226" y="701"/>
                  </a:lnTo>
                  <a:lnTo>
                    <a:pt x="224" y="700"/>
                  </a:lnTo>
                  <a:lnTo>
                    <a:pt x="222" y="699"/>
                  </a:lnTo>
                  <a:lnTo>
                    <a:pt x="222" y="699"/>
                  </a:lnTo>
                  <a:lnTo>
                    <a:pt x="221" y="696"/>
                  </a:lnTo>
                  <a:lnTo>
                    <a:pt x="220" y="693"/>
                  </a:lnTo>
                  <a:lnTo>
                    <a:pt x="219" y="689"/>
                  </a:lnTo>
                  <a:lnTo>
                    <a:pt x="218" y="688"/>
                  </a:lnTo>
                  <a:lnTo>
                    <a:pt x="215" y="688"/>
                  </a:lnTo>
                  <a:lnTo>
                    <a:pt x="215" y="688"/>
                  </a:lnTo>
                  <a:lnTo>
                    <a:pt x="215" y="679"/>
                  </a:lnTo>
                  <a:lnTo>
                    <a:pt x="215" y="679"/>
                  </a:lnTo>
                  <a:lnTo>
                    <a:pt x="214" y="678"/>
                  </a:lnTo>
                  <a:lnTo>
                    <a:pt x="212" y="678"/>
                  </a:lnTo>
                  <a:lnTo>
                    <a:pt x="211" y="679"/>
                  </a:lnTo>
                  <a:lnTo>
                    <a:pt x="210" y="677"/>
                  </a:lnTo>
                  <a:lnTo>
                    <a:pt x="210" y="677"/>
                  </a:lnTo>
                  <a:lnTo>
                    <a:pt x="209" y="673"/>
                  </a:lnTo>
                  <a:lnTo>
                    <a:pt x="206" y="667"/>
                  </a:lnTo>
                  <a:lnTo>
                    <a:pt x="201" y="663"/>
                  </a:lnTo>
                  <a:lnTo>
                    <a:pt x="198" y="662"/>
                  </a:lnTo>
                  <a:lnTo>
                    <a:pt x="194" y="661"/>
                  </a:lnTo>
                  <a:lnTo>
                    <a:pt x="194" y="661"/>
                  </a:lnTo>
                  <a:lnTo>
                    <a:pt x="194" y="656"/>
                  </a:lnTo>
                  <a:lnTo>
                    <a:pt x="194" y="654"/>
                  </a:lnTo>
                  <a:lnTo>
                    <a:pt x="192" y="653"/>
                  </a:lnTo>
                  <a:lnTo>
                    <a:pt x="192" y="653"/>
                  </a:lnTo>
                  <a:lnTo>
                    <a:pt x="190" y="653"/>
                  </a:lnTo>
                  <a:lnTo>
                    <a:pt x="188" y="653"/>
                  </a:lnTo>
                  <a:lnTo>
                    <a:pt x="188" y="653"/>
                  </a:lnTo>
                  <a:lnTo>
                    <a:pt x="188" y="650"/>
                  </a:lnTo>
                  <a:lnTo>
                    <a:pt x="188" y="647"/>
                  </a:lnTo>
                  <a:lnTo>
                    <a:pt x="188" y="647"/>
                  </a:lnTo>
                  <a:lnTo>
                    <a:pt x="186" y="645"/>
                  </a:lnTo>
                  <a:lnTo>
                    <a:pt x="184" y="643"/>
                  </a:lnTo>
                  <a:lnTo>
                    <a:pt x="184" y="643"/>
                  </a:lnTo>
                  <a:lnTo>
                    <a:pt x="180" y="640"/>
                  </a:lnTo>
                  <a:lnTo>
                    <a:pt x="177" y="637"/>
                  </a:lnTo>
                  <a:lnTo>
                    <a:pt x="177" y="637"/>
                  </a:lnTo>
                  <a:lnTo>
                    <a:pt x="177" y="634"/>
                  </a:lnTo>
                  <a:lnTo>
                    <a:pt x="176" y="631"/>
                  </a:lnTo>
                  <a:lnTo>
                    <a:pt x="174" y="625"/>
                  </a:lnTo>
                  <a:lnTo>
                    <a:pt x="174" y="625"/>
                  </a:lnTo>
                  <a:lnTo>
                    <a:pt x="173" y="624"/>
                  </a:lnTo>
                  <a:lnTo>
                    <a:pt x="171" y="623"/>
                  </a:lnTo>
                  <a:lnTo>
                    <a:pt x="170" y="621"/>
                  </a:lnTo>
                  <a:lnTo>
                    <a:pt x="170" y="619"/>
                  </a:lnTo>
                  <a:lnTo>
                    <a:pt x="170" y="619"/>
                  </a:lnTo>
                  <a:lnTo>
                    <a:pt x="169" y="616"/>
                  </a:lnTo>
                  <a:lnTo>
                    <a:pt x="167" y="615"/>
                  </a:lnTo>
                  <a:lnTo>
                    <a:pt x="165" y="614"/>
                  </a:lnTo>
                  <a:lnTo>
                    <a:pt x="161" y="614"/>
                  </a:lnTo>
                  <a:lnTo>
                    <a:pt x="161" y="614"/>
                  </a:lnTo>
                  <a:lnTo>
                    <a:pt x="161" y="611"/>
                  </a:lnTo>
                  <a:lnTo>
                    <a:pt x="160" y="607"/>
                  </a:lnTo>
                  <a:lnTo>
                    <a:pt x="160" y="604"/>
                  </a:lnTo>
                  <a:lnTo>
                    <a:pt x="157" y="601"/>
                  </a:lnTo>
                  <a:lnTo>
                    <a:pt x="157" y="601"/>
                  </a:lnTo>
                  <a:lnTo>
                    <a:pt x="153" y="601"/>
                  </a:lnTo>
                  <a:lnTo>
                    <a:pt x="152" y="603"/>
                  </a:lnTo>
                  <a:lnTo>
                    <a:pt x="152" y="603"/>
                  </a:lnTo>
                  <a:lnTo>
                    <a:pt x="151" y="602"/>
                  </a:lnTo>
                  <a:lnTo>
                    <a:pt x="150" y="601"/>
                  </a:lnTo>
                  <a:lnTo>
                    <a:pt x="150" y="598"/>
                  </a:lnTo>
                  <a:lnTo>
                    <a:pt x="150" y="598"/>
                  </a:lnTo>
                  <a:lnTo>
                    <a:pt x="148" y="595"/>
                  </a:lnTo>
                  <a:lnTo>
                    <a:pt x="146" y="592"/>
                  </a:lnTo>
                  <a:lnTo>
                    <a:pt x="146" y="592"/>
                  </a:lnTo>
                  <a:lnTo>
                    <a:pt x="145" y="589"/>
                  </a:lnTo>
                  <a:lnTo>
                    <a:pt x="144" y="585"/>
                  </a:lnTo>
                  <a:lnTo>
                    <a:pt x="144" y="581"/>
                  </a:lnTo>
                  <a:lnTo>
                    <a:pt x="143" y="576"/>
                  </a:lnTo>
                  <a:lnTo>
                    <a:pt x="143" y="576"/>
                  </a:lnTo>
                  <a:lnTo>
                    <a:pt x="142" y="574"/>
                  </a:lnTo>
                  <a:lnTo>
                    <a:pt x="140" y="571"/>
                  </a:lnTo>
                  <a:lnTo>
                    <a:pt x="139" y="567"/>
                  </a:lnTo>
                  <a:lnTo>
                    <a:pt x="139" y="566"/>
                  </a:lnTo>
                  <a:lnTo>
                    <a:pt x="139" y="564"/>
                  </a:lnTo>
                  <a:lnTo>
                    <a:pt x="139" y="564"/>
                  </a:lnTo>
                  <a:lnTo>
                    <a:pt x="135" y="563"/>
                  </a:lnTo>
                  <a:lnTo>
                    <a:pt x="131" y="563"/>
                  </a:lnTo>
                  <a:lnTo>
                    <a:pt x="129" y="563"/>
                  </a:lnTo>
                  <a:lnTo>
                    <a:pt x="125" y="560"/>
                  </a:lnTo>
                  <a:lnTo>
                    <a:pt x="125" y="560"/>
                  </a:lnTo>
                  <a:lnTo>
                    <a:pt x="125" y="559"/>
                  </a:lnTo>
                  <a:lnTo>
                    <a:pt x="125" y="557"/>
                  </a:lnTo>
                  <a:lnTo>
                    <a:pt x="124" y="555"/>
                  </a:lnTo>
                  <a:lnTo>
                    <a:pt x="124" y="554"/>
                  </a:lnTo>
                  <a:lnTo>
                    <a:pt x="124" y="554"/>
                  </a:lnTo>
                  <a:lnTo>
                    <a:pt x="127" y="554"/>
                  </a:lnTo>
                  <a:lnTo>
                    <a:pt x="127" y="554"/>
                  </a:lnTo>
                  <a:lnTo>
                    <a:pt x="125" y="551"/>
                  </a:lnTo>
                  <a:lnTo>
                    <a:pt x="122" y="550"/>
                  </a:lnTo>
                  <a:lnTo>
                    <a:pt x="115" y="546"/>
                  </a:lnTo>
                  <a:lnTo>
                    <a:pt x="115" y="546"/>
                  </a:lnTo>
                  <a:lnTo>
                    <a:pt x="114" y="537"/>
                  </a:lnTo>
                  <a:lnTo>
                    <a:pt x="110" y="529"/>
                  </a:lnTo>
                  <a:lnTo>
                    <a:pt x="106" y="522"/>
                  </a:lnTo>
                  <a:lnTo>
                    <a:pt x="101" y="518"/>
                  </a:lnTo>
                  <a:lnTo>
                    <a:pt x="101" y="518"/>
                  </a:lnTo>
                  <a:lnTo>
                    <a:pt x="101" y="512"/>
                  </a:lnTo>
                  <a:lnTo>
                    <a:pt x="100" y="509"/>
                  </a:lnTo>
                  <a:lnTo>
                    <a:pt x="99" y="506"/>
                  </a:lnTo>
                  <a:lnTo>
                    <a:pt x="99" y="506"/>
                  </a:lnTo>
                  <a:lnTo>
                    <a:pt x="97" y="505"/>
                  </a:lnTo>
                  <a:lnTo>
                    <a:pt x="94" y="504"/>
                  </a:lnTo>
                  <a:lnTo>
                    <a:pt x="94" y="504"/>
                  </a:lnTo>
                  <a:lnTo>
                    <a:pt x="92" y="499"/>
                  </a:lnTo>
                  <a:lnTo>
                    <a:pt x="91" y="493"/>
                  </a:lnTo>
                  <a:lnTo>
                    <a:pt x="91" y="493"/>
                  </a:lnTo>
                  <a:lnTo>
                    <a:pt x="90" y="490"/>
                  </a:lnTo>
                  <a:lnTo>
                    <a:pt x="89" y="486"/>
                  </a:lnTo>
                  <a:lnTo>
                    <a:pt x="89" y="486"/>
                  </a:lnTo>
                  <a:lnTo>
                    <a:pt x="85" y="484"/>
                  </a:lnTo>
                  <a:lnTo>
                    <a:pt x="85" y="484"/>
                  </a:lnTo>
                  <a:lnTo>
                    <a:pt x="84" y="480"/>
                  </a:lnTo>
                  <a:lnTo>
                    <a:pt x="85" y="477"/>
                  </a:lnTo>
                  <a:lnTo>
                    <a:pt x="84" y="474"/>
                  </a:lnTo>
                  <a:lnTo>
                    <a:pt x="83" y="471"/>
                  </a:lnTo>
                  <a:lnTo>
                    <a:pt x="83" y="471"/>
                  </a:lnTo>
                  <a:lnTo>
                    <a:pt x="79" y="469"/>
                  </a:lnTo>
                  <a:lnTo>
                    <a:pt x="79" y="469"/>
                  </a:lnTo>
                  <a:lnTo>
                    <a:pt x="78" y="465"/>
                  </a:lnTo>
                  <a:lnTo>
                    <a:pt x="78" y="463"/>
                  </a:lnTo>
                  <a:lnTo>
                    <a:pt x="77" y="460"/>
                  </a:lnTo>
                  <a:lnTo>
                    <a:pt x="76" y="457"/>
                  </a:lnTo>
                  <a:lnTo>
                    <a:pt x="76" y="457"/>
                  </a:lnTo>
                  <a:lnTo>
                    <a:pt x="74" y="454"/>
                  </a:lnTo>
                  <a:lnTo>
                    <a:pt x="73" y="453"/>
                  </a:lnTo>
                  <a:lnTo>
                    <a:pt x="71" y="451"/>
                  </a:lnTo>
                  <a:lnTo>
                    <a:pt x="71" y="451"/>
                  </a:lnTo>
                  <a:lnTo>
                    <a:pt x="69" y="443"/>
                  </a:lnTo>
                  <a:lnTo>
                    <a:pt x="69" y="443"/>
                  </a:lnTo>
                  <a:lnTo>
                    <a:pt x="67" y="442"/>
                  </a:lnTo>
                  <a:lnTo>
                    <a:pt x="65" y="441"/>
                  </a:lnTo>
                  <a:lnTo>
                    <a:pt x="65" y="441"/>
                  </a:lnTo>
                  <a:lnTo>
                    <a:pt x="64" y="440"/>
                  </a:lnTo>
                  <a:lnTo>
                    <a:pt x="65" y="438"/>
                  </a:lnTo>
                  <a:lnTo>
                    <a:pt x="65" y="436"/>
                  </a:lnTo>
                  <a:lnTo>
                    <a:pt x="65" y="435"/>
                  </a:lnTo>
                  <a:lnTo>
                    <a:pt x="65" y="435"/>
                  </a:lnTo>
                  <a:lnTo>
                    <a:pt x="61" y="431"/>
                  </a:lnTo>
                  <a:lnTo>
                    <a:pt x="60" y="427"/>
                  </a:lnTo>
                  <a:lnTo>
                    <a:pt x="60" y="424"/>
                  </a:lnTo>
                  <a:lnTo>
                    <a:pt x="61" y="421"/>
                  </a:lnTo>
                  <a:lnTo>
                    <a:pt x="61" y="421"/>
                  </a:lnTo>
                  <a:lnTo>
                    <a:pt x="61" y="419"/>
                  </a:lnTo>
                  <a:lnTo>
                    <a:pt x="60" y="418"/>
                  </a:lnTo>
                  <a:lnTo>
                    <a:pt x="59" y="416"/>
                  </a:lnTo>
                  <a:lnTo>
                    <a:pt x="56" y="416"/>
                  </a:lnTo>
                  <a:lnTo>
                    <a:pt x="54" y="415"/>
                  </a:lnTo>
                  <a:lnTo>
                    <a:pt x="54" y="415"/>
                  </a:lnTo>
                  <a:lnTo>
                    <a:pt x="55" y="412"/>
                  </a:lnTo>
                  <a:lnTo>
                    <a:pt x="56" y="411"/>
                  </a:lnTo>
                  <a:lnTo>
                    <a:pt x="57" y="410"/>
                  </a:lnTo>
                  <a:lnTo>
                    <a:pt x="59" y="410"/>
                  </a:lnTo>
                  <a:lnTo>
                    <a:pt x="62" y="410"/>
                  </a:lnTo>
                  <a:lnTo>
                    <a:pt x="63" y="409"/>
                  </a:lnTo>
                  <a:lnTo>
                    <a:pt x="65" y="408"/>
                  </a:lnTo>
                  <a:lnTo>
                    <a:pt x="65" y="408"/>
                  </a:lnTo>
                  <a:lnTo>
                    <a:pt x="64" y="406"/>
                  </a:lnTo>
                  <a:lnTo>
                    <a:pt x="63" y="404"/>
                  </a:lnTo>
                  <a:lnTo>
                    <a:pt x="62" y="404"/>
                  </a:lnTo>
                  <a:lnTo>
                    <a:pt x="61" y="404"/>
                  </a:lnTo>
                  <a:lnTo>
                    <a:pt x="57" y="406"/>
                  </a:lnTo>
                  <a:lnTo>
                    <a:pt x="55" y="406"/>
                  </a:lnTo>
                  <a:lnTo>
                    <a:pt x="52" y="406"/>
                  </a:lnTo>
                  <a:lnTo>
                    <a:pt x="52" y="406"/>
                  </a:lnTo>
                  <a:lnTo>
                    <a:pt x="50" y="403"/>
                  </a:lnTo>
                  <a:lnTo>
                    <a:pt x="49" y="401"/>
                  </a:lnTo>
                  <a:lnTo>
                    <a:pt x="49" y="401"/>
                  </a:lnTo>
                  <a:lnTo>
                    <a:pt x="48" y="398"/>
                  </a:lnTo>
                  <a:lnTo>
                    <a:pt x="48" y="395"/>
                  </a:lnTo>
                  <a:lnTo>
                    <a:pt x="48" y="392"/>
                  </a:lnTo>
                  <a:lnTo>
                    <a:pt x="47" y="390"/>
                  </a:lnTo>
                  <a:lnTo>
                    <a:pt x="47" y="390"/>
                  </a:lnTo>
                  <a:lnTo>
                    <a:pt x="46" y="389"/>
                  </a:lnTo>
                  <a:lnTo>
                    <a:pt x="46" y="388"/>
                  </a:lnTo>
                  <a:lnTo>
                    <a:pt x="47" y="386"/>
                  </a:lnTo>
                  <a:lnTo>
                    <a:pt x="47" y="381"/>
                  </a:lnTo>
                  <a:lnTo>
                    <a:pt x="47" y="381"/>
                  </a:lnTo>
                  <a:lnTo>
                    <a:pt x="45" y="372"/>
                  </a:lnTo>
                  <a:lnTo>
                    <a:pt x="42" y="363"/>
                  </a:lnTo>
                  <a:lnTo>
                    <a:pt x="42" y="363"/>
                  </a:lnTo>
                  <a:lnTo>
                    <a:pt x="42" y="359"/>
                  </a:lnTo>
                  <a:lnTo>
                    <a:pt x="40" y="354"/>
                  </a:lnTo>
                  <a:lnTo>
                    <a:pt x="40" y="354"/>
                  </a:lnTo>
                  <a:lnTo>
                    <a:pt x="38" y="352"/>
                  </a:lnTo>
                  <a:lnTo>
                    <a:pt x="36" y="350"/>
                  </a:lnTo>
                  <a:lnTo>
                    <a:pt x="36" y="350"/>
                  </a:lnTo>
                  <a:lnTo>
                    <a:pt x="35" y="341"/>
                  </a:lnTo>
                  <a:lnTo>
                    <a:pt x="34" y="332"/>
                  </a:lnTo>
                  <a:lnTo>
                    <a:pt x="34" y="332"/>
                  </a:lnTo>
                  <a:lnTo>
                    <a:pt x="33" y="330"/>
                  </a:lnTo>
                  <a:lnTo>
                    <a:pt x="32" y="327"/>
                  </a:lnTo>
                  <a:lnTo>
                    <a:pt x="32" y="327"/>
                  </a:lnTo>
                  <a:lnTo>
                    <a:pt x="30" y="311"/>
                  </a:lnTo>
                  <a:lnTo>
                    <a:pt x="29" y="302"/>
                  </a:lnTo>
                  <a:lnTo>
                    <a:pt x="28" y="299"/>
                  </a:lnTo>
                  <a:lnTo>
                    <a:pt x="27" y="296"/>
                  </a:lnTo>
                  <a:lnTo>
                    <a:pt x="27" y="296"/>
                  </a:lnTo>
                  <a:lnTo>
                    <a:pt x="25" y="292"/>
                  </a:lnTo>
                  <a:lnTo>
                    <a:pt x="25" y="288"/>
                  </a:lnTo>
                  <a:lnTo>
                    <a:pt x="24" y="282"/>
                  </a:lnTo>
                  <a:lnTo>
                    <a:pt x="22" y="278"/>
                  </a:lnTo>
                  <a:lnTo>
                    <a:pt x="22" y="278"/>
                  </a:lnTo>
                  <a:lnTo>
                    <a:pt x="18" y="273"/>
                  </a:lnTo>
                  <a:lnTo>
                    <a:pt x="18" y="273"/>
                  </a:lnTo>
                  <a:lnTo>
                    <a:pt x="18" y="268"/>
                  </a:lnTo>
                  <a:lnTo>
                    <a:pt x="18" y="262"/>
                  </a:lnTo>
                  <a:lnTo>
                    <a:pt x="18" y="262"/>
                  </a:lnTo>
                  <a:lnTo>
                    <a:pt x="17" y="258"/>
                  </a:lnTo>
                  <a:lnTo>
                    <a:pt x="16" y="255"/>
                  </a:lnTo>
                  <a:lnTo>
                    <a:pt x="16" y="255"/>
                  </a:lnTo>
                  <a:lnTo>
                    <a:pt x="16" y="253"/>
                  </a:lnTo>
                  <a:lnTo>
                    <a:pt x="17" y="252"/>
                  </a:lnTo>
                  <a:lnTo>
                    <a:pt x="18" y="250"/>
                  </a:lnTo>
                  <a:lnTo>
                    <a:pt x="18" y="249"/>
                  </a:lnTo>
                  <a:lnTo>
                    <a:pt x="18" y="249"/>
                  </a:lnTo>
                  <a:lnTo>
                    <a:pt x="17" y="246"/>
                  </a:lnTo>
                  <a:lnTo>
                    <a:pt x="16" y="244"/>
                  </a:lnTo>
                  <a:lnTo>
                    <a:pt x="14" y="242"/>
                  </a:lnTo>
                  <a:lnTo>
                    <a:pt x="14" y="239"/>
                  </a:lnTo>
                  <a:lnTo>
                    <a:pt x="14" y="239"/>
                  </a:lnTo>
                  <a:lnTo>
                    <a:pt x="14" y="237"/>
                  </a:lnTo>
                  <a:lnTo>
                    <a:pt x="15" y="236"/>
                  </a:lnTo>
                  <a:lnTo>
                    <a:pt x="16" y="234"/>
                  </a:lnTo>
                  <a:lnTo>
                    <a:pt x="16" y="233"/>
                  </a:lnTo>
                  <a:lnTo>
                    <a:pt x="16" y="233"/>
                  </a:lnTo>
                  <a:lnTo>
                    <a:pt x="14" y="229"/>
                  </a:lnTo>
                  <a:lnTo>
                    <a:pt x="12" y="224"/>
                  </a:lnTo>
                  <a:lnTo>
                    <a:pt x="11" y="219"/>
                  </a:lnTo>
                  <a:lnTo>
                    <a:pt x="8" y="215"/>
                  </a:lnTo>
                  <a:lnTo>
                    <a:pt x="8" y="215"/>
                  </a:lnTo>
                  <a:lnTo>
                    <a:pt x="11" y="208"/>
                  </a:lnTo>
                  <a:lnTo>
                    <a:pt x="13" y="203"/>
                  </a:lnTo>
                  <a:lnTo>
                    <a:pt x="16" y="198"/>
                  </a:lnTo>
                  <a:lnTo>
                    <a:pt x="18" y="193"/>
                  </a:lnTo>
                  <a:lnTo>
                    <a:pt x="18" y="193"/>
                  </a:lnTo>
                  <a:lnTo>
                    <a:pt x="17" y="190"/>
                  </a:lnTo>
                  <a:lnTo>
                    <a:pt x="15" y="188"/>
                  </a:lnTo>
                  <a:lnTo>
                    <a:pt x="8" y="186"/>
                  </a:lnTo>
                  <a:lnTo>
                    <a:pt x="8" y="186"/>
                  </a:lnTo>
                  <a:lnTo>
                    <a:pt x="9" y="177"/>
                  </a:lnTo>
                  <a:lnTo>
                    <a:pt x="9" y="168"/>
                  </a:lnTo>
                  <a:lnTo>
                    <a:pt x="8" y="157"/>
                  </a:lnTo>
                  <a:lnTo>
                    <a:pt x="8" y="146"/>
                  </a:lnTo>
                  <a:lnTo>
                    <a:pt x="8" y="146"/>
                  </a:lnTo>
                  <a:lnTo>
                    <a:pt x="8" y="142"/>
                  </a:lnTo>
                  <a:lnTo>
                    <a:pt x="6" y="138"/>
                  </a:lnTo>
                  <a:lnTo>
                    <a:pt x="3" y="135"/>
                  </a:lnTo>
                  <a:lnTo>
                    <a:pt x="2" y="132"/>
                  </a:lnTo>
                  <a:lnTo>
                    <a:pt x="2" y="132"/>
                  </a:lnTo>
                  <a:lnTo>
                    <a:pt x="5" y="110"/>
                  </a:lnTo>
                  <a:lnTo>
                    <a:pt x="6" y="98"/>
                  </a:lnTo>
                  <a:lnTo>
                    <a:pt x="5" y="93"/>
                  </a:lnTo>
                  <a:lnTo>
                    <a:pt x="4" y="87"/>
                  </a:lnTo>
                  <a:lnTo>
                    <a:pt x="4" y="87"/>
                  </a:lnTo>
                  <a:lnTo>
                    <a:pt x="2" y="82"/>
                  </a:lnTo>
                  <a:lnTo>
                    <a:pt x="1" y="79"/>
                  </a:lnTo>
                  <a:lnTo>
                    <a:pt x="0" y="76"/>
                  </a:lnTo>
                  <a:lnTo>
                    <a:pt x="0" y="76"/>
                  </a:lnTo>
                  <a:lnTo>
                    <a:pt x="1" y="75"/>
                  </a:lnTo>
                  <a:lnTo>
                    <a:pt x="2" y="74"/>
                  </a:lnTo>
                  <a:lnTo>
                    <a:pt x="2" y="71"/>
                  </a:lnTo>
                  <a:lnTo>
                    <a:pt x="2" y="65"/>
                  </a:lnTo>
                  <a:lnTo>
                    <a:pt x="2" y="65"/>
                  </a:lnTo>
                  <a:lnTo>
                    <a:pt x="4" y="61"/>
                  </a:lnTo>
                  <a:lnTo>
                    <a:pt x="4" y="59"/>
                  </a:lnTo>
                  <a:lnTo>
                    <a:pt x="2" y="58"/>
                  </a:lnTo>
                  <a:lnTo>
                    <a:pt x="2" y="58"/>
                  </a:lnTo>
                  <a:lnTo>
                    <a:pt x="4" y="55"/>
                  </a:lnTo>
                  <a:lnTo>
                    <a:pt x="6" y="51"/>
                  </a:lnTo>
                  <a:lnTo>
                    <a:pt x="7" y="48"/>
                  </a:lnTo>
                  <a:lnTo>
                    <a:pt x="8" y="45"/>
                  </a:lnTo>
                  <a:lnTo>
                    <a:pt x="8" y="45"/>
                  </a:lnTo>
                  <a:lnTo>
                    <a:pt x="8" y="41"/>
                  </a:lnTo>
                  <a:lnTo>
                    <a:pt x="6" y="36"/>
                  </a:lnTo>
                  <a:lnTo>
                    <a:pt x="5" y="33"/>
                  </a:lnTo>
                  <a:lnTo>
                    <a:pt x="4" y="29"/>
                  </a:lnTo>
                  <a:lnTo>
                    <a:pt x="4" y="29"/>
                  </a:lnTo>
                  <a:lnTo>
                    <a:pt x="7" y="27"/>
                  </a:lnTo>
                  <a:lnTo>
                    <a:pt x="9" y="25"/>
                  </a:lnTo>
                  <a:lnTo>
                    <a:pt x="13" y="23"/>
                  </a:lnTo>
                  <a:lnTo>
                    <a:pt x="15" y="22"/>
                  </a:lnTo>
                  <a:lnTo>
                    <a:pt x="18" y="22"/>
                  </a:lnTo>
                  <a:lnTo>
                    <a:pt x="18" y="22"/>
                  </a:lnTo>
                  <a:lnTo>
                    <a:pt x="17" y="24"/>
                  </a:lnTo>
                  <a:lnTo>
                    <a:pt x="17" y="26"/>
                  </a:lnTo>
                  <a:lnTo>
                    <a:pt x="18" y="28"/>
                  </a:lnTo>
                  <a:lnTo>
                    <a:pt x="20" y="31"/>
                  </a:lnTo>
                  <a:lnTo>
                    <a:pt x="20" y="33"/>
                  </a:lnTo>
                  <a:lnTo>
                    <a:pt x="20" y="33"/>
                  </a:lnTo>
                  <a:lnTo>
                    <a:pt x="19" y="34"/>
                  </a:lnTo>
                  <a:lnTo>
                    <a:pt x="18" y="34"/>
                  </a:lnTo>
                  <a:lnTo>
                    <a:pt x="18" y="35"/>
                  </a:lnTo>
                  <a:lnTo>
                    <a:pt x="18" y="35"/>
                  </a:lnTo>
                  <a:lnTo>
                    <a:pt x="20" y="45"/>
                  </a:lnTo>
                  <a:lnTo>
                    <a:pt x="20" y="45"/>
                  </a:lnTo>
                  <a:lnTo>
                    <a:pt x="20" y="48"/>
                  </a:lnTo>
                  <a:lnTo>
                    <a:pt x="20" y="51"/>
                  </a:lnTo>
                  <a:lnTo>
                    <a:pt x="20" y="51"/>
                  </a:lnTo>
                  <a:lnTo>
                    <a:pt x="21" y="55"/>
                  </a:lnTo>
                  <a:lnTo>
                    <a:pt x="20" y="63"/>
                  </a:lnTo>
                  <a:lnTo>
                    <a:pt x="20" y="63"/>
                  </a:lnTo>
                  <a:lnTo>
                    <a:pt x="19" y="73"/>
                  </a:lnTo>
                  <a:lnTo>
                    <a:pt x="19" y="85"/>
                  </a:lnTo>
                  <a:lnTo>
                    <a:pt x="18" y="95"/>
                  </a:lnTo>
                  <a:lnTo>
                    <a:pt x="16" y="99"/>
                  </a:lnTo>
                  <a:lnTo>
                    <a:pt x="14" y="103"/>
                  </a:lnTo>
                  <a:lnTo>
                    <a:pt x="14" y="103"/>
                  </a:lnTo>
                  <a:lnTo>
                    <a:pt x="15" y="108"/>
                  </a:lnTo>
                  <a:lnTo>
                    <a:pt x="16" y="114"/>
                  </a:lnTo>
                  <a:lnTo>
                    <a:pt x="16" y="114"/>
                  </a:lnTo>
                  <a:lnTo>
                    <a:pt x="17" y="118"/>
                  </a:lnTo>
                  <a:lnTo>
                    <a:pt x="18" y="126"/>
                  </a:lnTo>
                  <a:lnTo>
                    <a:pt x="18" y="126"/>
                  </a:lnTo>
                  <a:lnTo>
                    <a:pt x="19" y="126"/>
                  </a:lnTo>
                  <a:lnTo>
                    <a:pt x="20" y="127"/>
                  </a:lnTo>
                  <a:lnTo>
                    <a:pt x="20" y="128"/>
                  </a:lnTo>
                  <a:lnTo>
                    <a:pt x="20" y="128"/>
                  </a:lnTo>
                  <a:lnTo>
                    <a:pt x="19" y="128"/>
                  </a:lnTo>
                  <a:lnTo>
                    <a:pt x="18" y="129"/>
                  </a:lnTo>
                  <a:lnTo>
                    <a:pt x="18" y="130"/>
                  </a:lnTo>
                  <a:lnTo>
                    <a:pt x="18" y="130"/>
                  </a:lnTo>
                  <a:lnTo>
                    <a:pt x="19" y="130"/>
                  </a:lnTo>
                  <a:lnTo>
                    <a:pt x="20" y="131"/>
                  </a:lnTo>
                  <a:lnTo>
                    <a:pt x="20" y="132"/>
                  </a:lnTo>
                  <a:lnTo>
                    <a:pt x="20" y="132"/>
                  </a:lnTo>
                  <a:lnTo>
                    <a:pt x="19" y="132"/>
                  </a:lnTo>
                  <a:lnTo>
                    <a:pt x="18" y="133"/>
                  </a:lnTo>
                  <a:lnTo>
                    <a:pt x="18" y="134"/>
                  </a:lnTo>
                  <a:lnTo>
                    <a:pt x="18" y="134"/>
                  </a:lnTo>
                  <a:lnTo>
                    <a:pt x="22" y="136"/>
                  </a:lnTo>
                  <a:lnTo>
                    <a:pt x="22" y="136"/>
                  </a:lnTo>
                  <a:lnTo>
                    <a:pt x="21" y="139"/>
                  </a:lnTo>
                  <a:lnTo>
                    <a:pt x="20" y="144"/>
                  </a:lnTo>
                  <a:lnTo>
                    <a:pt x="20" y="144"/>
                  </a:lnTo>
                  <a:lnTo>
                    <a:pt x="20" y="150"/>
                  </a:lnTo>
                  <a:lnTo>
                    <a:pt x="21" y="157"/>
                  </a:lnTo>
                  <a:lnTo>
                    <a:pt x="23" y="164"/>
                  </a:lnTo>
                  <a:lnTo>
                    <a:pt x="22" y="172"/>
                  </a:lnTo>
                  <a:lnTo>
                    <a:pt x="22" y="172"/>
                  </a:lnTo>
                  <a:lnTo>
                    <a:pt x="21" y="176"/>
                  </a:lnTo>
                  <a:lnTo>
                    <a:pt x="20" y="179"/>
                  </a:lnTo>
                  <a:lnTo>
                    <a:pt x="20" y="179"/>
                  </a:lnTo>
                  <a:lnTo>
                    <a:pt x="21" y="185"/>
                  </a:lnTo>
                  <a:lnTo>
                    <a:pt x="22" y="188"/>
                  </a:lnTo>
                  <a:lnTo>
                    <a:pt x="22" y="188"/>
                  </a:lnTo>
                  <a:lnTo>
                    <a:pt x="23" y="194"/>
                  </a:lnTo>
                  <a:lnTo>
                    <a:pt x="22" y="199"/>
                  </a:lnTo>
                  <a:lnTo>
                    <a:pt x="23" y="205"/>
                  </a:lnTo>
                  <a:lnTo>
                    <a:pt x="25" y="207"/>
                  </a:lnTo>
                  <a:lnTo>
                    <a:pt x="27" y="208"/>
                  </a:lnTo>
                  <a:lnTo>
                    <a:pt x="27" y="208"/>
                  </a:lnTo>
                  <a:lnTo>
                    <a:pt x="25" y="214"/>
                  </a:lnTo>
                  <a:lnTo>
                    <a:pt x="25" y="219"/>
                  </a:lnTo>
                  <a:lnTo>
                    <a:pt x="27" y="231"/>
                  </a:lnTo>
                  <a:lnTo>
                    <a:pt x="27" y="231"/>
                  </a:lnTo>
                  <a:lnTo>
                    <a:pt x="25" y="231"/>
                  </a:lnTo>
                  <a:lnTo>
                    <a:pt x="25" y="232"/>
                  </a:lnTo>
                  <a:lnTo>
                    <a:pt x="24" y="233"/>
                  </a:lnTo>
                  <a:lnTo>
                    <a:pt x="24" y="233"/>
                  </a:lnTo>
                  <a:lnTo>
                    <a:pt x="26" y="233"/>
                  </a:lnTo>
                  <a:lnTo>
                    <a:pt x="26" y="234"/>
                  </a:lnTo>
                  <a:lnTo>
                    <a:pt x="27" y="235"/>
                  </a:lnTo>
                  <a:lnTo>
                    <a:pt x="27" y="235"/>
                  </a:lnTo>
                  <a:lnTo>
                    <a:pt x="26" y="240"/>
                  </a:lnTo>
                  <a:lnTo>
                    <a:pt x="24" y="245"/>
                  </a:lnTo>
                  <a:lnTo>
                    <a:pt x="24" y="245"/>
                  </a:lnTo>
                  <a:lnTo>
                    <a:pt x="24" y="247"/>
                  </a:lnTo>
                  <a:lnTo>
                    <a:pt x="25" y="248"/>
                  </a:lnTo>
                  <a:lnTo>
                    <a:pt x="27" y="251"/>
                  </a:lnTo>
                  <a:lnTo>
                    <a:pt x="30" y="253"/>
                  </a:lnTo>
                  <a:lnTo>
                    <a:pt x="34" y="255"/>
                  </a:lnTo>
                  <a:lnTo>
                    <a:pt x="34" y="255"/>
                  </a:lnTo>
                  <a:lnTo>
                    <a:pt x="34" y="257"/>
                  </a:lnTo>
                  <a:lnTo>
                    <a:pt x="34" y="258"/>
                  </a:lnTo>
                  <a:lnTo>
                    <a:pt x="35" y="259"/>
                  </a:lnTo>
                  <a:lnTo>
                    <a:pt x="36" y="259"/>
                  </a:lnTo>
                  <a:lnTo>
                    <a:pt x="36" y="259"/>
                  </a:lnTo>
                  <a:lnTo>
                    <a:pt x="35" y="262"/>
                  </a:lnTo>
                  <a:lnTo>
                    <a:pt x="35" y="265"/>
                  </a:lnTo>
                  <a:lnTo>
                    <a:pt x="37" y="269"/>
                  </a:lnTo>
                  <a:lnTo>
                    <a:pt x="39" y="273"/>
                  </a:lnTo>
                  <a:lnTo>
                    <a:pt x="40" y="278"/>
                  </a:lnTo>
                  <a:lnTo>
                    <a:pt x="40" y="278"/>
                  </a:lnTo>
                  <a:lnTo>
                    <a:pt x="40" y="280"/>
                  </a:lnTo>
                  <a:lnTo>
                    <a:pt x="39" y="281"/>
                  </a:lnTo>
                  <a:lnTo>
                    <a:pt x="39" y="282"/>
                  </a:lnTo>
                  <a:lnTo>
                    <a:pt x="38" y="285"/>
                  </a:lnTo>
                  <a:lnTo>
                    <a:pt x="38" y="285"/>
                  </a:lnTo>
                  <a:lnTo>
                    <a:pt x="39" y="287"/>
                  </a:lnTo>
                  <a:lnTo>
                    <a:pt x="40" y="289"/>
                  </a:lnTo>
                  <a:lnTo>
                    <a:pt x="40" y="289"/>
                  </a:lnTo>
                  <a:lnTo>
                    <a:pt x="42" y="299"/>
                  </a:lnTo>
                  <a:lnTo>
                    <a:pt x="43" y="305"/>
                  </a:lnTo>
                  <a:lnTo>
                    <a:pt x="45" y="306"/>
                  </a:lnTo>
                  <a:lnTo>
                    <a:pt x="47" y="307"/>
                  </a:lnTo>
                  <a:lnTo>
                    <a:pt x="47" y="307"/>
                  </a:lnTo>
                  <a:lnTo>
                    <a:pt x="49" y="323"/>
                  </a:lnTo>
                  <a:lnTo>
                    <a:pt x="52" y="338"/>
                  </a:lnTo>
                  <a:lnTo>
                    <a:pt x="52" y="338"/>
                  </a:lnTo>
                  <a:lnTo>
                    <a:pt x="52" y="340"/>
                  </a:lnTo>
                  <a:lnTo>
                    <a:pt x="52" y="342"/>
                  </a:lnTo>
                  <a:lnTo>
                    <a:pt x="52" y="342"/>
                  </a:lnTo>
                  <a:lnTo>
                    <a:pt x="55" y="345"/>
                  </a:lnTo>
                  <a:lnTo>
                    <a:pt x="56" y="346"/>
                  </a:lnTo>
                  <a:lnTo>
                    <a:pt x="56" y="348"/>
                  </a:lnTo>
                  <a:lnTo>
                    <a:pt x="56" y="348"/>
                  </a:lnTo>
                  <a:lnTo>
                    <a:pt x="56" y="347"/>
                  </a:lnTo>
                  <a:lnTo>
                    <a:pt x="55" y="348"/>
                  </a:lnTo>
                  <a:lnTo>
                    <a:pt x="54" y="349"/>
                  </a:lnTo>
                  <a:lnTo>
                    <a:pt x="54" y="350"/>
                  </a:lnTo>
                  <a:lnTo>
                    <a:pt x="54" y="350"/>
                  </a:lnTo>
                  <a:lnTo>
                    <a:pt x="56" y="352"/>
                  </a:lnTo>
                  <a:lnTo>
                    <a:pt x="57" y="354"/>
                  </a:lnTo>
                  <a:lnTo>
                    <a:pt x="59" y="361"/>
                  </a:lnTo>
                  <a:lnTo>
                    <a:pt x="61" y="369"/>
                  </a:lnTo>
                  <a:lnTo>
                    <a:pt x="63" y="372"/>
                  </a:lnTo>
                  <a:lnTo>
                    <a:pt x="65" y="374"/>
                  </a:lnTo>
                  <a:lnTo>
                    <a:pt x="65" y="374"/>
                  </a:lnTo>
                  <a:lnTo>
                    <a:pt x="65" y="376"/>
                  </a:lnTo>
                  <a:lnTo>
                    <a:pt x="64" y="378"/>
                  </a:lnTo>
                  <a:lnTo>
                    <a:pt x="63" y="379"/>
                  </a:lnTo>
                  <a:lnTo>
                    <a:pt x="63" y="381"/>
                  </a:lnTo>
                  <a:lnTo>
                    <a:pt x="63" y="381"/>
                  </a:lnTo>
                  <a:lnTo>
                    <a:pt x="63" y="386"/>
                  </a:lnTo>
                  <a:lnTo>
                    <a:pt x="65" y="389"/>
                  </a:lnTo>
                  <a:lnTo>
                    <a:pt x="66" y="393"/>
                  </a:lnTo>
                  <a:lnTo>
                    <a:pt x="67" y="397"/>
                  </a:lnTo>
                  <a:lnTo>
                    <a:pt x="67" y="397"/>
                  </a:lnTo>
                  <a:lnTo>
                    <a:pt x="67" y="398"/>
                  </a:lnTo>
                  <a:lnTo>
                    <a:pt x="66" y="399"/>
                  </a:lnTo>
                  <a:lnTo>
                    <a:pt x="65" y="401"/>
                  </a:lnTo>
                  <a:lnTo>
                    <a:pt x="65" y="401"/>
                  </a:lnTo>
                  <a:lnTo>
                    <a:pt x="67" y="408"/>
                  </a:lnTo>
                  <a:lnTo>
                    <a:pt x="67" y="413"/>
                  </a:lnTo>
                  <a:lnTo>
                    <a:pt x="67" y="419"/>
                  </a:lnTo>
                  <a:lnTo>
                    <a:pt x="67" y="419"/>
                  </a:lnTo>
                  <a:lnTo>
                    <a:pt x="69" y="421"/>
                  </a:lnTo>
                  <a:lnTo>
                    <a:pt x="71" y="423"/>
                  </a:lnTo>
                  <a:lnTo>
                    <a:pt x="71" y="423"/>
                  </a:lnTo>
                  <a:lnTo>
                    <a:pt x="71" y="425"/>
                  </a:lnTo>
                  <a:lnTo>
                    <a:pt x="71" y="428"/>
                  </a:lnTo>
                  <a:lnTo>
                    <a:pt x="71" y="428"/>
                  </a:lnTo>
                  <a:lnTo>
                    <a:pt x="74" y="428"/>
                  </a:lnTo>
                  <a:lnTo>
                    <a:pt x="74" y="428"/>
                  </a:lnTo>
                  <a:lnTo>
                    <a:pt x="77" y="433"/>
                  </a:lnTo>
                  <a:lnTo>
                    <a:pt x="81" y="437"/>
                  </a:lnTo>
                  <a:lnTo>
                    <a:pt x="81" y="437"/>
                  </a:lnTo>
                  <a:lnTo>
                    <a:pt x="81" y="445"/>
                  </a:lnTo>
                  <a:lnTo>
                    <a:pt x="81" y="445"/>
                  </a:lnTo>
                  <a:lnTo>
                    <a:pt x="85" y="451"/>
                  </a:lnTo>
                  <a:lnTo>
                    <a:pt x="88" y="456"/>
                  </a:lnTo>
                  <a:lnTo>
                    <a:pt x="92" y="460"/>
                  </a:lnTo>
                  <a:lnTo>
                    <a:pt x="96" y="462"/>
                  </a:lnTo>
                  <a:lnTo>
                    <a:pt x="99" y="463"/>
                  </a:lnTo>
                  <a:lnTo>
                    <a:pt x="99" y="463"/>
                  </a:lnTo>
                  <a:lnTo>
                    <a:pt x="98" y="468"/>
                  </a:lnTo>
                  <a:lnTo>
                    <a:pt x="99" y="471"/>
                  </a:lnTo>
                  <a:lnTo>
                    <a:pt x="101" y="475"/>
                  </a:lnTo>
                  <a:lnTo>
                    <a:pt x="103" y="480"/>
                  </a:lnTo>
                  <a:lnTo>
                    <a:pt x="103" y="482"/>
                  </a:lnTo>
                  <a:lnTo>
                    <a:pt x="103" y="486"/>
                  </a:lnTo>
                  <a:lnTo>
                    <a:pt x="103" y="486"/>
                  </a:lnTo>
                  <a:lnTo>
                    <a:pt x="105" y="492"/>
                  </a:lnTo>
                  <a:lnTo>
                    <a:pt x="109" y="496"/>
                  </a:lnTo>
                  <a:lnTo>
                    <a:pt x="114" y="500"/>
                  </a:lnTo>
                  <a:lnTo>
                    <a:pt x="117" y="504"/>
                  </a:lnTo>
                  <a:lnTo>
                    <a:pt x="117" y="504"/>
                  </a:lnTo>
                  <a:lnTo>
                    <a:pt x="117" y="520"/>
                  </a:lnTo>
                  <a:lnTo>
                    <a:pt x="117" y="520"/>
                  </a:lnTo>
                  <a:lnTo>
                    <a:pt x="118" y="522"/>
                  </a:lnTo>
                  <a:lnTo>
                    <a:pt x="119" y="524"/>
                  </a:lnTo>
                  <a:lnTo>
                    <a:pt x="119" y="524"/>
                  </a:lnTo>
                  <a:lnTo>
                    <a:pt x="121" y="528"/>
                  </a:lnTo>
                  <a:lnTo>
                    <a:pt x="123" y="530"/>
                  </a:lnTo>
                  <a:lnTo>
                    <a:pt x="130" y="534"/>
                  </a:lnTo>
                  <a:lnTo>
                    <a:pt x="130" y="534"/>
                  </a:lnTo>
                  <a:lnTo>
                    <a:pt x="131" y="537"/>
                  </a:lnTo>
                  <a:lnTo>
                    <a:pt x="133" y="540"/>
                  </a:lnTo>
                  <a:lnTo>
                    <a:pt x="136" y="542"/>
                  </a:lnTo>
                  <a:lnTo>
                    <a:pt x="137" y="546"/>
                  </a:lnTo>
                  <a:lnTo>
                    <a:pt x="137" y="546"/>
                  </a:lnTo>
                  <a:lnTo>
                    <a:pt x="139" y="548"/>
                  </a:lnTo>
                  <a:lnTo>
                    <a:pt x="140" y="549"/>
                  </a:lnTo>
                  <a:lnTo>
                    <a:pt x="142" y="552"/>
                  </a:lnTo>
                  <a:lnTo>
                    <a:pt x="144" y="555"/>
                  </a:lnTo>
                  <a:lnTo>
                    <a:pt x="145" y="556"/>
                  </a:lnTo>
                  <a:lnTo>
                    <a:pt x="148" y="556"/>
                  </a:lnTo>
                  <a:lnTo>
                    <a:pt x="148" y="556"/>
                  </a:lnTo>
                  <a:lnTo>
                    <a:pt x="148" y="562"/>
                  </a:lnTo>
                  <a:lnTo>
                    <a:pt x="149" y="566"/>
                  </a:lnTo>
                  <a:lnTo>
                    <a:pt x="149" y="571"/>
                  </a:lnTo>
                  <a:lnTo>
                    <a:pt x="148" y="576"/>
                  </a:lnTo>
                  <a:lnTo>
                    <a:pt x="148" y="576"/>
                  </a:lnTo>
                  <a:lnTo>
                    <a:pt x="150" y="578"/>
                  </a:lnTo>
                  <a:lnTo>
                    <a:pt x="153" y="579"/>
                  </a:lnTo>
                  <a:lnTo>
                    <a:pt x="157" y="581"/>
                  </a:lnTo>
                  <a:lnTo>
                    <a:pt x="159" y="582"/>
                  </a:lnTo>
                  <a:lnTo>
                    <a:pt x="159" y="582"/>
                  </a:lnTo>
                  <a:lnTo>
                    <a:pt x="159" y="587"/>
                  </a:lnTo>
                  <a:lnTo>
                    <a:pt x="159" y="590"/>
                  </a:lnTo>
                  <a:lnTo>
                    <a:pt x="159" y="592"/>
                  </a:lnTo>
                  <a:lnTo>
                    <a:pt x="159" y="592"/>
                  </a:lnTo>
                  <a:lnTo>
                    <a:pt x="161" y="594"/>
                  </a:lnTo>
                  <a:lnTo>
                    <a:pt x="163" y="595"/>
                  </a:lnTo>
                  <a:lnTo>
                    <a:pt x="165" y="596"/>
                  </a:lnTo>
                  <a:lnTo>
                    <a:pt x="166" y="598"/>
                  </a:lnTo>
                  <a:lnTo>
                    <a:pt x="166" y="598"/>
                  </a:lnTo>
                  <a:lnTo>
                    <a:pt x="167" y="601"/>
                  </a:lnTo>
                  <a:lnTo>
                    <a:pt x="169" y="603"/>
                  </a:lnTo>
                  <a:lnTo>
                    <a:pt x="174" y="607"/>
                  </a:lnTo>
                  <a:lnTo>
                    <a:pt x="174" y="607"/>
                  </a:lnTo>
                  <a:lnTo>
                    <a:pt x="173" y="610"/>
                  </a:lnTo>
                  <a:lnTo>
                    <a:pt x="172" y="612"/>
                  </a:lnTo>
                  <a:lnTo>
                    <a:pt x="173" y="614"/>
                  </a:lnTo>
                  <a:lnTo>
                    <a:pt x="174" y="616"/>
                  </a:lnTo>
                  <a:lnTo>
                    <a:pt x="174" y="616"/>
                  </a:lnTo>
                  <a:lnTo>
                    <a:pt x="174" y="618"/>
                  </a:lnTo>
                  <a:lnTo>
                    <a:pt x="176" y="619"/>
                  </a:lnTo>
                  <a:lnTo>
                    <a:pt x="179" y="619"/>
                  </a:lnTo>
                  <a:lnTo>
                    <a:pt x="181" y="619"/>
                  </a:lnTo>
                  <a:lnTo>
                    <a:pt x="182" y="619"/>
                  </a:lnTo>
                  <a:lnTo>
                    <a:pt x="182" y="621"/>
                  </a:lnTo>
                  <a:lnTo>
                    <a:pt x="182" y="623"/>
                  </a:lnTo>
                  <a:lnTo>
                    <a:pt x="182" y="623"/>
                  </a:lnTo>
                  <a:lnTo>
                    <a:pt x="194" y="623"/>
                  </a:lnTo>
                  <a:lnTo>
                    <a:pt x="194" y="623"/>
                  </a:lnTo>
                  <a:lnTo>
                    <a:pt x="196" y="626"/>
                  </a:lnTo>
                  <a:lnTo>
                    <a:pt x="197" y="630"/>
                  </a:lnTo>
                  <a:lnTo>
                    <a:pt x="200" y="634"/>
                  </a:lnTo>
                  <a:lnTo>
                    <a:pt x="202" y="636"/>
                  </a:lnTo>
                  <a:lnTo>
                    <a:pt x="203" y="638"/>
                  </a:lnTo>
                  <a:lnTo>
                    <a:pt x="204" y="641"/>
                  </a:lnTo>
                  <a:lnTo>
                    <a:pt x="204" y="645"/>
                  </a:lnTo>
                  <a:lnTo>
                    <a:pt x="204" y="645"/>
                  </a:lnTo>
                  <a:lnTo>
                    <a:pt x="208" y="647"/>
                  </a:lnTo>
                  <a:lnTo>
                    <a:pt x="212" y="647"/>
                  </a:lnTo>
                  <a:lnTo>
                    <a:pt x="212" y="647"/>
                  </a:lnTo>
                  <a:lnTo>
                    <a:pt x="213" y="652"/>
                  </a:lnTo>
                  <a:lnTo>
                    <a:pt x="215" y="654"/>
                  </a:lnTo>
                  <a:lnTo>
                    <a:pt x="220" y="659"/>
                  </a:lnTo>
                  <a:lnTo>
                    <a:pt x="223" y="664"/>
                  </a:lnTo>
                  <a:lnTo>
                    <a:pt x="226" y="671"/>
                  </a:lnTo>
                  <a:lnTo>
                    <a:pt x="226" y="671"/>
                  </a:lnTo>
                  <a:lnTo>
                    <a:pt x="228" y="672"/>
                  </a:lnTo>
                  <a:lnTo>
                    <a:pt x="229" y="673"/>
                  </a:lnTo>
                  <a:lnTo>
                    <a:pt x="233" y="675"/>
                  </a:lnTo>
                  <a:lnTo>
                    <a:pt x="233" y="675"/>
                  </a:lnTo>
                  <a:lnTo>
                    <a:pt x="235" y="678"/>
                  </a:lnTo>
                  <a:lnTo>
                    <a:pt x="236" y="679"/>
                  </a:lnTo>
                  <a:lnTo>
                    <a:pt x="240" y="679"/>
                  </a:lnTo>
                  <a:lnTo>
                    <a:pt x="240" y="679"/>
                  </a:lnTo>
                  <a:lnTo>
                    <a:pt x="241" y="683"/>
                  </a:lnTo>
                  <a:lnTo>
                    <a:pt x="243" y="687"/>
                  </a:lnTo>
                  <a:lnTo>
                    <a:pt x="249" y="695"/>
                  </a:lnTo>
                  <a:lnTo>
                    <a:pt x="249" y="695"/>
                  </a:lnTo>
                  <a:lnTo>
                    <a:pt x="253" y="699"/>
                  </a:lnTo>
                  <a:lnTo>
                    <a:pt x="253" y="699"/>
                  </a:lnTo>
                  <a:lnTo>
                    <a:pt x="253" y="702"/>
                  </a:lnTo>
                  <a:lnTo>
                    <a:pt x="254" y="704"/>
                  </a:lnTo>
                  <a:lnTo>
                    <a:pt x="254" y="706"/>
                  </a:lnTo>
                  <a:lnTo>
                    <a:pt x="255" y="708"/>
                  </a:lnTo>
                  <a:lnTo>
                    <a:pt x="255" y="708"/>
                  </a:lnTo>
                  <a:lnTo>
                    <a:pt x="258" y="708"/>
                  </a:lnTo>
                  <a:lnTo>
                    <a:pt x="260" y="708"/>
                  </a:lnTo>
                  <a:lnTo>
                    <a:pt x="260" y="708"/>
                  </a:lnTo>
                  <a:lnTo>
                    <a:pt x="261" y="712"/>
                  </a:lnTo>
                  <a:lnTo>
                    <a:pt x="262" y="715"/>
                  </a:lnTo>
                  <a:lnTo>
                    <a:pt x="262" y="715"/>
                  </a:lnTo>
                  <a:lnTo>
                    <a:pt x="264" y="717"/>
                  </a:lnTo>
                  <a:lnTo>
                    <a:pt x="267" y="720"/>
                  </a:lnTo>
                  <a:lnTo>
                    <a:pt x="267" y="720"/>
                  </a:lnTo>
                  <a:lnTo>
                    <a:pt x="269" y="723"/>
                  </a:lnTo>
                  <a:lnTo>
                    <a:pt x="272" y="726"/>
                  </a:lnTo>
                  <a:lnTo>
                    <a:pt x="275" y="728"/>
                  </a:lnTo>
                  <a:lnTo>
                    <a:pt x="283" y="728"/>
                  </a:lnTo>
                  <a:lnTo>
                    <a:pt x="283" y="728"/>
                  </a:lnTo>
                  <a:lnTo>
                    <a:pt x="282" y="733"/>
                  </a:lnTo>
                  <a:lnTo>
                    <a:pt x="283" y="736"/>
                  </a:lnTo>
                  <a:lnTo>
                    <a:pt x="284" y="738"/>
                  </a:lnTo>
                  <a:lnTo>
                    <a:pt x="286" y="740"/>
                  </a:lnTo>
                  <a:lnTo>
                    <a:pt x="290" y="742"/>
                  </a:lnTo>
                  <a:lnTo>
                    <a:pt x="292" y="744"/>
                  </a:lnTo>
                  <a:lnTo>
                    <a:pt x="293" y="746"/>
                  </a:lnTo>
                  <a:lnTo>
                    <a:pt x="293" y="746"/>
                  </a:lnTo>
                  <a:lnTo>
                    <a:pt x="297" y="745"/>
                  </a:lnTo>
                  <a:lnTo>
                    <a:pt x="300" y="746"/>
                  </a:lnTo>
                  <a:lnTo>
                    <a:pt x="303" y="747"/>
                  </a:lnTo>
                  <a:lnTo>
                    <a:pt x="305" y="749"/>
                  </a:lnTo>
                  <a:lnTo>
                    <a:pt x="309" y="753"/>
                  </a:lnTo>
                  <a:lnTo>
                    <a:pt x="311" y="755"/>
                  </a:lnTo>
                  <a:lnTo>
                    <a:pt x="313" y="756"/>
                  </a:lnTo>
                  <a:lnTo>
                    <a:pt x="313" y="756"/>
                  </a:lnTo>
                  <a:lnTo>
                    <a:pt x="316" y="756"/>
                  </a:lnTo>
                  <a:lnTo>
                    <a:pt x="318" y="756"/>
                  </a:lnTo>
                  <a:lnTo>
                    <a:pt x="318" y="756"/>
                  </a:lnTo>
                  <a:lnTo>
                    <a:pt x="318" y="758"/>
                  </a:lnTo>
                  <a:lnTo>
                    <a:pt x="318" y="760"/>
                  </a:lnTo>
                  <a:lnTo>
                    <a:pt x="318" y="760"/>
                  </a:lnTo>
                  <a:lnTo>
                    <a:pt x="320" y="761"/>
                  </a:lnTo>
                  <a:lnTo>
                    <a:pt x="322" y="761"/>
                  </a:lnTo>
                  <a:lnTo>
                    <a:pt x="324" y="761"/>
                  </a:lnTo>
                  <a:lnTo>
                    <a:pt x="325" y="762"/>
                  </a:lnTo>
                  <a:lnTo>
                    <a:pt x="325" y="762"/>
                  </a:lnTo>
                  <a:lnTo>
                    <a:pt x="328" y="767"/>
                  </a:lnTo>
                  <a:lnTo>
                    <a:pt x="330" y="773"/>
                  </a:lnTo>
                  <a:lnTo>
                    <a:pt x="333" y="778"/>
                  </a:lnTo>
                  <a:lnTo>
                    <a:pt x="336" y="782"/>
                  </a:lnTo>
                  <a:lnTo>
                    <a:pt x="336" y="782"/>
                  </a:lnTo>
                  <a:lnTo>
                    <a:pt x="340" y="785"/>
                  </a:lnTo>
                  <a:lnTo>
                    <a:pt x="343" y="788"/>
                  </a:lnTo>
                  <a:lnTo>
                    <a:pt x="346" y="790"/>
                  </a:lnTo>
                  <a:lnTo>
                    <a:pt x="350" y="794"/>
                  </a:lnTo>
                  <a:lnTo>
                    <a:pt x="350" y="794"/>
                  </a:lnTo>
                  <a:lnTo>
                    <a:pt x="353" y="793"/>
                  </a:lnTo>
                  <a:lnTo>
                    <a:pt x="357" y="793"/>
                  </a:lnTo>
                  <a:lnTo>
                    <a:pt x="362" y="794"/>
                  </a:lnTo>
                  <a:lnTo>
                    <a:pt x="365" y="796"/>
                  </a:lnTo>
                  <a:lnTo>
                    <a:pt x="365" y="796"/>
                  </a:lnTo>
                  <a:lnTo>
                    <a:pt x="368" y="800"/>
                  </a:lnTo>
                  <a:lnTo>
                    <a:pt x="368" y="800"/>
                  </a:lnTo>
                  <a:lnTo>
                    <a:pt x="370" y="799"/>
                  </a:lnTo>
                  <a:lnTo>
                    <a:pt x="372" y="798"/>
                  </a:lnTo>
                  <a:lnTo>
                    <a:pt x="372" y="798"/>
                  </a:lnTo>
                  <a:lnTo>
                    <a:pt x="372" y="799"/>
                  </a:lnTo>
                  <a:lnTo>
                    <a:pt x="374" y="800"/>
                  </a:lnTo>
                  <a:lnTo>
                    <a:pt x="374" y="800"/>
                  </a:lnTo>
                  <a:lnTo>
                    <a:pt x="377" y="802"/>
                  </a:lnTo>
                  <a:lnTo>
                    <a:pt x="381" y="805"/>
                  </a:lnTo>
                  <a:lnTo>
                    <a:pt x="381" y="805"/>
                  </a:lnTo>
                  <a:lnTo>
                    <a:pt x="387" y="809"/>
                  </a:lnTo>
                  <a:lnTo>
                    <a:pt x="391" y="810"/>
                  </a:lnTo>
                  <a:lnTo>
                    <a:pt x="396" y="811"/>
                  </a:lnTo>
                  <a:lnTo>
                    <a:pt x="396" y="811"/>
                  </a:lnTo>
                  <a:lnTo>
                    <a:pt x="398" y="816"/>
                  </a:lnTo>
                  <a:lnTo>
                    <a:pt x="402" y="820"/>
                  </a:lnTo>
                  <a:lnTo>
                    <a:pt x="402" y="820"/>
                  </a:lnTo>
                  <a:lnTo>
                    <a:pt x="404" y="821"/>
                  </a:lnTo>
                  <a:lnTo>
                    <a:pt x="406" y="820"/>
                  </a:lnTo>
                  <a:lnTo>
                    <a:pt x="408" y="820"/>
                  </a:lnTo>
                  <a:lnTo>
                    <a:pt x="410" y="820"/>
                  </a:lnTo>
                  <a:lnTo>
                    <a:pt x="410" y="820"/>
                  </a:lnTo>
                  <a:lnTo>
                    <a:pt x="411" y="823"/>
                  </a:lnTo>
                  <a:lnTo>
                    <a:pt x="412" y="825"/>
                  </a:lnTo>
                  <a:lnTo>
                    <a:pt x="412" y="825"/>
                  </a:lnTo>
                  <a:lnTo>
                    <a:pt x="413" y="825"/>
                  </a:lnTo>
                  <a:lnTo>
                    <a:pt x="414" y="824"/>
                  </a:lnTo>
                  <a:lnTo>
                    <a:pt x="415" y="823"/>
                  </a:lnTo>
                  <a:lnTo>
                    <a:pt x="417" y="823"/>
                  </a:lnTo>
                  <a:lnTo>
                    <a:pt x="417" y="823"/>
                  </a:lnTo>
                  <a:lnTo>
                    <a:pt x="418" y="825"/>
                  </a:lnTo>
                  <a:lnTo>
                    <a:pt x="419" y="827"/>
                  </a:lnTo>
                  <a:lnTo>
                    <a:pt x="419" y="827"/>
                  </a:lnTo>
                  <a:lnTo>
                    <a:pt x="420" y="827"/>
                  </a:lnTo>
                  <a:lnTo>
                    <a:pt x="423" y="826"/>
                  </a:lnTo>
                  <a:lnTo>
                    <a:pt x="424" y="825"/>
                  </a:lnTo>
                  <a:lnTo>
                    <a:pt x="424" y="825"/>
                  </a:lnTo>
                  <a:lnTo>
                    <a:pt x="426" y="827"/>
                  </a:lnTo>
                  <a:lnTo>
                    <a:pt x="428" y="829"/>
                  </a:lnTo>
                  <a:lnTo>
                    <a:pt x="428" y="829"/>
                  </a:lnTo>
                  <a:lnTo>
                    <a:pt x="431" y="830"/>
                  </a:lnTo>
                  <a:lnTo>
                    <a:pt x="435" y="831"/>
                  </a:lnTo>
                  <a:lnTo>
                    <a:pt x="435" y="831"/>
                  </a:lnTo>
                  <a:lnTo>
                    <a:pt x="439" y="835"/>
                  </a:lnTo>
                  <a:lnTo>
                    <a:pt x="444" y="839"/>
                  </a:lnTo>
                  <a:lnTo>
                    <a:pt x="444" y="839"/>
                  </a:lnTo>
                  <a:lnTo>
                    <a:pt x="457" y="839"/>
                  </a:lnTo>
                  <a:lnTo>
                    <a:pt x="457" y="839"/>
                  </a:lnTo>
                  <a:lnTo>
                    <a:pt x="458" y="841"/>
                  </a:lnTo>
                  <a:lnTo>
                    <a:pt x="459" y="843"/>
                  </a:lnTo>
                  <a:lnTo>
                    <a:pt x="464" y="846"/>
                  </a:lnTo>
                  <a:lnTo>
                    <a:pt x="467" y="848"/>
                  </a:lnTo>
                  <a:lnTo>
                    <a:pt x="471" y="851"/>
                  </a:lnTo>
                  <a:lnTo>
                    <a:pt x="471" y="851"/>
                  </a:lnTo>
                  <a:lnTo>
                    <a:pt x="486" y="854"/>
                  </a:lnTo>
                  <a:lnTo>
                    <a:pt x="493" y="855"/>
                  </a:lnTo>
                  <a:lnTo>
                    <a:pt x="495" y="857"/>
                  </a:lnTo>
                  <a:lnTo>
                    <a:pt x="497" y="859"/>
                  </a:lnTo>
                  <a:lnTo>
                    <a:pt x="497" y="859"/>
                  </a:lnTo>
                  <a:lnTo>
                    <a:pt x="499" y="859"/>
                  </a:lnTo>
                  <a:lnTo>
                    <a:pt x="502" y="858"/>
                  </a:lnTo>
                  <a:lnTo>
                    <a:pt x="505" y="857"/>
                  </a:lnTo>
                  <a:lnTo>
                    <a:pt x="505" y="857"/>
                  </a:lnTo>
                  <a:lnTo>
                    <a:pt x="506" y="857"/>
                  </a:lnTo>
                  <a:lnTo>
                    <a:pt x="508" y="858"/>
                  </a:lnTo>
                  <a:lnTo>
                    <a:pt x="511" y="861"/>
                  </a:lnTo>
                  <a:lnTo>
                    <a:pt x="511" y="861"/>
                  </a:lnTo>
                  <a:lnTo>
                    <a:pt x="515" y="862"/>
                  </a:lnTo>
                  <a:lnTo>
                    <a:pt x="520" y="863"/>
                  </a:lnTo>
                  <a:lnTo>
                    <a:pt x="520" y="863"/>
                  </a:lnTo>
                  <a:lnTo>
                    <a:pt x="520" y="864"/>
                  </a:lnTo>
                  <a:lnTo>
                    <a:pt x="521" y="865"/>
                  </a:lnTo>
                  <a:lnTo>
                    <a:pt x="522" y="865"/>
                  </a:lnTo>
                  <a:lnTo>
                    <a:pt x="522" y="865"/>
                  </a:lnTo>
                  <a:lnTo>
                    <a:pt x="525" y="866"/>
                  </a:lnTo>
                  <a:lnTo>
                    <a:pt x="528" y="867"/>
                  </a:lnTo>
                  <a:lnTo>
                    <a:pt x="531" y="869"/>
                  </a:lnTo>
                  <a:lnTo>
                    <a:pt x="531" y="869"/>
                  </a:lnTo>
                  <a:lnTo>
                    <a:pt x="535" y="871"/>
                  </a:lnTo>
                  <a:lnTo>
                    <a:pt x="538" y="872"/>
                  </a:lnTo>
                  <a:lnTo>
                    <a:pt x="542" y="872"/>
                  </a:lnTo>
                  <a:lnTo>
                    <a:pt x="542" y="872"/>
                  </a:lnTo>
                  <a:lnTo>
                    <a:pt x="543" y="875"/>
                  </a:lnTo>
                  <a:lnTo>
                    <a:pt x="544" y="879"/>
                  </a:lnTo>
                  <a:lnTo>
                    <a:pt x="544" y="879"/>
                  </a:lnTo>
                  <a:lnTo>
                    <a:pt x="547" y="879"/>
                  </a:lnTo>
                  <a:lnTo>
                    <a:pt x="549" y="879"/>
                  </a:lnTo>
                  <a:lnTo>
                    <a:pt x="552" y="878"/>
                  </a:lnTo>
                  <a:lnTo>
                    <a:pt x="553" y="877"/>
                  </a:lnTo>
                  <a:lnTo>
                    <a:pt x="553" y="877"/>
                  </a:lnTo>
                  <a:lnTo>
                    <a:pt x="554" y="881"/>
                  </a:lnTo>
                  <a:lnTo>
                    <a:pt x="554" y="881"/>
                  </a:lnTo>
                  <a:lnTo>
                    <a:pt x="567" y="880"/>
                  </a:lnTo>
                  <a:lnTo>
                    <a:pt x="569" y="881"/>
                  </a:lnTo>
                  <a:lnTo>
                    <a:pt x="572" y="881"/>
                  </a:lnTo>
                  <a:lnTo>
                    <a:pt x="574" y="883"/>
                  </a:lnTo>
                  <a:lnTo>
                    <a:pt x="576" y="885"/>
                  </a:lnTo>
                  <a:lnTo>
                    <a:pt x="576" y="885"/>
                  </a:lnTo>
                  <a:lnTo>
                    <a:pt x="582" y="884"/>
                  </a:lnTo>
                  <a:lnTo>
                    <a:pt x="590" y="884"/>
                  </a:lnTo>
                  <a:lnTo>
                    <a:pt x="594" y="885"/>
                  </a:lnTo>
                  <a:lnTo>
                    <a:pt x="596" y="887"/>
                  </a:lnTo>
                  <a:lnTo>
                    <a:pt x="599" y="889"/>
                  </a:lnTo>
                  <a:lnTo>
                    <a:pt x="600" y="892"/>
                  </a:lnTo>
                  <a:lnTo>
                    <a:pt x="600" y="892"/>
                  </a:lnTo>
                  <a:lnTo>
                    <a:pt x="602" y="890"/>
                  </a:lnTo>
                  <a:lnTo>
                    <a:pt x="604" y="890"/>
                  </a:lnTo>
                  <a:lnTo>
                    <a:pt x="608" y="891"/>
                  </a:lnTo>
                  <a:lnTo>
                    <a:pt x="611" y="892"/>
                  </a:lnTo>
                  <a:lnTo>
                    <a:pt x="614" y="895"/>
                  </a:lnTo>
                  <a:lnTo>
                    <a:pt x="614" y="895"/>
                  </a:lnTo>
                  <a:lnTo>
                    <a:pt x="618" y="896"/>
                  </a:lnTo>
                  <a:lnTo>
                    <a:pt x="620" y="897"/>
                  </a:lnTo>
                  <a:lnTo>
                    <a:pt x="621" y="899"/>
                  </a:lnTo>
                  <a:lnTo>
                    <a:pt x="621" y="899"/>
                  </a:lnTo>
                  <a:lnTo>
                    <a:pt x="623" y="899"/>
                  </a:lnTo>
                  <a:lnTo>
                    <a:pt x="626" y="899"/>
                  </a:lnTo>
                  <a:lnTo>
                    <a:pt x="632" y="900"/>
                  </a:lnTo>
                  <a:lnTo>
                    <a:pt x="638" y="902"/>
                  </a:lnTo>
                  <a:lnTo>
                    <a:pt x="643" y="903"/>
                  </a:lnTo>
                  <a:lnTo>
                    <a:pt x="643" y="903"/>
                  </a:lnTo>
                  <a:lnTo>
                    <a:pt x="649" y="903"/>
                  </a:lnTo>
                  <a:lnTo>
                    <a:pt x="654" y="903"/>
                  </a:lnTo>
                  <a:lnTo>
                    <a:pt x="656" y="903"/>
                  </a:lnTo>
                  <a:lnTo>
                    <a:pt x="658" y="904"/>
                  </a:lnTo>
                  <a:lnTo>
                    <a:pt x="660" y="905"/>
                  </a:lnTo>
                  <a:lnTo>
                    <a:pt x="661" y="908"/>
                  </a:lnTo>
                  <a:lnTo>
                    <a:pt x="661" y="908"/>
                  </a:lnTo>
                  <a:lnTo>
                    <a:pt x="665" y="906"/>
                  </a:lnTo>
                  <a:lnTo>
                    <a:pt x="669" y="906"/>
                  </a:lnTo>
                  <a:lnTo>
                    <a:pt x="679" y="908"/>
                  </a:lnTo>
                  <a:lnTo>
                    <a:pt x="679" y="908"/>
                  </a:lnTo>
                  <a:lnTo>
                    <a:pt x="679" y="906"/>
                  </a:lnTo>
                  <a:lnTo>
                    <a:pt x="680" y="905"/>
                  </a:lnTo>
                  <a:lnTo>
                    <a:pt x="681" y="906"/>
                  </a:lnTo>
                  <a:lnTo>
                    <a:pt x="681" y="906"/>
                  </a:lnTo>
                  <a:lnTo>
                    <a:pt x="683" y="908"/>
                  </a:lnTo>
                  <a:lnTo>
                    <a:pt x="684" y="909"/>
                  </a:lnTo>
                  <a:lnTo>
                    <a:pt x="693" y="908"/>
                  </a:lnTo>
                  <a:lnTo>
                    <a:pt x="693" y="908"/>
                  </a:lnTo>
                  <a:lnTo>
                    <a:pt x="701" y="908"/>
                  </a:lnTo>
                  <a:lnTo>
                    <a:pt x="701" y="908"/>
                  </a:lnTo>
                  <a:lnTo>
                    <a:pt x="706" y="909"/>
                  </a:lnTo>
                  <a:lnTo>
                    <a:pt x="711" y="910"/>
                  </a:lnTo>
                  <a:lnTo>
                    <a:pt x="711" y="910"/>
                  </a:lnTo>
                  <a:lnTo>
                    <a:pt x="715" y="915"/>
                  </a:lnTo>
                  <a:lnTo>
                    <a:pt x="715" y="915"/>
                  </a:lnTo>
                  <a:lnTo>
                    <a:pt x="716" y="915"/>
                  </a:lnTo>
                  <a:lnTo>
                    <a:pt x="717" y="914"/>
                  </a:lnTo>
                  <a:lnTo>
                    <a:pt x="717" y="912"/>
                  </a:lnTo>
                  <a:lnTo>
                    <a:pt x="717" y="912"/>
                  </a:lnTo>
                  <a:lnTo>
                    <a:pt x="718" y="912"/>
                  </a:lnTo>
                  <a:lnTo>
                    <a:pt x="719" y="914"/>
                  </a:lnTo>
                  <a:lnTo>
                    <a:pt x="719" y="915"/>
                  </a:lnTo>
                  <a:lnTo>
                    <a:pt x="719" y="915"/>
                  </a:lnTo>
                  <a:lnTo>
                    <a:pt x="726" y="915"/>
                  </a:lnTo>
                  <a:lnTo>
                    <a:pt x="733" y="915"/>
                  </a:lnTo>
                  <a:lnTo>
                    <a:pt x="733" y="915"/>
                  </a:lnTo>
                  <a:lnTo>
                    <a:pt x="739" y="916"/>
                  </a:lnTo>
                  <a:lnTo>
                    <a:pt x="743" y="916"/>
                  </a:lnTo>
                  <a:lnTo>
                    <a:pt x="746" y="917"/>
                  </a:lnTo>
                  <a:lnTo>
                    <a:pt x="746" y="917"/>
                  </a:lnTo>
                  <a:lnTo>
                    <a:pt x="747" y="918"/>
                  </a:lnTo>
                  <a:lnTo>
                    <a:pt x="748" y="919"/>
                  </a:lnTo>
                  <a:lnTo>
                    <a:pt x="749" y="921"/>
                  </a:lnTo>
                  <a:lnTo>
                    <a:pt x="750" y="921"/>
                  </a:lnTo>
                  <a:lnTo>
                    <a:pt x="750" y="921"/>
                  </a:lnTo>
                  <a:lnTo>
                    <a:pt x="755" y="922"/>
                  </a:lnTo>
                  <a:lnTo>
                    <a:pt x="760" y="921"/>
                  </a:lnTo>
                  <a:lnTo>
                    <a:pt x="764" y="921"/>
                  </a:lnTo>
                  <a:lnTo>
                    <a:pt x="766" y="922"/>
                  </a:lnTo>
                  <a:lnTo>
                    <a:pt x="768" y="924"/>
                  </a:lnTo>
                  <a:lnTo>
                    <a:pt x="768" y="924"/>
                  </a:lnTo>
                  <a:lnTo>
                    <a:pt x="772" y="922"/>
                  </a:lnTo>
                  <a:lnTo>
                    <a:pt x="775" y="920"/>
                  </a:lnTo>
                  <a:lnTo>
                    <a:pt x="777" y="919"/>
                  </a:lnTo>
                  <a:lnTo>
                    <a:pt x="780" y="917"/>
                  </a:lnTo>
                  <a:lnTo>
                    <a:pt x="780" y="917"/>
                  </a:lnTo>
                  <a:lnTo>
                    <a:pt x="782" y="919"/>
                  </a:lnTo>
                  <a:lnTo>
                    <a:pt x="786" y="920"/>
                  </a:lnTo>
                  <a:lnTo>
                    <a:pt x="795" y="921"/>
                  </a:lnTo>
                  <a:lnTo>
                    <a:pt x="803" y="921"/>
                  </a:lnTo>
                  <a:lnTo>
                    <a:pt x="806" y="922"/>
                  </a:lnTo>
                  <a:lnTo>
                    <a:pt x="809" y="924"/>
                  </a:lnTo>
                  <a:lnTo>
                    <a:pt x="809" y="924"/>
                  </a:lnTo>
                  <a:lnTo>
                    <a:pt x="810" y="924"/>
                  </a:lnTo>
                  <a:lnTo>
                    <a:pt x="811" y="924"/>
                  </a:lnTo>
                  <a:lnTo>
                    <a:pt x="816" y="924"/>
                  </a:lnTo>
                  <a:lnTo>
                    <a:pt x="816" y="924"/>
                  </a:lnTo>
                  <a:lnTo>
                    <a:pt x="825" y="923"/>
                  </a:lnTo>
                  <a:lnTo>
                    <a:pt x="836" y="924"/>
                  </a:lnTo>
                  <a:lnTo>
                    <a:pt x="836" y="924"/>
                  </a:lnTo>
                  <a:lnTo>
                    <a:pt x="847" y="925"/>
                  </a:lnTo>
                  <a:lnTo>
                    <a:pt x="855" y="926"/>
                  </a:lnTo>
                  <a:lnTo>
                    <a:pt x="863" y="926"/>
                  </a:lnTo>
                  <a:lnTo>
                    <a:pt x="863" y="926"/>
                  </a:lnTo>
                  <a:lnTo>
                    <a:pt x="866" y="925"/>
                  </a:lnTo>
                  <a:lnTo>
                    <a:pt x="868" y="924"/>
                  </a:lnTo>
                  <a:lnTo>
                    <a:pt x="871" y="923"/>
                  </a:lnTo>
                  <a:lnTo>
                    <a:pt x="877" y="924"/>
                  </a:lnTo>
                  <a:lnTo>
                    <a:pt x="877" y="924"/>
                  </a:lnTo>
                  <a:lnTo>
                    <a:pt x="878" y="925"/>
                  </a:lnTo>
                  <a:lnTo>
                    <a:pt x="879" y="926"/>
                  </a:lnTo>
                  <a:lnTo>
                    <a:pt x="879" y="926"/>
                  </a:lnTo>
                  <a:lnTo>
                    <a:pt x="882" y="925"/>
                  </a:lnTo>
                  <a:lnTo>
                    <a:pt x="884" y="924"/>
                  </a:lnTo>
                  <a:lnTo>
                    <a:pt x="885" y="924"/>
                  </a:lnTo>
                  <a:lnTo>
                    <a:pt x="887" y="926"/>
                  </a:lnTo>
                  <a:lnTo>
                    <a:pt x="887" y="926"/>
                  </a:lnTo>
                  <a:lnTo>
                    <a:pt x="896" y="926"/>
                  </a:lnTo>
                  <a:lnTo>
                    <a:pt x="907" y="926"/>
                  </a:lnTo>
                  <a:lnTo>
                    <a:pt x="907" y="926"/>
                  </a:lnTo>
                  <a:lnTo>
                    <a:pt x="919" y="924"/>
                  </a:lnTo>
                  <a:lnTo>
                    <a:pt x="926" y="923"/>
                  </a:lnTo>
                  <a:lnTo>
                    <a:pt x="934" y="924"/>
                  </a:lnTo>
                  <a:lnTo>
                    <a:pt x="934" y="924"/>
                  </a:lnTo>
                  <a:lnTo>
                    <a:pt x="941" y="925"/>
                  </a:lnTo>
                  <a:lnTo>
                    <a:pt x="945" y="926"/>
                  </a:lnTo>
                  <a:lnTo>
                    <a:pt x="948" y="926"/>
                  </a:lnTo>
                  <a:lnTo>
                    <a:pt x="948" y="926"/>
                  </a:lnTo>
                  <a:lnTo>
                    <a:pt x="950" y="925"/>
                  </a:lnTo>
                  <a:lnTo>
                    <a:pt x="952" y="924"/>
                  </a:lnTo>
                  <a:lnTo>
                    <a:pt x="954" y="922"/>
                  </a:lnTo>
                  <a:lnTo>
                    <a:pt x="957" y="921"/>
                  </a:lnTo>
                  <a:lnTo>
                    <a:pt x="957" y="921"/>
                  </a:lnTo>
                  <a:lnTo>
                    <a:pt x="962" y="921"/>
                  </a:lnTo>
                  <a:lnTo>
                    <a:pt x="967" y="920"/>
                  </a:lnTo>
                  <a:lnTo>
                    <a:pt x="973" y="920"/>
                  </a:lnTo>
                  <a:lnTo>
                    <a:pt x="980" y="919"/>
                  </a:lnTo>
                  <a:lnTo>
                    <a:pt x="980" y="919"/>
                  </a:lnTo>
                  <a:lnTo>
                    <a:pt x="986" y="917"/>
                  </a:lnTo>
                  <a:lnTo>
                    <a:pt x="986" y="917"/>
                  </a:lnTo>
                  <a:lnTo>
                    <a:pt x="988" y="917"/>
                  </a:lnTo>
                  <a:lnTo>
                    <a:pt x="990" y="917"/>
                  </a:lnTo>
                  <a:lnTo>
                    <a:pt x="990" y="917"/>
                  </a:lnTo>
                  <a:lnTo>
                    <a:pt x="992" y="916"/>
                  </a:lnTo>
                  <a:lnTo>
                    <a:pt x="994" y="915"/>
                  </a:lnTo>
                  <a:lnTo>
                    <a:pt x="1000" y="915"/>
                  </a:lnTo>
                  <a:lnTo>
                    <a:pt x="1000" y="915"/>
                  </a:lnTo>
                  <a:lnTo>
                    <a:pt x="1012" y="912"/>
                  </a:lnTo>
                  <a:lnTo>
                    <a:pt x="1026" y="910"/>
                  </a:lnTo>
                  <a:lnTo>
                    <a:pt x="1026" y="910"/>
                  </a:lnTo>
                  <a:lnTo>
                    <a:pt x="1037" y="908"/>
                  </a:lnTo>
                  <a:lnTo>
                    <a:pt x="1037" y="908"/>
                  </a:lnTo>
                  <a:lnTo>
                    <a:pt x="1046" y="904"/>
                  </a:lnTo>
                  <a:lnTo>
                    <a:pt x="1049" y="902"/>
                  </a:lnTo>
                  <a:lnTo>
                    <a:pt x="1053" y="901"/>
                  </a:lnTo>
                  <a:lnTo>
                    <a:pt x="1053" y="901"/>
                  </a:lnTo>
                  <a:lnTo>
                    <a:pt x="1058" y="901"/>
                  </a:lnTo>
                  <a:lnTo>
                    <a:pt x="1064" y="900"/>
                  </a:lnTo>
                  <a:lnTo>
                    <a:pt x="1069" y="900"/>
                  </a:lnTo>
                  <a:lnTo>
                    <a:pt x="1073" y="899"/>
                  </a:lnTo>
                  <a:lnTo>
                    <a:pt x="1073" y="899"/>
                  </a:lnTo>
                  <a:lnTo>
                    <a:pt x="1075" y="899"/>
                  </a:lnTo>
                  <a:lnTo>
                    <a:pt x="1077" y="899"/>
                  </a:lnTo>
                  <a:lnTo>
                    <a:pt x="1077" y="899"/>
                  </a:lnTo>
                  <a:lnTo>
                    <a:pt x="1079" y="898"/>
                  </a:lnTo>
                  <a:lnTo>
                    <a:pt x="1082" y="898"/>
                  </a:lnTo>
                  <a:lnTo>
                    <a:pt x="1085" y="898"/>
                  </a:lnTo>
                  <a:lnTo>
                    <a:pt x="1089" y="897"/>
                  </a:lnTo>
                  <a:lnTo>
                    <a:pt x="1089" y="897"/>
                  </a:lnTo>
                  <a:lnTo>
                    <a:pt x="1096" y="892"/>
                  </a:lnTo>
                  <a:lnTo>
                    <a:pt x="1103" y="887"/>
                  </a:lnTo>
                  <a:lnTo>
                    <a:pt x="1103" y="887"/>
                  </a:lnTo>
                  <a:lnTo>
                    <a:pt x="1111" y="887"/>
                  </a:lnTo>
                  <a:lnTo>
                    <a:pt x="1117" y="885"/>
                  </a:lnTo>
                  <a:lnTo>
                    <a:pt x="1125" y="883"/>
                  </a:lnTo>
                  <a:lnTo>
                    <a:pt x="1132" y="881"/>
                  </a:lnTo>
                  <a:lnTo>
                    <a:pt x="1132" y="881"/>
                  </a:lnTo>
                  <a:lnTo>
                    <a:pt x="1133" y="881"/>
                  </a:lnTo>
                  <a:lnTo>
                    <a:pt x="1133" y="879"/>
                  </a:lnTo>
                  <a:lnTo>
                    <a:pt x="1133" y="878"/>
                  </a:lnTo>
                  <a:lnTo>
                    <a:pt x="1134" y="877"/>
                  </a:lnTo>
                  <a:lnTo>
                    <a:pt x="1134" y="877"/>
                  </a:lnTo>
                  <a:lnTo>
                    <a:pt x="1136" y="876"/>
                  </a:lnTo>
                  <a:lnTo>
                    <a:pt x="1139" y="876"/>
                  </a:lnTo>
                  <a:lnTo>
                    <a:pt x="1143" y="875"/>
                  </a:lnTo>
                  <a:lnTo>
                    <a:pt x="1143" y="874"/>
                  </a:lnTo>
                  <a:lnTo>
                    <a:pt x="1143" y="872"/>
                  </a:lnTo>
                  <a:lnTo>
                    <a:pt x="1143" y="872"/>
                  </a:lnTo>
                  <a:lnTo>
                    <a:pt x="1148" y="872"/>
                  </a:lnTo>
                  <a:lnTo>
                    <a:pt x="1152" y="870"/>
                  </a:lnTo>
                  <a:lnTo>
                    <a:pt x="1155" y="869"/>
                  </a:lnTo>
                  <a:lnTo>
                    <a:pt x="1160" y="869"/>
                  </a:lnTo>
                  <a:lnTo>
                    <a:pt x="1160" y="869"/>
                  </a:lnTo>
                  <a:lnTo>
                    <a:pt x="1165" y="867"/>
                  </a:lnTo>
                  <a:lnTo>
                    <a:pt x="1169" y="865"/>
                  </a:lnTo>
                  <a:lnTo>
                    <a:pt x="1172" y="863"/>
                  </a:lnTo>
                  <a:lnTo>
                    <a:pt x="1174" y="861"/>
                  </a:lnTo>
                  <a:lnTo>
                    <a:pt x="1174" y="859"/>
                  </a:lnTo>
                  <a:lnTo>
                    <a:pt x="1174" y="859"/>
                  </a:lnTo>
                  <a:lnTo>
                    <a:pt x="1177" y="859"/>
                  </a:lnTo>
                  <a:lnTo>
                    <a:pt x="1180" y="858"/>
                  </a:lnTo>
                  <a:lnTo>
                    <a:pt x="1182" y="857"/>
                  </a:lnTo>
                  <a:lnTo>
                    <a:pt x="1184" y="854"/>
                  </a:lnTo>
                  <a:lnTo>
                    <a:pt x="1184" y="854"/>
                  </a:lnTo>
                  <a:lnTo>
                    <a:pt x="1188" y="855"/>
                  </a:lnTo>
                  <a:lnTo>
                    <a:pt x="1191" y="854"/>
                  </a:lnTo>
                  <a:lnTo>
                    <a:pt x="1193" y="853"/>
                  </a:lnTo>
                  <a:lnTo>
                    <a:pt x="1196" y="851"/>
                  </a:lnTo>
                  <a:lnTo>
                    <a:pt x="1196" y="851"/>
                  </a:lnTo>
                  <a:lnTo>
                    <a:pt x="1199" y="851"/>
                  </a:lnTo>
                  <a:lnTo>
                    <a:pt x="1200" y="849"/>
                  </a:lnTo>
                  <a:lnTo>
                    <a:pt x="1204" y="845"/>
                  </a:lnTo>
                  <a:lnTo>
                    <a:pt x="1204" y="845"/>
                  </a:lnTo>
                  <a:lnTo>
                    <a:pt x="1208" y="843"/>
                  </a:lnTo>
                  <a:lnTo>
                    <a:pt x="1209" y="842"/>
                  </a:lnTo>
                  <a:lnTo>
                    <a:pt x="1210" y="841"/>
                  </a:lnTo>
                  <a:lnTo>
                    <a:pt x="1210" y="841"/>
                  </a:lnTo>
                  <a:lnTo>
                    <a:pt x="1215" y="841"/>
                  </a:lnTo>
                  <a:lnTo>
                    <a:pt x="1218" y="840"/>
                  </a:lnTo>
                  <a:lnTo>
                    <a:pt x="1226" y="839"/>
                  </a:lnTo>
                  <a:lnTo>
                    <a:pt x="1226" y="839"/>
                  </a:lnTo>
                  <a:lnTo>
                    <a:pt x="1228" y="838"/>
                  </a:lnTo>
                  <a:lnTo>
                    <a:pt x="1229" y="837"/>
                  </a:lnTo>
                  <a:lnTo>
                    <a:pt x="1230" y="834"/>
                  </a:lnTo>
                  <a:lnTo>
                    <a:pt x="1230" y="834"/>
                  </a:lnTo>
                  <a:lnTo>
                    <a:pt x="1234" y="833"/>
                  </a:lnTo>
                  <a:lnTo>
                    <a:pt x="1237" y="831"/>
                  </a:lnTo>
                  <a:lnTo>
                    <a:pt x="1237" y="831"/>
                  </a:lnTo>
                  <a:lnTo>
                    <a:pt x="1249" y="822"/>
                  </a:lnTo>
                  <a:lnTo>
                    <a:pt x="1255" y="818"/>
                  </a:lnTo>
                  <a:lnTo>
                    <a:pt x="1261" y="814"/>
                  </a:lnTo>
                  <a:lnTo>
                    <a:pt x="1261" y="814"/>
                  </a:lnTo>
                  <a:lnTo>
                    <a:pt x="1263" y="813"/>
                  </a:lnTo>
                  <a:lnTo>
                    <a:pt x="1264" y="810"/>
                  </a:lnTo>
                  <a:lnTo>
                    <a:pt x="1264" y="808"/>
                  </a:lnTo>
                  <a:lnTo>
                    <a:pt x="1267" y="807"/>
                  </a:lnTo>
                  <a:lnTo>
                    <a:pt x="1267" y="807"/>
                  </a:lnTo>
                  <a:lnTo>
                    <a:pt x="1269" y="807"/>
                  </a:lnTo>
                  <a:lnTo>
                    <a:pt x="1271" y="807"/>
                  </a:lnTo>
                  <a:lnTo>
                    <a:pt x="1271" y="807"/>
                  </a:lnTo>
                  <a:lnTo>
                    <a:pt x="1273" y="804"/>
                  </a:lnTo>
                  <a:lnTo>
                    <a:pt x="1275" y="802"/>
                  </a:lnTo>
                  <a:lnTo>
                    <a:pt x="1275" y="802"/>
                  </a:lnTo>
                  <a:lnTo>
                    <a:pt x="1279" y="801"/>
                  </a:lnTo>
                  <a:lnTo>
                    <a:pt x="1281" y="800"/>
                  </a:lnTo>
                  <a:lnTo>
                    <a:pt x="1281" y="798"/>
                  </a:lnTo>
                  <a:lnTo>
                    <a:pt x="1281" y="798"/>
                  </a:lnTo>
                  <a:lnTo>
                    <a:pt x="1282" y="797"/>
                  </a:lnTo>
                  <a:lnTo>
                    <a:pt x="1283" y="796"/>
                  </a:lnTo>
                  <a:lnTo>
                    <a:pt x="1287" y="796"/>
                  </a:lnTo>
                  <a:lnTo>
                    <a:pt x="1287" y="796"/>
                  </a:lnTo>
                  <a:lnTo>
                    <a:pt x="1290" y="794"/>
                  </a:lnTo>
                  <a:lnTo>
                    <a:pt x="1293" y="792"/>
                  </a:lnTo>
                  <a:lnTo>
                    <a:pt x="1293" y="792"/>
                  </a:lnTo>
                  <a:lnTo>
                    <a:pt x="1302" y="787"/>
                  </a:lnTo>
                  <a:lnTo>
                    <a:pt x="1302" y="787"/>
                  </a:lnTo>
                  <a:lnTo>
                    <a:pt x="1304" y="784"/>
                  </a:lnTo>
                  <a:lnTo>
                    <a:pt x="1307" y="781"/>
                  </a:lnTo>
                  <a:lnTo>
                    <a:pt x="1310" y="780"/>
                  </a:lnTo>
                  <a:lnTo>
                    <a:pt x="1311" y="779"/>
                  </a:lnTo>
                  <a:lnTo>
                    <a:pt x="1313" y="780"/>
                  </a:lnTo>
                  <a:lnTo>
                    <a:pt x="1313" y="780"/>
                  </a:lnTo>
                  <a:lnTo>
                    <a:pt x="1315" y="778"/>
                  </a:lnTo>
                  <a:lnTo>
                    <a:pt x="1315" y="775"/>
                  </a:lnTo>
                  <a:lnTo>
                    <a:pt x="1316" y="772"/>
                  </a:lnTo>
                  <a:lnTo>
                    <a:pt x="1318" y="768"/>
                  </a:lnTo>
                  <a:lnTo>
                    <a:pt x="1318" y="768"/>
                  </a:lnTo>
                  <a:lnTo>
                    <a:pt x="1324" y="766"/>
                  </a:lnTo>
                  <a:lnTo>
                    <a:pt x="1330" y="763"/>
                  </a:lnTo>
                  <a:lnTo>
                    <a:pt x="1334" y="758"/>
                  </a:lnTo>
                  <a:lnTo>
                    <a:pt x="1338" y="754"/>
                  </a:lnTo>
                  <a:lnTo>
                    <a:pt x="1338" y="754"/>
                  </a:lnTo>
                  <a:lnTo>
                    <a:pt x="1341" y="754"/>
                  </a:lnTo>
                  <a:lnTo>
                    <a:pt x="1343" y="753"/>
                  </a:lnTo>
                  <a:lnTo>
                    <a:pt x="1346" y="748"/>
                  </a:lnTo>
                  <a:lnTo>
                    <a:pt x="1346" y="748"/>
                  </a:lnTo>
                  <a:lnTo>
                    <a:pt x="1349" y="747"/>
                  </a:lnTo>
                  <a:lnTo>
                    <a:pt x="1352" y="746"/>
                  </a:lnTo>
                  <a:lnTo>
                    <a:pt x="1352" y="746"/>
                  </a:lnTo>
                  <a:lnTo>
                    <a:pt x="1357" y="740"/>
                  </a:lnTo>
                  <a:lnTo>
                    <a:pt x="1360" y="737"/>
                  </a:lnTo>
                  <a:lnTo>
                    <a:pt x="1364" y="735"/>
                  </a:lnTo>
                  <a:lnTo>
                    <a:pt x="1364" y="735"/>
                  </a:lnTo>
                  <a:lnTo>
                    <a:pt x="1366" y="734"/>
                  </a:lnTo>
                  <a:lnTo>
                    <a:pt x="1369" y="731"/>
                  </a:lnTo>
                  <a:lnTo>
                    <a:pt x="1372" y="726"/>
                  </a:lnTo>
                  <a:lnTo>
                    <a:pt x="1372" y="726"/>
                  </a:lnTo>
                  <a:lnTo>
                    <a:pt x="1376" y="723"/>
                  </a:lnTo>
                  <a:lnTo>
                    <a:pt x="1377" y="722"/>
                  </a:lnTo>
                  <a:lnTo>
                    <a:pt x="1378" y="720"/>
                  </a:lnTo>
                  <a:lnTo>
                    <a:pt x="1378" y="720"/>
                  </a:lnTo>
                  <a:lnTo>
                    <a:pt x="1382" y="720"/>
                  </a:lnTo>
                  <a:lnTo>
                    <a:pt x="1385" y="718"/>
                  </a:lnTo>
                  <a:lnTo>
                    <a:pt x="1386" y="717"/>
                  </a:lnTo>
                  <a:lnTo>
                    <a:pt x="1390" y="715"/>
                  </a:lnTo>
                  <a:lnTo>
                    <a:pt x="1390" y="715"/>
                  </a:lnTo>
                  <a:lnTo>
                    <a:pt x="1391" y="715"/>
                  </a:lnTo>
                  <a:lnTo>
                    <a:pt x="1392" y="715"/>
                  </a:lnTo>
                  <a:lnTo>
                    <a:pt x="1393" y="713"/>
                  </a:lnTo>
                  <a:lnTo>
                    <a:pt x="1394" y="709"/>
                  </a:lnTo>
                  <a:lnTo>
                    <a:pt x="1395" y="708"/>
                  </a:lnTo>
                  <a:lnTo>
                    <a:pt x="1396" y="708"/>
                  </a:lnTo>
                  <a:lnTo>
                    <a:pt x="1396" y="708"/>
                  </a:lnTo>
                  <a:lnTo>
                    <a:pt x="1398" y="707"/>
                  </a:lnTo>
                  <a:lnTo>
                    <a:pt x="1400" y="705"/>
                  </a:lnTo>
                  <a:lnTo>
                    <a:pt x="1402" y="703"/>
                  </a:lnTo>
                  <a:lnTo>
                    <a:pt x="1403" y="699"/>
                  </a:lnTo>
                  <a:lnTo>
                    <a:pt x="1403" y="699"/>
                  </a:lnTo>
                  <a:lnTo>
                    <a:pt x="1407" y="698"/>
                  </a:lnTo>
                  <a:lnTo>
                    <a:pt x="1412" y="696"/>
                  </a:lnTo>
                  <a:lnTo>
                    <a:pt x="1419" y="691"/>
                  </a:lnTo>
                  <a:lnTo>
                    <a:pt x="1419" y="691"/>
                  </a:lnTo>
                  <a:lnTo>
                    <a:pt x="1425" y="685"/>
                  </a:lnTo>
                  <a:lnTo>
                    <a:pt x="1428" y="681"/>
                  </a:lnTo>
                  <a:lnTo>
                    <a:pt x="1430" y="677"/>
                  </a:lnTo>
                  <a:lnTo>
                    <a:pt x="1430" y="677"/>
                  </a:lnTo>
                  <a:lnTo>
                    <a:pt x="1434" y="676"/>
                  </a:lnTo>
                  <a:lnTo>
                    <a:pt x="1438" y="675"/>
                  </a:lnTo>
                  <a:lnTo>
                    <a:pt x="1440" y="673"/>
                  </a:lnTo>
                  <a:lnTo>
                    <a:pt x="1443" y="670"/>
                  </a:lnTo>
                  <a:lnTo>
                    <a:pt x="1446" y="663"/>
                  </a:lnTo>
                  <a:lnTo>
                    <a:pt x="1449" y="657"/>
                  </a:lnTo>
                  <a:lnTo>
                    <a:pt x="1449" y="657"/>
                  </a:lnTo>
                  <a:lnTo>
                    <a:pt x="1454" y="655"/>
                  </a:lnTo>
                  <a:lnTo>
                    <a:pt x="1459" y="655"/>
                  </a:lnTo>
                  <a:lnTo>
                    <a:pt x="1459" y="655"/>
                  </a:lnTo>
                  <a:lnTo>
                    <a:pt x="1458" y="652"/>
                  </a:lnTo>
                  <a:lnTo>
                    <a:pt x="1459" y="650"/>
                  </a:lnTo>
                  <a:lnTo>
                    <a:pt x="1461" y="646"/>
                  </a:lnTo>
                  <a:lnTo>
                    <a:pt x="1464" y="644"/>
                  </a:lnTo>
                  <a:lnTo>
                    <a:pt x="1467" y="641"/>
                  </a:lnTo>
                  <a:lnTo>
                    <a:pt x="1467" y="641"/>
                  </a:lnTo>
                  <a:lnTo>
                    <a:pt x="1469" y="638"/>
                  </a:lnTo>
                  <a:lnTo>
                    <a:pt x="1471" y="636"/>
                  </a:lnTo>
                  <a:lnTo>
                    <a:pt x="1472" y="634"/>
                  </a:lnTo>
                  <a:lnTo>
                    <a:pt x="1473" y="634"/>
                  </a:lnTo>
                  <a:lnTo>
                    <a:pt x="1475" y="635"/>
                  </a:lnTo>
                  <a:lnTo>
                    <a:pt x="1475" y="635"/>
                  </a:lnTo>
                  <a:lnTo>
                    <a:pt x="1474" y="631"/>
                  </a:lnTo>
                  <a:lnTo>
                    <a:pt x="1476" y="627"/>
                  </a:lnTo>
                  <a:lnTo>
                    <a:pt x="1481" y="623"/>
                  </a:lnTo>
                  <a:lnTo>
                    <a:pt x="1481" y="623"/>
                  </a:lnTo>
                  <a:lnTo>
                    <a:pt x="1487" y="616"/>
                  </a:lnTo>
                  <a:lnTo>
                    <a:pt x="1490" y="613"/>
                  </a:lnTo>
                  <a:lnTo>
                    <a:pt x="1495" y="610"/>
                  </a:lnTo>
                  <a:lnTo>
                    <a:pt x="1495" y="610"/>
                  </a:lnTo>
                  <a:lnTo>
                    <a:pt x="1495" y="606"/>
                  </a:lnTo>
                  <a:lnTo>
                    <a:pt x="1495" y="605"/>
                  </a:lnTo>
                  <a:lnTo>
                    <a:pt x="1497" y="603"/>
                  </a:lnTo>
                  <a:lnTo>
                    <a:pt x="1499" y="601"/>
                  </a:lnTo>
                  <a:lnTo>
                    <a:pt x="1500" y="599"/>
                  </a:lnTo>
                  <a:lnTo>
                    <a:pt x="1499" y="596"/>
                  </a:lnTo>
                  <a:lnTo>
                    <a:pt x="1499" y="596"/>
                  </a:lnTo>
                  <a:lnTo>
                    <a:pt x="1504" y="594"/>
                  </a:lnTo>
                  <a:lnTo>
                    <a:pt x="1508" y="592"/>
                  </a:lnTo>
                  <a:lnTo>
                    <a:pt x="1508" y="592"/>
                  </a:lnTo>
                  <a:lnTo>
                    <a:pt x="1508" y="589"/>
                  </a:lnTo>
                  <a:lnTo>
                    <a:pt x="1509" y="585"/>
                  </a:lnTo>
                  <a:lnTo>
                    <a:pt x="1510" y="583"/>
                  </a:lnTo>
                  <a:lnTo>
                    <a:pt x="1510" y="580"/>
                  </a:lnTo>
                  <a:lnTo>
                    <a:pt x="1510" y="580"/>
                  </a:lnTo>
                  <a:lnTo>
                    <a:pt x="1513" y="579"/>
                  </a:lnTo>
                  <a:lnTo>
                    <a:pt x="1515" y="578"/>
                  </a:lnTo>
                  <a:lnTo>
                    <a:pt x="1516" y="576"/>
                  </a:lnTo>
                  <a:lnTo>
                    <a:pt x="1519" y="576"/>
                  </a:lnTo>
                  <a:lnTo>
                    <a:pt x="1519" y="576"/>
                  </a:lnTo>
                  <a:lnTo>
                    <a:pt x="1520" y="571"/>
                  </a:lnTo>
                  <a:lnTo>
                    <a:pt x="1522" y="567"/>
                  </a:lnTo>
                  <a:lnTo>
                    <a:pt x="1525" y="564"/>
                  </a:lnTo>
                  <a:lnTo>
                    <a:pt x="1528" y="562"/>
                  </a:lnTo>
                  <a:lnTo>
                    <a:pt x="1528" y="562"/>
                  </a:lnTo>
                  <a:lnTo>
                    <a:pt x="1527" y="557"/>
                  </a:lnTo>
                  <a:lnTo>
                    <a:pt x="1528" y="552"/>
                  </a:lnTo>
                  <a:lnTo>
                    <a:pt x="1528" y="552"/>
                  </a:lnTo>
                  <a:lnTo>
                    <a:pt x="1529" y="551"/>
                  </a:lnTo>
                  <a:lnTo>
                    <a:pt x="1530" y="550"/>
                  </a:lnTo>
                  <a:lnTo>
                    <a:pt x="1530" y="546"/>
                  </a:lnTo>
                  <a:lnTo>
                    <a:pt x="1530" y="546"/>
                  </a:lnTo>
                  <a:lnTo>
                    <a:pt x="1534" y="545"/>
                  </a:lnTo>
                  <a:lnTo>
                    <a:pt x="1535" y="543"/>
                  </a:lnTo>
                  <a:lnTo>
                    <a:pt x="1537" y="541"/>
                  </a:lnTo>
                  <a:lnTo>
                    <a:pt x="1540" y="540"/>
                  </a:lnTo>
                  <a:lnTo>
                    <a:pt x="1540" y="540"/>
                  </a:lnTo>
                  <a:lnTo>
                    <a:pt x="1540" y="536"/>
                  </a:lnTo>
                  <a:lnTo>
                    <a:pt x="1542" y="534"/>
                  </a:lnTo>
                  <a:lnTo>
                    <a:pt x="1546" y="529"/>
                  </a:lnTo>
                  <a:lnTo>
                    <a:pt x="1546" y="529"/>
                  </a:lnTo>
                  <a:lnTo>
                    <a:pt x="1548" y="523"/>
                  </a:lnTo>
                  <a:lnTo>
                    <a:pt x="1549" y="520"/>
                  </a:lnTo>
                  <a:lnTo>
                    <a:pt x="1551" y="520"/>
                  </a:lnTo>
                  <a:lnTo>
                    <a:pt x="1552" y="520"/>
                  </a:lnTo>
                  <a:lnTo>
                    <a:pt x="1552" y="520"/>
                  </a:lnTo>
                  <a:lnTo>
                    <a:pt x="1554" y="517"/>
                  </a:lnTo>
                  <a:lnTo>
                    <a:pt x="1555" y="515"/>
                  </a:lnTo>
                  <a:lnTo>
                    <a:pt x="1556" y="513"/>
                  </a:lnTo>
                  <a:lnTo>
                    <a:pt x="1556" y="509"/>
                  </a:lnTo>
                  <a:lnTo>
                    <a:pt x="1556" y="509"/>
                  </a:lnTo>
                  <a:lnTo>
                    <a:pt x="1561" y="505"/>
                  </a:lnTo>
                  <a:lnTo>
                    <a:pt x="1563" y="502"/>
                  </a:lnTo>
                  <a:lnTo>
                    <a:pt x="1564" y="500"/>
                  </a:lnTo>
                  <a:lnTo>
                    <a:pt x="1564" y="500"/>
                  </a:lnTo>
                  <a:lnTo>
                    <a:pt x="1564" y="497"/>
                  </a:lnTo>
                  <a:lnTo>
                    <a:pt x="1565" y="496"/>
                  </a:lnTo>
                  <a:lnTo>
                    <a:pt x="1566" y="496"/>
                  </a:lnTo>
                  <a:lnTo>
                    <a:pt x="1568" y="495"/>
                  </a:lnTo>
                  <a:lnTo>
                    <a:pt x="1568" y="495"/>
                  </a:lnTo>
                  <a:lnTo>
                    <a:pt x="1568" y="489"/>
                  </a:lnTo>
                  <a:lnTo>
                    <a:pt x="1569" y="484"/>
                  </a:lnTo>
                  <a:lnTo>
                    <a:pt x="1571" y="479"/>
                  </a:lnTo>
                  <a:lnTo>
                    <a:pt x="1571" y="473"/>
                  </a:lnTo>
                  <a:lnTo>
                    <a:pt x="1571" y="473"/>
                  </a:lnTo>
                  <a:lnTo>
                    <a:pt x="1574" y="471"/>
                  </a:lnTo>
                  <a:lnTo>
                    <a:pt x="1578" y="471"/>
                  </a:lnTo>
                  <a:lnTo>
                    <a:pt x="1578" y="471"/>
                  </a:lnTo>
                  <a:lnTo>
                    <a:pt x="1579" y="462"/>
                  </a:lnTo>
                  <a:lnTo>
                    <a:pt x="1581" y="456"/>
                  </a:lnTo>
                  <a:lnTo>
                    <a:pt x="1584" y="450"/>
                  </a:lnTo>
                  <a:lnTo>
                    <a:pt x="1587" y="444"/>
                  </a:lnTo>
                  <a:lnTo>
                    <a:pt x="1593" y="433"/>
                  </a:lnTo>
                  <a:lnTo>
                    <a:pt x="1597" y="427"/>
                  </a:lnTo>
                  <a:lnTo>
                    <a:pt x="1598" y="419"/>
                  </a:lnTo>
                  <a:lnTo>
                    <a:pt x="1598" y="419"/>
                  </a:lnTo>
                  <a:lnTo>
                    <a:pt x="1600" y="418"/>
                  </a:lnTo>
                  <a:lnTo>
                    <a:pt x="1602" y="417"/>
                  </a:lnTo>
                  <a:lnTo>
                    <a:pt x="1604" y="414"/>
                  </a:lnTo>
                  <a:lnTo>
                    <a:pt x="1606" y="410"/>
                  </a:lnTo>
                  <a:lnTo>
                    <a:pt x="1607" y="409"/>
                  </a:lnTo>
                  <a:lnTo>
                    <a:pt x="1609" y="408"/>
                  </a:lnTo>
                  <a:lnTo>
                    <a:pt x="1609" y="408"/>
                  </a:lnTo>
                  <a:lnTo>
                    <a:pt x="1609" y="394"/>
                  </a:lnTo>
                  <a:lnTo>
                    <a:pt x="1609" y="394"/>
                  </a:lnTo>
                  <a:lnTo>
                    <a:pt x="1612" y="392"/>
                  </a:lnTo>
                  <a:lnTo>
                    <a:pt x="1616" y="389"/>
                  </a:lnTo>
                  <a:lnTo>
                    <a:pt x="1619" y="386"/>
                  </a:lnTo>
                  <a:lnTo>
                    <a:pt x="1623" y="383"/>
                  </a:lnTo>
                  <a:lnTo>
                    <a:pt x="1623" y="383"/>
                  </a:lnTo>
                  <a:lnTo>
                    <a:pt x="1622" y="379"/>
                  </a:lnTo>
                  <a:lnTo>
                    <a:pt x="1622" y="376"/>
                  </a:lnTo>
                  <a:lnTo>
                    <a:pt x="1625" y="370"/>
                  </a:lnTo>
                  <a:lnTo>
                    <a:pt x="1626" y="367"/>
                  </a:lnTo>
                  <a:lnTo>
                    <a:pt x="1627" y="363"/>
                  </a:lnTo>
                  <a:lnTo>
                    <a:pt x="1626" y="361"/>
                  </a:lnTo>
                  <a:lnTo>
                    <a:pt x="1625" y="358"/>
                  </a:lnTo>
                  <a:lnTo>
                    <a:pt x="1625" y="358"/>
                  </a:lnTo>
                  <a:lnTo>
                    <a:pt x="1628" y="352"/>
                  </a:lnTo>
                  <a:lnTo>
                    <a:pt x="1630" y="349"/>
                  </a:lnTo>
                  <a:lnTo>
                    <a:pt x="1633" y="348"/>
                  </a:lnTo>
                  <a:lnTo>
                    <a:pt x="1633" y="348"/>
                  </a:lnTo>
                  <a:lnTo>
                    <a:pt x="1633" y="341"/>
                  </a:lnTo>
                  <a:lnTo>
                    <a:pt x="1636" y="336"/>
                  </a:lnTo>
                  <a:lnTo>
                    <a:pt x="1636" y="336"/>
                  </a:lnTo>
                  <a:lnTo>
                    <a:pt x="1637" y="334"/>
                  </a:lnTo>
                  <a:lnTo>
                    <a:pt x="1637" y="332"/>
                  </a:lnTo>
                  <a:lnTo>
                    <a:pt x="1637" y="329"/>
                  </a:lnTo>
                  <a:lnTo>
                    <a:pt x="1638" y="325"/>
                  </a:lnTo>
                  <a:lnTo>
                    <a:pt x="1638" y="325"/>
                  </a:lnTo>
                  <a:lnTo>
                    <a:pt x="1640" y="323"/>
                  </a:lnTo>
                  <a:lnTo>
                    <a:pt x="1642" y="322"/>
                  </a:lnTo>
                  <a:lnTo>
                    <a:pt x="1642" y="320"/>
                  </a:lnTo>
                  <a:lnTo>
                    <a:pt x="1641" y="316"/>
                  </a:lnTo>
                  <a:lnTo>
                    <a:pt x="1641" y="316"/>
                  </a:lnTo>
                  <a:lnTo>
                    <a:pt x="1642" y="315"/>
                  </a:lnTo>
                  <a:lnTo>
                    <a:pt x="1642" y="314"/>
                  </a:lnTo>
                  <a:lnTo>
                    <a:pt x="1642" y="313"/>
                  </a:lnTo>
                  <a:lnTo>
                    <a:pt x="1643" y="312"/>
                  </a:lnTo>
                  <a:lnTo>
                    <a:pt x="1643" y="312"/>
                  </a:lnTo>
                  <a:lnTo>
                    <a:pt x="1645" y="312"/>
                  </a:lnTo>
                  <a:lnTo>
                    <a:pt x="1647" y="312"/>
                  </a:lnTo>
                  <a:lnTo>
                    <a:pt x="1647" y="312"/>
                  </a:lnTo>
                  <a:lnTo>
                    <a:pt x="1647" y="311"/>
                  </a:lnTo>
                  <a:lnTo>
                    <a:pt x="1646" y="310"/>
                  </a:lnTo>
                  <a:lnTo>
                    <a:pt x="1645" y="308"/>
                  </a:lnTo>
                  <a:lnTo>
                    <a:pt x="1645" y="307"/>
                  </a:lnTo>
                  <a:lnTo>
                    <a:pt x="1645" y="307"/>
                  </a:lnTo>
                  <a:lnTo>
                    <a:pt x="1645" y="306"/>
                  </a:lnTo>
                  <a:lnTo>
                    <a:pt x="1646" y="306"/>
                  </a:lnTo>
                  <a:lnTo>
                    <a:pt x="1647" y="305"/>
                  </a:lnTo>
                  <a:lnTo>
                    <a:pt x="1647" y="305"/>
                  </a:lnTo>
                  <a:lnTo>
                    <a:pt x="1647" y="300"/>
                  </a:lnTo>
                  <a:lnTo>
                    <a:pt x="1647" y="296"/>
                  </a:lnTo>
                  <a:lnTo>
                    <a:pt x="1647" y="296"/>
                  </a:lnTo>
                  <a:lnTo>
                    <a:pt x="1649" y="287"/>
                  </a:lnTo>
                  <a:lnTo>
                    <a:pt x="1649" y="282"/>
                  </a:lnTo>
                  <a:lnTo>
                    <a:pt x="1648" y="280"/>
                  </a:lnTo>
                  <a:lnTo>
                    <a:pt x="1647" y="278"/>
                  </a:lnTo>
                  <a:lnTo>
                    <a:pt x="1647" y="278"/>
                  </a:lnTo>
                  <a:lnTo>
                    <a:pt x="1648" y="273"/>
                  </a:lnTo>
                  <a:lnTo>
                    <a:pt x="1650" y="269"/>
                  </a:lnTo>
                  <a:lnTo>
                    <a:pt x="1653" y="266"/>
                  </a:lnTo>
                  <a:lnTo>
                    <a:pt x="1657" y="262"/>
                  </a:lnTo>
                  <a:lnTo>
                    <a:pt x="1657" y="262"/>
                  </a:lnTo>
                  <a:lnTo>
                    <a:pt x="1657" y="249"/>
                  </a:lnTo>
                  <a:lnTo>
                    <a:pt x="1657" y="249"/>
                  </a:lnTo>
                  <a:lnTo>
                    <a:pt x="1661" y="246"/>
                  </a:lnTo>
                  <a:lnTo>
                    <a:pt x="1665" y="241"/>
                  </a:lnTo>
                  <a:lnTo>
                    <a:pt x="1665" y="241"/>
                  </a:lnTo>
                  <a:lnTo>
                    <a:pt x="1666" y="238"/>
                  </a:lnTo>
                  <a:lnTo>
                    <a:pt x="1665" y="236"/>
                  </a:lnTo>
                  <a:lnTo>
                    <a:pt x="1664" y="234"/>
                  </a:lnTo>
                  <a:lnTo>
                    <a:pt x="1663" y="233"/>
                  </a:lnTo>
                  <a:lnTo>
                    <a:pt x="1660" y="231"/>
                  </a:lnTo>
                  <a:lnTo>
                    <a:pt x="1659" y="229"/>
                  </a:lnTo>
                  <a:lnTo>
                    <a:pt x="1659" y="226"/>
                  </a:lnTo>
                  <a:lnTo>
                    <a:pt x="1659" y="226"/>
                  </a:lnTo>
                  <a:lnTo>
                    <a:pt x="1662" y="225"/>
                  </a:lnTo>
                  <a:lnTo>
                    <a:pt x="1665" y="221"/>
                  </a:lnTo>
                  <a:lnTo>
                    <a:pt x="1669" y="215"/>
                  </a:lnTo>
                  <a:lnTo>
                    <a:pt x="1669" y="215"/>
                  </a:lnTo>
                  <a:lnTo>
                    <a:pt x="1669" y="212"/>
                  </a:lnTo>
                  <a:lnTo>
                    <a:pt x="1668" y="211"/>
                  </a:lnTo>
                  <a:lnTo>
                    <a:pt x="1667" y="209"/>
                  </a:lnTo>
                  <a:lnTo>
                    <a:pt x="1667" y="206"/>
                  </a:lnTo>
                  <a:lnTo>
                    <a:pt x="1667" y="206"/>
                  </a:lnTo>
                  <a:lnTo>
                    <a:pt x="1668" y="204"/>
                  </a:lnTo>
                  <a:lnTo>
                    <a:pt x="1668" y="201"/>
                  </a:lnTo>
                  <a:lnTo>
                    <a:pt x="1668" y="198"/>
                  </a:lnTo>
                  <a:lnTo>
                    <a:pt x="1669" y="197"/>
                  </a:lnTo>
                  <a:lnTo>
                    <a:pt x="1669" y="197"/>
                  </a:lnTo>
                  <a:lnTo>
                    <a:pt x="1671" y="195"/>
                  </a:lnTo>
                  <a:lnTo>
                    <a:pt x="1671" y="194"/>
                  </a:lnTo>
                  <a:lnTo>
                    <a:pt x="1670" y="192"/>
                  </a:lnTo>
                  <a:lnTo>
                    <a:pt x="1669" y="190"/>
                  </a:lnTo>
                  <a:lnTo>
                    <a:pt x="1669" y="190"/>
                  </a:lnTo>
                  <a:lnTo>
                    <a:pt x="1672" y="185"/>
                  </a:lnTo>
                  <a:lnTo>
                    <a:pt x="1672" y="179"/>
                  </a:lnTo>
                  <a:lnTo>
                    <a:pt x="1671" y="178"/>
                  </a:lnTo>
                  <a:lnTo>
                    <a:pt x="1669" y="177"/>
                  </a:lnTo>
                  <a:lnTo>
                    <a:pt x="1669" y="177"/>
                  </a:lnTo>
                  <a:lnTo>
                    <a:pt x="1671" y="174"/>
                  </a:lnTo>
                  <a:lnTo>
                    <a:pt x="1673" y="173"/>
                  </a:lnTo>
                  <a:lnTo>
                    <a:pt x="1679" y="170"/>
                  </a:lnTo>
                  <a:lnTo>
                    <a:pt x="1679" y="170"/>
                  </a:lnTo>
                  <a:lnTo>
                    <a:pt x="1678" y="168"/>
                  </a:lnTo>
                  <a:lnTo>
                    <a:pt x="1678" y="166"/>
                  </a:lnTo>
                  <a:lnTo>
                    <a:pt x="1677" y="164"/>
                  </a:lnTo>
                  <a:lnTo>
                    <a:pt x="1677" y="162"/>
                  </a:lnTo>
                  <a:lnTo>
                    <a:pt x="1677" y="162"/>
                  </a:lnTo>
                  <a:lnTo>
                    <a:pt x="1677" y="158"/>
                  </a:lnTo>
                  <a:lnTo>
                    <a:pt x="1678" y="156"/>
                  </a:lnTo>
                  <a:lnTo>
                    <a:pt x="1679" y="155"/>
                  </a:lnTo>
                  <a:lnTo>
                    <a:pt x="1679" y="152"/>
                  </a:lnTo>
                  <a:lnTo>
                    <a:pt x="1679" y="152"/>
                  </a:lnTo>
                  <a:lnTo>
                    <a:pt x="1678" y="144"/>
                  </a:lnTo>
                  <a:lnTo>
                    <a:pt x="1675" y="139"/>
                  </a:lnTo>
                  <a:lnTo>
                    <a:pt x="1673" y="138"/>
                  </a:lnTo>
                  <a:lnTo>
                    <a:pt x="1671" y="138"/>
                  </a:lnTo>
                  <a:lnTo>
                    <a:pt x="1671" y="138"/>
                  </a:lnTo>
                  <a:lnTo>
                    <a:pt x="1674" y="129"/>
                  </a:lnTo>
                  <a:lnTo>
                    <a:pt x="1679" y="120"/>
                  </a:lnTo>
                  <a:lnTo>
                    <a:pt x="1679" y="120"/>
                  </a:lnTo>
                  <a:lnTo>
                    <a:pt x="1679" y="114"/>
                  </a:lnTo>
                  <a:lnTo>
                    <a:pt x="1679" y="108"/>
                  </a:lnTo>
                  <a:lnTo>
                    <a:pt x="1678" y="98"/>
                  </a:lnTo>
                  <a:lnTo>
                    <a:pt x="1677" y="93"/>
                  </a:lnTo>
                  <a:lnTo>
                    <a:pt x="1678" y="89"/>
                  </a:lnTo>
                  <a:lnTo>
                    <a:pt x="1679" y="86"/>
                  </a:lnTo>
                  <a:lnTo>
                    <a:pt x="1681" y="83"/>
                  </a:lnTo>
                  <a:lnTo>
                    <a:pt x="1681" y="83"/>
                  </a:lnTo>
                  <a:lnTo>
                    <a:pt x="1679" y="79"/>
                  </a:lnTo>
                  <a:lnTo>
                    <a:pt x="1677" y="76"/>
                  </a:lnTo>
                  <a:lnTo>
                    <a:pt x="1671" y="71"/>
                  </a:lnTo>
                  <a:lnTo>
                    <a:pt x="1671" y="71"/>
                  </a:lnTo>
                  <a:lnTo>
                    <a:pt x="1671" y="64"/>
                  </a:lnTo>
                  <a:lnTo>
                    <a:pt x="1672" y="56"/>
                  </a:lnTo>
                  <a:lnTo>
                    <a:pt x="1672" y="50"/>
                  </a:lnTo>
                  <a:lnTo>
                    <a:pt x="1671" y="45"/>
                  </a:lnTo>
                  <a:lnTo>
                    <a:pt x="1671" y="45"/>
                  </a:lnTo>
                  <a:lnTo>
                    <a:pt x="1673" y="44"/>
                  </a:lnTo>
                  <a:lnTo>
                    <a:pt x="1673" y="44"/>
                  </a:lnTo>
                  <a:lnTo>
                    <a:pt x="1671" y="43"/>
                  </a:lnTo>
                  <a:lnTo>
                    <a:pt x="1671" y="43"/>
                  </a:lnTo>
                  <a:lnTo>
                    <a:pt x="1672" y="41"/>
                  </a:lnTo>
                  <a:lnTo>
                    <a:pt x="1674" y="39"/>
                  </a:lnTo>
                  <a:lnTo>
                    <a:pt x="1675" y="38"/>
                  </a:lnTo>
                  <a:lnTo>
                    <a:pt x="1679" y="37"/>
                  </a:lnTo>
                  <a:lnTo>
                    <a:pt x="1679" y="37"/>
                  </a:lnTo>
                  <a:lnTo>
                    <a:pt x="1677" y="35"/>
                  </a:lnTo>
                  <a:lnTo>
                    <a:pt x="1674" y="33"/>
                  </a:lnTo>
                  <a:lnTo>
                    <a:pt x="1674" y="33"/>
                  </a:lnTo>
                  <a:lnTo>
                    <a:pt x="1673" y="30"/>
                  </a:lnTo>
                  <a:lnTo>
                    <a:pt x="1673" y="26"/>
                  </a:lnTo>
                  <a:lnTo>
                    <a:pt x="1672" y="22"/>
                  </a:lnTo>
                  <a:lnTo>
                    <a:pt x="1671" y="17"/>
                  </a:lnTo>
                  <a:lnTo>
                    <a:pt x="1671" y="17"/>
                  </a:lnTo>
                  <a:lnTo>
                    <a:pt x="1672" y="14"/>
                  </a:lnTo>
                  <a:lnTo>
                    <a:pt x="1673" y="12"/>
                  </a:lnTo>
                  <a:lnTo>
                    <a:pt x="1675" y="11"/>
                  </a:lnTo>
                  <a:lnTo>
                    <a:pt x="1679" y="11"/>
                  </a:lnTo>
                  <a:lnTo>
                    <a:pt x="1679" y="11"/>
                  </a:lnTo>
                  <a:lnTo>
                    <a:pt x="1678" y="9"/>
                  </a:lnTo>
                  <a:lnTo>
                    <a:pt x="1674" y="9"/>
                  </a:lnTo>
                  <a:lnTo>
                    <a:pt x="1672" y="8"/>
                  </a:lnTo>
                  <a:lnTo>
                    <a:pt x="1672" y="8"/>
                  </a:lnTo>
                  <a:lnTo>
                    <a:pt x="1671" y="7"/>
                  </a:lnTo>
                  <a:lnTo>
                    <a:pt x="1671" y="7"/>
                  </a:lnTo>
                  <a:lnTo>
                    <a:pt x="1670" y="5"/>
                  </a:lnTo>
                  <a:lnTo>
                    <a:pt x="1670" y="4"/>
                  </a:lnTo>
                  <a:lnTo>
                    <a:pt x="1671" y="0"/>
                  </a:lnTo>
                  <a:lnTo>
                    <a:pt x="1671" y="0"/>
                  </a:lnTo>
                  <a:lnTo>
                    <a:pt x="1674" y="0"/>
                  </a:lnTo>
                  <a:lnTo>
                    <a:pt x="1677" y="0"/>
                  </a:lnTo>
                  <a:lnTo>
                    <a:pt x="1680" y="3"/>
                  </a:lnTo>
                  <a:lnTo>
                    <a:pt x="1681" y="6"/>
                  </a:lnTo>
                  <a:lnTo>
                    <a:pt x="1683" y="9"/>
                  </a:lnTo>
                  <a:lnTo>
                    <a:pt x="1683" y="9"/>
                  </a:lnTo>
                  <a:lnTo>
                    <a:pt x="1688" y="9"/>
                  </a:lnTo>
                  <a:lnTo>
                    <a:pt x="1691" y="10"/>
                  </a:lnTo>
                  <a:lnTo>
                    <a:pt x="1699" y="13"/>
                  </a:lnTo>
                  <a:lnTo>
                    <a:pt x="1699" y="13"/>
                  </a:lnTo>
                  <a:lnTo>
                    <a:pt x="1699" y="15"/>
                  </a:lnTo>
                  <a:lnTo>
                    <a:pt x="1699" y="16"/>
                  </a:lnTo>
                  <a:lnTo>
                    <a:pt x="1696" y="17"/>
                  </a:lnTo>
                  <a:lnTo>
                    <a:pt x="1696" y="17"/>
                  </a:lnTo>
                  <a:lnTo>
                    <a:pt x="1698" y="18"/>
                  </a:lnTo>
                  <a:lnTo>
                    <a:pt x="1699" y="20"/>
                  </a:lnTo>
                  <a:lnTo>
                    <a:pt x="1701" y="20"/>
                  </a:lnTo>
                  <a:lnTo>
                    <a:pt x="1701" y="20"/>
                  </a:lnTo>
                  <a:lnTo>
                    <a:pt x="1700" y="24"/>
                  </a:lnTo>
                  <a:lnTo>
                    <a:pt x="1698" y="26"/>
                  </a:lnTo>
                  <a:lnTo>
                    <a:pt x="1698" y="28"/>
                  </a:lnTo>
                  <a:lnTo>
                    <a:pt x="1698" y="29"/>
                  </a:lnTo>
                  <a:lnTo>
                    <a:pt x="1699" y="30"/>
                  </a:lnTo>
                  <a:lnTo>
                    <a:pt x="1701" y="31"/>
                  </a:lnTo>
                  <a:lnTo>
                    <a:pt x="1701" y="31"/>
                  </a:lnTo>
                  <a:lnTo>
                    <a:pt x="1700" y="33"/>
                  </a:lnTo>
                  <a:lnTo>
                    <a:pt x="1698" y="34"/>
                  </a:lnTo>
                  <a:lnTo>
                    <a:pt x="1692" y="36"/>
                  </a:lnTo>
                  <a:lnTo>
                    <a:pt x="1687" y="37"/>
                  </a:lnTo>
                  <a:lnTo>
                    <a:pt x="1683" y="41"/>
                  </a:lnTo>
                  <a:lnTo>
                    <a:pt x="1683" y="41"/>
                  </a:lnTo>
                  <a:lnTo>
                    <a:pt x="1683" y="42"/>
                  </a:lnTo>
                  <a:lnTo>
                    <a:pt x="1684" y="43"/>
                  </a:lnTo>
                  <a:lnTo>
                    <a:pt x="1686" y="41"/>
                  </a:lnTo>
                  <a:lnTo>
                    <a:pt x="1688" y="39"/>
                  </a:lnTo>
                  <a:lnTo>
                    <a:pt x="1689" y="41"/>
                  </a:lnTo>
                  <a:lnTo>
                    <a:pt x="1690" y="43"/>
                  </a:lnTo>
                  <a:lnTo>
                    <a:pt x="1690" y="43"/>
                  </a:lnTo>
                  <a:lnTo>
                    <a:pt x="1691" y="43"/>
                  </a:lnTo>
                  <a:lnTo>
                    <a:pt x="1692" y="43"/>
                  </a:lnTo>
                  <a:lnTo>
                    <a:pt x="1693" y="46"/>
                  </a:lnTo>
                  <a:lnTo>
                    <a:pt x="1694" y="48"/>
                  </a:lnTo>
                  <a:lnTo>
                    <a:pt x="1695" y="49"/>
                  </a:lnTo>
                  <a:lnTo>
                    <a:pt x="1696" y="49"/>
                  </a:lnTo>
                  <a:lnTo>
                    <a:pt x="1696" y="49"/>
                  </a:lnTo>
                  <a:lnTo>
                    <a:pt x="1696" y="51"/>
                  </a:lnTo>
                  <a:lnTo>
                    <a:pt x="1695" y="52"/>
                  </a:lnTo>
                  <a:lnTo>
                    <a:pt x="1692" y="53"/>
                  </a:lnTo>
                  <a:lnTo>
                    <a:pt x="1692" y="53"/>
                  </a:lnTo>
                  <a:lnTo>
                    <a:pt x="1691" y="55"/>
                  </a:lnTo>
                  <a:lnTo>
                    <a:pt x="1692" y="57"/>
                  </a:lnTo>
                  <a:lnTo>
                    <a:pt x="1694" y="59"/>
                  </a:lnTo>
                  <a:lnTo>
                    <a:pt x="1696" y="61"/>
                  </a:lnTo>
                  <a:lnTo>
                    <a:pt x="1696" y="63"/>
                  </a:lnTo>
                  <a:lnTo>
                    <a:pt x="1696" y="65"/>
                  </a:lnTo>
                  <a:lnTo>
                    <a:pt x="1696" y="65"/>
                  </a:lnTo>
                  <a:lnTo>
                    <a:pt x="1694" y="65"/>
                  </a:lnTo>
                  <a:lnTo>
                    <a:pt x="1693" y="67"/>
                  </a:lnTo>
                  <a:lnTo>
                    <a:pt x="1692" y="70"/>
                  </a:lnTo>
                  <a:lnTo>
                    <a:pt x="1691" y="74"/>
                  </a:lnTo>
                  <a:lnTo>
                    <a:pt x="1691" y="76"/>
                  </a:lnTo>
                  <a:lnTo>
                    <a:pt x="1690" y="78"/>
                  </a:lnTo>
                  <a:lnTo>
                    <a:pt x="1690" y="78"/>
                  </a:lnTo>
                  <a:lnTo>
                    <a:pt x="1688" y="78"/>
                  </a:lnTo>
                  <a:lnTo>
                    <a:pt x="1687" y="79"/>
                  </a:lnTo>
                  <a:lnTo>
                    <a:pt x="1687" y="81"/>
                  </a:lnTo>
                  <a:lnTo>
                    <a:pt x="1687" y="81"/>
                  </a:lnTo>
                  <a:lnTo>
                    <a:pt x="1689" y="83"/>
                  </a:lnTo>
                  <a:lnTo>
                    <a:pt x="1690" y="84"/>
                  </a:lnTo>
                  <a:lnTo>
                    <a:pt x="1694" y="84"/>
                  </a:lnTo>
                  <a:lnTo>
                    <a:pt x="1698" y="84"/>
                  </a:lnTo>
                  <a:lnTo>
                    <a:pt x="1700" y="84"/>
                  </a:lnTo>
                  <a:lnTo>
                    <a:pt x="1701" y="85"/>
                  </a:lnTo>
                  <a:lnTo>
                    <a:pt x="1701" y="85"/>
                  </a:lnTo>
                  <a:lnTo>
                    <a:pt x="1702" y="89"/>
                  </a:lnTo>
                  <a:lnTo>
                    <a:pt x="1703" y="93"/>
                  </a:lnTo>
                  <a:lnTo>
                    <a:pt x="1702" y="101"/>
                  </a:lnTo>
                  <a:lnTo>
                    <a:pt x="1702" y="108"/>
                  </a:lnTo>
                  <a:lnTo>
                    <a:pt x="1703" y="111"/>
                  </a:lnTo>
                  <a:lnTo>
                    <a:pt x="1705" y="114"/>
                  </a:lnTo>
                  <a:lnTo>
                    <a:pt x="1705" y="114"/>
                  </a:lnTo>
                  <a:lnTo>
                    <a:pt x="1704" y="120"/>
                  </a:lnTo>
                  <a:lnTo>
                    <a:pt x="1702" y="126"/>
                  </a:lnTo>
                  <a:lnTo>
                    <a:pt x="1700" y="130"/>
                  </a:lnTo>
                  <a:lnTo>
                    <a:pt x="1696" y="134"/>
                  </a:lnTo>
                  <a:lnTo>
                    <a:pt x="1696" y="134"/>
                  </a:lnTo>
                  <a:lnTo>
                    <a:pt x="1698" y="136"/>
                  </a:lnTo>
                  <a:lnTo>
                    <a:pt x="1698" y="138"/>
                  </a:lnTo>
                  <a:lnTo>
                    <a:pt x="1698" y="142"/>
                  </a:lnTo>
                  <a:lnTo>
                    <a:pt x="1698" y="143"/>
                  </a:lnTo>
                  <a:lnTo>
                    <a:pt x="1699" y="143"/>
                  </a:lnTo>
                  <a:lnTo>
                    <a:pt x="1703" y="144"/>
                  </a:lnTo>
                  <a:lnTo>
                    <a:pt x="1703" y="144"/>
                  </a:lnTo>
                  <a:lnTo>
                    <a:pt x="1703" y="146"/>
                  </a:lnTo>
                  <a:lnTo>
                    <a:pt x="1702" y="147"/>
                  </a:lnTo>
                  <a:lnTo>
                    <a:pt x="1696" y="148"/>
                  </a:lnTo>
                  <a:lnTo>
                    <a:pt x="1696" y="148"/>
                  </a:lnTo>
                  <a:lnTo>
                    <a:pt x="1696" y="150"/>
                  </a:lnTo>
                  <a:lnTo>
                    <a:pt x="1698" y="151"/>
                  </a:lnTo>
                  <a:lnTo>
                    <a:pt x="1701" y="152"/>
                  </a:lnTo>
                  <a:lnTo>
                    <a:pt x="1704" y="152"/>
                  </a:lnTo>
                  <a:lnTo>
                    <a:pt x="1705" y="153"/>
                  </a:lnTo>
                  <a:lnTo>
                    <a:pt x="1705" y="154"/>
                  </a:lnTo>
                  <a:lnTo>
                    <a:pt x="1705" y="154"/>
                  </a:lnTo>
                  <a:lnTo>
                    <a:pt x="1706" y="158"/>
                  </a:lnTo>
                  <a:lnTo>
                    <a:pt x="1707" y="160"/>
                  </a:lnTo>
                  <a:lnTo>
                    <a:pt x="1706" y="162"/>
                  </a:lnTo>
                  <a:lnTo>
                    <a:pt x="1705" y="163"/>
                  </a:lnTo>
                  <a:lnTo>
                    <a:pt x="1701" y="164"/>
                  </a:lnTo>
                  <a:lnTo>
                    <a:pt x="1701" y="164"/>
                  </a:lnTo>
                  <a:lnTo>
                    <a:pt x="1701" y="166"/>
                  </a:lnTo>
                  <a:lnTo>
                    <a:pt x="1702" y="168"/>
                  </a:lnTo>
                  <a:lnTo>
                    <a:pt x="1704" y="170"/>
                  </a:lnTo>
                  <a:lnTo>
                    <a:pt x="1705" y="172"/>
                  </a:lnTo>
                  <a:lnTo>
                    <a:pt x="1705" y="172"/>
                  </a:lnTo>
                  <a:lnTo>
                    <a:pt x="1706" y="177"/>
                  </a:lnTo>
                  <a:lnTo>
                    <a:pt x="1706" y="181"/>
                  </a:lnTo>
                  <a:lnTo>
                    <a:pt x="1705" y="187"/>
                  </a:lnTo>
                  <a:lnTo>
                    <a:pt x="1705" y="193"/>
                  </a:lnTo>
                  <a:lnTo>
                    <a:pt x="1705" y="193"/>
                  </a:lnTo>
                  <a:lnTo>
                    <a:pt x="1702" y="195"/>
                  </a:lnTo>
                  <a:lnTo>
                    <a:pt x="1699" y="196"/>
                  </a:lnTo>
                  <a:lnTo>
                    <a:pt x="1694" y="198"/>
                  </a:lnTo>
                  <a:lnTo>
                    <a:pt x="1692" y="201"/>
                  </a:lnTo>
                  <a:lnTo>
                    <a:pt x="1692" y="201"/>
                  </a:lnTo>
                  <a:close/>
                  <a:moveTo>
                    <a:pt x="1239" y="861"/>
                  </a:moveTo>
                  <a:lnTo>
                    <a:pt x="1239" y="861"/>
                  </a:lnTo>
                  <a:lnTo>
                    <a:pt x="1236" y="859"/>
                  </a:lnTo>
                  <a:lnTo>
                    <a:pt x="1232" y="859"/>
                  </a:lnTo>
                  <a:lnTo>
                    <a:pt x="1229" y="861"/>
                  </a:lnTo>
                  <a:lnTo>
                    <a:pt x="1229" y="863"/>
                  </a:lnTo>
                  <a:lnTo>
                    <a:pt x="1228" y="865"/>
                  </a:lnTo>
                  <a:lnTo>
                    <a:pt x="1228" y="865"/>
                  </a:lnTo>
                  <a:lnTo>
                    <a:pt x="1232" y="865"/>
                  </a:lnTo>
                  <a:lnTo>
                    <a:pt x="1236" y="865"/>
                  </a:lnTo>
                  <a:lnTo>
                    <a:pt x="1238" y="864"/>
                  </a:lnTo>
                  <a:lnTo>
                    <a:pt x="1239" y="861"/>
                  </a:lnTo>
                  <a:lnTo>
                    <a:pt x="1239" y="861"/>
                  </a:lnTo>
                  <a:close/>
                  <a:moveTo>
                    <a:pt x="1683" y="20"/>
                  </a:moveTo>
                  <a:lnTo>
                    <a:pt x="1683" y="20"/>
                  </a:lnTo>
                  <a:lnTo>
                    <a:pt x="1683" y="22"/>
                  </a:lnTo>
                  <a:lnTo>
                    <a:pt x="1683" y="24"/>
                  </a:lnTo>
                  <a:lnTo>
                    <a:pt x="1685" y="27"/>
                  </a:lnTo>
                  <a:lnTo>
                    <a:pt x="1685" y="27"/>
                  </a:lnTo>
                  <a:lnTo>
                    <a:pt x="1687" y="27"/>
                  </a:lnTo>
                  <a:lnTo>
                    <a:pt x="1688" y="26"/>
                  </a:lnTo>
                  <a:lnTo>
                    <a:pt x="1689" y="24"/>
                  </a:lnTo>
                  <a:lnTo>
                    <a:pt x="1688" y="23"/>
                  </a:lnTo>
                  <a:lnTo>
                    <a:pt x="1688" y="21"/>
                  </a:lnTo>
                  <a:lnTo>
                    <a:pt x="1686" y="20"/>
                  </a:lnTo>
                  <a:lnTo>
                    <a:pt x="1685" y="18"/>
                  </a:lnTo>
                  <a:lnTo>
                    <a:pt x="1683" y="20"/>
                  </a:lnTo>
                  <a:lnTo>
                    <a:pt x="168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33" name="Freeform 30"/>
            <p:cNvSpPr>
              <a:spLocks/>
            </p:cNvSpPr>
            <p:nvPr/>
          </p:nvSpPr>
          <p:spPr bwMode="auto">
            <a:xfrm>
              <a:off x="2690813" y="1947863"/>
              <a:ext cx="36512" cy="34925"/>
            </a:xfrm>
            <a:custGeom>
              <a:avLst/>
              <a:gdLst>
                <a:gd name="T0" fmla="*/ 3 w 23"/>
                <a:gd name="T1" fmla="*/ 22 h 22"/>
                <a:gd name="T2" fmla="*/ 3 w 23"/>
                <a:gd name="T3" fmla="*/ 22 h 22"/>
                <a:gd name="T4" fmla="*/ 2 w 23"/>
                <a:gd name="T5" fmla="*/ 21 h 22"/>
                <a:gd name="T6" fmla="*/ 0 w 23"/>
                <a:gd name="T7" fmla="*/ 20 h 22"/>
                <a:gd name="T8" fmla="*/ 0 w 23"/>
                <a:gd name="T9" fmla="*/ 15 h 22"/>
                <a:gd name="T10" fmla="*/ 0 w 23"/>
                <a:gd name="T11" fmla="*/ 10 h 22"/>
                <a:gd name="T12" fmla="*/ 0 w 23"/>
                <a:gd name="T13" fmla="*/ 4 h 22"/>
                <a:gd name="T14" fmla="*/ 0 w 23"/>
                <a:gd name="T15" fmla="*/ 4 h 22"/>
                <a:gd name="T16" fmla="*/ 4 w 23"/>
                <a:gd name="T17" fmla="*/ 4 h 22"/>
                <a:gd name="T18" fmla="*/ 8 w 23"/>
                <a:gd name="T19" fmla="*/ 4 h 22"/>
                <a:gd name="T20" fmla="*/ 8 w 23"/>
                <a:gd name="T21" fmla="*/ 4 h 22"/>
                <a:gd name="T22" fmla="*/ 9 w 23"/>
                <a:gd name="T23" fmla="*/ 2 h 22"/>
                <a:gd name="T24" fmla="*/ 10 w 23"/>
                <a:gd name="T25" fmla="*/ 0 h 22"/>
                <a:gd name="T26" fmla="*/ 10 w 23"/>
                <a:gd name="T27" fmla="*/ 0 h 22"/>
                <a:gd name="T28" fmla="*/ 11 w 23"/>
                <a:gd name="T29" fmla="*/ 1 h 22"/>
                <a:gd name="T30" fmla="*/ 12 w 23"/>
                <a:gd name="T31" fmla="*/ 3 h 22"/>
                <a:gd name="T32" fmla="*/ 13 w 23"/>
                <a:gd name="T33" fmla="*/ 5 h 22"/>
                <a:gd name="T34" fmla="*/ 14 w 23"/>
                <a:gd name="T35" fmla="*/ 7 h 22"/>
                <a:gd name="T36" fmla="*/ 14 w 23"/>
                <a:gd name="T37" fmla="*/ 7 h 22"/>
                <a:gd name="T38" fmla="*/ 15 w 23"/>
                <a:gd name="T39" fmla="*/ 8 h 22"/>
                <a:gd name="T40" fmla="*/ 16 w 23"/>
                <a:gd name="T41" fmla="*/ 7 h 22"/>
                <a:gd name="T42" fmla="*/ 17 w 23"/>
                <a:gd name="T43" fmla="*/ 4 h 22"/>
                <a:gd name="T44" fmla="*/ 19 w 23"/>
                <a:gd name="T45" fmla="*/ 3 h 22"/>
                <a:gd name="T46" fmla="*/ 20 w 23"/>
                <a:gd name="T47" fmla="*/ 2 h 22"/>
                <a:gd name="T48" fmla="*/ 23 w 23"/>
                <a:gd name="T49" fmla="*/ 2 h 22"/>
                <a:gd name="T50" fmla="*/ 23 w 23"/>
                <a:gd name="T51" fmla="*/ 2 h 22"/>
                <a:gd name="T52" fmla="*/ 23 w 23"/>
                <a:gd name="T53" fmla="*/ 5 h 22"/>
                <a:gd name="T54" fmla="*/ 20 w 23"/>
                <a:gd name="T55" fmla="*/ 8 h 22"/>
                <a:gd name="T56" fmla="*/ 14 w 23"/>
                <a:gd name="T57" fmla="*/ 10 h 22"/>
                <a:gd name="T58" fmla="*/ 14 w 23"/>
                <a:gd name="T59" fmla="*/ 10 h 22"/>
                <a:gd name="T60" fmla="*/ 12 w 23"/>
                <a:gd name="T61" fmla="*/ 11 h 22"/>
                <a:gd name="T62" fmla="*/ 12 w 23"/>
                <a:gd name="T63" fmla="*/ 13 h 22"/>
                <a:gd name="T64" fmla="*/ 11 w 23"/>
                <a:gd name="T65" fmla="*/ 15 h 22"/>
                <a:gd name="T66" fmla="*/ 10 w 23"/>
                <a:gd name="T67" fmla="*/ 16 h 22"/>
                <a:gd name="T68" fmla="*/ 10 w 23"/>
                <a:gd name="T69" fmla="*/ 16 h 22"/>
                <a:gd name="T70" fmla="*/ 7 w 23"/>
                <a:gd name="T71" fmla="*/ 16 h 22"/>
                <a:gd name="T72" fmla="*/ 4 w 23"/>
                <a:gd name="T73" fmla="*/ 17 h 22"/>
                <a:gd name="T74" fmla="*/ 3 w 23"/>
                <a:gd name="T75" fmla="*/ 17 h 22"/>
                <a:gd name="T76" fmla="*/ 3 w 23"/>
                <a:gd name="T77" fmla="*/ 18 h 22"/>
                <a:gd name="T78" fmla="*/ 3 w 23"/>
                <a:gd name="T79" fmla="*/ 22 h 22"/>
                <a:gd name="T80" fmla="*/ 3 w 23"/>
                <a:gd name="T8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2">
                  <a:moveTo>
                    <a:pt x="3" y="22"/>
                  </a:moveTo>
                  <a:lnTo>
                    <a:pt x="3" y="22"/>
                  </a:lnTo>
                  <a:lnTo>
                    <a:pt x="2" y="21"/>
                  </a:lnTo>
                  <a:lnTo>
                    <a:pt x="0" y="20"/>
                  </a:lnTo>
                  <a:lnTo>
                    <a:pt x="0" y="15"/>
                  </a:lnTo>
                  <a:lnTo>
                    <a:pt x="0" y="10"/>
                  </a:lnTo>
                  <a:lnTo>
                    <a:pt x="0" y="4"/>
                  </a:lnTo>
                  <a:lnTo>
                    <a:pt x="0" y="4"/>
                  </a:lnTo>
                  <a:lnTo>
                    <a:pt x="4" y="4"/>
                  </a:lnTo>
                  <a:lnTo>
                    <a:pt x="8" y="4"/>
                  </a:lnTo>
                  <a:lnTo>
                    <a:pt x="8" y="4"/>
                  </a:lnTo>
                  <a:lnTo>
                    <a:pt x="9" y="2"/>
                  </a:lnTo>
                  <a:lnTo>
                    <a:pt x="10" y="0"/>
                  </a:lnTo>
                  <a:lnTo>
                    <a:pt x="10" y="0"/>
                  </a:lnTo>
                  <a:lnTo>
                    <a:pt x="11" y="1"/>
                  </a:lnTo>
                  <a:lnTo>
                    <a:pt x="12" y="3"/>
                  </a:lnTo>
                  <a:lnTo>
                    <a:pt x="13" y="5"/>
                  </a:lnTo>
                  <a:lnTo>
                    <a:pt x="14" y="7"/>
                  </a:lnTo>
                  <a:lnTo>
                    <a:pt x="14" y="7"/>
                  </a:lnTo>
                  <a:lnTo>
                    <a:pt x="15" y="8"/>
                  </a:lnTo>
                  <a:lnTo>
                    <a:pt x="16" y="7"/>
                  </a:lnTo>
                  <a:lnTo>
                    <a:pt x="17" y="4"/>
                  </a:lnTo>
                  <a:lnTo>
                    <a:pt x="19" y="3"/>
                  </a:lnTo>
                  <a:lnTo>
                    <a:pt x="20" y="2"/>
                  </a:lnTo>
                  <a:lnTo>
                    <a:pt x="23" y="2"/>
                  </a:lnTo>
                  <a:lnTo>
                    <a:pt x="23" y="2"/>
                  </a:lnTo>
                  <a:lnTo>
                    <a:pt x="23" y="5"/>
                  </a:lnTo>
                  <a:lnTo>
                    <a:pt x="20" y="8"/>
                  </a:lnTo>
                  <a:lnTo>
                    <a:pt x="14" y="10"/>
                  </a:lnTo>
                  <a:lnTo>
                    <a:pt x="14" y="10"/>
                  </a:lnTo>
                  <a:lnTo>
                    <a:pt x="12" y="11"/>
                  </a:lnTo>
                  <a:lnTo>
                    <a:pt x="12" y="13"/>
                  </a:lnTo>
                  <a:lnTo>
                    <a:pt x="11" y="15"/>
                  </a:lnTo>
                  <a:lnTo>
                    <a:pt x="10" y="16"/>
                  </a:lnTo>
                  <a:lnTo>
                    <a:pt x="10" y="16"/>
                  </a:lnTo>
                  <a:lnTo>
                    <a:pt x="7" y="16"/>
                  </a:lnTo>
                  <a:lnTo>
                    <a:pt x="4" y="17"/>
                  </a:lnTo>
                  <a:lnTo>
                    <a:pt x="3" y="17"/>
                  </a:lnTo>
                  <a:lnTo>
                    <a:pt x="3" y="18"/>
                  </a:lnTo>
                  <a:lnTo>
                    <a:pt x="3" y="22"/>
                  </a:lnTo>
                  <a:lnTo>
                    <a:pt x="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grpSp>
      <p:sp>
        <p:nvSpPr>
          <p:cNvPr id="134" name="TextBox 133"/>
          <p:cNvSpPr txBox="1"/>
          <p:nvPr/>
        </p:nvSpPr>
        <p:spPr>
          <a:xfrm>
            <a:off x="3156408" y="4134660"/>
            <a:ext cx="1340432" cy="600164"/>
          </a:xfrm>
          <a:prstGeom prst="rect">
            <a:avLst/>
          </a:prstGeom>
          <a:noFill/>
        </p:spPr>
        <p:txBody>
          <a:bodyPr wrap="none" rtlCol="0">
            <a:spAutoFit/>
          </a:bodyPr>
          <a:lstStyle/>
          <a:p>
            <a:pPr algn="ctr"/>
            <a:r>
              <a:rPr lang="en-US" altLang="ko-KR" sz="1100" dirty="0">
                <a:solidFill>
                  <a:srgbClr val="FCAE16"/>
                </a:solidFill>
                <a:latin typeface="Tahoma" pitchFamily="34" charset="0"/>
                <a:cs typeface="Tahoma" pitchFamily="34" charset="0"/>
              </a:rPr>
              <a:t>This text can be </a:t>
            </a:r>
          </a:p>
          <a:p>
            <a:pPr algn="ctr"/>
            <a:r>
              <a:rPr lang="en-US" altLang="ko-KR" sz="1100" dirty="0">
                <a:solidFill>
                  <a:srgbClr val="FCAE16"/>
                </a:solidFill>
                <a:latin typeface="Tahoma" pitchFamily="34" charset="0"/>
                <a:cs typeface="Tahoma" pitchFamily="34" charset="0"/>
              </a:rPr>
              <a:t>replaced with your</a:t>
            </a:r>
          </a:p>
          <a:p>
            <a:pPr algn="ctr"/>
            <a:r>
              <a:rPr lang="en-US" altLang="ko-KR" sz="1100" dirty="0">
                <a:solidFill>
                  <a:srgbClr val="FCAE16"/>
                </a:solidFill>
                <a:latin typeface="Tahoma" pitchFamily="34" charset="0"/>
                <a:cs typeface="Tahoma" pitchFamily="34" charset="0"/>
              </a:rPr>
              <a:t>own text.</a:t>
            </a:r>
          </a:p>
        </p:txBody>
      </p:sp>
      <p:sp>
        <p:nvSpPr>
          <p:cNvPr id="135" name="TextBox 134"/>
          <p:cNvSpPr txBox="1"/>
          <p:nvPr/>
        </p:nvSpPr>
        <p:spPr>
          <a:xfrm>
            <a:off x="4731834" y="4134660"/>
            <a:ext cx="1143151" cy="511833"/>
          </a:xfrm>
          <a:prstGeom prst="rect">
            <a:avLst/>
          </a:prstGeom>
          <a:noFill/>
        </p:spPr>
        <p:txBody>
          <a:bodyPr wrap="none" rtlCol="0">
            <a:spAutoFit/>
          </a:bodyPr>
          <a:lstStyle/>
          <a:p>
            <a:pPr algn="ctr"/>
            <a:r>
              <a:rPr lang="en-US" altLang="ko-KR" sz="1100" dirty="0">
                <a:solidFill>
                  <a:srgbClr val="048DB9"/>
                </a:solidFill>
                <a:latin typeface="Tahoma" pitchFamily="34" charset="0"/>
                <a:cs typeface="Tahoma" pitchFamily="34" charset="0"/>
              </a:rPr>
              <a:t>This text can be </a:t>
            </a:r>
          </a:p>
          <a:p>
            <a:pPr algn="ctr"/>
            <a:r>
              <a:rPr lang="en-US" altLang="ko-KR" sz="1100" dirty="0">
                <a:solidFill>
                  <a:srgbClr val="048DB9"/>
                </a:solidFill>
                <a:latin typeface="Tahoma" pitchFamily="34" charset="0"/>
                <a:cs typeface="Tahoma" pitchFamily="34" charset="0"/>
              </a:rPr>
              <a:t>replaced with your</a:t>
            </a:r>
          </a:p>
          <a:p>
            <a:pPr algn="ctr"/>
            <a:r>
              <a:rPr lang="en-US" altLang="ko-KR" sz="1100" dirty="0">
                <a:solidFill>
                  <a:srgbClr val="048DB9"/>
                </a:solidFill>
                <a:latin typeface="Tahoma" pitchFamily="34" charset="0"/>
                <a:cs typeface="Tahoma" pitchFamily="34" charset="0"/>
              </a:rPr>
              <a:t>own text.</a:t>
            </a:r>
          </a:p>
        </p:txBody>
      </p:sp>
      <p:cxnSp>
        <p:nvCxnSpPr>
          <p:cNvPr id="136" name="직선 화살표 연결선 135"/>
          <p:cNvCxnSpPr>
            <a:stCxn id="107" idx="22"/>
          </p:cNvCxnSpPr>
          <p:nvPr/>
        </p:nvCxnSpPr>
        <p:spPr>
          <a:xfrm>
            <a:off x="3789327" y="3544013"/>
            <a:ext cx="10487" cy="57705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직선 화살표 연결선 136"/>
          <p:cNvCxnSpPr/>
          <p:nvPr/>
        </p:nvCxnSpPr>
        <p:spPr>
          <a:xfrm>
            <a:off x="5299486" y="3544013"/>
            <a:ext cx="10487" cy="57705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38" name="그룹 137"/>
          <p:cNvGrpSpPr/>
          <p:nvPr/>
        </p:nvGrpSpPr>
        <p:grpSpPr>
          <a:xfrm>
            <a:off x="5093254" y="2021131"/>
            <a:ext cx="572365" cy="1447602"/>
            <a:chOff x="3114675" y="4652963"/>
            <a:chExt cx="350838" cy="1270001"/>
          </a:xfrm>
          <a:solidFill>
            <a:srgbClr val="048DB9"/>
          </a:solidFill>
        </p:grpSpPr>
        <p:sp>
          <p:nvSpPr>
            <p:cNvPr id="139" name="Freeform 34"/>
            <p:cNvSpPr>
              <a:spLocks/>
            </p:cNvSpPr>
            <p:nvPr/>
          </p:nvSpPr>
          <p:spPr bwMode="auto">
            <a:xfrm>
              <a:off x="3321050" y="4652963"/>
              <a:ext cx="17463" cy="46038"/>
            </a:xfrm>
            <a:custGeom>
              <a:avLst/>
              <a:gdLst>
                <a:gd name="T0" fmla="*/ 7 w 11"/>
                <a:gd name="T1" fmla="*/ 0 h 29"/>
                <a:gd name="T2" fmla="*/ 7 w 11"/>
                <a:gd name="T3" fmla="*/ 0 h 29"/>
                <a:gd name="T4" fmla="*/ 10 w 11"/>
                <a:gd name="T5" fmla="*/ 2 h 29"/>
                <a:gd name="T6" fmla="*/ 11 w 11"/>
                <a:gd name="T7" fmla="*/ 3 h 29"/>
                <a:gd name="T8" fmla="*/ 11 w 11"/>
                <a:gd name="T9" fmla="*/ 6 h 29"/>
                <a:gd name="T10" fmla="*/ 11 w 11"/>
                <a:gd name="T11" fmla="*/ 6 h 29"/>
                <a:gd name="T12" fmla="*/ 9 w 11"/>
                <a:gd name="T13" fmla="*/ 12 h 29"/>
                <a:gd name="T14" fmla="*/ 7 w 11"/>
                <a:gd name="T15" fmla="*/ 18 h 29"/>
                <a:gd name="T16" fmla="*/ 6 w 11"/>
                <a:gd name="T17" fmla="*/ 24 h 29"/>
                <a:gd name="T18" fmla="*/ 3 w 11"/>
                <a:gd name="T19" fmla="*/ 29 h 29"/>
                <a:gd name="T20" fmla="*/ 3 w 11"/>
                <a:gd name="T21" fmla="*/ 29 h 29"/>
                <a:gd name="T22" fmla="*/ 2 w 11"/>
                <a:gd name="T23" fmla="*/ 25 h 29"/>
                <a:gd name="T24" fmla="*/ 0 w 11"/>
                <a:gd name="T25" fmla="*/ 21 h 29"/>
                <a:gd name="T26" fmla="*/ 2 w 11"/>
                <a:gd name="T27" fmla="*/ 14 h 29"/>
                <a:gd name="T28" fmla="*/ 4 w 11"/>
                <a:gd name="T29" fmla="*/ 6 h 29"/>
                <a:gd name="T30" fmla="*/ 7 w 11"/>
                <a:gd name="T31" fmla="*/ 0 h 29"/>
                <a:gd name="T32" fmla="*/ 7 w 11"/>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9">
                  <a:moveTo>
                    <a:pt x="7" y="0"/>
                  </a:moveTo>
                  <a:lnTo>
                    <a:pt x="7" y="0"/>
                  </a:lnTo>
                  <a:lnTo>
                    <a:pt x="10" y="2"/>
                  </a:lnTo>
                  <a:lnTo>
                    <a:pt x="11" y="3"/>
                  </a:lnTo>
                  <a:lnTo>
                    <a:pt x="11" y="6"/>
                  </a:lnTo>
                  <a:lnTo>
                    <a:pt x="11" y="6"/>
                  </a:lnTo>
                  <a:lnTo>
                    <a:pt x="9" y="12"/>
                  </a:lnTo>
                  <a:lnTo>
                    <a:pt x="7" y="18"/>
                  </a:lnTo>
                  <a:lnTo>
                    <a:pt x="6" y="24"/>
                  </a:lnTo>
                  <a:lnTo>
                    <a:pt x="3" y="29"/>
                  </a:lnTo>
                  <a:lnTo>
                    <a:pt x="3" y="29"/>
                  </a:lnTo>
                  <a:lnTo>
                    <a:pt x="2" y="25"/>
                  </a:lnTo>
                  <a:lnTo>
                    <a:pt x="0" y="21"/>
                  </a:lnTo>
                  <a:lnTo>
                    <a:pt x="2" y="14"/>
                  </a:lnTo>
                  <a:lnTo>
                    <a:pt x="4" y="6"/>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0" name="Freeform 35"/>
            <p:cNvSpPr>
              <a:spLocks/>
            </p:cNvSpPr>
            <p:nvPr/>
          </p:nvSpPr>
          <p:spPr bwMode="auto">
            <a:xfrm>
              <a:off x="3292475" y="4833938"/>
              <a:ext cx="9525" cy="9525"/>
            </a:xfrm>
            <a:custGeom>
              <a:avLst/>
              <a:gdLst>
                <a:gd name="T0" fmla="*/ 0 w 6"/>
                <a:gd name="T1" fmla="*/ 0 h 6"/>
                <a:gd name="T2" fmla="*/ 0 w 6"/>
                <a:gd name="T3" fmla="*/ 0 h 6"/>
                <a:gd name="T4" fmla="*/ 2 w 6"/>
                <a:gd name="T5" fmla="*/ 0 h 6"/>
                <a:gd name="T6" fmla="*/ 3 w 6"/>
                <a:gd name="T7" fmla="*/ 1 h 6"/>
                <a:gd name="T8" fmla="*/ 4 w 6"/>
                <a:gd name="T9" fmla="*/ 1 h 6"/>
                <a:gd name="T10" fmla="*/ 4 w 6"/>
                <a:gd name="T11" fmla="*/ 0 h 6"/>
                <a:gd name="T12" fmla="*/ 4 w 6"/>
                <a:gd name="T13" fmla="*/ 0 h 6"/>
                <a:gd name="T14" fmla="*/ 5 w 6"/>
                <a:gd name="T15" fmla="*/ 1 h 6"/>
                <a:gd name="T16" fmla="*/ 6 w 6"/>
                <a:gd name="T17" fmla="*/ 2 h 6"/>
                <a:gd name="T18" fmla="*/ 6 w 6"/>
                <a:gd name="T19" fmla="*/ 6 h 6"/>
                <a:gd name="T20" fmla="*/ 6 w 6"/>
                <a:gd name="T21" fmla="*/ 6 h 6"/>
                <a:gd name="T22" fmla="*/ 4 w 6"/>
                <a:gd name="T23" fmla="*/ 5 h 6"/>
                <a:gd name="T24" fmla="*/ 2 w 6"/>
                <a:gd name="T25" fmla="*/ 4 h 6"/>
                <a:gd name="T26" fmla="*/ 1 w 6"/>
                <a:gd name="T27" fmla="*/ 3 h 6"/>
                <a:gd name="T28" fmla="*/ 0 w 6"/>
                <a:gd name="T29" fmla="*/ 0 h 6"/>
                <a:gd name="T30" fmla="*/ 0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0" y="0"/>
                  </a:moveTo>
                  <a:lnTo>
                    <a:pt x="0" y="0"/>
                  </a:lnTo>
                  <a:lnTo>
                    <a:pt x="2" y="0"/>
                  </a:lnTo>
                  <a:lnTo>
                    <a:pt x="3" y="1"/>
                  </a:lnTo>
                  <a:lnTo>
                    <a:pt x="4" y="1"/>
                  </a:lnTo>
                  <a:lnTo>
                    <a:pt x="4" y="0"/>
                  </a:lnTo>
                  <a:lnTo>
                    <a:pt x="4" y="0"/>
                  </a:lnTo>
                  <a:lnTo>
                    <a:pt x="5" y="1"/>
                  </a:lnTo>
                  <a:lnTo>
                    <a:pt x="6" y="2"/>
                  </a:lnTo>
                  <a:lnTo>
                    <a:pt x="6" y="6"/>
                  </a:lnTo>
                  <a:lnTo>
                    <a:pt x="6" y="6"/>
                  </a:lnTo>
                  <a:lnTo>
                    <a:pt x="4" y="5"/>
                  </a:lnTo>
                  <a:lnTo>
                    <a:pt x="2" y="4"/>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1" name="Freeform 36"/>
            <p:cNvSpPr>
              <a:spLocks/>
            </p:cNvSpPr>
            <p:nvPr/>
          </p:nvSpPr>
          <p:spPr bwMode="auto">
            <a:xfrm>
              <a:off x="3211513" y="4856163"/>
              <a:ext cx="3175" cy="15875"/>
            </a:xfrm>
            <a:custGeom>
              <a:avLst/>
              <a:gdLst>
                <a:gd name="T0" fmla="*/ 0 w 2"/>
                <a:gd name="T1" fmla="*/ 2 h 10"/>
                <a:gd name="T2" fmla="*/ 0 w 2"/>
                <a:gd name="T3" fmla="*/ 2 h 10"/>
                <a:gd name="T4" fmla="*/ 1 w 2"/>
                <a:gd name="T5" fmla="*/ 0 h 10"/>
                <a:gd name="T6" fmla="*/ 2 w 2"/>
                <a:gd name="T7" fmla="*/ 2 h 10"/>
                <a:gd name="T8" fmla="*/ 2 w 2"/>
                <a:gd name="T9" fmla="*/ 8 h 10"/>
                <a:gd name="T10" fmla="*/ 2 w 2"/>
                <a:gd name="T11" fmla="*/ 8 h 10"/>
                <a:gd name="T12" fmla="*/ 1 w 2"/>
                <a:gd name="T13" fmla="*/ 10 h 10"/>
                <a:gd name="T14" fmla="*/ 0 w 2"/>
                <a:gd name="T15" fmla="*/ 8 h 10"/>
                <a:gd name="T16" fmla="*/ 0 w 2"/>
                <a:gd name="T17" fmla="*/ 2 h 10"/>
                <a:gd name="T18" fmla="*/ 0 w 2"/>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0" y="2"/>
                  </a:moveTo>
                  <a:lnTo>
                    <a:pt x="0" y="2"/>
                  </a:lnTo>
                  <a:lnTo>
                    <a:pt x="1" y="0"/>
                  </a:lnTo>
                  <a:lnTo>
                    <a:pt x="2" y="2"/>
                  </a:lnTo>
                  <a:lnTo>
                    <a:pt x="2" y="8"/>
                  </a:lnTo>
                  <a:lnTo>
                    <a:pt x="2" y="8"/>
                  </a:lnTo>
                  <a:lnTo>
                    <a:pt x="1" y="10"/>
                  </a:lnTo>
                  <a:lnTo>
                    <a:pt x="0" y="8"/>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2" name="Freeform 37"/>
            <p:cNvSpPr>
              <a:spLocks/>
            </p:cNvSpPr>
            <p:nvPr/>
          </p:nvSpPr>
          <p:spPr bwMode="auto">
            <a:xfrm>
              <a:off x="3175000" y="4891088"/>
              <a:ext cx="23813" cy="44450"/>
            </a:xfrm>
            <a:custGeom>
              <a:avLst/>
              <a:gdLst>
                <a:gd name="T0" fmla="*/ 9 w 15"/>
                <a:gd name="T1" fmla="*/ 0 h 28"/>
                <a:gd name="T2" fmla="*/ 9 w 15"/>
                <a:gd name="T3" fmla="*/ 0 h 28"/>
                <a:gd name="T4" fmla="*/ 11 w 15"/>
                <a:gd name="T5" fmla="*/ 7 h 28"/>
                <a:gd name="T6" fmla="*/ 14 w 15"/>
                <a:gd name="T7" fmla="*/ 12 h 28"/>
                <a:gd name="T8" fmla="*/ 15 w 15"/>
                <a:gd name="T9" fmla="*/ 17 h 28"/>
                <a:gd name="T10" fmla="*/ 15 w 15"/>
                <a:gd name="T11" fmla="*/ 25 h 28"/>
                <a:gd name="T12" fmla="*/ 15 w 15"/>
                <a:gd name="T13" fmla="*/ 25 h 28"/>
                <a:gd name="T14" fmla="*/ 11 w 15"/>
                <a:gd name="T15" fmla="*/ 25 h 28"/>
                <a:gd name="T16" fmla="*/ 9 w 15"/>
                <a:gd name="T17" fmla="*/ 23 h 28"/>
                <a:gd name="T18" fmla="*/ 8 w 15"/>
                <a:gd name="T19" fmla="*/ 25 h 28"/>
                <a:gd name="T20" fmla="*/ 8 w 15"/>
                <a:gd name="T21" fmla="*/ 28 h 28"/>
                <a:gd name="T22" fmla="*/ 8 w 15"/>
                <a:gd name="T23" fmla="*/ 28 h 28"/>
                <a:gd name="T24" fmla="*/ 5 w 15"/>
                <a:gd name="T25" fmla="*/ 27 h 28"/>
                <a:gd name="T26" fmla="*/ 3 w 15"/>
                <a:gd name="T27" fmla="*/ 26 h 28"/>
                <a:gd name="T28" fmla="*/ 2 w 15"/>
                <a:gd name="T29" fmla="*/ 23 h 28"/>
                <a:gd name="T30" fmla="*/ 0 w 15"/>
                <a:gd name="T31" fmla="*/ 23 h 28"/>
                <a:gd name="T32" fmla="*/ 0 w 15"/>
                <a:gd name="T33" fmla="*/ 23 h 28"/>
                <a:gd name="T34" fmla="*/ 2 w 15"/>
                <a:gd name="T35" fmla="*/ 20 h 28"/>
                <a:gd name="T36" fmla="*/ 3 w 15"/>
                <a:gd name="T37" fmla="*/ 18 h 28"/>
                <a:gd name="T38" fmla="*/ 4 w 15"/>
                <a:gd name="T39" fmla="*/ 12 h 28"/>
                <a:gd name="T40" fmla="*/ 6 w 15"/>
                <a:gd name="T41" fmla="*/ 6 h 28"/>
                <a:gd name="T42" fmla="*/ 7 w 15"/>
                <a:gd name="T43" fmla="*/ 3 h 28"/>
                <a:gd name="T44" fmla="*/ 9 w 15"/>
                <a:gd name="T45" fmla="*/ 0 h 28"/>
                <a:gd name="T46" fmla="*/ 9 w 1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8">
                  <a:moveTo>
                    <a:pt x="9" y="0"/>
                  </a:moveTo>
                  <a:lnTo>
                    <a:pt x="9" y="0"/>
                  </a:lnTo>
                  <a:lnTo>
                    <a:pt x="11" y="7"/>
                  </a:lnTo>
                  <a:lnTo>
                    <a:pt x="14" y="12"/>
                  </a:lnTo>
                  <a:lnTo>
                    <a:pt x="15" y="17"/>
                  </a:lnTo>
                  <a:lnTo>
                    <a:pt x="15" y="25"/>
                  </a:lnTo>
                  <a:lnTo>
                    <a:pt x="15" y="25"/>
                  </a:lnTo>
                  <a:lnTo>
                    <a:pt x="11" y="25"/>
                  </a:lnTo>
                  <a:lnTo>
                    <a:pt x="9" y="23"/>
                  </a:lnTo>
                  <a:lnTo>
                    <a:pt x="8" y="25"/>
                  </a:lnTo>
                  <a:lnTo>
                    <a:pt x="8" y="28"/>
                  </a:lnTo>
                  <a:lnTo>
                    <a:pt x="8" y="28"/>
                  </a:lnTo>
                  <a:lnTo>
                    <a:pt x="5" y="27"/>
                  </a:lnTo>
                  <a:lnTo>
                    <a:pt x="3" y="26"/>
                  </a:lnTo>
                  <a:lnTo>
                    <a:pt x="2" y="23"/>
                  </a:lnTo>
                  <a:lnTo>
                    <a:pt x="0" y="23"/>
                  </a:lnTo>
                  <a:lnTo>
                    <a:pt x="0" y="23"/>
                  </a:lnTo>
                  <a:lnTo>
                    <a:pt x="2" y="20"/>
                  </a:lnTo>
                  <a:lnTo>
                    <a:pt x="3" y="18"/>
                  </a:lnTo>
                  <a:lnTo>
                    <a:pt x="4" y="12"/>
                  </a:lnTo>
                  <a:lnTo>
                    <a:pt x="6" y="6"/>
                  </a:lnTo>
                  <a:lnTo>
                    <a:pt x="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3" name="Freeform 38"/>
            <p:cNvSpPr>
              <a:spLocks/>
            </p:cNvSpPr>
            <p:nvPr/>
          </p:nvSpPr>
          <p:spPr bwMode="auto">
            <a:xfrm>
              <a:off x="3224213" y="4895851"/>
              <a:ext cx="11113" cy="31750"/>
            </a:xfrm>
            <a:custGeom>
              <a:avLst/>
              <a:gdLst>
                <a:gd name="T0" fmla="*/ 5 w 7"/>
                <a:gd name="T1" fmla="*/ 0 h 20"/>
                <a:gd name="T2" fmla="*/ 5 w 7"/>
                <a:gd name="T3" fmla="*/ 0 h 20"/>
                <a:gd name="T4" fmla="*/ 7 w 7"/>
                <a:gd name="T5" fmla="*/ 3 h 20"/>
                <a:gd name="T6" fmla="*/ 7 w 7"/>
                <a:gd name="T7" fmla="*/ 5 h 20"/>
                <a:gd name="T8" fmla="*/ 7 w 7"/>
                <a:gd name="T9" fmla="*/ 9 h 20"/>
                <a:gd name="T10" fmla="*/ 6 w 7"/>
                <a:gd name="T11" fmla="*/ 14 h 20"/>
                <a:gd name="T12" fmla="*/ 5 w 7"/>
                <a:gd name="T13" fmla="*/ 20 h 20"/>
                <a:gd name="T14" fmla="*/ 5 w 7"/>
                <a:gd name="T15" fmla="*/ 20 h 20"/>
                <a:gd name="T16" fmla="*/ 3 w 7"/>
                <a:gd name="T17" fmla="*/ 18 h 20"/>
                <a:gd name="T18" fmla="*/ 0 w 7"/>
                <a:gd name="T19" fmla="*/ 15 h 20"/>
                <a:gd name="T20" fmla="*/ 0 w 7"/>
                <a:gd name="T21" fmla="*/ 13 h 20"/>
                <a:gd name="T22" fmla="*/ 0 w 7"/>
                <a:gd name="T23" fmla="*/ 11 h 20"/>
                <a:gd name="T24" fmla="*/ 5 w 7"/>
                <a:gd name="T25" fmla="*/ 0 h 20"/>
                <a:gd name="T26" fmla="*/ 5 w 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0">
                  <a:moveTo>
                    <a:pt x="5" y="0"/>
                  </a:moveTo>
                  <a:lnTo>
                    <a:pt x="5" y="0"/>
                  </a:lnTo>
                  <a:lnTo>
                    <a:pt x="7" y="3"/>
                  </a:lnTo>
                  <a:lnTo>
                    <a:pt x="7" y="5"/>
                  </a:lnTo>
                  <a:lnTo>
                    <a:pt x="7" y="9"/>
                  </a:lnTo>
                  <a:lnTo>
                    <a:pt x="6" y="14"/>
                  </a:lnTo>
                  <a:lnTo>
                    <a:pt x="5" y="20"/>
                  </a:lnTo>
                  <a:lnTo>
                    <a:pt x="5" y="20"/>
                  </a:lnTo>
                  <a:lnTo>
                    <a:pt x="3" y="18"/>
                  </a:lnTo>
                  <a:lnTo>
                    <a:pt x="0" y="15"/>
                  </a:lnTo>
                  <a:lnTo>
                    <a:pt x="0" y="13"/>
                  </a:lnTo>
                  <a:lnTo>
                    <a:pt x="0" y="1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4" name="Freeform 39"/>
            <p:cNvSpPr>
              <a:spLocks/>
            </p:cNvSpPr>
            <p:nvPr/>
          </p:nvSpPr>
          <p:spPr bwMode="auto">
            <a:xfrm>
              <a:off x="3205163" y="4900613"/>
              <a:ext cx="9525" cy="7938"/>
            </a:xfrm>
            <a:custGeom>
              <a:avLst/>
              <a:gdLst>
                <a:gd name="T0" fmla="*/ 2 w 6"/>
                <a:gd name="T1" fmla="*/ 0 h 5"/>
                <a:gd name="T2" fmla="*/ 2 w 6"/>
                <a:gd name="T3" fmla="*/ 0 h 5"/>
                <a:gd name="T4" fmla="*/ 4 w 6"/>
                <a:gd name="T5" fmla="*/ 0 h 5"/>
                <a:gd name="T6" fmla="*/ 5 w 6"/>
                <a:gd name="T7" fmla="*/ 1 h 5"/>
                <a:gd name="T8" fmla="*/ 6 w 6"/>
                <a:gd name="T9" fmla="*/ 5 h 5"/>
                <a:gd name="T10" fmla="*/ 6 w 6"/>
                <a:gd name="T11" fmla="*/ 5 h 5"/>
                <a:gd name="T12" fmla="*/ 4 w 6"/>
                <a:gd name="T13" fmla="*/ 5 h 5"/>
                <a:gd name="T14" fmla="*/ 3 w 6"/>
                <a:gd name="T15" fmla="*/ 5 h 5"/>
                <a:gd name="T16" fmla="*/ 0 w 6"/>
                <a:gd name="T17" fmla="*/ 4 h 5"/>
                <a:gd name="T18" fmla="*/ 0 w 6"/>
                <a:gd name="T19" fmla="*/ 4 h 5"/>
                <a:gd name="T20" fmla="*/ 1 w 6"/>
                <a:gd name="T21" fmla="*/ 2 h 5"/>
                <a:gd name="T22" fmla="*/ 2 w 6"/>
                <a:gd name="T23" fmla="*/ 0 h 5"/>
                <a:gd name="T24" fmla="*/ 2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2" y="0"/>
                  </a:moveTo>
                  <a:lnTo>
                    <a:pt x="2" y="0"/>
                  </a:lnTo>
                  <a:lnTo>
                    <a:pt x="4" y="0"/>
                  </a:lnTo>
                  <a:lnTo>
                    <a:pt x="5" y="1"/>
                  </a:lnTo>
                  <a:lnTo>
                    <a:pt x="6" y="5"/>
                  </a:lnTo>
                  <a:lnTo>
                    <a:pt x="6" y="5"/>
                  </a:lnTo>
                  <a:lnTo>
                    <a:pt x="4" y="5"/>
                  </a:lnTo>
                  <a:lnTo>
                    <a:pt x="3" y="5"/>
                  </a:lnTo>
                  <a:lnTo>
                    <a:pt x="0" y="4"/>
                  </a:lnTo>
                  <a:lnTo>
                    <a:pt x="0" y="4"/>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5" name="Freeform 40"/>
            <p:cNvSpPr>
              <a:spLocks/>
            </p:cNvSpPr>
            <p:nvPr/>
          </p:nvSpPr>
          <p:spPr bwMode="auto">
            <a:xfrm>
              <a:off x="3236913" y="4957763"/>
              <a:ext cx="6350" cy="12700"/>
            </a:xfrm>
            <a:custGeom>
              <a:avLst/>
              <a:gdLst>
                <a:gd name="T0" fmla="*/ 0 w 4"/>
                <a:gd name="T1" fmla="*/ 0 h 8"/>
                <a:gd name="T2" fmla="*/ 0 w 4"/>
                <a:gd name="T3" fmla="*/ 0 h 8"/>
                <a:gd name="T4" fmla="*/ 2 w 4"/>
                <a:gd name="T5" fmla="*/ 0 h 8"/>
                <a:gd name="T6" fmla="*/ 3 w 4"/>
                <a:gd name="T7" fmla="*/ 1 h 8"/>
                <a:gd name="T8" fmla="*/ 4 w 4"/>
                <a:gd name="T9" fmla="*/ 4 h 8"/>
                <a:gd name="T10" fmla="*/ 4 w 4"/>
                <a:gd name="T11" fmla="*/ 6 h 8"/>
                <a:gd name="T12" fmla="*/ 4 w 4"/>
                <a:gd name="T13" fmla="*/ 6 h 8"/>
                <a:gd name="T14" fmla="*/ 2 w 4"/>
                <a:gd name="T15" fmla="*/ 7 h 8"/>
                <a:gd name="T16" fmla="*/ 1 w 4"/>
                <a:gd name="T17" fmla="*/ 8 h 8"/>
                <a:gd name="T18" fmla="*/ 1 w 4"/>
                <a:gd name="T19" fmla="*/ 8 h 8"/>
                <a:gd name="T20" fmla="*/ 0 w 4"/>
                <a:gd name="T21" fmla="*/ 7 h 8"/>
                <a:gd name="T22" fmla="*/ 0 w 4"/>
                <a:gd name="T23" fmla="*/ 5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3" y="1"/>
                  </a:lnTo>
                  <a:lnTo>
                    <a:pt x="4" y="4"/>
                  </a:lnTo>
                  <a:lnTo>
                    <a:pt x="4" y="6"/>
                  </a:lnTo>
                  <a:lnTo>
                    <a:pt x="4" y="6"/>
                  </a:lnTo>
                  <a:lnTo>
                    <a:pt x="2" y="7"/>
                  </a:lnTo>
                  <a:lnTo>
                    <a:pt x="1" y="8"/>
                  </a:lnTo>
                  <a:lnTo>
                    <a:pt x="1" y="8"/>
                  </a:lnTo>
                  <a:lnTo>
                    <a:pt x="0" y="7"/>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6" name="Freeform 41"/>
            <p:cNvSpPr>
              <a:spLocks/>
            </p:cNvSpPr>
            <p:nvPr/>
          </p:nvSpPr>
          <p:spPr bwMode="auto">
            <a:xfrm>
              <a:off x="3228975" y="4970463"/>
              <a:ext cx="4763" cy="17463"/>
            </a:xfrm>
            <a:custGeom>
              <a:avLst/>
              <a:gdLst>
                <a:gd name="T0" fmla="*/ 2 w 3"/>
                <a:gd name="T1" fmla="*/ 0 h 11"/>
                <a:gd name="T2" fmla="*/ 2 w 3"/>
                <a:gd name="T3" fmla="*/ 0 h 11"/>
                <a:gd name="T4" fmla="*/ 3 w 3"/>
                <a:gd name="T5" fmla="*/ 2 h 11"/>
                <a:gd name="T6" fmla="*/ 3 w 3"/>
                <a:gd name="T7" fmla="*/ 5 h 11"/>
                <a:gd name="T8" fmla="*/ 2 w 3"/>
                <a:gd name="T9" fmla="*/ 11 h 11"/>
                <a:gd name="T10" fmla="*/ 2 w 3"/>
                <a:gd name="T11" fmla="*/ 11 h 11"/>
                <a:gd name="T12" fmla="*/ 1 w 3"/>
                <a:gd name="T13" fmla="*/ 10 h 11"/>
                <a:gd name="T14" fmla="*/ 0 w 3"/>
                <a:gd name="T15" fmla="*/ 9 h 11"/>
                <a:gd name="T16" fmla="*/ 0 w 3"/>
                <a:gd name="T17" fmla="*/ 6 h 11"/>
                <a:gd name="T18" fmla="*/ 1 w 3"/>
                <a:gd name="T19" fmla="*/ 2 h 11"/>
                <a:gd name="T20" fmla="*/ 2 w 3"/>
                <a:gd name="T21" fmla="*/ 0 h 11"/>
                <a:gd name="T22" fmla="*/ 2 w 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2" y="0"/>
                  </a:moveTo>
                  <a:lnTo>
                    <a:pt x="2" y="0"/>
                  </a:lnTo>
                  <a:lnTo>
                    <a:pt x="3" y="2"/>
                  </a:lnTo>
                  <a:lnTo>
                    <a:pt x="3" y="5"/>
                  </a:lnTo>
                  <a:lnTo>
                    <a:pt x="2" y="11"/>
                  </a:lnTo>
                  <a:lnTo>
                    <a:pt x="2" y="11"/>
                  </a:lnTo>
                  <a:lnTo>
                    <a:pt x="1" y="10"/>
                  </a:lnTo>
                  <a:lnTo>
                    <a:pt x="0" y="9"/>
                  </a:lnTo>
                  <a:lnTo>
                    <a:pt x="0" y="6"/>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7" name="Freeform 42"/>
            <p:cNvSpPr>
              <a:spLocks/>
            </p:cNvSpPr>
            <p:nvPr/>
          </p:nvSpPr>
          <p:spPr bwMode="auto">
            <a:xfrm>
              <a:off x="3352800" y="5022851"/>
              <a:ext cx="6350" cy="11113"/>
            </a:xfrm>
            <a:custGeom>
              <a:avLst/>
              <a:gdLst>
                <a:gd name="T0" fmla="*/ 2 w 4"/>
                <a:gd name="T1" fmla="*/ 0 h 7"/>
                <a:gd name="T2" fmla="*/ 2 w 4"/>
                <a:gd name="T3" fmla="*/ 0 h 7"/>
                <a:gd name="T4" fmla="*/ 4 w 4"/>
                <a:gd name="T5" fmla="*/ 2 h 7"/>
                <a:gd name="T6" fmla="*/ 4 w 4"/>
                <a:gd name="T7" fmla="*/ 7 h 7"/>
                <a:gd name="T8" fmla="*/ 4 w 4"/>
                <a:gd name="T9" fmla="*/ 7 h 7"/>
                <a:gd name="T10" fmla="*/ 0 w 4"/>
                <a:gd name="T11" fmla="*/ 4 h 7"/>
                <a:gd name="T12" fmla="*/ 0 w 4"/>
                <a:gd name="T13" fmla="*/ 2 h 7"/>
                <a:gd name="T14" fmla="*/ 2 w 4"/>
                <a:gd name="T15" fmla="*/ 0 h 7"/>
                <a:gd name="T16" fmla="*/ 2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2" y="0"/>
                  </a:moveTo>
                  <a:lnTo>
                    <a:pt x="2" y="0"/>
                  </a:lnTo>
                  <a:lnTo>
                    <a:pt x="4" y="2"/>
                  </a:lnTo>
                  <a:lnTo>
                    <a:pt x="4" y="7"/>
                  </a:lnTo>
                  <a:lnTo>
                    <a:pt x="4" y="7"/>
                  </a:lnTo>
                  <a:lnTo>
                    <a:pt x="0" y="4"/>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8" name="Freeform 43"/>
            <p:cNvSpPr>
              <a:spLocks/>
            </p:cNvSpPr>
            <p:nvPr/>
          </p:nvSpPr>
          <p:spPr bwMode="auto">
            <a:xfrm>
              <a:off x="3206750" y="5026026"/>
              <a:ext cx="7938" cy="15875"/>
            </a:xfrm>
            <a:custGeom>
              <a:avLst/>
              <a:gdLst>
                <a:gd name="T0" fmla="*/ 1 w 5"/>
                <a:gd name="T1" fmla="*/ 0 h 10"/>
                <a:gd name="T2" fmla="*/ 1 w 5"/>
                <a:gd name="T3" fmla="*/ 0 h 10"/>
                <a:gd name="T4" fmla="*/ 2 w 5"/>
                <a:gd name="T5" fmla="*/ 0 h 10"/>
                <a:gd name="T6" fmla="*/ 3 w 5"/>
                <a:gd name="T7" fmla="*/ 0 h 10"/>
                <a:gd name="T8" fmla="*/ 5 w 5"/>
                <a:gd name="T9" fmla="*/ 3 h 10"/>
                <a:gd name="T10" fmla="*/ 5 w 5"/>
                <a:gd name="T11" fmla="*/ 10 h 10"/>
                <a:gd name="T12" fmla="*/ 5 w 5"/>
                <a:gd name="T13" fmla="*/ 10 h 10"/>
                <a:gd name="T14" fmla="*/ 1 w 5"/>
                <a:gd name="T15" fmla="*/ 5 h 10"/>
                <a:gd name="T16" fmla="*/ 0 w 5"/>
                <a:gd name="T17" fmla="*/ 3 h 10"/>
                <a:gd name="T18" fmla="*/ 1 w 5"/>
                <a:gd name="T19" fmla="*/ 0 h 10"/>
                <a:gd name="T20" fmla="*/ 1 w 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1" y="0"/>
                  </a:moveTo>
                  <a:lnTo>
                    <a:pt x="1" y="0"/>
                  </a:lnTo>
                  <a:lnTo>
                    <a:pt x="2" y="0"/>
                  </a:lnTo>
                  <a:lnTo>
                    <a:pt x="3" y="0"/>
                  </a:lnTo>
                  <a:lnTo>
                    <a:pt x="5" y="3"/>
                  </a:lnTo>
                  <a:lnTo>
                    <a:pt x="5" y="10"/>
                  </a:lnTo>
                  <a:lnTo>
                    <a:pt x="5" y="10"/>
                  </a:lnTo>
                  <a:lnTo>
                    <a:pt x="1" y="5"/>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49" name="Freeform 44"/>
            <p:cNvSpPr>
              <a:spLocks/>
            </p:cNvSpPr>
            <p:nvPr/>
          </p:nvSpPr>
          <p:spPr bwMode="auto">
            <a:xfrm>
              <a:off x="3248025" y="5051426"/>
              <a:ext cx="4763" cy="19050"/>
            </a:xfrm>
            <a:custGeom>
              <a:avLst/>
              <a:gdLst>
                <a:gd name="T0" fmla="*/ 0 w 3"/>
                <a:gd name="T1" fmla="*/ 0 h 12"/>
                <a:gd name="T2" fmla="*/ 0 w 3"/>
                <a:gd name="T3" fmla="*/ 0 h 12"/>
                <a:gd name="T4" fmla="*/ 1 w 3"/>
                <a:gd name="T5" fmla="*/ 0 h 12"/>
                <a:gd name="T6" fmla="*/ 2 w 3"/>
                <a:gd name="T7" fmla="*/ 1 h 12"/>
                <a:gd name="T8" fmla="*/ 3 w 3"/>
                <a:gd name="T9" fmla="*/ 7 h 12"/>
                <a:gd name="T10" fmla="*/ 2 w 3"/>
                <a:gd name="T11" fmla="*/ 11 h 12"/>
                <a:gd name="T12" fmla="*/ 1 w 3"/>
                <a:gd name="T13" fmla="*/ 12 h 12"/>
                <a:gd name="T14" fmla="*/ 0 w 3"/>
                <a:gd name="T15" fmla="*/ 12 h 12"/>
                <a:gd name="T16" fmla="*/ 0 w 3"/>
                <a:gd name="T17" fmla="*/ 12 h 12"/>
                <a:gd name="T18" fmla="*/ 1 w 3"/>
                <a:gd name="T19" fmla="*/ 9 h 12"/>
                <a:gd name="T20" fmla="*/ 0 w 3"/>
                <a:gd name="T21" fmla="*/ 7 h 12"/>
                <a:gd name="T22" fmla="*/ 0 w 3"/>
                <a:gd name="T23" fmla="*/ 4 h 12"/>
                <a:gd name="T24" fmla="*/ 0 w 3"/>
                <a:gd name="T25" fmla="*/ 0 h 12"/>
                <a:gd name="T26" fmla="*/ 0 w 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2">
                  <a:moveTo>
                    <a:pt x="0" y="0"/>
                  </a:moveTo>
                  <a:lnTo>
                    <a:pt x="0" y="0"/>
                  </a:lnTo>
                  <a:lnTo>
                    <a:pt x="1" y="0"/>
                  </a:lnTo>
                  <a:lnTo>
                    <a:pt x="2" y="1"/>
                  </a:lnTo>
                  <a:lnTo>
                    <a:pt x="3" y="7"/>
                  </a:lnTo>
                  <a:lnTo>
                    <a:pt x="2" y="11"/>
                  </a:lnTo>
                  <a:lnTo>
                    <a:pt x="1" y="12"/>
                  </a:lnTo>
                  <a:lnTo>
                    <a:pt x="0" y="12"/>
                  </a:lnTo>
                  <a:lnTo>
                    <a:pt x="0" y="12"/>
                  </a:lnTo>
                  <a:lnTo>
                    <a:pt x="1" y="9"/>
                  </a:lnTo>
                  <a:lnTo>
                    <a:pt x="0" y="7"/>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0" name="Freeform 45"/>
            <p:cNvSpPr>
              <a:spLocks/>
            </p:cNvSpPr>
            <p:nvPr/>
          </p:nvSpPr>
          <p:spPr bwMode="auto">
            <a:xfrm>
              <a:off x="3163888" y="5099051"/>
              <a:ext cx="17463" cy="22225"/>
            </a:xfrm>
            <a:custGeom>
              <a:avLst/>
              <a:gdLst>
                <a:gd name="T0" fmla="*/ 11 w 11"/>
                <a:gd name="T1" fmla="*/ 9 h 14"/>
                <a:gd name="T2" fmla="*/ 11 w 11"/>
                <a:gd name="T3" fmla="*/ 9 h 14"/>
                <a:gd name="T4" fmla="*/ 8 w 11"/>
                <a:gd name="T5" fmla="*/ 10 h 14"/>
                <a:gd name="T6" fmla="*/ 6 w 11"/>
                <a:gd name="T7" fmla="*/ 10 h 14"/>
                <a:gd name="T8" fmla="*/ 3 w 11"/>
                <a:gd name="T9" fmla="*/ 12 h 14"/>
                <a:gd name="T10" fmla="*/ 3 w 11"/>
                <a:gd name="T11" fmla="*/ 14 h 14"/>
                <a:gd name="T12" fmla="*/ 3 w 11"/>
                <a:gd name="T13" fmla="*/ 14 h 14"/>
                <a:gd name="T14" fmla="*/ 2 w 11"/>
                <a:gd name="T15" fmla="*/ 13 h 14"/>
                <a:gd name="T16" fmla="*/ 1 w 11"/>
                <a:gd name="T17" fmla="*/ 12 h 14"/>
                <a:gd name="T18" fmla="*/ 1 w 11"/>
                <a:gd name="T19" fmla="*/ 11 h 14"/>
                <a:gd name="T20" fmla="*/ 0 w 11"/>
                <a:gd name="T21" fmla="*/ 10 h 14"/>
                <a:gd name="T22" fmla="*/ 0 w 11"/>
                <a:gd name="T23" fmla="*/ 10 h 14"/>
                <a:gd name="T24" fmla="*/ 1 w 11"/>
                <a:gd name="T25" fmla="*/ 7 h 14"/>
                <a:gd name="T26" fmla="*/ 2 w 11"/>
                <a:gd name="T27" fmla="*/ 4 h 14"/>
                <a:gd name="T28" fmla="*/ 4 w 11"/>
                <a:gd name="T29" fmla="*/ 2 h 14"/>
                <a:gd name="T30" fmla="*/ 6 w 11"/>
                <a:gd name="T31" fmla="*/ 0 h 14"/>
                <a:gd name="T32" fmla="*/ 8 w 11"/>
                <a:gd name="T33" fmla="*/ 0 h 14"/>
                <a:gd name="T34" fmla="*/ 10 w 11"/>
                <a:gd name="T35" fmla="*/ 1 h 14"/>
                <a:gd name="T36" fmla="*/ 11 w 11"/>
                <a:gd name="T37" fmla="*/ 4 h 14"/>
                <a:gd name="T38" fmla="*/ 11 w 11"/>
                <a:gd name="T39" fmla="*/ 9 h 14"/>
                <a:gd name="T40" fmla="*/ 11 w 11"/>
                <a:gd name="T4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4">
                  <a:moveTo>
                    <a:pt x="11" y="9"/>
                  </a:moveTo>
                  <a:lnTo>
                    <a:pt x="11" y="9"/>
                  </a:lnTo>
                  <a:lnTo>
                    <a:pt x="8" y="10"/>
                  </a:lnTo>
                  <a:lnTo>
                    <a:pt x="6" y="10"/>
                  </a:lnTo>
                  <a:lnTo>
                    <a:pt x="3" y="12"/>
                  </a:lnTo>
                  <a:lnTo>
                    <a:pt x="3" y="14"/>
                  </a:lnTo>
                  <a:lnTo>
                    <a:pt x="3" y="14"/>
                  </a:lnTo>
                  <a:lnTo>
                    <a:pt x="2" y="13"/>
                  </a:lnTo>
                  <a:lnTo>
                    <a:pt x="1" y="12"/>
                  </a:lnTo>
                  <a:lnTo>
                    <a:pt x="1" y="11"/>
                  </a:lnTo>
                  <a:lnTo>
                    <a:pt x="0" y="10"/>
                  </a:lnTo>
                  <a:lnTo>
                    <a:pt x="0" y="10"/>
                  </a:lnTo>
                  <a:lnTo>
                    <a:pt x="1" y="7"/>
                  </a:lnTo>
                  <a:lnTo>
                    <a:pt x="2" y="4"/>
                  </a:lnTo>
                  <a:lnTo>
                    <a:pt x="4" y="2"/>
                  </a:lnTo>
                  <a:lnTo>
                    <a:pt x="6" y="0"/>
                  </a:lnTo>
                  <a:lnTo>
                    <a:pt x="8" y="0"/>
                  </a:lnTo>
                  <a:lnTo>
                    <a:pt x="10" y="1"/>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1" name="Freeform 46"/>
            <p:cNvSpPr>
              <a:spLocks/>
            </p:cNvSpPr>
            <p:nvPr/>
          </p:nvSpPr>
          <p:spPr bwMode="auto">
            <a:xfrm>
              <a:off x="3392488" y="5103813"/>
              <a:ext cx="36513" cy="60325"/>
            </a:xfrm>
            <a:custGeom>
              <a:avLst/>
              <a:gdLst>
                <a:gd name="T0" fmla="*/ 11 w 23"/>
                <a:gd name="T1" fmla="*/ 29 h 38"/>
                <a:gd name="T2" fmla="*/ 10 w 23"/>
                <a:gd name="T3" fmla="*/ 30 h 38"/>
                <a:gd name="T4" fmla="*/ 11 w 23"/>
                <a:gd name="T5" fmla="*/ 36 h 38"/>
                <a:gd name="T6" fmla="*/ 12 w 23"/>
                <a:gd name="T7" fmla="*/ 37 h 38"/>
                <a:gd name="T8" fmla="*/ 6 w 23"/>
                <a:gd name="T9" fmla="*/ 37 h 38"/>
                <a:gd name="T10" fmla="*/ 2 w 23"/>
                <a:gd name="T11" fmla="*/ 32 h 38"/>
                <a:gd name="T12" fmla="*/ 2 w 23"/>
                <a:gd name="T13" fmla="*/ 31 h 38"/>
                <a:gd name="T14" fmla="*/ 5 w 23"/>
                <a:gd name="T15" fmla="*/ 30 h 38"/>
                <a:gd name="T16" fmla="*/ 8 w 23"/>
                <a:gd name="T17" fmla="*/ 29 h 38"/>
                <a:gd name="T18" fmla="*/ 7 w 23"/>
                <a:gd name="T19" fmla="*/ 27 h 38"/>
                <a:gd name="T20" fmla="*/ 7 w 23"/>
                <a:gd name="T21" fmla="*/ 19 h 38"/>
                <a:gd name="T22" fmla="*/ 8 w 23"/>
                <a:gd name="T23" fmla="*/ 9 h 38"/>
                <a:gd name="T24" fmla="*/ 7 w 23"/>
                <a:gd name="T25" fmla="*/ 7 h 38"/>
                <a:gd name="T26" fmla="*/ 5 w 23"/>
                <a:gd name="T27" fmla="*/ 7 h 38"/>
                <a:gd name="T28" fmla="*/ 3 w 23"/>
                <a:gd name="T29" fmla="*/ 11 h 38"/>
                <a:gd name="T30" fmla="*/ 0 w 23"/>
                <a:gd name="T31" fmla="*/ 11 h 38"/>
                <a:gd name="T32" fmla="*/ 2 w 23"/>
                <a:gd name="T33" fmla="*/ 8 h 38"/>
                <a:gd name="T34" fmla="*/ 4 w 23"/>
                <a:gd name="T35" fmla="*/ 2 h 38"/>
                <a:gd name="T36" fmla="*/ 7 w 23"/>
                <a:gd name="T37" fmla="*/ 0 h 38"/>
                <a:gd name="T38" fmla="*/ 7 w 23"/>
                <a:gd name="T39" fmla="*/ 4 h 38"/>
                <a:gd name="T40" fmla="*/ 9 w 23"/>
                <a:gd name="T41" fmla="*/ 5 h 38"/>
                <a:gd name="T42" fmla="*/ 12 w 23"/>
                <a:gd name="T43" fmla="*/ 6 h 38"/>
                <a:gd name="T44" fmla="*/ 12 w 23"/>
                <a:gd name="T45" fmla="*/ 7 h 38"/>
                <a:gd name="T46" fmla="*/ 17 w 23"/>
                <a:gd name="T47" fmla="*/ 4 h 38"/>
                <a:gd name="T48" fmla="*/ 23 w 23"/>
                <a:gd name="T49" fmla="*/ 4 h 38"/>
                <a:gd name="T50" fmla="*/ 21 w 23"/>
                <a:gd name="T51" fmla="*/ 12 h 38"/>
                <a:gd name="T52" fmla="*/ 21 w 23"/>
                <a:gd name="T53" fmla="*/ 19 h 38"/>
                <a:gd name="T54" fmla="*/ 19 w 23"/>
                <a:gd name="T55" fmla="*/ 18 h 38"/>
                <a:gd name="T56" fmla="*/ 17 w 23"/>
                <a:gd name="T57" fmla="*/ 20 h 38"/>
                <a:gd name="T58" fmla="*/ 14 w 23"/>
                <a:gd name="T59" fmla="*/ 27 h 38"/>
                <a:gd name="T60" fmla="*/ 14 w 23"/>
                <a:gd name="T61" fmla="*/ 32 h 38"/>
                <a:gd name="T62" fmla="*/ 11 w 23"/>
                <a:gd name="T6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8">
                  <a:moveTo>
                    <a:pt x="11" y="29"/>
                  </a:moveTo>
                  <a:lnTo>
                    <a:pt x="11" y="29"/>
                  </a:lnTo>
                  <a:lnTo>
                    <a:pt x="11" y="29"/>
                  </a:lnTo>
                  <a:lnTo>
                    <a:pt x="10" y="30"/>
                  </a:lnTo>
                  <a:lnTo>
                    <a:pt x="11" y="32"/>
                  </a:lnTo>
                  <a:lnTo>
                    <a:pt x="11" y="36"/>
                  </a:lnTo>
                  <a:lnTo>
                    <a:pt x="12" y="37"/>
                  </a:lnTo>
                  <a:lnTo>
                    <a:pt x="12" y="37"/>
                  </a:lnTo>
                  <a:lnTo>
                    <a:pt x="10" y="38"/>
                  </a:lnTo>
                  <a:lnTo>
                    <a:pt x="6" y="37"/>
                  </a:lnTo>
                  <a:lnTo>
                    <a:pt x="3" y="35"/>
                  </a:lnTo>
                  <a:lnTo>
                    <a:pt x="2" y="32"/>
                  </a:lnTo>
                  <a:lnTo>
                    <a:pt x="2" y="31"/>
                  </a:lnTo>
                  <a:lnTo>
                    <a:pt x="2" y="31"/>
                  </a:lnTo>
                  <a:lnTo>
                    <a:pt x="3" y="30"/>
                  </a:lnTo>
                  <a:lnTo>
                    <a:pt x="5" y="30"/>
                  </a:lnTo>
                  <a:lnTo>
                    <a:pt x="7" y="30"/>
                  </a:lnTo>
                  <a:lnTo>
                    <a:pt x="8" y="29"/>
                  </a:lnTo>
                  <a:lnTo>
                    <a:pt x="8" y="29"/>
                  </a:lnTo>
                  <a:lnTo>
                    <a:pt x="7" y="27"/>
                  </a:lnTo>
                  <a:lnTo>
                    <a:pt x="7" y="24"/>
                  </a:lnTo>
                  <a:lnTo>
                    <a:pt x="7" y="19"/>
                  </a:lnTo>
                  <a:lnTo>
                    <a:pt x="8" y="12"/>
                  </a:lnTo>
                  <a:lnTo>
                    <a:pt x="8" y="9"/>
                  </a:lnTo>
                  <a:lnTo>
                    <a:pt x="7" y="7"/>
                  </a:lnTo>
                  <a:lnTo>
                    <a:pt x="7" y="7"/>
                  </a:lnTo>
                  <a:lnTo>
                    <a:pt x="6" y="7"/>
                  </a:lnTo>
                  <a:lnTo>
                    <a:pt x="5" y="7"/>
                  </a:lnTo>
                  <a:lnTo>
                    <a:pt x="4" y="10"/>
                  </a:lnTo>
                  <a:lnTo>
                    <a:pt x="3" y="11"/>
                  </a:lnTo>
                  <a:lnTo>
                    <a:pt x="2" y="12"/>
                  </a:lnTo>
                  <a:lnTo>
                    <a:pt x="0" y="11"/>
                  </a:lnTo>
                  <a:lnTo>
                    <a:pt x="0" y="11"/>
                  </a:lnTo>
                  <a:lnTo>
                    <a:pt x="2" y="8"/>
                  </a:lnTo>
                  <a:lnTo>
                    <a:pt x="3" y="5"/>
                  </a:lnTo>
                  <a:lnTo>
                    <a:pt x="4" y="2"/>
                  </a:lnTo>
                  <a:lnTo>
                    <a:pt x="5" y="1"/>
                  </a:lnTo>
                  <a:lnTo>
                    <a:pt x="7" y="0"/>
                  </a:lnTo>
                  <a:lnTo>
                    <a:pt x="7" y="0"/>
                  </a:lnTo>
                  <a:lnTo>
                    <a:pt x="7" y="4"/>
                  </a:lnTo>
                  <a:lnTo>
                    <a:pt x="8" y="5"/>
                  </a:lnTo>
                  <a:lnTo>
                    <a:pt x="9" y="5"/>
                  </a:lnTo>
                  <a:lnTo>
                    <a:pt x="11" y="5"/>
                  </a:lnTo>
                  <a:lnTo>
                    <a:pt x="12" y="6"/>
                  </a:lnTo>
                  <a:lnTo>
                    <a:pt x="12" y="7"/>
                  </a:lnTo>
                  <a:lnTo>
                    <a:pt x="12" y="7"/>
                  </a:lnTo>
                  <a:lnTo>
                    <a:pt x="14" y="5"/>
                  </a:lnTo>
                  <a:lnTo>
                    <a:pt x="17" y="4"/>
                  </a:lnTo>
                  <a:lnTo>
                    <a:pt x="23" y="4"/>
                  </a:lnTo>
                  <a:lnTo>
                    <a:pt x="23" y="4"/>
                  </a:lnTo>
                  <a:lnTo>
                    <a:pt x="22" y="9"/>
                  </a:lnTo>
                  <a:lnTo>
                    <a:pt x="21" y="12"/>
                  </a:lnTo>
                  <a:lnTo>
                    <a:pt x="21" y="16"/>
                  </a:lnTo>
                  <a:lnTo>
                    <a:pt x="21" y="19"/>
                  </a:lnTo>
                  <a:lnTo>
                    <a:pt x="21" y="19"/>
                  </a:lnTo>
                  <a:lnTo>
                    <a:pt x="19" y="18"/>
                  </a:lnTo>
                  <a:lnTo>
                    <a:pt x="18" y="18"/>
                  </a:lnTo>
                  <a:lnTo>
                    <a:pt x="17" y="20"/>
                  </a:lnTo>
                  <a:lnTo>
                    <a:pt x="15" y="22"/>
                  </a:lnTo>
                  <a:lnTo>
                    <a:pt x="14" y="27"/>
                  </a:lnTo>
                  <a:lnTo>
                    <a:pt x="14" y="32"/>
                  </a:lnTo>
                  <a:lnTo>
                    <a:pt x="14" y="32"/>
                  </a:lnTo>
                  <a:lnTo>
                    <a:pt x="12" y="31"/>
                  </a:lnTo>
                  <a:lnTo>
                    <a:pt x="11" y="29"/>
                  </a:lnTo>
                  <a:lnTo>
                    <a:pt x="1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2" name="Freeform 47"/>
            <p:cNvSpPr>
              <a:spLocks/>
            </p:cNvSpPr>
            <p:nvPr/>
          </p:nvSpPr>
          <p:spPr bwMode="auto">
            <a:xfrm>
              <a:off x="3435350" y="5105401"/>
              <a:ext cx="9525" cy="23813"/>
            </a:xfrm>
            <a:custGeom>
              <a:avLst/>
              <a:gdLst>
                <a:gd name="T0" fmla="*/ 6 w 6"/>
                <a:gd name="T1" fmla="*/ 0 h 15"/>
                <a:gd name="T2" fmla="*/ 6 w 6"/>
                <a:gd name="T3" fmla="*/ 0 h 15"/>
                <a:gd name="T4" fmla="*/ 6 w 6"/>
                <a:gd name="T5" fmla="*/ 5 h 15"/>
                <a:gd name="T6" fmla="*/ 6 w 6"/>
                <a:gd name="T7" fmla="*/ 8 h 15"/>
                <a:gd name="T8" fmla="*/ 5 w 6"/>
                <a:gd name="T9" fmla="*/ 11 h 15"/>
                <a:gd name="T10" fmla="*/ 4 w 6"/>
                <a:gd name="T11" fmla="*/ 15 h 15"/>
                <a:gd name="T12" fmla="*/ 4 w 6"/>
                <a:gd name="T13" fmla="*/ 15 h 15"/>
                <a:gd name="T14" fmla="*/ 2 w 6"/>
                <a:gd name="T15" fmla="*/ 13 h 15"/>
                <a:gd name="T16" fmla="*/ 1 w 6"/>
                <a:gd name="T17" fmla="*/ 9 h 15"/>
                <a:gd name="T18" fmla="*/ 0 w 6"/>
                <a:gd name="T19" fmla="*/ 2 h 15"/>
                <a:gd name="T20" fmla="*/ 0 w 6"/>
                <a:gd name="T21" fmla="*/ 2 h 15"/>
                <a:gd name="T22" fmla="*/ 2 w 6"/>
                <a:gd name="T23" fmla="*/ 2 h 15"/>
                <a:gd name="T24" fmla="*/ 3 w 6"/>
                <a:gd name="T25" fmla="*/ 1 h 15"/>
                <a:gd name="T26" fmla="*/ 4 w 6"/>
                <a:gd name="T27" fmla="*/ 0 h 15"/>
                <a:gd name="T28" fmla="*/ 6 w 6"/>
                <a:gd name="T29" fmla="*/ 0 h 15"/>
                <a:gd name="T30" fmla="*/ 6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6" y="0"/>
                  </a:moveTo>
                  <a:lnTo>
                    <a:pt x="6" y="0"/>
                  </a:lnTo>
                  <a:lnTo>
                    <a:pt x="6" y="5"/>
                  </a:lnTo>
                  <a:lnTo>
                    <a:pt x="6" y="8"/>
                  </a:lnTo>
                  <a:lnTo>
                    <a:pt x="5" y="11"/>
                  </a:lnTo>
                  <a:lnTo>
                    <a:pt x="4" y="15"/>
                  </a:lnTo>
                  <a:lnTo>
                    <a:pt x="4" y="15"/>
                  </a:lnTo>
                  <a:lnTo>
                    <a:pt x="2" y="13"/>
                  </a:lnTo>
                  <a:lnTo>
                    <a:pt x="1" y="9"/>
                  </a:lnTo>
                  <a:lnTo>
                    <a:pt x="0" y="2"/>
                  </a:lnTo>
                  <a:lnTo>
                    <a:pt x="0" y="2"/>
                  </a:lnTo>
                  <a:lnTo>
                    <a:pt x="2" y="2"/>
                  </a:lnTo>
                  <a:lnTo>
                    <a:pt x="3" y="1"/>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3" name="Freeform 48"/>
            <p:cNvSpPr>
              <a:spLocks/>
            </p:cNvSpPr>
            <p:nvPr/>
          </p:nvSpPr>
          <p:spPr bwMode="auto">
            <a:xfrm>
              <a:off x="3136900" y="5129213"/>
              <a:ext cx="23813" cy="42863"/>
            </a:xfrm>
            <a:custGeom>
              <a:avLst/>
              <a:gdLst>
                <a:gd name="T0" fmla="*/ 8 w 15"/>
                <a:gd name="T1" fmla="*/ 0 h 27"/>
                <a:gd name="T2" fmla="*/ 8 w 15"/>
                <a:gd name="T3" fmla="*/ 0 h 27"/>
                <a:gd name="T4" fmla="*/ 10 w 15"/>
                <a:gd name="T5" fmla="*/ 0 h 27"/>
                <a:gd name="T6" fmla="*/ 12 w 15"/>
                <a:gd name="T7" fmla="*/ 1 h 27"/>
                <a:gd name="T8" fmla="*/ 13 w 15"/>
                <a:gd name="T9" fmla="*/ 2 h 27"/>
                <a:gd name="T10" fmla="*/ 15 w 15"/>
                <a:gd name="T11" fmla="*/ 3 h 27"/>
                <a:gd name="T12" fmla="*/ 15 w 15"/>
                <a:gd name="T13" fmla="*/ 3 h 27"/>
                <a:gd name="T14" fmla="*/ 13 w 15"/>
                <a:gd name="T15" fmla="*/ 4 h 27"/>
                <a:gd name="T16" fmla="*/ 12 w 15"/>
                <a:gd name="T17" fmla="*/ 5 h 27"/>
                <a:gd name="T18" fmla="*/ 11 w 15"/>
                <a:gd name="T19" fmla="*/ 9 h 27"/>
                <a:gd name="T20" fmla="*/ 11 w 15"/>
                <a:gd name="T21" fmla="*/ 13 h 27"/>
                <a:gd name="T22" fmla="*/ 13 w 15"/>
                <a:gd name="T23" fmla="*/ 16 h 27"/>
                <a:gd name="T24" fmla="*/ 13 w 15"/>
                <a:gd name="T25" fmla="*/ 16 h 27"/>
                <a:gd name="T26" fmla="*/ 12 w 15"/>
                <a:gd name="T27" fmla="*/ 20 h 27"/>
                <a:gd name="T28" fmla="*/ 10 w 15"/>
                <a:gd name="T29" fmla="*/ 22 h 27"/>
                <a:gd name="T30" fmla="*/ 8 w 15"/>
                <a:gd name="T31" fmla="*/ 24 h 27"/>
                <a:gd name="T32" fmla="*/ 8 w 15"/>
                <a:gd name="T33" fmla="*/ 27 h 27"/>
                <a:gd name="T34" fmla="*/ 8 w 15"/>
                <a:gd name="T35" fmla="*/ 27 h 27"/>
                <a:gd name="T36" fmla="*/ 6 w 15"/>
                <a:gd name="T37" fmla="*/ 27 h 27"/>
                <a:gd name="T38" fmla="*/ 5 w 15"/>
                <a:gd name="T39" fmla="*/ 26 h 27"/>
                <a:gd name="T40" fmla="*/ 3 w 15"/>
                <a:gd name="T41" fmla="*/ 24 h 27"/>
                <a:gd name="T42" fmla="*/ 2 w 15"/>
                <a:gd name="T43" fmla="*/ 22 h 27"/>
                <a:gd name="T44" fmla="*/ 0 w 15"/>
                <a:gd name="T45" fmla="*/ 20 h 27"/>
                <a:gd name="T46" fmla="*/ 0 w 15"/>
                <a:gd name="T47" fmla="*/ 20 h 27"/>
                <a:gd name="T48" fmla="*/ 3 w 15"/>
                <a:gd name="T49" fmla="*/ 9 h 27"/>
                <a:gd name="T50" fmla="*/ 8 w 15"/>
                <a:gd name="T51" fmla="*/ 0 h 27"/>
                <a:gd name="T52" fmla="*/ 8 w 15"/>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7">
                  <a:moveTo>
                    <a:pt x="8" y="0"/>
                  </a:moveTo>
                  <a:lnTo>
                    <a:pt x="8" y="0"/>
                  </a:lnTo>
                  <a:lnTo>
                    <a:pt x="10" y="0"/>
                  </a:lnTo>
                  <a:lnTo>
                    <a:pt x="12" y="1"/>
                  </a:lnTo>
                  <a:lnTo>
                    <a:pt x="13" y="2"/>
                  </a:lnTo>
                  <a:lnTo>
                    <a:pt x="15" y="3"/>
                  </a:lnTo>
                  <a:lnTo>
                    <a:pt x="15" y="3"/>
                  </a:lnTo>
                  <a:lnTo>
                    <a:pt x="13" y="4"/>
                  </a:lnTo>
                  <a:lnTo>
                    <a:pt x="12" y="5"/>
                  </a:lnTo>
                  <a:lnTo>
                    <a:pt x="11" y="9"/>
                  </a:lnTo>
                  <a:lnTo>
                    <a:pt x="11" y="13"/>
                  </a:lnTo>
                  <a:lnTo>
                    <a:pt x="13" y="16"/>
                  </a:lnTo>
                  <a:lnTo>
                    <a:pt x="13" y="16"/>
                  </a:lnTo>
                  <a:lnTo>
                    <a:pt x="12" y="20"/>
                  </a:lnTo>
                  <a:lnTo>
                    <a:pt x="10" y="22"/>
                  </a:lnTo>
                  <a:lnTo>
                    <a:pt x="8" y="24"/>
                  </a:lnTo>
                  <a:lnTo>
                    <a:pt x="8" y="27"/>
                  </a:lnTo>
                  <a:lnTo>
                    <a:pt x="8" y="27"/>
                  </a:lnTo>
                  <a:lnTo>
                    <a:pt x="6" y="27"/>
                  </a:lnTo>
                  <a:lnTo>
                    <a:pt x="5" y="26"/>
                  </a:lnTo>
                  <a:lnTo>
                    <a:pt x="3" y="24"/>
                  </a:lnTo>
                  <a:lnTo>
                    <a:pt x="2" y="22"/>
                  </a:lnTo>
                  <a:lnTo>
                    <a:pt x="0" y="20"/>
                  </a:lnTo>
                  <a:lnTo>
                    <a:pt x="0" y="20"/>
                  </a:lnTo>
                  <a:lnTo>
                    <a:pt x="3" y="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4" name="Freeform 49"/>
            <p:cNvSpPr>
              <a:spLocks/>
            </p:cNvSpPr>
            <p:nvPr/>
          </p:nvSpPr>
          <p:spPr bwMode="auto">
            <a:xfrm>
              <a:off x="3163888" y="5145088"/>
              <a:ext cx="6350" cy="11113"/>
            </a:xfrm>
            <a:custGeom>
              <a:avLst/>
              <a:gdLst>
                <a:gd name="T0" fmla="*/ 1 w 4"/>
                <a:gd name="T1" fmla="*/ 0 h 7"/>
                <a:gd name="T2" fmla="*/ 1 w 4"/>
                <a:gd name="T3" fmla="*/ 0 h 7"/>
                <a:gd name="T4" fmla="*/ 3 w 4"/>
                <a:gd name="T5" fmla="*/ 1 h 7"/>
                <a:gd name="T6" fmla="*/ 4 w 4"/>
                <a:gd name="T7" fmla="*/ 3 h 7"/>
                <a:gd name="T8" fmla="*/ 4 w 4"/>
                <a:gd name="T9" fmla="*/ 5 h 7"/>
                <a:gd name="T10" fmla="*/ 3 w 4"/>
                <a:gd name="T11" fmla="*/ 7 h 7"/>
                <a:gd name="T12" fmla="*/ 3 w 4"/>
                <a:gd name="T13" fmla="*/ 7 h 7"/>
                <a:gd name="T14" fmla="*/ 1 w 4"/>
                <a:gd name="T15" fmla="*/ 6 h 7"/>
                <a:gd name="T16" fmla="*/ 0 w 4"/>
                <a:gd name="T17" fmla="*/ 4 h 7"/>
                <a:gd name="T18" fmla="*/ 0 w 4"/>
                <a:gd name="T19" fmla="*/ 2 h 7"/>
                <a:gd name="T20" fmla="*/ 1 w 4"/>
                <a:gd name="T21" fmla="*/ 0 h 7"/>
                <a:gd name="T22" fmla="*/ 1 w 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1" y="0"/>
                  </a:moveTo>
                  <a:lnTo>
                    <a:pt x="1" y="0"/>
                  </a:lnTo>
                  <a:lnTo>
                    <a:pt x="3" y="1"/>
                  </a:lnTo>
                  <a:lnTo>
                    <a:pt x="4" y="3"/>
                  </a:lnTo>
                  <a:lnTo>
                    <a:pt x="4" y="5"/>
                  </a:lnTo>
                  <a:lnTo>
                    <a:pt x="3" y="7"/>
                  </a:lnTo>
                  <a:lnTo>
                    <a:pt x="3" y="7"/>
                  </a:lnTo>
                  <a:lnTo>
                    <a:pt x="1" y="6"/>
                  </a:lnTo>
                  <a:lnTo>
                    <a:pt x="0" y="4"/>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5" name="Freeform 50"/>
            <p:cNvSpPr>
              <a:spLocks/>
            </p:cNvSpPr>
            <p:nvPr/>
          </p:nvSpPr>
          <p:spPr bwMode="auto">
            <a:xfrm>
              <a:off x="3419475" y="5191126"/>
              <a:ext cx="7938" cy="33338"/>
            </a:xfrm>
            <a:custGeom>
              <a:avLst/>
              <a:gdLst>
                <a:gd name="T0" fmla="*/ 2 w 5"/>
                <a:gd name="T1" fmla="*/ 0 h 21"/>
                <a:gd name="T2" fmla="*/ 2 w 5"/>
                <a:gd name="T3" fmla="*/ 0 h 21"/>
                <a:gd name="T4" fmla="*/ 4 w 5"/>
                <a:gd name="T5" fmla="*/ 1 h 21"/>
                <a:gd name="T6" fmla="*/ 5 w 5"/>
                <a:gd name="T7" fmla="*/ 3 h 21"/>
                <a:gd name="T8" fmla="*/ 5 w 5"/>
                <a:gd name="T9" fmla="*/ 5 h 21"/>
                <a:gd name="T10" fmla="*/ 5 w 5"/>
                <a:gd name="T11" fmla="*/ 8 h 21"/>
                <a:gd name="T12" fmla="*/ 4 w 5"/>
                <a:gd name="T13" fmla="*/ 14 h 21"/>
                <a:gd name="T14" fmla="*/ 3 w 5"/>
                <a:gd name="T15" fmla="*/ 21 h 21"/>
                <a:gd name="T16" fmla="*/ 3 w 5"/>
                <a:gd name="T17" fmla="*/ 21 h 21"/>
                <a:gd name="T18" fmla="*/ 1 w 5"/>
                <a:gd name="T19" fmla="*/ 18 h 21"/>
                <a:gd name="T20" fmla="*/ 0 w 5"/>
                <a:gd name="T21" fmla="*/ 16 h 21"/>
                <a:gd name="T22" fmla="*/ 0 w 5"/>
                <a:gd name="T23" fmla="*/ 11 h 21"/>
                <a:gd name="T24" fmla="*/ 0 w 5"/>
                <a:gd name="T25" fmla="*/ 5 h 21"/>
                <a:gd name="T26" fmla="*/ 2 w 5"/>
                <a:gd name="T27" fmla="*/ 0 h 21"/>
                <a:gd name="T28" fmla="*/ 2 w 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1">
                  <a:moveTo>
                    <a:pt x="2" y="0"/>
                  </a:moveTo>
                  <a:lnTo>
                    <a:pt x="2" y="0"/>
                  </a:lnTo>
                  <a:lnTo>
                    <a:pt x="4" y="1"/>
                  </a:lnTo>
                  <a:lnTo>
                    <a:pt x="5" y="3"/>
                  </a:lnTo>
                  <a:lnTo>
                    <a:pt x="5" y="5"/>
                  </a:lnTo>
                  <a:lnTo>
                    <a:pt x="5" y="8"/>
                  </a:lnTo>
                  <a:lnTo>
                    <a:pt x="4" y="14"/>
                  </a:lnTo>
                  <a:lnTo>
                    <a:pt x="3" y="21"/>
                  </a:lnTo>
                  <a:lnTo>
                    <a:pt x="3" y="21"/>
                  </a:lnTo>
                  <a:lnTo>
                    <a:pt x="1" y="18"/>
                  </a:lnTo>
                  <a:lnTo>
                    <a:pt x="0" y="16"/>
                  </a:lnTo>
                  <a:lnTo>
                    <a:pt x="0" y="11"/>
                  </a:lnTo>
                  <a:lnTo>
                    <a:pt x="0" y="5"/>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6" name="Freeform 51"/>
            <p:cNvSpPr>
              <a:spLocks/>
            </p:cNvSpPr>
            <p:nvPr/>
          </p:nvSpPr>
          <p:spPr bwMode="auto">
            <a:xfrm>
              <a:off x="3378200" y="5210176"/>
              <a:ext cx="3175" cy="6350"/>
            </a:xfrm>
            <a:custGeom>
              <a:avLst/>
              <a:gdLst>
                <a:gd name="T0" fmla="*/ 0 w 2"/>
                <a:gd name="T1" fmla="*/ 1 h 4"/>
                <a:gd name="T2" fmla="*/ 0 w 2"/>
                <a:gd name="T3" fmla="*/ 1 h 4"/>
                <a:gd name="T4" fmla="*/ 1 w 2"/>
                <a:gd name="T5" fmla="*/ 0 h 4"/>
                <a:gd name="T6" fmla="*/ 1 w 2"/>
                <a:gd name="T7" fmla="*/ 0 h 4"/>
                <a:gd name="T8" fmla="*/ 2 w 2"/>
                <a:gd name="T9" fmla="*/ 3 h 4"/>
                <a:gd name="T10" fmla="*/ 2 w 2"/>
                <a:gd name="T11" fmla="*/ 3 h 4"/>
                <a:gd name="T12" fmla="*/ 1 w 2"/>
                <a:gd name="T13" fmla="*/ 4 h 4"/>
                <a:gd name="T14" fmla="*/ 1 w 2"/>
                <a:gd name="T15" fmla="*/ 4 h 4"/>
                <a:gd name="T16" fmla="*/ 0 w 2"/>
                <a:gd name="T17" fmla="*/ 1 h 4"/>
                <a:gd name="T18" fmla="*/ 0 w 2"/>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1"/>
                  </a:moveTo>
                  <a:lnTo>
                    <a:pt x="0" y="1"/>
                  </a:lnTo>
                  <a:lnTo>
                    <a:pt x="1" y="0"/>
                  </a:lnTo>
                  <a:lnTo>
                    <a:pt x="1" y="0"/>
                  </a:lnTo>
                  <a:lnTo>
                    <a:pt x="2" y="3"/>
                  </a:lnTo>
                  <a:lnTo>
                    <a:pt x="2" y="3"/>
                  </a:lnTo>
                  <a:lnTo>
                    <a:pt x="1"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7" name="Freeform 52"/>
            <p:cNvSpPr>
              <a:spLocks/>
            </p:cNvSpPr>
            <p:nvPr/>
          </p:nvSpPr>
          <p:spPr bwMode="auto">
            <a:xfrm>
              <a:off x="3419475" y="5226051"/>
              <a:ext cx="6350" cy="11113"/>
            </a:xfrm>
            <a:custGeom>
              <a:avLst/>
              <a:gdLst>
                <a:gd name="T0" fmla="*/ 0 w 4"/>
                <a:gd name="T1" fmla="*/ 0 h 7"/>
                <a:gd name="T2" fmla="*/ 0 w 4"/>
                <a:gd name="T3" fmla="*/ 0 h 7"/>
                <a:gd name="T4" fmla="*/ 2 w 4"/>
                <a:gd name="T5" fmla="*/ 1 h 7"/>
                <a:gd name="T6" fmla="*/ 4 w 4"/>
                <a:gd name="T7" fmla="*/ 1 h 7"/>
                <a:gd name="T8" fmla="*/ 4 w 4"/>
                <a:gd name="T9" fmla="*/ 1 h 7"/>
                <a:gd name="T10" fmla="*/ 4 w 4"/>
                <a:gd name="T11" fmla="*/ 3 h 7"/>
                <a:gd name="T12" fmla="*/ 3 w 4"/>
                <a:gd name="T13" fmla="*/ 4 h 7"/>
                <a:gd name="T14" fmla="*/ 2 w 4"/>
                <a:gd name="T15" fmla="*/ 5 h 7"/>
                <a:gd name="T16" fmla="*/ 2 w 4"/>
                <a:gd name="T17" fmla="*/ 7 h 7"/>
                <a:gd name="T18" fmla="*/ 2 w 4"/>
                <a:gd name="T19" fmla="*/ 7 h 7"/>
                <a:gd name="T20" fmla="*/ 0 w 4"/>
                <a:gd name="T21" fmla="*/ 6 h 7"/>
                <a:gd name="T22" fmla="*/ 0 w 4"/>
                <a:gd name="T23" fmla="*/ 4 h 7"/>
                <a:gd name="T24" fmla="*/ 0 w 4"/>
                <a:gd name="T25" fmla="*/ 0 h 7"/>
                <a:gd name="T26" fmla="*/ 0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0" y="0"/>
                  </a:moveTo>
                  <a:lnTo>
                    <a:pt x="0" y="0"/>
                  </a:lnTo>
                  <a:lnTo>
                    <a:pt x="2" y="1"/>
                  </a:lnTo>
                  <a:lnTo>
                    <a:pt x="4" y="1"/>
                  </a:lnTo>
                  <a:lnTo>
                    <a:pt x="4" y="1"/>
                  </a:lnTo>
                  <a:lnTo>
                    <a:pt x="4" y="3"/>
                  </a:lnTo>
                  <a:lnTo>
                    <a:pt x="3" y="4"/>
                  </a:lnTo>
                  <a:lnTo>
                    <a:pt x="2" y="5"/>
                  </a:lnTo>
                  <a:lnTo>
                    <a:pt x="2" y="7"/>
                  </a:lnTo>
                  <a:lnTo>
                    <a:pt x="2" y="7"/>
                  </a:lnTo>
                  <a:lnTo>
                    <a:pt x="0" y="6"/>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8" name="Freeform 53"/>
            <p:cNvSpPr>
              <a:spLocks/>
            </p:cNvSpPr>
            <p:nvPr/>
          </p:nvSpPr>
          <p:spPr bwMode="auto">
            <a:xfrm>
              <a:off x="3436938" y="5265738"/>
              <a:ext cx="28575" cy="25400"/>
            </a:xfrm>
            <a:custGeom>
              <a:avLst/>
              <a:gdLst>
                <a:gd name="T0" fmla="*/ 0 w 18"/>
                <a:gd name="T1" fmla="*/ 8 h 16"/>
                <a:gd name="T2" fmla="*/ 0 w 18"/>
                <a:gd name="T3" fmla="*/ 8 h 16"/>
                <a:gd name="T4" fmla="*/ 3 w 18"/>
                <a:gd name="T5" fmla="*/ 8 h 16"/>
                <a:gd name="T6" fmla="*/ 5 w 18"/>
                <a:gd name="T7" fmla="*/ 7 h 16"/>
                <a:gd name="T8" fmla="*/ 10 w 18"/>
                <a:gd name="T9" fmla="*/ 3 h 16"/>
                <a:gd name="T10" fmla="*/ 14 w 18"/>
                <a:gd name="T11" fmla="*/ 0 h 16"/>
                <a:gd name="T12" fmla="*/ 16 w 18"/>
                <a:gd name="T13" fmla="*/ 0 h 16"/>
                <a:gd name="T14" fmla="*/ 18 w 18"/>
                <a:gd name="T15" fmla="*/ 0 h 16"/>
                <a:gd name="T16" fmla="*/ 18 w 18"/>
                <a:gd name="T17" fmla="*/ 0 h 16"/>
                <a:gd name="T18" fmla="*/ 17 w 18"/>
                <a:gd name="T19" fmla="*/ 6 h 16"/>
                <a:gd name="T20" fmla="*/ 17 w 18"/>
                <a:gd name="T21" fmla="*/ 9 h 16"/>
                <a:gd name="T22" fmla="*/ 16 w 18"/>
                <a:gd name="T23" fmla="*/ 11 h 16"/>
                <a:gd name="T24" fmla="*/ 16 w 18"/>
                <a:gd name="T25" fmla="*/ 11 h 16"/>
                <a:gd name="T26" fmla="*/ 13 w 18"/>
                <a:gd name="T27" fmla="*/ 10 h 16"/>
                <a:gd name="T28" fmla="*/ 11 w 18"/>
                <a:gd name="T29" fmla="*/ 10 h 16"/>
                <a:gd name="T30" fmla="*/ 9 w 18"/>
                <a:gd name="T31" fmla="*/ 10 h 16"/>
                <a:gd name="T32" fmla="*/ 7 w 18"/>
                <a:gd name="T33" fmla="*/ 11 h 16"/>
                <a:gd name="T34" fmla="*/ 7 w 18"/>
                <a:gd name="T35" fmla="*/ 13 h 16"/>
                <a:gd name="T36" fmla="*/ 7 w 18"/>
                <a:gd name="T37" fmla="*/ 16 h 16"/>
                <a:gd name="T38" fmla="*/ 7 w 18"/>
                <a:gd name="T39" fmla="*/ 16 h 16"/>
                <a:gd name="T40" fmla="*/ 4 w 18"/>
                <a:gd name="T41" fmla="*/ 16 h 16"/>
                <a:gd name="T42" fmla="*/ 2 w 18"/>
                <a:gd name="T43" fmla="*/ 15 h 16"/>
                <a:gd name="T44" fmla="*/ 0 w 18"/>
                <a:gd name="T45" fmla="*/ 12 h 16"/>
                <a:gd name="T46" fmla="*/ 0 w 18"/>
                <a:gd name="T47" fmla="*/ 8 h 16"/>
                <a:gd name="T48" fmla="*/ 0 w 18"/>
                <a:gd name="T4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6">
                  <a:moveTo>
                    <a:pt x="0" y="8"/>
                  </a:moveTo>
                  <a:lnTo>
                    <a:pt x="0" y="8"/>
                  </a:lnTo>
                  <a:lnTo>
                    <a:pt x="3" y="8"/>
                  </a:lnTo>
                  <a:lnTo>
                    <a:pt x="5" y="7"/>
                  </a:lnTo>
                  <a:lnTo>
                    <a:pt x="10" y="3"/>
                  </a:lnTo>
                  <a:lnTo>
                    <a:pt x="14" y="0"/>
                  </a:lnTo>
                  <a:lnTo>
                    <a:pt x="16" y="0"/>
                  </a:lnTo>
                  <a:lnTo>
                    <a:pt x="18" y="0"/>
                  </a:lnTo>
                  <a:lnTo>
                    <a:pt x="18" y="0"/>
                  </a:lnTo>
                  <a:lnTo>
                    <a:pt x="17" y="6"/>
                  </a:lnTo>
                  <a:lnTo>
                    <a:pt x="17" y="9"/>
                  </a:lnTo>
                  <a:lnTo>
                    <a:pt x="16" y="11"/>
                  </a:lnTo>
                  <a:lnTo>
                    <a:pt x="16" y="11"/>
                  </a:lnTo>
                  <a:lnTo>
                    <a:pt x="13" y="10"/>
                  </a:lnTo>
                  <a:lnTo>
                    <a:pt x="11" y="10"/>
                  </a:lnTo>
                  <a:lnTo>
                    <a:pt x="9" y="10"/>
                  </a:lnTo>
                  <a:lnTo>
                    <a:pt x="7" y="11"/>
                  </a:lnTo>
                  <a:lnTo>
                    <a:pt x="7" y="13"/>
                  </a:lnTo>
                  <a:lnTo>
                    <a:pt x="7" y="16"/>
                  </a:lnTo>
                  <a:lnTo>
                    <a:pt x="7" y="16"/>
                  </a:lnTo>
                  <a:lnTo>
                    <a:pt x="4" y="16"/>
                  </a:lnTo>
                  <a:lnTo>
                    <a:pt x="2" y="15"/>
                  </a:lnTo>
                  <a:lnTo>
                    <a:pt x="0"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59" name="Freeform 54"/>
            <p:cNvSpPr>
              <a:spLocks/>
            </p:cNvSpPr>
            <p:nvPr/>
          </p:nvSpPr>
          <p:spPr bwMode="auto">
            <a:xfrm>
              <a:off x="3305175" y="5273676"/>
              <a:ext cx="4763" cy="9525"/>
            </a:xfrm>
            <a:custGeom>
              <a:avLst/>
              <a:gdLst>
                <a:gd name="T0" fmla="*/ 0 w 3"/>
                <a:gd name="T1" fmla="*/ 1 h 6"/>
                <a:gd name="T2" fmla="*/ 0 w 3"/>
                <a:gd name="T3" fmla="*/ 1 h 6"/>
                <a:gd name="T4" fmla="*/ 2 w 3"/>
                <a:gd name="T5" fmla="*/ 0 h 6"/>
                <a:gd name="T6" fmla="*/ 3 w 3"/>
                <a:gd name="T7" fmla="*/ 1 h 6"/>
                <a:gd name="T8" fmla="*/ 3 w 3"/>
                <a:gd name="T9" fmla="*/ 3 h 6"/>
                <a:gd name="T10" fmla="*/ 2 w 3"/>
                <a:gd name="T11" fmla="*/ 6 h 6"/>
                <a:gd name="T12" fmla="*/ 2 w 3"/>
                <a:gd name="T13" fmla="*/ 6 h 6"/>
                <a:gd name="T14" fmla="*/ 1 w 3"/>
                <a:gd name="T15" fmla="*/ 5 h 6"/>
                <a:gd name="T16" fmla="*/ 0 w 3"/>
                <a:gd name="T17" fmla="*/ 4 h 6"/>
                <a:gd name="T18" fmla="*/ 0 w 3"/>
                <a:gd name="T19" fmla="*/ 1 h 6"/>
                <a:gd name="T20" fmla="*/ 0 w 3"/>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1"/>
                  </a:moveTo>
                  <a:lnTo>
                    <a:pt x="0" y="1"/>
                  </a:lnTo>
                  <a:lnTo>
                    <a:pt x="2" y="0"/>
                  </a:lnTo>
                  <a:lnTo>
                    <a:pt x="3" y="1"/>
                  </a:lnTo>
                  <a:lnTo>
                    <a:pt x="3" y="3"/>
                  </a:lnTo>
                  <a:lnTo>
                    <a:pt x="2" y="6"/>
                  </a:lnTo>
                  <a:lnTo>
                    <a:pt x="2" y="6"/>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0" name="Freeform 55"/>
            <p:cNvSpPr>
              <a:spLocks/>
            </p:cNvSpPr>
            <p:nvPr/>
          </p:nvSpPr>
          <p:spPr bwMode="auto">
            <a:xfrm>
              <a:off x="3317875" y="5387976"/>
              <a:ext cx="6350" cy="11113"/>
            </a:xfrm>
            <a:custGeom>
              <a:avLst/>
              <a:gdLst>
                <a:gd name="T0" fmla="*/ 0 w 4"/>
                <a:gd name="T1" fmla="*/ 0 h 7"/>
                <a:gd name="T2" fmla="*/ 0 w 4"/>
                <a:gd name="T3" fmla="*/ 0 h 7"/>
                <a:gd name="T4" fmla="*/ 2 w 4"/>
                <a:gd name="T5" fmla="*/ 3 h 7"/>
                <a:gd name="T6" fmla="*/ 4 w 4"/>
                <a:gd name="T7" fmla="*/ 7 h 7"/>
                <a:gd name="T8" fmla="*/ 4 w 4"/>
                <a:gd name="T9" fmla="*/ 7 h 7"/>
                <a:gd name="T10" fmla="*/ 1 w 4"/>
                <a:gd name="T11" fmla="*/ 6 h 7"/>
                <a:gd name="T12" fmla="*/ 1 w 4"/>
                <a:gd name="T13" fmla="*/ 5 h 7"/>
                <a:gd name="T14" fmla="*/ 0 w 4"/>
                <a:gd name="T15" fmla="*/ 0 h 7"/>
                <a:gd name="T16" fmla="*/ 0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lnTo>
                    <a:pt x="0" y="0"/>
                  </a:lnTo>
                  <a:lnTo>
                    <a:pt x="2" y="3"/>
                  </a:lnTo>
                  <a:lnTo>
                    <a:pt x="4" y="7"/>
                  </a:lnTo>
                  <a:lnTo>
                    <a:pt x="4" y="7"/>
                  </a:lnTo>
                  <a:lnTo>
                    <a:pt x="1" y="6"/>
                  </a:lnTo>
                  <a:lnTo>
                    <a:pt x="1"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1" name="Freeform 56"/>
            <p:cNvSpPr>
              <a:spLocks/>
            </p:cNvSpPr>
            <p:nvPr/>
          </p:nvSpPr>
          <p:spPr bwMode="auto">
            <a:xfrm>
              <a:off x="3373438" y="5416551"/>
              <a:ext cx="23813" cy="41275"/>
            </a:xfrm>
            <a:custGeom>
              <a:avLst/>
              <a:gdLst>
                <a:gd name="T0" fmla="*/ 10 w 15"/>
                <a:gd name="T1" fmla="*/ 0 h 26"/>
                <a:gd name="T2" fmla="*/ 10 w 15"/>
                <a:gd name="T3" fmla="*/ 0 h 26"/>
                <a:gd name="T4" fmla="*/ 13 w 15"/>
                <a:gd name="T5" fmla="*/ 2 h 26"/>
                <a:gd name="T6" fmla="*/ 14 w 15"/>
                <a:gd name="T7" fmla="*/ 4 h 26"/>
                <a:gd name="T8" fmla="*/ 15 w 15"/>
                <a:gd name="T9" fmla="*/ 8 h 26"/>
                <a:gd name="T10" fmla="*/ 15 w 15"/>
                <a:gd name="T11" fmla="*/ 11 h 26"/>
                <a:gd name="T12" fmla="*/ 15 w 15"/>
                <a:gd name="T13" fmla="*/ 11 h 26"/>
                <a:gd name="T14" fmla="*/ 12 w 15"/>
                <a:gd name="T15" fmla="*/ 14 h 26"/>
                <a:gd name="T16" fmla="*/ 9 w 15"/>
                <a:gd name="T17" fmla="*/ 18 h 26"/>
                <a:gd name="T18" fmla="*/ 5 w 15"/>
                <a:gd name="T19" fmla="*/ 23 h 26"/>
                <a:gd name="T20" fmla="*/ 2 w 15"/>
                <a:gd name="T21" fmla="*/ 26 h 26"/>
                <a:gd name="T22" fmla="*/ 2 w 15"/>
                <a:gd name="T23" fmla="*/ 26 h 26"/>
                <a:gd name="T24" fmla="*/ 1 w 15"/>
                <a:gd name="T25" fmla="*/ 24 h 26"/>
                <a:gd name="T26" fmla="*/ 0 w 15"/>
                <a:gd name="T27" fmla="*/ 20 h 26"/>
                <a:gd name="T28" fmla="*/ 2 w 15"/>
                <a:gd name="T29" fmla="*/ 15 h 26"/>
                <a:gd name="T30" fmla="*/ 4 w 15"/>
                <a:gd name="T31" fmla="*/ 10 h 26"/>
                <a:gd name="T32" fmla="*/ 4 w 15"/>
                <a:gd name="T33" fmla="*/ 7 h 26"/>
                <a:gd name="T34" fmla="*/ 3 w 15"/>
                <a:gd name="T35" fmla="*/ 4 h 26"/>
                <a:gd name="T36" fmla="*/ 3 w 15"/>
                <a:gd name="T37" fmla="*/ 4 h 26"/>
                <a:gd name="T38" fmla="*/ 5 w 15"/>
                <a:gd name="T39" fmla="*/ 5 h 26"/>
                <a:gd name="T40" fmla="*/ 5 w 15"/>
                <a:gd name="T41" fmla="*/ 7 h 26"/>
                <a:gd name="T42" fmla="*/ 6 w 15"/>
                <a:gd name="T43" fmla="*/ 8 h 26"/>
                <a:gd name="T44" fmla="*/ 7 w 15"/>
                <a:gd name="T45" fmla="*/ 8 h 26"/>
                <a:gd name="T46" fmla="*/ 7 w 15"/>
                <a:gd name="T47" fmla="*/ 8 h 26"/>
                <a:gd name="T48" fmla="*/ 10 w 15"/>
                <a:gd name="T49" fmla="*/ 8 h 26"/>
                <a:gd name="T50" fmla="*/ 10 w 15"/>
                <a:gd name="T51" fmla="*/ 6 h 26"/>
                <a:gd name="T52" fmla="*/ 10 w 15"/>
                <a:gd name="T53" fmla="*/ 0 h 26"/>
                <a:gd name="T54" fmla="*/ 10 w 15"/>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10" y="0"/>
                  </a:moveTo>
                  <a:lnTo>
                    <a:pt x="10" y="0"/>
                  </a:lnTo>
                  <a:lnTo>
                    <a:pt x="13" y="2"/>
                  </a:lnTo>
                  <a:lnTo>
                    <a:pt x="14" y="4"/>
                  </a:lnTo>
                  <a:lnTo>
                    <a:pt x="15" y="8"/>
                  </a:lnTo>
                  <a:lnTo>
                    <a:pt x="15" y="11"/>
                  </a:lnTo>
                  <a:lnTo>
                    <a:pt x="15" y="11"/>
                  </a:lnTo>
                  <a:lnTo>
                    <a:pt x="12" y="14"/>
                  </a:lnTo>
                  <a:lnTo>
                    <a:pt x="9" y="18"/>
                  </a:lnTo>
                  <a:lnTo>
                    <a:pt x="5" y="23"/>
                  </a:lnTo>
                  <a:lnTo>
                    <a:pt x="2" y="26"/>
                  </a:lnTo>
                  <a:lnTo>
                    <a:pt x="2" y="26"/>
                  </a:lnTo>
                  <a:lnTo>
                    <a:pt x="1" y="24"/>
                  </a:lnTo>
                  <a:lnTo>
                    <a:pt x="0" y="20"/>
                  </a:lnTo>
                  <a:lnTo>
                    <a:pt x="2" y="15"/>
                  </a:lnTo>
                  <a:lnTo>
                    <a:pt x="4" y="10"/>
                  </a:lnTo>
                  <a:lnTo>
                    <a:pt x="4" y="7"/>
                  </a:lnTo>
                  <a:lnTo>
                    <a:pt x="3" y="4"/>
                  </a:lnTo>
                  <a:lnTo>
                    <a:pt x="3" y="4"/>
                  </a:lnTo>
                  <a:lnTo>
                    <a:pt x="5" y="5"/>
                  </a:lnTo>
                  <a:lnTo>
                    <a:pt x="5" y="7"/>
                  </a:lnTo>
                  <a:lnTo>
                    <a:pt x="6" y="8"/>
                  </a:lnTo>
                  <a:lnTo>
                    <a:pt x="7" y="8"/>
                  </a:lnTo>
                  <a:lnTo>
                    <a:pt x="7" y="8"/>
                  </a:lnTo>
                  <a:lnTo>
                    <a:pt x="10" y="8"/>
                  </a:lnTo>
                  <a:lnTo>
                    <a:pt x="10" y="6"/>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2" name="Freeform 57"/>
            <p:cNvSpPr>
              <a:spLocks/>
            </p:cNvSpPr>
            <p:nvPr/>
          </p:nvSpPr>
          <p:spPr bwMode="auto">
            <a:xfrm>
              <a:off x="3402013" y="5419726"/>
              <a:ext cx="1588" cy="7938"/>
            </a:xfrm>
            <a:custGeom>
              <a:avLst/>
              <a:gdLst>
                <a:gd name="T0" fmla="*/ 0 w 1"/>
                <a:gd name="T1" fmla="*/ 1 h 5"/>
                <a:gd name="T2" fmla="*/ 0 w 1"/>
                <a:gd name="T3" fmla="*/ 1 h 5"/>
                <a:gd name="T4" fmla="*/ 0 w 1"/>
                <a:gd name="T5" fmla="*/ 0 h 5"/>
                <a:gd name="T6" fmla="*/ 1 w 1"/>
                <a:gd name="T7" fmla="*/ 0 h 5"/>
                <a:gd name="T8" fmla="*/ 1 w 1"/>
                <a:gd name="T9" fmla="*/ 4 h 5"/>
                <a:gd name="T10" fmla="*/ 1 w 1"/>
                <a:gd name="T11" fmla="*/ 4 h 5"/>
                <a:gd name="T12" fmla="*/ 1 w 1"/>
                <a:gd name="T13" fmla="*/ 5 h 5"/>
                <a:gd name="T14" fmla="*/ 0 w 1"/>
                <a:gd name="T15" fmla="*/ 4 h 5"/>
                <a:gd name="T16" fmla="*/ 0 w 1"/>
                <a:gd name="T17" fmla="*/ 1 h 5"/>
                <a:gd name="T18" fmla="*/ 0 w 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1"/>
                  </a:moveTo>
                  <a:lnTo>
                    <a:pt x="0" y="1"/>
                  </a:lnTo>
                  <a:lnTo>
                    <a:pt x="0" y="0"/>
                  </a:lnTo>
                  <a:lnTo>
                    <a:pt x="1" y="0"/>
                  </a:lnTo>
                  <a:lnTo>
                    <a:pt x="1" y="4"/>
                  </a:lnTo>
                  <a:lnTo>
                    <a:pt x="1" y="4"/>
                  </a:lnTo>
                  <a:lnTo>
                    <a:pt x="1" y="5"/>
                  </a:lnTo>
                  <a:lnTo>
                    <a:pt x="0"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3" name="Freeform 58"/>
            <p:cNvSpPr>
              <a:spLocks/>
            </p:cNvSpPr>
            <p:nvPr/>
          </p:nvSpPr>
          <p:spPr bwMode="auto">
            <a:xfrm>
              <a:off x="3408363" y="5427663"/>
              <a:ext cx="7938" cy="11113"/>
            </a:xfrm>
            <a:custGeom>
              <a:avLst/>
              <a:gdLst>
                <a:gd name="T0" fmla="*/ 1 w 5"/>
                <a:gd name="T1" fmla="*/ 0 h 7"/>
                <a:gd name="T2" fmla="*/ 1 w 5"/>
                <a:gd name="T3" fmla="*/ 0 h 7"/>
                <a:gd name="T4" fmla="*/ 5 w 5"/>
                <a:gd name="T5" fmla="*/ 0 h 7"/>
                <a:gd name="T6" fmla="*/ 5 w 5"/>
                <a:gd name="T7" fmla="*/ 0 h 7"/>
                <a:gd name="T8" fmla="*/ 5 w 5"/>
                <a:gd name="T9" fmla="*/ 3 h 7"/>
                <a:gd name="T10" fmla="*/ 4 w 5"/>
                <a:gd name="T11" fmla="*/ 5 h 7"/>
                <a:gd name="T12" fmla="*/ 2 w 5"/>
                <a:gd name="T13" fmla="*/ 7 h 7"/>
                <a:gd name="T14" fmla="*/ 0 w 5"/>
                <a:gd name="T15" fmla="*/ 7 h 7"/>
                <a:gd name="T16" fmla="*/ 0 w 5"/>
                <a:gd name="T17" fmla="*/ 7 h 7"/>
                <a:gd name="T18" fmla="*/ 0 w 5"/>
                <a:gd name="T19" fmla="*/ 3 h 7"/>
                <a:gd name="T20" fmla="*/ 1 w 5"/>
                <a:gd name="T21" fmla="*/ 0 h 7"/>
                <a:gd name="T22" fmla="*/ 1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1" y="0"/>
                  </a:moveTo>
                  <a:lnTo>
                    <a:pt x="1" y="0"/>
                  </a:lnTo>
                  <a:lnTo>
                    <a:pt x="5" y="0"/>
                  </a:lnTo>
                  <a:lnTo>
                    <a:pt x="5" y="0"/>
                  </a:lnTo>
                  <a:lnTo>
                    <a:pt x="5" y="3"/>
                  </a:lnTo>
                  <a:lnTo>
                    <a:pt x="4" y="5"/>
                  </a:lnTo>
                  <a:lnTo>
                    <a:pt x="2" y="7"/>
                  </a:lnTo>
                  <a:lnTo>
                    <a:pt x="0" y="7"/>
                  </a:lnTo>
                  <a:lnTo>
                    <a:pt x="0"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4" name="Freeform 59"/>
            <p:cNvSpPr>
              <a:spLocks/>
            </p:cNvSpPr>
            <p:nvPr/>
          </p:nvSpPr>
          <p:spPr bwMode="auto">
            <a:xfrm>
              <a:off x="3275013" y="5476876"/>
              <a:ext cx="15875" cy="38100"/>
            </a:xfrm>
            <a:custGeom>
              <a:avLst/>
              <a:gdLst>
                <a:gd name="T0" fmla="*/ 1 w 10"/>
                <a:gd name="T1" fmla="*/ 0 h 24"/>
                <a:gd name="T2" fmla="*/ 1 w 10"/>
                <a:gd name="T3" fmla="*/ 0 h 24"/>
                <a:gd name="T4" fmla="*/ 4 w 10"/>
                <a:gd name="T5" fmla="*/ 3 h 24"/>
                <a:gd name="T6" fmla="*/ 6 w 10"/>
                <a:gd name="T7" fmla="*/ 7 h 24"/>
                <a:gd name="T8" fmla="*/ 8 w 10"/>
                <a:gd name="T9" fmla="*/ 12 h 24"/>
                <a:gd name="T10" fmla="*/ 10 w 10"/>
                <a:gd name="T11" fmla="*/ 17 h 24"/>
                <a:gd name="T12" fmla="*/ 10 w 10"/>
                <a:gd name="T13" fmla="*/ 17 h 24"/>
                <a:gd name="T14" fmla="*/ 7 w 10"/>
                <a:gd name="T15" fmla="*/ 18 h 24"/>
                <a:gd name="T16" fmla="*/ 5 w 10"/>
                <a:gd name="T17" fmla="*/ 19 h 24"/>
                <a:gd name="T18" fmla="*/ 4 w 10"/>
                <a:gd name="T19" fmla="*/ 24 h 24"/>
                <a:gd name="T20" fmla="*/ 4 w 10"/>
                <a:gd name="T21" fmla="*/ 24 h 24"/>
                <a:gd name="T22" fmla="*/ 1 w 10"/>
                <a:gd name="T23" fmla="*/ 22 h 24"/>
                <a:gd name="T24" fmla="*/ 0 w 10"/>
                <a:gd name="T25" fmla="*/ 20 h 24"/>
                <a:gd name="T26" fmla="*/ 0 w 10"/>
                <a:gd name="T27" fmla="*/ 17 h 24"/>
                <a:gd name="T28" fmla="*/ 0 w 10"/>
                <a:gd name="T29" fmla="*/ 14 h 24"/>
                <a:gd name="T30" fmla="*/ 2 w 10"/>
                <a:gd name="T31" fmla="*/ 7 h 24"/>
                <a:gd name="T32" fmla="*/ 2 w 10"/>
                <a:gd name="T33" fmla="*/ 3 h 24"/>
                <a:gd name="T34" fmla="*/ 1 w 10"/>
                <a:gd name="T35" fmla="*/ 0 h 24"/>
                <a:gd name="T36" fmla="*/ 1 w 10"/>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4">
                  <a:moveTo>
                    <a:pt x="1" y="0"/>
                  </a:moveTo>
                  <a:lnTo>
                    <a:pt x="1" y="0"/>
                  </a:lnTo>
                  <a:lnTo>
                    <a:pt x="4" y="3"/>
                  </a:lnTo>
                  <a:lnTo>
                    <a:pt x="6" y="7"/>
                  </a:lnTo>
                  <a:lnTo>
                    <a:pt x="8" y="12"/>
                  </a:lnTo>
                  <a:lnTo>
                    <a:pt x="10" y="17"/>
                  </a:lnTo>
                  <a:lnTo>
                    <a:pt x="10" y="17"/>
                  </a:lnTo>
                  <a:lnTo>
                    <a:pt x="7" y="18"/>
                  </a:lnTo>
                  <a:lnTo>
                    <a:pt x="5" y="19"/>
                  </a:lnTo>
                  <a:lnTo>
                    <a:pt x="4" y="24"/>
                  </a:lnTo>
                  <a:lnTo>
                    <a:pt x="4" y="24"/>
                  </a:lnTo>
                  <a:lnTo>
                    <a:pt x="1" y="22"/>
                  </a:lnTo>
                  <a:lnTo>
                    <a:pt x="0" y="20"/>
                  </a:lnTo>
                  <a:lnTo>
                    <a:pt x="0" y="17"/>
                  </a:lnTo>
                  <a:lnTo>
                    <a:pt x="0" y="14"/>
                  </a:lnTo>
                  <a:lnTo>
                    <a:pt x="2" y="7"/>
                  </a:lnTo>
                  <a:lnTo>
                    <a:pt x="2"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5" name="Freeform 60"/>
            <p:cNvSpPr>
              <a:spLocks/>
            </p:cNvSpPr>
            <p:nvPr/>
          </p:nvSpPr>
          <p:spPr bwMode="auto">
            <a:xfrm>
              <a:off x="3295650" y="5500688"/>
              <a:ext cx="4763" cy="7938"/>
            </a:xfrm>
            <a:custGeom>
              <a:avLst/>
              <a:gdLst>
                <a:gd name="T0" fmla="*/ 0 w 3"/>
                <a:gd name="T1" fmla="*/ 0 h 5"/>
                <a:gd name="T2" fmla="*/ 0 w 3"/>
                <a:gd name="T3" fmla="*/ 0 h 5"/>
                <a:gd name="T4" fmla="*/ 1 w 3"/>
                <a:gd name="T5" fmla="*/ 0 h 5"/>
                <a:gd name="T6" fmla="*/ 2 w 3"/>
                <a:gd name="T7" fmla="*/ 0 h 5"/>
                <a:gd name="T8" fmla="*/ 3 w 3"/>
                <a:gd name="T9" fmla="*/ 2 h 5"/>
                <a:gd name="T10" fmla="*/ 2 w 3"/>
                <a:gd name="T11" fmla="*/ 4 h 5"/>
                <a:gd name="T12" fmla="*/ 1 w 3"/>
                <a:gd name="T13" fmla="*/ 5 h 5"/>
                <a:gd name="T14" fmla="*/ 0 w 3"/>
                <a:gd name="T15" fmla="*/ 5 h 5"/>
                <a:gd name="T16" fmla="*/ 0 w 3"/>
                <a:gd name="T17" fmla="*/ 5 h 5"/>
                <a:gd name="T18" fmla="*/ 0 w 3"/>
                <a:gd name="T19" fmla="*/ 0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0" y="0"/>
                  </a:lnTo>
                  <a:lnTo>
                    <a:pt x="1" y="0"/>
                  </a:lnTo>
                  <a:lnTo>
                    <a:pt x="2" y="0"/>
                  </a:lnTo>
                  <a:lnTo>
                    <a:pt x="3" y="2"/>
                  </a:lnTo>
                  <a:lnTo>
                    <a:pt x="2" y="4"/>
                  </a:lnTo>
                  <a:lnTo>
                    <a:pt x="1" y="5"/>
                  </a:lnTo>
                  <a:lnTo>
                    <a:pt x="0" y="5"/>
                  </a:lnTo>
                  <a:lnTo>
                    <a:pt x="0"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6" name="Freeform 61"/>
            <p:cNvSpPr>
              <a:spLocks/>
            </p:cNvSpPr>
            <p:nvPr/>
          </p:nvSpPr>
          <p:spPr bwMode="auto">
            <a:xfrm>
              <a:off x="3409950" y="5508626"/>
              <a:ext cx="4763" cy="9525"/>
            </a:xfrm>
            <a:custGeom>
              <a:avLst/>
              <a:gdLst>
                <a:gd name="T0" fmla="*/ 1 w 3"/>
                <a:gd name="T1" fmla="*/ 0 h 6"/>
                <a:gd name="T2" fmla="*/ 1 w 3"/>
                <a:gd name="T3" fmla="*/ 0 h 6"/>
                <a:gd name="T4" fmla="*/ 2 w 3"/>
                <a:gd name="T5" fmla="*/ 0 h 6"/>
                <a:gd name="T6" fmla="*/ 3 w 3"/>
                <a:gd name="T7" fmla="*/ 1 h 6"/>
                <a:gd name="T8" fmla="*/ 3 w 3"/>
                <a:gd name="T9" fmla="*/ 3 h 6"/>
                <a:gd name="T10" fmla="*/ 2 w 3"/>
                <a:gd name="T11" fmla="*/ 6 h 6"/>
                <a:gd name="T12" fmla="*/ 1 w 3"/>
                <a:gd name="T13" fmla="*/ 6 h 6"/>
                <a:gd name="T14" fmla="*/ 0 w 3"/>
                <a:gd name="T15" fmla="*/ 4 h 6"/>
                <a:gd name="T16" fmla="*/ 0 w 3"/>
                <a:gd name="T17" fmla="*/ 4 h 6"/>
                <a:gd name="T18" fmla="*/ 0 w 3"/>
                <a:gd name="T19" fmla="*/ 2 h 6"/>
                <a:gd name="T20" fmla="*/ 0 w 3"/>
                <a:gd name="T21" fmla="*/ 2 h 6"/>
                <a:gd name="T22" fmla="*/ 1 w 3"/>
                <a:gd name="T23" fmla="*/ 1 h 6"/>
                <a:gd name="T24" fmla="*/ 1 w 3"/>
                <a:gd name="T25" fmla="*/ 0 h 6"/>
                <a:gd name="T26" fmla="*/ 1 w 3"/>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1" y="0"/>
                  </a:moveTo>
                  <a:lnTo>
                    <a:pt x="1" y="0"/>
                  </a:lnTo>
                  <a:lnTo>
                    <a:pt x="2" y="0"/>
                  </a:lnTo>
                  <a:lnTo>
                    <a:pt x="3" y="1"/>
                  </a:lnTo>
                  <a:lnTo>
                    <a:pt x="3" y="3"/>
                  </a:lnTo>
                  <a:lnTo>
                    <a:pt x="2" y="6"/>
                  </a:lnTo>
                  <a:lnTo>
                    <a:pt x="1" y="6"/>
                  </a:lnTo>
                  <a:lnTo>
                    <a:pt x="0" y="4"/>
                  </a:lnTo>
                  <a:lnTo>
                    <a:pt x="0" y="4"/>
                  </a:lnTo>
                  <a:lnTo>
                    <a:pt x="0" y="2"/>
                  </a:lnTo>
                  <a:lnTo>
                    <a:pt x="0" y="2"/>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7" name="Freeform 62"/>
            <p:cNvSpPr>
              <a:spLocks/>
            </p:cNvSpPr>
            <p:nvPr/>
          </p:nvSpPr>
          <p:spPr bwMode="auto">
            <a:xfrm>
              <a:off x="3249613" y="5526088"/>
              <a:ext cx="12700" cy="7938"/>
            </a:xfrm>
            <a:custGeom>
              <a:avLst/>
              <a:gdLst>
                <a:gd name="T0" fmla="*/ 0 w 8"/>
                <a:gd name="T1" fmla="*/ 0 h 5"/>
                <a:gd name="T2" fmla="*/ 0 w 8"/>
                <a:gd name="T3" fmla="*/ 0 h 5"/>
                <a:gd name="T4" fmla="*/ 3 w 8"/>
                <a:gd name="T5" fmla="*/ 0 h 5"/>
                <a:gd name="T6" fmla="*/ 6 w 8"/>
                <a:gd name="T7" fmla="*/ 0 h 5"/>
                <a:gd name="T8" fmla="*/ 7 w 8"/>
                <a:gd name="T9" fmla="*/ 2 h 5"/>
                <a:gd name="T10" fmla="*/ 8 w 8"/>
                <a:gd name="T11" fmla="*/ 4 h 5"/>
                <a:gd name="T12" fmla="*/ 8 w 8"/>
                <a:gd name="T13" fmla="*/ 4 h 5"/>
                <a:gd name="T14" fmla="*/ 6 w 8"/>
                <a:gd name="T15" fmla="*/ 5 h 5"/>
                <a:gd name="T16" fmla="*/ 2 w 8"/>
                <a:gd name="T17" fmla="*/ 5 h 5"/>
                <a:gd name="T18" fmla="*/ 1 w 8"/>
                <a:gd name="T19" fmla="*/ 3 h 5"/>
                <a:gd name="T20" fmla="*/ 0 w 8"/>
                <a:gd name="T21" fmla="*/ 0 h 5"/>
                <a:gd name="T22" fmla="*/ 0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0" y="0"/>
                  </a:moveTo>
                  <a:lnTo>
                    <a:pt x="0" y="0"/>
                  </a:lnTo>
                  <a:lnTo>
                    <a:pt x="3" y="0"/>
                  </a:lnTo>
                  <a:lnTo>
                    <a:pt x="6" y="0"/>
                  </a:lnTo>
                  <a:lnTo>
                    <a:pt x="7" y="2"/>
                  </a:lnTo>
                  <a:lnTo>
                    <a:pt x="8" y="4"/>
                  </a:lnTo>
                  <a:lnTo>
                    <a:pt x="8" y="4"/>
                  </a:lnTo>
                  <a:lnTo>
                    <a:pt x="6" y="5"/>
                  </a:lnTo>
                  <a:lnTo>
                    <a:pt x="2" y="5"/>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8" name="Freeform 63"/>
            <p:cNvSpPr>
              <a:spLocks/>
            </p:cNvSpPr>
            <p:nvPr/>
          </p:nvSpPr>
          <p:spPr bwMode="auto">
            <a:xfrm>
              <a:off x="3235325" y="5537201"/>
              <a:ext cx="12700" cy="26988"/>
            </a:xfrm>
            <a:custGeom>
              <a:avLst/>
              <a:gdLst>
                <a:gd name="T0" fmla="*/ 5 w 8"/>
                <a:gd name="T1" fmla="*/ 0 h 17"/>
                <a:gd name="T2" fmla="*/ 5 w 8"/>
                <a:gd name="T3" fmla="*/ 0 h 17"/>
                <a:gd name="T4" fmla="*/ 6 w 8"/>
                <a:gd name="T5" fmla="*/ 2 h 17"/>
                <a:gd name="T6" fmla="*/ 7 w 8"/>
                <a:gd name="T7" fmla="*/ 4 h 17"/>
                <a:gd name="T8" fmla="*/ 8 w 8"/>
                <a:gd name="T9" fmla="*/ 11 h 17"/>
                <a:gd name="T10" fmla="*/ 8 w 8"/>
                <a:gd name="T11" fmla="*/ 11 h 17"/>
                <a:gd name="T12" fmla="*/ 6 w 8"/>
                <a:gd name="T13" fmla="*/ 11 h 17"/>
                <a:gd name="T14" fmla="*/ 5 w 8"/>
                <a:gd name="T15" fmla="*/ 12 h 17"/>
                <a:gd name="T16" fmla="*/ 5 w 8"/>
                <a:gd name="T17" fmla="*/ 17 h 17"/>
                <a:gd name="T18" fmla="*/ 5 w 8"/>
                <a:gd name="T19" fmla="*/ 17 h 17"/>
                <a:gd name="T20" fmla="*/ 3 w 8"/>
                <a:gd name="T21" fmla="*/ 16 h 17"/>
                <a:gd name="T22" fmla="*/ 1 w 8"/>
                <a:gd name="T23" fmla="*/ 14 h 17"/>
                <a:gd name="T24" fmla="*/ 0 w 8"/>
                <a:gd name="T25" fmla="*/ 12 h 17"/>
                <a:gd name="T26" fmla="*/ 0 w 8"/>
                <a:gd name="T27" fmla="*/ 10 h 17"/>
                <a:gd name="T28" fmla="*/ 0 w 8"/>
                <a:gd name="T29" fmla="*/ 10 h 17"/>
                <a:gd name="T30" fmla="*/ 2 w 8"/>
                <a:gd name="T31" fmla="*/ 9 h 17"/>
                <a:gd name="T32" fmla="*/ 3 w 8"/>
                <a:gd name="T33" fmla="*/ 6 h 17"/>
                <a:gd name="T34" fmla="*/ 4 w 8"/>
                <a:gd name="T35" fmla="*/ 4 h 17"/>
                <a:gd name="T36" fmla="*/ 5 w 8"/>
                <a:gd name="T37" fmla="*/ 0 h 17"/>
                <a:gd name="T38" fmla="*/ 5 w 8"/>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7">
                  <a:moveTo>
                    <a:pt x="5" y="0"/>
                  </a:moveTo>
                  <a:lnTo>
                    <a:pt x="5" y="0"/>
                  </a:lnTo>
                  <a:lnTo>
                    <a:pt x="6" y="2"/>
                  </a:lnTo>
                  <a:lnTo>
                    <a:pt x="7" y="4"/>
                  </a:lnTo>
                  <a:lnTo>
                    <a:pt x="8" y="11"/>
                  </a:lnTo>
                  <a:lnTo>
                    <a:pt x="8" y="11"/>
                  </a:lnTo>
                  <a:lnTo>
                    <a:pt x="6" y="11"/>
                  </a:lnTo>
                  <a:lnTo>
                    <a:pt x="5" y="12"/>
                  </a:lnTo>
                  <a:lnTo>
                    <a:pt x="5" y="17"/>
                  </a:lnTo>
                  <a:lnTo>
                    <a:pt x="5" y="17"/>
                  </a:lnTo>
                  <a:lnTo>
                    <a:pt x="3" y="16"/>
                  </a:lnTo>
                  <a:lnTo>
                    <a:pt x="1" y="14"/>
                  </a:lnTo>
                  <a:lnTo>
                    <a:pt x="0" y="12"/>
                  </a:lnTo>
                  <a:lnTo>
                    <a:pt x="0" y="10"/>
                  </a:lnTo>
                  <a:lnTo>
                    <a:pt x="0" y="10"/>
                  </a:lnTo>
                  <a:lnTo>
                    <a:pt x="2" y="9"/>
                  </a:lnTo>
                  <a:lnTo>
                    <a:pt x="3" y="6"/>
                  </a:lnTo>
                  <a:lnTo>
                    <a:pt x="4"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69" name="Freeform 64"/>
            <p:cNvSpPr>
              <a:spLocks/>
            </p:cNvSpPr>
            <p:nvPr/>
          </p:nvSpPr>
          <p:spPr bwMode="auto">
            <a:xfrm>
              <a:off x="3403600" y="5561013"/>
              <a:ext cx="22225" cy="41275"/>
            </a:xfrm>
            <a:custGeom>
              <a:avLst/>
              <a:gdLst>
                <a:gd name="T0" fmla="*/ 8 w 14"/>
                <a:gd name="T1" fmla="*/ 0 h 26"/>
                <a:gd name="T2" fmla="*/ 8 w 14"/>
                <a:gd name="T3" fmla="*/ 0 h 26"/>
                <a:gd name="T4" fmla="*/ 12 w 14"/>
                <a:gd name="T5" fmla="*/ 1 h 26"/>
                <a:gd name="T6" fmla="*/ 13 w 14"/>
                <a:gd name="T7" fmla="*/ 2 h 26"/>
                <a:gd name="T8" fmla="*/ 14 w 14"/>
                <a:gd name="T9" fmla="*/ 7 h 26"/>
                <a:gd name="T10" fmla="*/ 14 w 14"/>
                <a:gd name="T11" fmla="*/ 7 h 26"/>
                <a:gd name="T12" fmla="*/ 12 w 14"/>
                <a:gd name="T13" fmla="*/ 7 h 26"/>
                <a:gd name="T14" fmla="*/ 10 w 14"/>
                <a:gd name="T15" fmla="*/ 8 h 26"/>
                <a:gd name="T16" fmla="*/ 8 w 14"/>
                <a:gd name="T17" fmla="*/ 9 h 26"/>
                <a:gd name="T18" fmla="*/ 8 w 14"/>
                <a:gd name="T19" fmla="*/ 11 h 26"/>
                <a:gd name="T20" fmla="*/ 10 w 14"/>
                <a:gd name="T21" fmla="*/ 16 h 26"/>
                <a:gd name="T22" fmla="*/ 10 w 14"/>
                <a:gd name="T23" fmla="*/ 19 h 26"/>
                <a:gd name="T24" fmla="*/ 10 w 14"/>
                <a:gd name="T25" fmla="*/ 19 h 26"/>
                <a:gd name="T26" fmla="*/ 7 w 14"/>
                <a:gd name="T27" fmla="*/ 20 h 26"/>
                <a:gd name="T28" fmla="*/ 5 w 14"/>
                <a:gd name="T29" fmla="*/ 21 h 26"/>
                <a:gd name="T30" fmla="*/ 1 w 14"/>
                <a:gd name="T31" fmla="*/ 26 h 26"/>
                <a:gd name="T32" fmla="*/ 1 w 14"/>
                <a:gd name="T33" fmla="*/ 26 h 26"/>
                <a:gd name="T34" fmla="*/ 0 w 14"/>
                <a:gd name="T35" fmla="*/ 18 h 26"/>
                <a:gd name="T36" fmla="*/ 0 w 14"/>
                <a:gd name="T37" fmla="*/ 9 h 26"/>
                <a:gd name="T38" fmla="*/ 0 w 14"/>
                <a:gd name="T39" fmla="*/ 6 h 26"/>
                <a:gd name="T40" fmla="*/ 2 w 14"/>
                <a:gd name="T41" fmla="*/ 3 h 26"/>
                <a:gd name="T42" fmla="*/ 5 w 14"/>
                <a:gd name="T43" fmla="*/ 1 h 26"/>
                <a:gd name="T44" fmla="*/ 8 w 14"/>
                <a:gd name="T45" fmla="*/ 0 h 26"/>
                <a:gd name="T46" fmla="*/ 8 w 14"/>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6">
                  <a:moveTo>
                    <a:pt x="8" y="0"/>
                  </a:moveTo>
                  <a:lnTo>
                    <a:pt x="8" y="0"/>
                  </a:lnTo>
                  <a:lnTo>
                    <a:pt x="12" y="1"/>
                  </a:lnTo>
                  <a:lnTo>
                    <a:pt x="13" y="2"/>
                  </a:lnTo>
                  <a:lnTo>
                    <a:pt x="14" y="7"/>
                  </a:lnTo>
                  <a:lnTo>
                    <a:pt x="14" y="7"/>
                  </a:lnTo>
                  <a:lnTo>
                    <a:pt x="12" y="7"/>
                  </a:lnTo>
                  <a:lnTo>
                    <a:pt x="10" y="8"/>
                  </a:lnTo>
                  <a:lnTo>
                    <a:pt x="8" y="9"/>
                  </a:lnTo>
                  <a:lnTo>
                    <a:pt x="8" y="11"/>
                  </a:lnTo>
                  <a:lnTo>
                    <a:pt x="10" y="16"/>
                  </a:lnTo>
                  <a:lnTo>
                    <a:pt x="10" y="19"/>
                  </a:lnTo>
                  <a:lnTo>
                    <a:pt x="10" y="19"/>
                  </a:lnTo>
                  <a:lnTo>
                    <a:pt x="7" y="20"/>
                  </a:lnTo>
                  <a:lnTo>
                    <a:pt x="5" y="21"/>
                  </a:lnTo>
                  <a:lnTo>
                    <a:pt x="1" y="26"/>
                  </a:lnTo>
                  <a:lnTo>
                    <a:pt x="1" y="26"/>
                  </a:lnTo>
                  <a:lnTo>
                    <a:pt x="0" y="18"/>
                  </a:lnTo>
                  <a:lnTo>
                    <a:pt x="0" y="9"/>
                  </a:lnTo>
                  <a:lnTo>
                    <a:pt x="0" y="6"/>
                  </a:lnTo>
                  <a:lnTo>
                    <a:pt x="2" y="3"/>
                  </a:lnTo>
                  <a:lnTo>
                    <a:pt x="5"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0" name="Freeform 65"/>
            <p:cNvSpPr>
              <a:spLocks/>
            </p:cNvSpPr>
            <p:nvPr/>
          </p:nvSpPr>
          <p:spPr bwMode="auto">
            <a:xfrm>
              <a:off x="3363913" y="5567363"/>
              <a:ext cx="11113" cy="25400"/>
            </a:xfrm>
            <a:custGeom>
              <a:avLst/>
              <a:gdLst>
                <a:gd name="T0" fmla="*/ 3 w 7"/>
                <a:gd name="T1" fmla="*/ 0 h 16"/>
                <a:gd name="T2" fmla="*/ 3 w 7"/>
                <a:gd name="T3" fmla="*/ 0 h 16"/>
                <a:gd name="T4" fmla="*/ 5 w 7"/>
                <a:gd name="T5" fmla="*/ 7 h 16"/>
                <a:gd name="T6" fmla="*/ 6 w 7"/>
                <a:gd name="T7" fmla="*/ 11 h 16"/>
                <a:gd name="T8" fmla="*/ 7 w 7"/>
                <a:gd name="T9" fmla="*/ 15 h 16"/>
                <a:gd name="T10" fmla="*/ 7 w 7"/>
                <a:gd name="T11" fmla="*/ 15 h 16"/>
                <a:gd name="T12" fmla="*/ 4 w 7"/>
                <a:gd name="T13" fmla="*/ 16 h 16"/>
                <a:gd name="T14" fmla="*/ 2 w 7"/>
                <a:gd name="T15" fmla="*/ 14 h 16"/>
                <a:gd name="T16" fmla="*/ 1 w 7"/>
                <a:gd name="T17" fmla="*/ 12 h 16"/>
                <a:gd name="T18" fmla="*/ 0 w 7"/>
                <a:gd name="T19" fmla="*/ 10 h 16"/>
                <a:gd name="T20" fmla="*/ 1 w 7"/>
                <a:gd name="T21" fmla="*/ 4 h 16"/>
                <a:gd name="T22" fmla="*/ 1 w 7"/>
                <a:gd name="T23" fmla="*/ 2 h 16"/>
                <a:gd name="T24" fmla="*/ 3 w 7"/>
                <a:gd name="T25" fmla="*/ 0 h 16"/>
                <a:gd name="T26" fmla="*/ 3 w 7"/>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6">
                  <a:moveTo>
                    <a:pt x="3" y="0"/>
                  </a:moveTo>
                  <a:lnTo>
                    <a:pt x="3" y="0"/>
                  </a:lnTo>
                  <a:lnTo>
                    <a:pt x="5" y="7"/>
                  </a:lnTo>
                  <a:lnTo>
                    <a:pt x="6" y="11"/>
                  </a:lnTo>
                  <a:lnTo>
                    <a:pt x="7" y="15"/>
                  </a:lnTo>
                  <a:lnTo>
                    <a:pt x="7" y="15"/>
                  </a:lnTo>
                  <a:lnTo>
                    <a:pt x="4" y="16"/>
                  </a:lnTo>
                  <a:lnTo>
                    <a:pt x="2" y="14"/>
                  </a:lnTo>
                  <a:lnTo>
                    <a:pt x="1" y="12"/>
                  </a:lnTo>
                  <a:lnTo>
                    <a:pt x="0" y="10"/>
                  </a:lnTo>
                  <a:lnTo>
                    <a:pt x="1" y="4"/>
                  </a:lnTo>
                  <a:lnTo>
                    <a:pt x="1"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1" name="Freeform 66"/>
            <p:cNvSpPr>
              <a:spLocks/>
            </p:cNvSpPr>
            <p:nvPr/>
          </p:nvSpPr>
          <p:spPr bwMode="auto">
            <a:xfrm>
              <a:off x="3378200" y="5583238"/>
              <a:ext cx="14288" cy="22225"/>
            </a:xfrm>
            <a:custGeom>
              <a:avLst/>
              <a:gdLst>
                <a:gd name="T0" fmla="*/ 4 w 9"/>
                <a:gd name="T1" fmla="*/ 0 h 14"/>
                <a:gd name="T2" fmla="*/ 4 w 9"/>
                <a:gd name="T3" fmla="*/ 0 h 14"/>
                <a:gd name="T4" fmla="*/ 7 w 9"/>
                <a:gd name="T5" fmla="*/ 0 h 14"/>
                <a:gd name="T6" fmla="*/ 8 w 9"/>
                <a:gd name="T7" fmla="*/ 0 h 14"/>
                <a:gd name="T8" fmla="*/ 9 w 9"/>
                <a:gd name="T9" fmla="*/ 1 h 14"/>
                <a:gd name="T10" fmla="*/ 9 w 9"/>
                <a:gd name="T11" fmla="*/ 1 h 14"/>
                <a:gd name="T12" fmla="*/ 9 w 9"/>
                <a:gd name="T13" fmla="*/ 6 h 14"/>
                <a:gd name="T14" fmla="*/ 7 w 9"/>
                <a:gd name="T15" fmla="*/ 11 h 14"/>
                <a:gd name="T16" fmla="*/ 4 w 9"/>
                <a:gd name="T17" fmla="*/ 14 h 14"/>
                <a:gd name="T18" fmla="*/ 2 w 9"/>
                <a:gd name="T19" fmla="*/ 14 h 14"/>
                <a:gd name="T20" fmla="*/ 0 w 9"/>
                <a:gd name="T21" fmla="*/ 14 h 14"/>
                <a:gd name="T22" fmla="*/ 0 w 9"/>
                <a:gd name="T23" fmla="*/ 14 h 14"/>
                <a:gd name="T24" fmla="*/ 3 w 9"/>
                <a:gd name="T25" fmla="*/ 7 h 14"/>
                <a:gd name="T26" fmla="*/ 4 w 9"/>
                <a:gd name="T27" fmla="*/ 0 h 14"/>
                <a:gd name="T28" fmla="*/ 4 w 9"/>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0"/>
                  </a:moveTo>
                  <a:lnTo>
                    <a:pt x="4" y="0"/>
                  </a:lnTo>
                  <a:lnTo>
                    <a:pt x="7" y="0"/>
                  </a:lnTo>
                  <a:lnTo>
                    <a:pt x="8" y="0"/>
                  </a:lnTo>
                  <a:lnTo>
                    <a:pt x="9" y="1"/>
                  </a:lnTo>
                  <a:lnTo>
                    <a:pt x="9" y="1"/>
                  </a:lnTo>
                  <a:lnTo>
                    <a:pt x="9" y="6"/>
                  </a:lnTo>
                  <a:lnTo>
                    <a:pt x="7" y="11"/>
                  </a:lnTo>
                  <a:lnTo>
                    <a:pt x="4" y="14"/>
                  </a:lnTo>
                  <a:lnTo>
                    <a:pt x="2" y="14"/>
                  </a:lnTo>
                  <a:lnTo>
                    <a:pt x="0" y="14"/>
                  </a:lnTo>
                  <a:lnTo>
                    <a:pt x="0" y="14"/>
                  </a:lnTo>
                  <a:lnTo>
                    <a:pt x="3" y="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2" name="Freeform 67"/>
            <p:cNvSpPr>
              <a:spLocks/>
            </p:cNvSpPr>
            <p:nvPr/>
          </p:nvSpPr>
          <p:spPr bwMode="auto">
            <a:xfrm>
              <a:off x="3338513" y="5591176"/>
              <a:ext cx="6350" cy="4763"/>
            </a:xfrm>
            <a:custGeom>
              <a:avLst/>
              <a:gdLst>
                <a:gd name="T0" fmla="*/ 2 w 4"/>
                <a:gd name="T1" fmla="*/ 0 h 3"/>
                <a:gd name="T2" fmla="*/ 2 w 4"/>
                <a:gd name="T3" fmla="*/ 0 h 3"/>
                <a:gd name="T4" fmla="*/ 4 w 4"/>
                <a:gd name="T5" fmla="*/ 0 h 3"/>
                <a:gd name="T6" fmla="*/ 4 w 4"/>
                <a:gd name="T7" fmla="*/ 0 h 3"/>
                <a:gd name="T8" fmla="*/ 4 w 4"/>
                <a:gd name="T9" fmla="*/ 2 h 3"/>
                <a:gd name="T10" fmla="*/ 3 w 4"/>
                <a:gd name="T11" fmla="*/ 3 h 3"/>
                <a:gd name="T12" fmla="*/ 0 w 4"/>
                <a:gd name="T13" fmla="*/ 3 h 3"/>
                <a:gd name="T14" fmla="*/ 0 w 4"/>
                <a:gd name="T15" fmla="*/ 3 h 3"/>
                <a:gd name="T16" fmla="*/ 1 w 4"/>
                <a:gd name="T17" fmla="*/ 2 h 3"/>
                <a:gd name="T18" fmla="*/ 2 w 4"/>
                <a:gd name="T19" fmla="*/ 0 h 3"/>
                <a:gd name="T20" fmla="*/ 2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2" y="0"/>
                  </a:lnTo>
                  <a:lnTo>
                    <a:pt x="4" y="0"/>
                  </a:lnTo>
                  <a:lnTo>
                    <a:pt x="4" y="0"/>
                  </a:lnTo>
                  <a:lnTo>
                    <a:pt x="4" y="2"/>
                  </a:lnTo>
                  <a:lnTo>
                    <a:pt x="3" y="3"/>
                  </a:lnTo>
                  <a:lnTo>
                    <a:pt x="0" y="3"/>
                  </a:lnTo>
                  <a:lnTo>
                    <a:pt x="0" y="3"/>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3" name="Freeform 68"/>
            <p:cNvSpPr>
              <a:spLocks/>
            </p:cNvSpPr>
            <p:nvPr/>
          </p:nvSpPr>
          <p:spPr bwMode="auto">
            <a:xfrm>
              <a:off x="3389313" y="5605463"/>
              <a:ext cx="14288" cy="22225"/>
            </a:xfrm>
            <a:custGeom>
              <a:avLst/>
              <a:gdLst>
                <a:gd name="T0" fmla="*/ 6 w 9"/>
                <a:gd name="T1" fmla="*/ 0 h 14"/>
                <a:gd name="T2" fmla="*/ 6 w 9"/>
                <a:gd name="T3" fmla="*/ 0 h 14"/>
                <a:gd name="T4" fmla="*/ 8 w 9"/>
                <a:gd name="T5" fmla="*/ 1 h 14"/>
                <a:gd name="T6" fmla="*/ 9 w 9"/>
                <a:gd name="T7" fmla="*/ 2 h 14"/>
                <a:gd name="T8" fmla="*/ 9 w 9"/>
                <a:gd name="T9" fmla="*/ 6 h 14"/>
                <a:gd name="T10" fmla="*/ 8 w 9"/>
                <a:gd name="T11" fmla="*/ 10 h 14"/>
                <a:gd name="T12" fmla="*/ 8 w 9"/>
                <a:gd name="T13" fmla="*/ 14 h 14"/>
                <a:gd name="T14" fmla="*/ 8 w 9"/>
                <a:gd name="T15" fmla="*/ 14 h 14"/>
                <a:gd name="T16" fmla="*/ 4 w 9"/>
                <a:gd name="T17" fmla="*/ 13 h 14"/>
                <a:gd name="T18" fmla="*/ 2 w 9"/>
                <a:gd name="T19" fmla="*/ 12 h 14"/>
                <a:gd name="T20" fmla="*/ 0 w 9"/>
                <a:gd name="T21" fmla="*/ 10 h 14"/>
                <a:gd name="T22" fmla="*/ 0 w 9"/>
                <a:gd name="T23" fmla="*/ 4 h 14"/>
                <a:gd name="T24" fmla="*/ 0 w 9"/>
                <a:gd name="T25" fmla="*/ 4 h 14"/>
                <a:gd name="T26" fmla="*/ 2 w 9"/>
                <a:gd name="T27" fmla="*/ 4 h 14"/>
                <a:gd name="T28" fmla="*/ 4 w 9"/>
                <a:gd name="T29" fmla="*/ 3 h 14"/>
                <a:gd name="T30" fmla="*/ 6 w 9"/>
                <a:gd name="T31" fmla="*/ 0 h 14"/>
                <a:gd name="T32" fmla="*/ 6 w 9"/>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6" y="0"/>
                  </a:moveTo>
                  <a:lnTo>
                    <a:pt x="6" y="0"/>
                  </a:lnTo>
                  <a:lnTo>
                    <a:pt x="8" y="1"/>
                  </a:lnTo>
                  <a:lnTo>
                    <a:pt x="9" y="2"/>
                  </a:lnTo>
                  <a:lnTo>
                    <a:pt x="9" y="6"/>
                  </a:lnTo>
                  <a:lnTo>
                    <a:pt x="8" y="10"/>
                  </a:lnTo>
                  <a:lnTo>
                    <a:pt x="8" y="14"/>
                  </a:lnTo>
                  <a:lnTo>
                    <a:pt x="8" y="14"/>
                  </a:lnTo>
                  <a:lnTo>
                    <a:pt x="4" y="13"/>
                  </a:lnTo>
                  <a:lnTo>
                    <a:pt x="2" y="12"/>
                  </a:lnTo>
                  <a:lnTo>
                    <a:pt x="0" y="10"/>
                  </a:lnTo>
                  <a:lnTo>
                    <a:pt x="0" y="4"/>
                  </a:lnTo>
                  <a:lnTo>
                    <a:pt x="0" y="4"/>
                  </a:lnTo>
                  <a:lnTo>
                    <a:pt x="2" y="4"/>
                  </a:lnTo>
                  <a:lnTo>
                    <a:pt x="4"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4" name="Freeform 69"/>
            <p:cNvSpPr>
              <a:spLocks/>
            </p:cNvSpPr>
            <p:nvPr/>
          </p:nvSpPr>
          <p:spPr bwMode="auto">
            <a:xfrm>
              <a:off x="3371850" y="5607051"/>
              <a:ext cx="6350" cy="9525"/>
            </a:xfrm>
            <a:custGeom>
              <a:avLst/>
              <a:gdLst>
                <a:gd name="T0" fmla="*/ 4 w 4"/>
                <a:gd name="T1" fmla="*/ 0 h 6"/>
                <a:gd name="T2" fmla="*/ 4 w 4"/>
                <a:gd name="T3" fmla="*/ 0 h 6"/>
                <a:gd name="T4" fmla="*/ 4 w 4"/>
                <a:gd name="T5" fmla="*/ 2 h 6"/>
                <a:gd name="T6" fmla="*/ 4 w 4"/>
                <a:gd name="T7" fmla="*/ 5 h 6"/>
                <a:gd name="T8" fmla="*/ 2 w 4"/>
                <a:gd name="T9" fmla="*/ 5 h 6"/>
                <a:gd name="T10" fmla="*/ 0 w 4"/>
                <a:gd name="T11" fmla="*/ 6 h 6"/>
                <a:gd name="T12" fmla="*/ 0 w 4"/>
                <a:gd name="T13" fmla="*/ 6 h 6"/>
                <a:gd name="T14" fmla="*/ 1 w 4"/>
                <a:gd name="T15" fmla="*/ 3 h 6"/>
                <a:gd name="T16" fmla="*/ 2 w 4"/>
                <a:gd name="T17" fmla="*/ 2 h 6"/>
                <a:gd name="T18" fmla="*/ 2 w 4"/>
                <a:gd name="T19" fmla="*/ 0 h 6"/>
                <a:gd name="T20" fmla="*/ 4 w 4"/>
                <a:gd name="T21" fmla="*/ 0 h 6"/>
                <a:gd name="T22" fmla="*/ 4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0"/>
                  </a:moveTo>
                  <a:lnTo>
                    <a:pt x="4" y="0"/>
                  </a:lnTo>
                  <a:lnTo>
                    <a:pt x="4" y="2"/>
                  </a:lnTo>
                  <a:lnTo>
                    <a:pt x="4" y="5"/>
                  </a:lnTo>
                  <a:lnTo>
                    <a:pt x="2" y="5"/>
                  </a:lnTo>
                  <a:lnTo>
                    <a:pt x="0" y="6"/>
                  </a:lnTo>
                  <a:lnTo>
                    <a:pt x="0" y="6"/>
                  </a:lnTo>
                  <a:lnTo>
                    <a:pt x="1" y="3"/>
                  </a:lnTo>
                  <a:lnTo>
                    <a:pt x="2" y="2"/>
                  </a:lnTo>
                  <a:lnTo>
                    <a:pt x="2"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5" name="Freeform 70"/>
            <p:cNvSpPr>
              <a:spLocks/>
            </p:cNvSpPr>
            <p:nvPr/>
          </p:nvSpPr>
          <p:spPr bwMode="auto">
            <a:xfrm>
              <a:off x="3371850" y="5621338"/>
              <a:ext cx="9525" cy="6350"/>
            </a:xfrm>
            <a:custGeom>
              <a:avLst/>
              <a:gdLst>
                <a:gd name="T0" fmla="*/ 6 w 6"/>
                <a:gd name="T1" fmla="*/ 1 h 4"/>
                <a:gd name="T2" fmla="*/ 6 w 6"/>
                <a:gd name="T3" fmla="*/ 1 h 4"/>
                <a:gd name="T4" fmla="*/ 4 w 6"/>
                <a:gd name="T5" fmla="*/ 3 h 4"/>
                <a:gd name="T6" fmla="*/ 0 w 6"/>
                <a:gd name="T7" fmla="*/ 4 h 4"/>
                <a:gd name="T8" fmla="*/ 0 w 6"/>
                <a:gd name="T9" fmla="*/ 4 h 4"/>
                <a:gd name="T10" fmla="*/ 1 w 6"/>
                <a:gd name="T11" fmla="*/ 1 h 4"/>
                <a:gd name="T12" fmla="*/ 2 w 6"/>
                <a:gd name="T13" fmla="*/ 0 h 4"/>
                <a:gd name="T14" fmla="*/ 4 w 6"/>
                <a:gd name="T15" fmla="*/ 0 h 4"/>
                <a:gd name="T16" fmla="*/ 6 w 6"/>
                <a:gd name="T17" fmla="*/ 1 h 4"/>
                <a:gd name="T18" fmla="*/ 6 w 6"/>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1"/>
                  </a:moveTo>
                  <a:lnTo>
                    <a:pt x="6" y="1"/>
                  </a:lnTo>
                  <a:lnTo>
                    <a:pt x="4" y="3"/>
                  </a:lnTo>
                  <a:lnTo>
                    <a:pt x="0" y="4"/>
                  </a:lnTo>
                  <a:lnTo>
                    <a:pt x="0" y="4"/>
                  </a:lnTo>
                  <a:lnTo>
                    <a:pt x="1" y="1"/>
                  </a:lnTo>
                  <a:lnTo>
                    <a:pt x="2" y="0"/>
                  </a:lnTo>
                  <a:lnTo>
                    <a:pt x="4" y="0"/>
                  </a:lnTo>
                  <a:lnTo>
                    <a:pt x="6" y="1"/>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6" name="Freeform 71"/>
            <p:cNvSpPr>
              <a:spLocks/>
            </p:cNvSpPr>
            <p:nvPr/>
          </p:nvSpPr>
          <p:spPr bwMode="auto">
            <a:xfrm>
              <a:off x="3365500" y="5624513"/>
              <a:ext cx="6350" cy="9525"/>
            </a:xfrm>
            <a:custGeom>
              <a:avLst/>
              <a:gdLst>
                <a:gd name="T0" fmla="*/ 0 w 4"/>
                <a:gd name="T1" fmla="*/ 0 h 6"/>
                <a:gd name="T2" fmla="*/ 0 w 4"/>
                <a:gd name="T3" fmla="*/ 0 h 6"/>
                <a:gd name="T4" fmla="*/ 2 w 4"/>
                <a:gd name="T5" fmla="*/ 0 h 6"/>
                <a:gd name="T6" fmla="*/ 3 w 4"/>
                <a:gd name="T7" fmla="*/ 1 h 6"/>
                <a:gd name="T8" fmla="*/ 4 w 4"/>
                <a:gd name="T9" fmla="*/ 3 h 6"/>
                <a:gd name="T10" fmla="*/ 3 w 4"/>
                <a:gd name="T11" fmla="*/ 5 h 6"/>
                <a:gd name="T12" fmla="*/ 2 w 4"/>
                <a:gd name="T13" fmla="*/ 6 h 6"/>
                <a:gd name="T14" fmla="*/ 0 w 4"/>
                <a:gd name="T15" fmla="*/ 6 h 6"/>
                <a:gd name="T16" fmla="*/ 0 w 4"/>
                <a:gd name="T17" fmla="*/ 6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2" y="0"/>
                  </a:lnTo>
                  <a:lnTo>
                    <a:pt x="3" y="1"/>
                  </a:lnTo>
                  <a:lnTo>
                    <a:pt x="4" y="3"/>
                  </a:lnTo>
                  <a:lnTo>
                    <a:pt x="3" y="5"/>
                  </a:lnTo>
                  <a:lnTo>
                    <a:pt x="2" y="6"/>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7" name="Freeform 72"/>
            <p:cNvSpPr>
              <a:spLocks/>
            </p:cNvSpPr>
            <p:nvPr/>
          </p:nvSpPr>
          <p:spPr bwMode="auto">
            <a:xfrm>
              <a:off x="3338513" y="5629276"/>
              <a:ext cx="26988" cy="39688"/>
            </a:xfrm>
            <a:custGeom>
              <a:avLst/>
              <a:gdLst>
                <a:gd name="T0" fmla="*/ 0 w 17"/>
                <a:gd name="T1" fmla="*/ 10 h 25"/>
                <a:gd name="T2" fmla="*/ 0 w 17"/>
                <a:gd name="T3" fmla="*/ 10 h 25"/>
                <a:gd name="T4" fmla="*/ 3 w 17"/>
                <a:gd name="T5" fmla="*/ 10 h 25"/>
                <a:gd name="T6" fmla="*/ 4 w 17"/>
                <a:gd name="T7" fmla="*/ 9 h 25"/>
                <a:gd name="T8" fmla="*/ 6 w 17"/>
                <a:gd name="T9" fmla="*/ 6 h 25"/>
                <a:gd name="T10" fmla="*/ 7 w 17"/>
                <a:gd name="T11" fmla="*/ 3 h 25"/>
                <a:gd name="T12" fmla="*/ 8 w 17"/>
                <a:gd name="T13" fmla="*/ 0 h 25"/>
                <a:gd name="T14" fmla="*/ 8 w 17"/>
                <a:gd name="T15" fmla="*/ 0 h 25"/>
                <a:gd name="T16" fmla="*/ 8 w 17"/>
                <a:gd name="T17" fmla="*/ 4 h 25"/>
                <a:gd name="T18" fmla="*/ 11 w 17"/>
                <a:gd name="T19" fmla="*/ 8 h 25"/>
                <a:gd name="T20" fmla="*/ 12 w 17"/>
                <a:gd name="T21" fmla="*/ 10 h 25"/>
                <a:gd name="T22" fmla="*/ 13 w 17"/>
                <a:gd name="T23" fmla="*/ 12 h 25"/>
                <a:gd name="T24" fmla="*/ 15 w 17"/>
                <a:gd name="T25" fmla="*/ 10 h 25"/>
                <a:gd name="T26" fmla="*/ 16 w 17"/>
                <a:gd name="T27" fmla="*/ 8 h 25"/>
                <a:gd name="T28" fmla="*/ 16 w 17"/>
                <a:gd name="T29" fmla="*/ 8 h 25"/>
                <a:gd name="T30" fmla="*/ 17 w 17"/>
                <a:gd name="T31" fmla="*/ 13 h 25"/>
                <a:gd name="T32" fmla="*/ 17 w 17"/>
                <a:gd name="T33" fmla="*/ 16 h 25"/>
                <a:gd name="T34" fmla="*/ 15 w 17"/>
                <a:gd name="T35" fmla="*/ 25 h 25"/>
                <a:gd name="T36" fmla="*/ 15 w 17"/>
                <a:gd name="T37" fmla="*/ 25 h 25"/>
                <a:gd name="T38" fmla="*/ 8 w 17"/>
                <a:gd name="T39" fmla="*/ 21 h 25"/>
                <a:gd name="T40" fmla="*/ 2 w 17"/>
                <a:gd name="T41" fmla="*/ 19 h 25"/>
                <a:gd name="T42" fmla="*/ 2 w 17"/>
                <a:gd name="T43" fmla="*/ 19 h 25"/>
                <a:gd name="T44" fmla="*/ 2 w 17"/>
                <a:gd name="T45" fmla="*/ 17 h 25"/>
                <a:gd name="T46" fmla="*/ 1 w 17"/>
                <a:gd name="T47" fmla="*/ 15 h 25"/>
                <a:gd name="T48" fmla="*/ 0 w 17"/>
                <a:gd name="T49" fmla="*/ 13 h 25"/>
                <a:gd name="T50" fmla="*/ 0 w 17"/>
                <a:gd name="T51" fmla="*/ 10 h 25"/>
                <a:gd name="T52" fmla="*/ 0 w 17"/>
                <a:gd name="T5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5">
                  <a:moveTo>
                    <a:pt x="0" y="10"/>
                  </a:moveTo>
                  <a:lnTo>
                    <a:pt x="0" y="10"/>
                  </a:lnTo>
                  <a:lnTo>
                    <a:pt x="3" y="10"/>
                  </a:lnTo>
                  <a:lnTo>
                    <a:pt x="4" y="9"/>
                  </a:lnTo>
                  <a:lnTo>
                    <a:pt x="6" y="6"/>
                  </a:lnTo>
                  <a:lnTo>
                    <a:pt x="7" y="3"/>
                  </a:lnTo>
                  <a:lnTo>
                    <a:pt x="8" y="0"/>
                  </a:lnTo>
                  <a:lnTo>
                    <a:pt x="8" y="0"/>
                  </a:lnTo>
                  <a:lnTo>
                    <a:pt x="8" y="4"/>
                  </a:lnTo>
                  <a:lnTo>
                    <a:pt x="11" y="8"/>
                  </a:lnTo>
                  <a:lnTo>
                    <a:pt x="12" y="10"/>
                  </a:lnTo>
                  <a:lnTo>
                    <a:pt x="13" y="12"/>
                  </a:lnTo>
                  <a:lnTo>
                    <a:pt x="15" y="10"/>
                  </a:lnTo>
                  <a:lnTo>
                    <a:pt x="16" y="8"/>
                  </a:lnTo>
                  <a:lnTo>
                    <a:pt x="16" y="8"/>
                  </a:lnTo>
                  <a:lnTo>
                    <a:pt x="17" y="13"/>
                  </a:lnTo>
                  <a:lnTo>
                    <a:pt x="17" y="16"/>
                  </a:lnTo>
                  <a:lnTo>
                    <a:pt x="15" y="25"/>
                  </a:lnTo>
                  <a:lnTo>
                    <a:pt x="15" y="25"/>
                  </a:lnTo>
                  <a:lnTo>
                    <a:pt x="8" y="21"/>
                  </a:lnTo>
                  <a:lnTo>
                    <a:pt x="2" y="19"/>
                  </a:lnTo>
                  <a:lnTo>
                    <a:pt x="2" y="19"/>
                  </a:lnTo>
                  <a:lnTo>
                    <a:pt x="2" y="17"/>
                  </a:lnTo>
                  <a:lnTo>
                    <a:pt x="1" y="15"/>
                  </a:lnTo>
                  <a:lnTo>
                    <a:pt x="0" y="1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8" name="Freeform 73"/>
            <p:cNvSpPr>
              <a:spLocks/>
            </p:cNvSpPr>
            <p:nvPr/>
          </p:nvSpPr>
          <p:spPr bwMode="auto">
            <a:xfrm>
              <a:off x="3375025" y="5634038"/>
              <a:ext cx="14288" cy="17463"/>
            </a:xfrm>
            <a:custGeom>
              <a:avLst/>
              <a:gdLst>
                <a:gd name="T0" fmla="*/ 2 w 9"/>
                <a:gd name="T1" fmla="*/ 0 h 11"/>
                <a:gd name="T2" fmla="*/ 2 w 9"/>
                <a:gd name="T3" fmla="*/ 0 h 11"/>
                <a:gd name="T4" fmla="*/ 4 w 9"/>
                <a:gd name="T5" fmla="*/ 1 h 11"/>
                <a:gd name="T6" fmla="*/ 5 w 9"/>
                <a:gd name="T7" fmla="*/ 1 h 11"/>
                <a:gd name="T8" fmla="*/ 8 w 9"/>
                <a:gd name="T9" fmla="*/ 1 h 11"/>
                <a:gd name="T10" fmla="*/ 9 w 9"/>
                <a:gd name="T11" fmla="*/ 3 h 11"/>
                <a:gd name="T12" fmla="*/ 9 w 9"/>
                <a:gd name="T13" fmla="*/ 3 h 11"/>
                <a:gd name="T14" fmla="*/ 9 w 9"/>
                <a:gd name="T15" fmla="*/ 4 h 11"/>
                <a:gd name="T16" fmla="*/ 8 w 9"/>
                <a:gd name="T17" fmla="*/ 5 h 11"/>
                <a:gd name="T18" fmla="*/ 5 w 9"/>
                <a:gd name="T19" fmla="*/ 6 h 11"/>
                <a:gd name="T20" fmla="*/ 3 w 9"/>
                <a:gd name="T21" fmla="*/ 7 h 11"/>
                <a:gd name="T22" fmla="*/ 2 w 9"/>
                <a:gd name="T23" fmla="*/ 9 h 11"/>
                <a:gd name="T24" fmla="*/ 2 w 9"/>
                <a:gd name="T25" fmla="*/ 11 h 11"/>
                <a:gd name="T26" fmla="*/ 2 w 9"/>
                <a:gd name="T27" fmla="*/ 11 h 11"/>
                <a:gd name="T28" fmla="*/ 1 w 9"/>
                <a:gd name="T29" fmla="*/ 10 h 11"/>
                <a:gd name="T30" fmla="*/ 0 w 9"/>
                <a:gd name="T31" fmla="*/ 9 h 11"/>
                <a:gd name="T32" fmla="*/ 0 w 9"/>
                <a:gd name="T33" fmla="*/ 5 h 11"/>
                <a:gd name="T34" fmla="*/ 1 w 9"/>
                <a:gd name="T35" fmla="*/ 2 h 11"/>
                <a:gd name="T36" fmla="*/ 2 w 9"/>
                <a:gd name="T37" fmla="*/ 0 h 11"/>
                <a:gd name="T38" fmla="*/ 2 w 9"/>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2" y="0"/>
                  </a:moveTo>
                  <a:lnTo>
                    <a:pt x="2" y="0"/>
                  </a:lnTo>
                  <a:lnTo>
                    <a:pt x="4" y="1"/>
                  </a:lnTo>
                  <a:lnTo>
                    <a:pt x="5" y="1"/>
                  </a:lnTo>
                  <a:lnTo>
                    <a:pt x="8" y="1"/>
                  </a:lnTo>
                  <a:lnTo>
                    <a:pt x="9" y="3"/>
                  </a:lnTo>
                  <a:lnTo>
                    <a:pt x="9" y="3"/>
                  </a:lnTo>
                  <a:lnTo>
                    <a:pt x="9" y="4"/>
                  </a:lnTo>
                  <a:lnTo>
                    <a:pt x="8" y="5"/>
                  </a:lnTo>
                  <a:lnTo>
                    <a:pt x="5" y="6"/>
                  </a:lnTo>
                  <a:lnTo>
                    <a:pt x="3" y="7"/>
                  </a:lnTo>
                  <a:lnTo>
                    <a:pt x="2" y="9"/>
                  </a:lnTo>
                  <a:lnTo>
                    <a:pt x="2" y="11"/>
                  </a:lnTo>
                  <a:lnTo>
                    <a:pt x="2" y="11"/>
                  </a:lnTo>
                  <a:lnTo>
                    <a:pt x="1" y="10"/>
                  </a:lnTo>
                  <a:lnTo>
                    <a:pt x="0" y="9"/>
                  </a:lnTo>
                  <a:lnTo>
                    <a:pt x="0" y="5"/>
                  </a:lnTo>
                  <a:lnTo>
                    <a:pt x="1"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79" name="Freeform 74"/>
            <p:cNvSpPr>
              <a:spLocks/>
            </p:cNvSpPr>
            <p:nvPr/>
          </p:nvSpPr>
          <p:spPr bwMode="auto">
            <a:xfrm>
              <a:off x="3268663" y="5762626"/>
              <a:ext cx="14288" cy="30163"/>
            </a:xfrm>
            <a:custGeom>
              <a:avLst/>
              <a:gdLst>
                <a:gd name="T0" fmla="*/ 4 w 9"/>
                <a:gd name="T1" fmla="*/ 0 h 19"/>
                <a:gd name="T2" fmla="*/ 4 w 9"/>
                <a:gd name="T3" fmla="*/ 0 h 19"/>
                <a:gd name="T4" fmla="*/ 7 w 9"/>
                <a:gd name="T5" fmla="*/ 2 h 19"/>
                <a:gd name="T6" fmla="*/ 8 w 9"/>
                <a:gd name="T7" fmla="*/ 4 h 19"/>
                <a:gd name="T8" fmla="*/ 9 w 9"/>
                <a:gd name="T9" fmla="*/ 7 h 19"/>
                <a:gd name="T10" fmla="*/ 9 w 9"/>
                <a:gd name="T11" fmla="*/ 12 h 19"/>
                <a:gd name="T12" fmla="*/ 8 w 9"/>
                <a:gd name="T13" fmla="*/ 15 h 19"/>
                <a:gd name="T14" fmla="*/ 6 w 9"/>
                <a:gd name="T15" fmla="*/ 17 h 19"/>
                <a:gd name="T16" fmla="*/ 3 w 9"/>
                <a:gd name="T17" fmla="*/ 19 h 19"/>
                <a:gd name="T18" fmla="*/ 0 w 9"/>
                <a:gd name="T19" fmla="*/ 19 h 19"/>
                <a:gd name="T20" fmla="*/ 0 w 9"/>
                <a:gd name="T21" fmla="*/ 19 h 19"/>
                <a:gd name="T22" fmla="*/ 1 w 9"/>
                <a:gd name="T23" fmla="*/ 15 h 19"/>
                <a:gd name="T24" fmla="*/ 4 w 9"/>
                <a:gd name="T25" fmla="*/ 11 h 19"/>
                <a:gd name="T26" fmla="*/ 5 w 9"/>
                <a:gd name="T27" fmla="*/ 6 h 19"/>
                <a:gd name="T28" fmla="*/ 4 w 9"/>
                <a:gd name="T29" fmla="*/ 0 h 19"/>
                <a:gd name="T30" fmla="*/ 4 w 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9">
                  <a:moveTo>
                    <a:pt x="4" y="0"/>
                  </a:moveTo>
                  <a:lnTo>
                    <a:pt x="4" y="0"/>
                  </a:lnTo>
                  <a:lnTo>
                    <a:pt x="7" y="2"/>
                  </a:lnTo>
                  <a:lnTo>
                    <a:pt x="8" y="4"/>
                  </a:lnTo>
                  <a:lnTo>
                    <a:pt x="9" y="7"/>
                  </a:lnTo>
                  <a:lnTo>
                    <a:pt x="9" y="12"/>
                  </a:lnTo>
                  <a:lnTo>
                    <a:pt x="8" y="15"/>
                  </a:lnTo>
                  <a:lnTo>
                    <a:pt x="6" y="17"/>
                  </a:lnTo>
                  <a:lnTo>
                    <a:pt x="3" y="19"/>
                  </a:lnTo>
                  <a:lnTo>
                    <a:pt x="0" y="19"/>
                  </a:lnTo>
                  <a:lnTo>
                    <a:pt x="0" y="19"/>
                  </a:lnTo>
                  <a:lnTo>
                    <a:pt x="1" y="15"/>
                  </a:lnTo>
                  <a:lnTo>
                    <a:pt x="4" y="11"/>
                  </a:lnTo>
                  <a:lnTo>
                    <a:pt x="5"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0" name="Freeform 75"/>
            <p:cNvSpPr>
              <a:spLocks/>
            </p:cNvSpPr>
            <p:nvPr/>
          </p:nvSpPr>
          <p:spPr bwMode="auto">
            <a:xfrm>
              <a:off x="3260725" y="5767388"/>
              <a:ext cx="6350" cy="19050"/>
            </a:xfrm>
            <a:custGeom>
              <a:avLst/>
              <a:gdLst>
                <a:gd name="T0" fmla="*/ 2 w 4"/>
                <a:gd name="T1" fmla="*/ 0 h 12"/>
                <a:gd name="T2" fmla="*/ 2 w 4"/>
                <a:gd name="T3" fmla="*/ 0 h 12"/>
                <a:gd name="T4" fmla="*/ 4 w 4"/>
                <a:gd name="T5" fmla="*/ 2 h 12"/>
                <a:gd name="T6" fmla="*/ 4 w 4"/>
                <a:gd name="T7" fmla="*/ 5 h 12"/>
                <a:gd name="T8" fmla="*/ 3 w 4"/>
                <a:gd name="T9" fmla="*/ 9 h 12"/>
                <a:gd name="T10" fmla="*/ 2 w 4"/>
                <a:gd name="T11" fmla="*/ 12 h 12"/>
                <a:gd name="T12" fmla="*/ 2 w 4"/>
                <a:gd name="T13" fmla="*/ 12 h 12"/>
                <a:gd name="T14" fmla="*/ 0 w 4"/>
                <a:gd name="T15" fmla="*/ 11 h 12"/>
                <a:gd name="T16" fmla="*/ 0 w 4"/>
                <a:gd name="T17" fmla="*/ 10 h 12"/>
                <a:gd name="T18" fmla="*/ 0 w 4"/>
                <a:gd name="T19" fmla="*/ 7 h 12"/>
                <a:gd name="T20" fmla="*/ 2 w 4"/>
                <a:gd name="T21" fmla="*/ 0 h 12"/>
                <a:gd name="T22" fmla="*/ 2 w 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4" y="2"/>
                  </a:lnTo>
                  <a:lnTo>
                    <a:pt x="4" y="5"/>
                  </a:lnTo>
                  <a:lnTo>
                    <a:pt x="3" y="9"/>
                  </a:lnTo>
                  <a:lnTo>
                    <a:pt x="2" y="12"/>
                  </a:lnTo>
                  <a:lnTo>
                    <a:pt x="2" y="12"/>
                  </a:lnTo>
                  <a:lnTo>
                    <a:pt x="0" y="11"/>
                  </a:lnTo>
                  <a:lnTo>
                    <a:pt x="0" y="10"/>
                  </a:lnTo>
                  <a:lnTo>
                    <a:pt x="0" y="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1" name="Freeform 76"/>
            <p:cNvSpPr>
              <a:spLocks/>
            </p:cNvSpPr>
            <p:nvPr/>
          </p:nvSpPr>
          <p:spPr bwMode="auto">
            <a:xfrm>
              <a:off x="3262313" y="5803901"/>
              <a:ext cx="4763" cy="11113"/>
            </a:xfrm>
            <a:custGeom>
              <a:avLst/>
              <a:gdLst>
                <a:gd name="T0" fmla="*/ 1 w 3"/>
                <a:gd name="T1" fmla="*/ 0 h 7"/>
                <a:gd name="T2" fmla="*/ 1 w 3"/>
                <a:gd name="T3" fmla="*/ 0 h 7"/>
                <a:gd name="T4" fmla="*/ 2 w 3"/>
                <a:gd name="T5" fmla="*/ 1 h 7"/>
                <a:gd name="T6" fmla="*/ 3 w 3"/>
                <a:gd name="T7" fmla="*/ 2 h 7"/>
                <a:gd name="T8" fmla="*/ 3 w 3"/>
                <a:gd name="T9" fmla="*/ 5 h 7"/>
                <a:gd name="T10" fmla="*/ 2 w 3"/>
                <a:gd name="T11" fmla="*/ 7 h 7"/>
                <a:gd name="T12" fmla="*/ 1 w 3"/>
                <a:gd name="T13" fmla="*/ 7 h 7"/>
                <a:gd name="T14" fmla="*/ 0 w 3"/>
                <a:gd name="T15" fmla="*/ 7 h 7"/>
                <a:gd name="T16" fmla="*/ 0 w 3"/>
                <a:gd name="T17" fmla="*/ 7 h 7"/>
                <a:gd name="T18" fmla="*/ 0 w 3"/>
                <a:gd name="T19" fmla="*/ 5 h 7"/>
                <a:gd name="T20" fmla="*/ 0 w 3"/>
                <a:gd name="T21" fmla="*/ 4 h 7"/>
                <a:gd name="T22" fmla="*/ 1 w 3"/>
                <a:gd name="T23" fmla="*/ 0 h 7"/>
                <a:gd name="T24" fmla="*/ 1 w 3"/>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1" y="0"/>
                  </a:moveTo>
                  <a:lnTo>
                    <a:pt x="1" y="0"/>
                  </a:lnTo>
                  <a:lnTo>
                    <a:pt x="2" y="1"/>
                  </a:lnTo>
                  <a:lnTo>
                    <a:pt x="3" y="2"/>
                  </a:lnTo>
                  <a:lnTo>
                    <a:pt x="3" y="5"/>
                  </a:lnTo>
                  <a:lnTo>
                    <a:pt x="2" y="7"/>
                  </a:lnTo>
                  <a:lnTo>
                    <a:pt x="1" y="7"/>
                  </a:lnTo>
                  <a:lnTo>
                    <a:pt x="0" y="7"/>
                  </a:lnTo>
                  <a:lnTo>
                    <a:pt x="0" y="7"/>
                  </a:lnTo>
                  <a:lnTo>
                    <a:pt x="0" y="5"/>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2" name="Freeform 77"/>
            <p:cNvSpPr>
              <a:spLocks/>
            </p:cNvSpPr>
            <p:nvPr/>
          </p:nvSpPr>
          <p:spPr bwMode="auto">
            <a:xfrm>
              <a:off x="3268663" y="5905501"/>
              <a:ext cx="9525" cy="17463"/>
            </a:xfrm>
            <a:custGeom>
              <a:avLst/>
              <a:gdLst>
                <a:gd name="T0" fmla="*/ 6 w 6"/>
                <a:gd name="T1" fmla="*/ 0 h 11"/>
                <a:gd name="T2" fmla="*/ 6 w 6"/>
                <a:gd name="T3" fmla="*/ 0 h 11"/>
                <a:gd name="T4" fmla="*/ 6 w 6"/>
                <a:gd name="T5" fmla="*/ 5 h 11"/>
                <a:gd name="T6" fmla="*/ 5 w 6"/>
                <a:gd name="T7" fmla="*/ 7 h 11"/>
                <a:gd name="T8" fmla="*/ 4 w 6"/>
                <a:gd name="T9" fmla="*/ 9 h 11"/>
                <a:gd name="T10" fmla="*/ 2 w 6"/>
                <a:gd name="T11" fmla="*/ 11 h 11"/>
                <a:gd name="T12" fmla="*/ 2 w 6"/>
                <a:gd name="T13" fmla="*/ 11 h 11"/>
                <a:gd name="T14" fmla="*/ 1 w 6"/>
                <a:gd name="T15" fmla="*/ 9 h 11"/>
                <a:gd name="T16" fmla="*/ 0 w 6"/>
                <a:gd name="T17" fmla="*/ 8 h 11"/>
                <a:gd name="T18" fmla="*/ 0 w 6"/>
                <a:gd name="T19" fmla="*/ 5 h 11"/>
                <a:gd name="T20" fmla="*/ 3 w 6"/>
                <a:gd name="T21" fmla="*/ 2 h 11"/>
                <a:gd name="T22" fmla="*/ 4 w 6"/>
                <a:gd name="T23" fmla="*/ 0 h 11"/>
                <a:gd name="T24" fmla="*/ 6 w 6"/>
                <a:gd name="T25" fmla="*/ 0 h 11"/>
                <a:gd name="T26" fmla="*/ 6 w 6"/>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6" y="5"/>
                  </a:lnTo>
                  <a:lnTo>
                    <a:pt x="5" y="7"/>
                  </a:lnTo>
                  <a:lnTo>
                    <a:pt x="4" y="9"/>
                  </a:lnTo>
                  <a:lnTo>
                    <a:pt x="2" y="11"/>
                  </a:lnTo>
                  <a:lnTo>
                    <a:pt x="2" y="11"/>
                  </a:lnTo>
                  <a:lnTo>
                    <a:pt x="1" y="9"/>
                  </a:lnTo>
                  <a:lnTo>
                    <a:pt x="0" y="8"/>
                  </a:lnTo>
                  <a:lnTo>
                    <a:pt x="0" y="5"/>
                  </a:lnTo>
                  <a:lnTo>
                    <a:pt x="3"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3" name="Freeform 78"/>
            <p:cNvSpPr>
              <a:spLocks noEditPoints="1"/>
            </p:cNvSpPr>
            <p:nvPr/>
          </p:nvSpPr>
          <p:spPr bwMode="auto">
            <a:xfrm>
              <a:off x="3200400" y="4652963"/>
              <a:ext cx="142875" cy="196850"/>
            </a:xfrm>
            <a:custGeom>
              <a:avLst/>
              <a:gdLst>
                <a:gd name="T0" fmla="*/ 40 w 90"/>
                <a:gd name="T1" fmla="*/ 107 h 124"/>
                <a:gd name="T2" fmla="*/ 31 w 90"/>
                <a:gd name="T3" fmla="*/ 106 h 124"/>
                <a:gd name="T4" fmla="*/ 34 w 90"/>
                <a:gd name="T5" fmla="*/ 114 h 124"/>
                <a:gd name="T6" fmla="*/ 30 w 90"/>
                <a:gd name="T7" fmla="*/ 115 h 124"/>
                <a:gd name="T8" fmla="*/ 23 w 90"/>
                <a:gd name="T9" fmla="*/ 121 h 124"/>
                <a:gd name="T10" fmla="*/ 20 w 90"/>
                <a:gd name="T11" fmla="*/ 120 h 124"/>
                <a:gd name="T12" fmla="*/ 20 w 90"/>
                <a:gd name="T13" fmla="*/ 115 h 124"/>
                <a:gd name="T14" fmla="*/ 17 w 90"/>
                <a:gd name="T15" fmla="*/ 107 h 124"/>
                <a:gd name="T16" fmla="*/ 9 w 90"/>
                <a:gd name="T17" fmla="*/ 109 h 124"/>
                <a:gd name="T18" fmla="*/ 5 w 90"/>
                <a:gd name="T19" fmla="*/ 124 h 124"/>
                <a:gd name="T20" fmla="*/ 0 w 90"/>
                <a:gd name="T21" fmla="*/ 116 h 124"/>
                <a:gd name="T22" fmla="*/ 2 w 90"/>
                <a:gd name="T23" fmla="*/ 103 h 124"/>
                <a:gd name="T24" fmla="*/ 7 w 90"/>
                <a:gd name="T25" fmla="*/ 102 h 124"/>
                <a:gd name="T26" fmla="*/ 7 w 90"/>
                <a:gd name="T27" fmla="*/ 87 h 124"/>
                <a:gd name="T28" fmla="*/ 11 w 90"/>
                <a:gd name="T29" fmla="*/ 86 h 124"/>
                <a:gd name="T30" fmla="*/ 21 w 90"/>
                <a:gd name="T31" fmla="*/ 70 h 124"/>
                <a:gd name="T32" fmla="*/ 35 w 90"/>
                <a:gd name="T33" fmla="*/ 55 h 124"/>
                <a:gd name="T34" fmla="*/ 34 w 90"/>
                <a:gd name="T35" fmla="*/ 42 h 124"/>
                <a:gd name="T36" fmla="*/ 34 w 90"/>
                <a:gd name="T37" fmla="*/ 22 h 124"/>
                <a:gd name="T38" fmla="*/ 51 w 90"/>
                <a:gd name="T39" fmla="*/ 0 h 124"/>
                <a:gd name="T40" fmla="*/ 59 w 90"/>
                <a:gd name="T41" fmla="*/ 4 h 124"/>
                <a:gd name="T42" fmla="*/ 68 w 90"/>
                <a:gd name="T43" fmla="*/ 7 h 124"/>
                <a:gd name="T44" fmla="*/ 71 w 90"/>
                <a:gd name="T45" fmla="*/ 16 h 124"/>
                <a:gd name="T46" fmla="*/ 76 w 90"/>
                <a:gd name="T47" fmla="*/ 22 h 124"/>
                <a:gd name="T48" fmla="*/ 68 w 90"/>
                <a:gd name="T49" fmla="*/ 43 h 124"/>
                <a:gd name="T50" fmla="*/ 68 w 90"/>
                <a:gd name="T51" fmla="*/ 54 h 124"/>
                <a:gd name="T52" fmla="*/ 72 w 90"/>
                <a:gd name="T53" fmla="*/ 45 h 124"/>
                <a:gd name="T54" fmla="*/ 73 w 90"/>
                <a:gd name="T55" fmla="*/ 34 h 124"/>
                <a:gd name="T56" fmla="*/ 75 w 90"/>
                <a:gd name="T57" fmla="*/ 37 h 124"/>
                <a:gd name="T58" fmla="*/ 73 w 90"/>
                <a:gd name="T59" fmla="*/ 47 h 124"/>
                <a:gd name="T60" fmla="*/ 79 w 90"/>
                <a:gd name="T61" fmla="*/ 34 h 124"/>
                <a:gd name="T62" fmla="*/ 81 w 90"/>
                <a:gd name="T63" fmla="*/ 36 h 124"/>
                <a:gd name="T64" fmla="*/ 81 w 90"/>
                <a:gd name="T65" fmla="*/ 44 h 124"/>
                <a:gd name="T66" fmla="*/ 84 w 90"/>
                <a:gd name="T67" fmla="*/ 39 h 124"/>
                <a:gd name="T68" fmla="*/ 87 w 90"/>
                <a:gd name="T69" fmla="*/ 34 h 124"/>
                <a:gd name="T70" fmla="*/ 90 w 90"/>
                <a:gd name="T71" fmla="*/ 39 h 124"/>
                <a:gd name="T72" fmla="*/ 87 w 90"/>
                <a:gd name="T73" fmla="*/ 52 h 124"/>
                <a:gd name="T74" fmla="*/ 83 w 90"/>
                <a:gd name="T75" fmla="*/ 56 h 124"/>
                <a:gd name="T76" fmla="*/ 83 w 90"/>
                <a:gd name="T77" fmla="*/ 54 h 124"/>
                <a:gd name="T78" fmla="*/ 74 w 90"/>
                <a:gd name="T79" fmla="*/ 62 h 124"/>
                <a:gd name="T80" fmla="*/ 69 w 90"/>
                <a:gd name="T81" fmla="*/ 76 h 124"/>
                <a:gd name="T82" fmla="*/ 62 w 90"/>
                <a:gd name="T83" fmla="*/ 80 h 124"/>
                <a:gd name="T84" fmla="*/ 64 w 90"/>
                <a:gd name="T85" fmla="*/ 87 h 124"/>
                <a:gd name="T86" fmla="*/ 53 w 90"/>
                <a:gd name="T87" fmla="*/ 89 h 124"/>
                <a:gd name="T88" fmla="*/ 48 w 90"/>
                <a:gd name="T89" fmla="*/ 91 h 124"/>
                <a:gd name="T90" fmla="*/ 44 w 90"/>
                <a:gd name="T91" fmla="*/ 84 h 124"/>
                <a:gd name="T92" fmla="*/ 42 w 90"/>
                <a:gd name="T93" fmla="*/ 85 h 124"/>
                <a:gd name="T94" fmla="*/ 44 w 90"/>
                <a:gd name="T95" fmla="*/ 95 h 124"/>
                <a:gd name="T96" fmla="*/ 42 w 90"/>
                <a:gd name="T97" fmla="*/ 99 h 124"/>
                <a:gd name="T98" fmla="*/ 41 w 90"/>
                <a:gd name="T99" fmla="*/ 109 h 124"/>
                <a:gd name="T100" fmla="*/ 65 w 90"/>
                <a:gd name="T101" fmla="*/ 70 h 124"/>
                <a:gd name="T102" fmla="*/ 69 w 90"/>
                <a:gd name="T103" fmla="*/ 66 h 124"/>
                <a:gd name="T104" fmla="*/ 70 w 90"/>
                <a:gd name="T105" fmla="*/ 58 h 124"/>
                <a:gd name="T106" fmla="*/ 65 w 90"/>
                <a:gd name="T107" fmla="*/ 60 h 124"/>
                <a:gd name="T108" fmla="*/ 65 w 90"/>
                <a:gd name="T109" fmla="*/ 70 h 124"/>
                <a:gd name="T110" fmla="*/ 57 w 90"/>
                <a:gd name="T111" fmla="*/ 83 h 124"/>
                <a:gd name="T112" fmla="*/ 54 w 90"/>
                <a:gd name="T113" fmla="*/ 76 h 124"/>
                <a:gd name="T114" fmla="*/ 58 w 90"/>
                <a:gd name="T115" fmla="*/ 65 h 124"/>
                <a:gd name="T116" fmla="*/ 58 w 90"/>
                <a:gd name="T117" fmla="*/ 59 h 124"/>
                <a:gd name="T118" fmla="*/ 52 w 90"/>
                <a:gd name="T119" fmla="*/ 75 h 124"/>
                <a:gd name="T120" fmla="*/ 51 w 90"/>
                <a:gd name="T1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124">
                  <a:moveTo>
                    <a:pt x="41" y="109"/>
                  </a:moveTo>
                  <a:lnTo>
                    <a:pt x="41" y="109"/>
                  </a:lnTo>
                  <a:lnTo>
                    <a:pt x="40" y="107"/>
                  </a:lnTo>
                  <a:lnTo>
                    <a:pt x="38" y="106"/>
                  </a:lnTo>
                  <a:lnTo>
                    <a:pt x="31" y="106"/>
                  </a:lnTo>
                  <a:lnTo>
                    <a:pt x="31" y="106"/>
                  </a:lnTo>
                  <a:lnTo>
                    <a:pt x="31" y="109"/>
                  </a:lnTo>
                  <a:lnTo>
                    <a:pt x="33" y="111"/>
                  </a:lnTo>
                  <a:lnTo>
                    <a:pt x="34" y="114"/>
                  </a:lnTo>
                  <a:lnTo>
                    <a:pt x="34" y="117"/>
                  </a:lnTo>
                  <a:lnTo>
                    <a:pt x="34" y="117"/>
                  </a:lnTo>
                  <a:lnTo>
                    <a:pt x="30" y="115"/>
                  </a:lnTo>
                  <a:lnTo>
                    <a:pt x="27" y="115"/>
                  </a:lnTo>
                  <a:lnTo>
                    <a:pt x="25" y="117"/>
                  </a:lnTo>
                  <a:lnTo>
                    <a:pt x="23" y="121"/>
                  </a:lnTo>
                  <a:lnTo>
                    <a:pt x="23" y="121"/>
                  </a:lnTo>
                  <a:lnTo>
                    <a:pt x="21" y="121"/>
                  </a:lnTo>
                  <a:lnTo>
                    <a:pt x="20" y="120"/>
                  </a:lnTo>
                  <a:lnTo>
                    <a:pt x="19" y="119"/>
                  </a:lnTo>
                  <a:lnTo>
                    <a:pt x="19" y="118"/>
                  </a:lnTo>
                  <a:lnTo>
                    <a:pt x="20" y="115"/>
                  </a:lnTo>
                  <a:lnTo>
                    <a:pt x="20" y="110"/>
                  </a:lnTo>
                  <a:lnTo>
                    <a:pt x="20" y="110"/>
                  </a:lnTo>
                  <a:lnTo>
                    <a:pt x="17" y="107"/>
                  </a:lnTo>
                  <a:lnTo>
                    <a:pt x="14" y="106"/>
                  </a:lnTo>
                  <a:lnTo>
                    <a:pt x="11" y="107"/>
                  </a:lnTo>
                  <a:lnTo>
                    <a:pt x="9" y="109"/>
                  </a:lnTo>
                  <a:lnTo>
                    <a:pt x="7" y="116"/>
                  </a:lnTo>
                  <a:lnTo>
                    <a:pt x="5" y="124"/>
                  </a:lnTo>
                  <a:lnTo>
                    <a:pt x="5" y="124"/>
                  </a:lnTo>
                  <a:lnTo>
                    <a:pt x="3" y="123"/>
                  </a:lnTo>
                  <a:lnTo>
                    <a:pt x="2" y="121"/>
                  </a:lnTo>
                  <a:lnTo>
                    <a:pt x="0" y="116"/>
                  </a:lnTo>
                  <a:lnTo>
                    <a:pt x="1" y="109"/>
                  </a:lnTo>
                  <a:lnTo>
                    <a:pt x="2" y="103"/>
                  </a:lnTo>
                  <a:lnTo>
                    <a:pt x="2" y="103"/>
                  </a:lnTo>
                  <a:lnTo>
                    <a:pt x="4" y="104"/>
                  </a:lnTo>
                  <a:lnTo>
                    <a:pt x="5" y="103"/>
                  </a:lnTo>
                  <a:lnTo>
                    <a:pt x="7" y="102"/>
                  </a:lnTo>
                  <a:lnTo>
                    <a:pt x="7" y="102"/>
                  </a:lnTo>
                  <a:lnTo>
                    <a:pt x="7" y="87"/>
                  </a:lnTo>
                  <a:lnTo>
                    <a:pt x="7" y="87"/>
                  </a:lnTo>
                  <a:lnTo>
                    <a:pt x="9" y="86"/>
                  </a:lnTo>
                  <a:lnTo>
                    <a:pt x="11" y="86"/>
                  </a:lnTo>
                  <a:lnTo>
                    <a:pt x="11" y="86"/>
                  </a:lnTo>
                  <a:lnTo>
                    <a:pt x="13" y="80"/>
                  </a:lnTo>
                  <a:lnTo>
                    <a:pt x="17" y="75"/>
                  </a:lnTo>
                  <a:lnTo>
                    <a:pt x="21" y="70"/>
                  </a:lnTo>
                  <a:lnTo>
                    <a:pt x="24" y="66"/>
                  </a:lnTo>
                  <a:lnTo>
                    <a:pt x="32" y="59"/>
                  </a:lnTo>
                  <a:lnTo>
                    <a:pt x="35" y="55"/>
                  </a:lnTo>
                  <a:lnTo>
                    <a:pt x="39" y="48"/>
                  </a:lnTo>
                  <a:lnTo>
                    <a:pt x="39" y="48"/>
                  </a:lnTo>
                  <a:lnTo>
                    <a:pt x="34" y="42"/>
                  </a:lnTo>
                  <a:lnTo>
                    <a:pt x="32" y="35"/>
                  </a:lnTo>
                  <a:lnTo>
                    <a:pt x="33" y="28"/>
                  </a:lnTo>
                  <a:lnTo>
                    <a:pt x="34" y="22"/>
                  </a:lnTo>
                  <a:lnTo>
                    <a:pt x="38" y="16"/>
                  </a:lnTo>
                  <a:lnTo>
                    <a:pt x="42" y="9"/>
                  </a:lnTo>
                  <a:lnTo>
                    <a:pt x="51" y="0"/>
                  </a:lnTo>
                  <a:lnTo>
                    <a:pt x="51" y="0"/>
                  </a:lnTo>
                  <a:lnTo>
                    <a:pt x="55" y="2"/>
                  </a:lnTo>
                  <a:lnTo>
                    <a:pt x="59" y="4"/>
                  </a:lnTo>
                  <a:lnTo>
                    <a:pt x="62" y="7"/>
                  </a:lnTo>
                  <a:lnTo>
                    <a:pt x="65" y="7"/>
                  </a:lnTo>
                  <a:lnTo>
                    <a:pt x="68" y="7"/>
                  </a:lnTo>
                  <a:lnTo>
                    <a:pt x="68" y="7"/>
                  </a:lnTo>
                  <a:lnTo>
                    <a:pt x="69" y="12"/>
                  </a:lnTo>
                  <a:lnTo>
                    <a:pt x="71" y="16"/>
                  </a:lnTo>
                  <a:lnTo>
                    <a:pt x="72" y="20"/>
                  </a:lnTo>
                  <a:lnTo>
                    <a:pt x="74" y="21"/>
                  </a:lnTo>
                  <a:lnTo>
                    <a:pt x="76" y="22"/>
                  </a:lnTo>
                  <a:lnTo>
                    <a:pt x="76" y="22"/>
                  </a:lnTo>
                  <a:lnTo>
                    <a:pt x="70" y="36"/>
                  </a:lnTo>
                  <a:lnTo>
                    <a:pt x="68" y="43"/>
                  </a:lnTo>
                  <a:lnTo>
                    <a:pt x="67" y="48"/>
                  </a:lnTo>
                  <a:lnTo>
                    <a:pt x="68" y="54"/>
                  </a:lnTo>
                  <a:lnTo>
                    <a:pt x="68" y="54"/>
                  </a:lnTo>
                  <a:lnTo>
                    <a:pt x="70" y="53"/>
                  </a:lnTo>
                  <a:lnTo>
                    <a:pt x="71" y="50"/>
                  </a:lnTo>
                  <a:lnTo>
                    <a:pt x="72" y="45"/>
                  </a:lnTo>
                  <a:lnTo>
                    <a:pt x="72" y="39"/>
                  </a:lnTo>
                  <a:lnTo>
                    <a:pt x="72" y="36"/>
                  </a:lnTo>
                  <a:lnTo>
                    <a:pt x="73" y="34"/>
                  </a:lnTo>
                  <a:lnTo>
                    <a:pt x="73" y="34"/>
                  </a:lnTo>
                  <a:lnTo>
                    <a:pt x="74" y="36"/>
                  </a:lnTo>
                  <a:lnTo>
                    <a:pt x="75" y="37"/>
                  </a:lnTo>
                  <a:lnTo>
                    <a:pt x="74" y="40"/>
                  </a:lnTo>
                  <a:lnTo>
                    <a:pt x="73" y="43"/>
                  </a:lnTo>
                  <a:lnTo>
                    <a:pt x="73" y="47"/>
                  </a:lnTo>
                  <a:lnTo>
                    <a:pt x="73" y="47"/>
                  </a:lnTo>
                  <a:lnTo>
                    <a:pt x="76" y="41"/>
                  </a:lnTo>
                  <a:lnTo>
                    <a:pt x="79" y="34"/>
                  </a:lnTo>
                  <a:lnTo>
                    <a:pt x="79" y="34"/>
                  </a:lnTo>
                  <a:lnTo>
                    <a:pt x="80" y="35"/>
                  </a:lnTo>
                  <a:lnTo>
                    <a:pt x="81" y="36"/>
                  </a:lnTo>
                  <a:lnTo>
                    <a:pt x="81" y="38"/>
                  </a:lnTo>
                  <a:lnTo>
                    <a:pt x="81" y="41"/>
                  </a:lnTo>
                  <a:lnTo>
                    <a:pt x="81" y="44"/>
                  </a:lnTo>
                  <a:lnTo>
                    <a:pt x="81" y="44"/>
                  </a:lnTo>
                  <a:lnTo>
                    <a:pt x="83" y="42"/>
                  </a:lnTo>
                  <a:lnTo>
                    <a:pt x="84" y="39"/>
                  </a:lnTo>
                  <a:lnTo>
                    <a:pt x="85" y="36"/>
                  </a:lnTo>
                  <a:lnTo>
                    <a:pt x="86" y="35"/>
                  </a:lnTo>
                  <a:lnTo>
                    <a:pt x="87" y="34"/>
                  </a:lnTo>
                  <a:lnTo>
                    <a:pt x="87" y="34"/>
                  </a:lnTo>
                  <a:lnTo>
                    <a:pt x="89" y="36"/>
                  </a:lnTo>
                  <a:lnTo>
                    <a:pt x="90" y="39"/>
                  </a:lnTo>
                  <a:lnTo>
                    <a:pt x="90" y="42"/>
                  </a:lnTo>
                  <a:lnTo>
                    <a:pt x="90" y="45"/>
                  </a:lnTo>
                  <a:lnTo>
                    <a:pt x="87" y="52"/>
                  </a:lnTo>
                  <a:lnTo>
                    <a:pt x="85" y="56"/>
                  </a:lnTo>
                  <a:lnTo>
                    <a:pt x="85" y="56"/>
                  </a:lnTo>
                  <a:lnTo>
                    <a:pt x="83" y="56"/>
                  </a:lnTo>
                  <a:lnTo>
                    <a:pt x="83" y="56"/>
                  </a:lnTo>
                  <a:lnTo>
                    <a:pt x="83" y="54"/>
                  </a:lnTo>
                  <a:lnTo>
                    <a:pt x="83" y="54"/>
                  </a:lnTo>
                  <a:lnTo>
                    <a:pt x="80" y="55"/>
                  </a:lnTo>
                  <a:lnTo>
                    <a:pt x="76" y="58"/>
                  </a:lnTo>
                  <a:lnTo>
                    <a:pt x="74" y="62"/>
                  </a:lnTo>
                  <a:lnTo>
                    <a:pt x="73" y="67"/>
                  </a:lnTo>
                  <a:lnTo>
                    <a:pt x="71" y="71"/>
                  </a:lnTo>
                  <a:lnTo>
                    <a:pt x="69" y="76"/>
                  </a:lnTo>
                  <a:lnTo>
                    <a:pt x="67" y="79"/>
                  </a:lnTo>
                  <a:lnTo>
                    <a:pt x="62" y="80"/>
                  </a:lnTo>
                  <a:lnTo>
                    <a:pt x="62" y="80"/>
                  </a:lnTo>
                  <a:lnTo>
                    <a:pt x="63" y="83"/>
                  </a:lnTo>
                  <a:lnTo>
                    <a:pt x="64" y="85"/>
                  </a:lnTo>
                  <a:lnTo>
                    <a:pt x="64" y="87"/>
                  </a:lnTo>
                  <a:lnTo>
                    <a:pt x="64" y="90"/>
                  </a:lnTo>
                  <a:lnTo>
                    <a:pt x="64" y="90"/>
                  </a:lnTo>
                  <a:lnTo>
                    <a:pt x="53" y="89"/>
                  </a:lnTo>
                  <a:lnTo>
                    <a:pt x="50" y="90"/>
                  </a:lnTo>
                  <a:lnTo>
                    <a:pt x="48" y="91"/>
                  </a:lnTo>
                  <a:lnTo>
                    <a:pt x="48" y="91"/>
                  </a:lnTo>
                  <a:lnTo>
                    <a:pt x="46" y="90"/>
                  </a:lnTo>
                  <a:lnTo>
                    <a:pt x="45" y="89"/>
                  </a:lnTo>
                  <a:lnTo>
                    <a:pt x="44" y="84"/>
                  </a:lnTo>
                  <a:lnTo>
                    <a:pt x="44" y="84"/>
                  </a:lnTo>
                  <a:lnTo>
                    <a:pt x="43" y="85"/>
                  </a:lnTo>
                  <a:lnTo>
                    <a:pt x="42" y="85"/>
                  </a:lnTo>
                  <a:lnTo>
                    <a:pt x="42" y="88"/>
                  </a:lnTo>
                  <a:lnTo>
                    <a:pt x="44" y="95"/>
                  </a:lnTo>
                  <a:lnTo>
                    <a:pt x="44" y="95"/>
                  </a:lnTo>
                  <a:lnTo>
                    <a:pt x="42" y="95"/>
                  </a:lnTo>
                  <a:lnTo>
                    <a:pt x="42" y="95"/>
                  </a:lnTo>
                  <a:lnTo>
                    <a:pt x="42" y="99"/>
                  </a:lnTo>
                  <a:lnTo>
                    <a:pt x="43" y="105"/>
                  </a:lnTo>
                  <a:lnTo>
                    <a:pt x="43" y="107"/>
                  </a:lnTo>
                  <a:lnTo>
                    <a:pt x="41" y="109"/>
                  </a:lnTo>
                  <a:lnTo>
                    <a:pt x="41" y="109"/>
                  </a:lnTo>
                  <a:close/>
                  <a:moveTo>
                    <a:pt x="65" y="70"/>
                  </a:moveTo>
                  <a:lnTo>
                    <a:pt x="65" y="70"/>
                  </a:lnTo>
                  <a:lnTo>
                    <a:pt x="67" y="70"/>
                  </a:lnTo>
                  <a:lnTo>
                    <a:pt x="68" y="69"/>
                  </a:lnTo>
                  <a:lnTo>
                    <a:pt x="69" y="66"/>
                  </a:lnTo>
                  <a:lnTo>
                    <a:pt x="70" y="62"/>
                  </a:lnTo>
                  <a:lnTo>
                    <a:pt x="70" y="58"/>
                  </a:lnTo>
                  <a:lnTo>
                    <a:pt x="70" y="58"/>
                  </a:lnTo>
                  <a:lnTo>
                    <a:pt x="66" y="58"/>
                  </a:lnTo>
                  <a:lnTo>
                    <a:pt x="66" y="58"/>
                  </a:lnTo>
                  <a:lnTo>
                    <a:pt x="65" y="60"/>
                  </a:lnTo>
                  <a:lnTo>
                    <a:pt x="65" y="63"/>
                  </a:lnTo>
                  <a:lnTo>
                    <a:pt x="65" y="70"/>
                  </a:lnTo>
                  <a:lnTo>
                    <a:pt x="65" y="70"/>
                  </a:lnTo>
                  <a:close/>
                  <a:moveTo>
                    <a:pt x="51" y="83"/>
                  </a:moveTo>
                  <a:lnTo>
                    <a:pt x="51" y="83"/>
                  </a:lnTo>
                  <a:lnTo>
                    <a:pt x="57" y="83"/>
                  </a:lnTo>
                  <a:lnTo>
                    <a:pt x="57" y="83"/>
                  </a:lnTo>
                  <a:lnTo>
                    <a:pt x="54" y="79"/>
                  </a:lnTo>
                  <a:lnTo>
                    <a:pt x="54" y="76"/>
                  </a:lnTo>
                  <a:lnTo>
                    <a:pt x="54" y="74"/>
                  </a:lnTo>
                  <a:lnTo>
                    <a:pt x="55" y="70"/>
                  </a:lnTo>
                  <a:lnTo>
                    <a:pt x="58" y="65"/>
                  </a:lnTo>
                  <a:lnTo>
                    <a:pt x="59" y="62"/>
                  </a:lnTo>
                  <a:lnTo>
                    <a:pt x="58" y="59"/>
                  </a:lnTo>
                  <a:lnTo>
                    <a:pt x="58" y="59"/>
                  </a:lnTo>
                  <a:lnTo>
                    <a:pt x="53" y="66"/>
                  </a:lnTo>
                  <a:lnTo>
                    <a:pt x="52" y="70"/>
                  </a:lnTo>
                  <a:lnTo>
                    <a:pt x="52" y="75"/>
                  </a:lnTo>
                  <a:lnTo>
                    <a:pt x="52" y="79"/>
                  </a:lnTo>
                  <a:lnTo>
                    <a:pt x="51" y="83"/>
                  </a:lnTo>
                  <a:lnTo>
                    <a:pt x="51"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4" name="Freeform 79"/>
            <p:cNvSpPr>
              <a:spLocks noEditPoints="1"/>
            </p:cNvSpPr>
            <p:nvPr/>
          </p:nvSpPr>
          <p:spPr bwMode="auto">
            <a:xfrm>
              <a:off x="3176588" y="4775201"/>
              <a:ext cx="222250" cy="236538"/>
            </a:xfrm>
            <a:custGeom>
              <a:avLst/>
              <a:gdLst>
                <a:gd name="T0" fmla="*/ 1 w 140"/>
                <a:gd name="T1" fmla="*/ 142 h 149"/>
                <a:gd name="T2" fmla="*/ 7 w 140"/>
                <a:gd name="T3" fmla="*/ 126 h 149"/>
                <a:gd name="T4" fmla="*/ 12 w 140"/>
                <a:gd name="T5" fmla="*/ 114 h 149"/>
                <a:gd name="T6" fmla="*/ 17 w 140"/>
                <a:gd name="T7" fmla="*/ 98 h 149"/>
                <a:gd name="T8" fmla="*/ 25 w 140"/>
                <a:gd name="T9" fmla="*/ 94 h 149"/>
                <a:gd name="T10" fmla="*/ 32 w 140"/>
                <a:gd name="T11" fmla="*/ 100 h 149"/>
                <a:gd name="T12" fmla="*/ 54 w 140"/>
                <a:gd name="T13" fmla="*/ 84 h 149"/>
                <a:gd name="T14" fmla="*/ 47 w 140"/>
                <a:gd name="T15" fmla="*/ 71 h 149"/>
                <a:gd name="T16" fmla="*/ 45 w 140"/>
                <a:gd name="T17" fmla="*/ 84 h 149"/>
                <a:gd name="T18" fmla="*/ 36 w 140"/>
                <a:gd name="T19" fmla="*/ 70 h 149"/>
                <a:gd name="T20" fmla="*/ 37 w 140"/>
                <a:gd name="T21" fmla="*/ 63 h 149"/>
                <a:gd name="T22" fmla="*/ 41 w 140"/>
                <a:gd name="T23" fmla="*/ 67 h 149"/>
                <a:gd name="T24" fmla="*/ 47 w 140"/>
                <a:gd name="T25" fmla="*/ 64 h 149"/>
                <a:gd name="T26" fmla="*/ 53 w 140"/>
                <a:gd name="T27" fmla="*/ 53 h 149"/>
                <a:gd name="T28" fmla="*/ 56 w 140"/>
                <a:gd name="T29" fmla="*/ 62 h 149"/>
                <a:gd name="T30" fmla="*/ 55 w 140"/>
                <a:gd name="T31" fmla="*/ 72 h 149"/>
                <a:gd name="T32" fmla="*/ 63 w 140"/>
                <a:gd name="T33" fmla="*/ 62 h 149"/>
                <a:gd name="T34" fmla="*/ 70 w 140"/>
                <a:gd name="T35" fmla="*/ 65 h 149"/>
                <a:gd name="T36" fmla="*/ 75 w 140"/>
                <a:gd name="T37" fmla="*/ 54 h 149"/>
                <a:gd name="T38" fmla="*/ 87 w 140"/>
                <a:gd name="T39" fmla="*/ 50 h 149"/>
                <a:gd name="T40" fmla="*/ 90 w 140"/>
                <a:gd name="T41" fmla="*/ 42 h 149"/>
                <a:gd name="T42" fmla="*/ 98 w 140"/>
                <a:gd name="T43" fmla="*/ 33 h 149"/>
                <a:gd name="T44" fmla="*/ 96 w 140"/>
                <a:gd name="T45" fmla="*/ 22 h 149"/>
                <a:gd name="T46" fmla="*/ 106 w 140"/>
                <a:gd name="T47" fmla="*/ 24 h 149"/>
                <a:gd name="T48" fmla="*/ 134 w 140"/>
                <a:gd name="T49" fmla="*/ 0 h 149"/>
                <a:gd name="T50" fmla="*/ 140 w 140"/>
                <a:gd name="T51" fmla="*/ 21 h 149"/>
                <a:gd name="T52" fmla="*/ 131 w 140"/>
                <a:gd name="T53" fmla="*/ 33 h 149"/>
                <a:gd name="T54" fmla="*/ 118 w 140"/>
                <a:gd name="T55" fmla="*/ 24 h 149"/>
                <a:gd name="T56" fmla="*/ 122 w 140"/>
                <a:gd name="T57" fmla="*/ 35 h 149"/>
                <a:gd name="T58" fmla="*/ 118 w 140"/>
                <a:gd name="T59" fmla="*/ 38 h 149"/>
                <a:gd name="T60" fmla="*/ 116 w 140"/>
                <a:gd name="T61" fmla="*/ 40 h 149"/>
                <a:gd name="T62" fmla="*/ 108 w 140"/>
                <a:gd name="T63" fmla="*/ 47 h 149"/>
                <a:gd name="T64" fmla="*/ 104 w 140"/>
                <a:gd name="T65" fmla="*/ 52 h 149"/>
                <a:gd name="T66" fmla="*/ 104 w 140"/>
                <a:gd name="T67" fmla="*/ 47 h 149"/>
                <a:gd name="T68" fmla="*/ 98 w 140"/>
                <a:gd name="T69" fmla="*/ 50 h 149"/>
                <a:gd name="T70" fmla="*/ 95 w 140"/>
                <a:gd name="T71" fmla="*/ 63 h 149"/>
                <a:gd name="T72" fmla="*/ 90 w 140"/>
                <a:gd name="T73" fmla="*/ 70 h 149"/>
                <a:gd name="T74" fmla="*/ 84 w 140"/>
                <a:gd name="T75" fmla="*/ 68 h 149"/>
                <a:gd name="T76" fmla="*/ 80 w 140"/>
                <a:gd name="T77" fmla="*/ 60 h 149"/>
                <a:gd name="T78" fmla="*/ 84 w 140"/>
                <a:gd name="T79" fmla="*/ 71 h 149"/>
                <a:gd name="T80" fmla="*/ 82 w 140"/>
                <a:gd name="T81" fmla="*/ 78 h 149"/>
                <a:gd name="T82" fmla="*/ 80 w 140"/>
                <a:gd name="T83" fmla="*/ 74 h 149"/>
                <a:gd name="T84" fmla="*/ 72 w 140"/>
                <a:gd name="T85" fmla="*/ 84 h 149"/>
                <a:gd name="T86" fmla="*/ 62 w 140"/>
                <a:gd name="T87" fmla="*/ 91 h 149"/>
                <a:gd name="T88" fmla="*/ 52 w 140"/>
                <a:gd name="T89" fmla="*/ 94 h 149"/>
                <a:gd name="T90" fmla="*/ 52 w 140"/>
                <a:gd name="T91" fmla="*/ 101 h 149"/>
                <a:gd name="T92" fmla="*/ 46 w 140"/>
                <a:gd name="T93" fmla="*/ 101 h 149"/>
                <a:gd name="T94" fmla="*/ 38 w 140"/>
                <a:gd name="T95" fmla="*/ 104 h 149"/>
                <a:gd name="T96" fmla="*/ 34 w 140"/>
                <a:gd name="T97" fmla="*/ 115 h 149"/>
                <a:gd name="T98" fmla="*/ 28 w 140"/>
                <a:gd name="T99" fmla="*/ 105 h 149"/>
                <a:gd name="T100" fmla="*/ 29 w 140"/>
                <a:gd name="T101" fmla="*/ 113 h 149"/>
                <a:gd name="T102" fmla="*/ 18 w 140"/>
                <a:gd name="T103" fmla="*/ 140 h 149"/>
                <a:gd name="T104" fmla="*/ 13 w 140"/>
                <a:gd name="T105" fmla="*/ 149 h 149"/>
                <a:gd name="T106" fmla="*/ 0 w 140"/>
                <a:gd name="T107" fmla="*/ 142 h 149"/>
                <a:gd name="T108" fmla="*/ 25 w 140"/>
                <a:gd name="T109" fmla="*/ 104 h 149"/>
                <a:gd name="T110" fmla="*/ 20 w 140"/>
                <a:gd name="T111" fmla="*/ 109 h 149"/>
                <a:gd name="T112" fmla="*/ 22 w 140"/>
                <a:gd name="T113" fmla="*/ 120 h 149"/>
                <a:gd name="T114" fmla="*/ 20 w 140"/>
                <a:gd name="T11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9">
                  <a:moveTo>
                    <a:pt x="0" y="142"/>
                  </a:moveTo>
                  <a:lnTo>
                    <a:pt x="0" y="142"/>
                  </a:lnTo>
                  <a:lnTo>
                    <a:pt x="0" y="141"/>
                  </a:lnTo>
                  <a:lnTo>
                    <a:pt x="1" y="141"/>
                  </a:lnTo>
                  <a:lnTo>
                    <a:pt x="1" y="142"/>
                  </a:lnTo>
                  <a:lnTo>
                    <a:pt x="1" y="142"/>
                  </a:lnTo>
                  <a:lnTo>
                    <a:pt x="3" y="140"/>
                  </a:lnTo>
                  <a:lnTo>
                    <a:pt x="4" y="137"/>
                  </a:lnTo>
                  <a:lnTo>
                    <a:pt x="5" y="131"/>
                  </a:lnTo>
                  <a:lnTo>
                    <a:pt x="7" y="126"/>
                  </a:lnTo>
                  <a:lnTo>
                    <a:pt x="8" y="124"/>
                  </a:lnTo>
                  <a:lnTo>
                    <a:pt x="12" y="123"/>
                  </a:lnTo>
                  <a:lnTo>
                    <a:pt x="12" y="123"/>
                  </a:lnTo>
                  <a:lnTo>
                    <a:pt x="12" y="117"/>
                  </a:lnTo>
                  <a:lnTo>
                    <a:pt x="12" y="114"/>
                  </a:lnTo>
                  <a:lnTo>
                    <a:pt x="14" y="109"/>
                  </a:lnTo>
                  <a:lnTo>
                    <a:pt x="17" y="105"/>
                  </a:lnTo>
                  <a:lnTo>
                    <a:pt x="17" y="102"/>
                  </a:lnTo>
                  <a:lnTo>
                    <a:pt x="17" y="98"/>
                  </a:lnTo>
                  <a:lnTo>
                    <a:pt x="17" y="98"/>
                  </a:lnTo>
                  <a:lnTo>
                    <a:pt x="21" y="96"/>
                  </a:lnTo>
                  <a:lnTo>
                    <a:pt x="23" y="94"/>
                  </a:lnTo>
                  <a:lnTo>
                    <a:pt x="24" y="93"/>
                  </a:lnTo>
                  <a:lnTo>
                    <a:pt x="24" y="93"/>
                  </a:lnTo>
                  <a:lnTo>
                    <a:pt x="25" y="94"/>
                  </a:lnTo>
                  <a:lnTo>
                    <a:pt x="26" y="96"/>
                  </a:lnTo>
                  <a:lnTo>
                    <a:pt x="26" y="99"/>
                  </a:lnTo>
                  <a:lnTo>
                    <a:pt x="28" y="101"/>
                  </a:lnTo>
                  <a:lnTo>
                    <a:pt x="28" y="101"/>
                  </a:lnTo>
                  <a:lnTo>
                    <a:pt x="32" y="100"/>
                  </a:lnTo>
                  <a:lnTo>
                    <a:pt x="35" y="98"/>
                  </a:lnTo>
                  <a:lnTo>
                    <a:pt x="41" y="92"/>
                  </a:lnTo>
                  <a:lnTo>
                    <a:pt x="46" y="87"/>
                  </a:lnTo>
                  <a:lnTo>
                    <a:pt x="49" y="85"/>
                  </a:lnTo>
                  <a:lnTo>
                    <a:pt x="54" y="84"/>
                  </a:lnTo>
                  <a:lnTo>
                    <a:pt x="54" y="84"/>
                  </a:lnTo>
                  <a:lnTo>
                    <a:pt x="54" y="80"/>
                  </a:lnTo>
                  <a:lnTo>
                    <a:pt x="52" y="75"/>
                  </a:lnTo>
                  <a:lnTo>
                    <a:pt x="50" y="73"/>
                  </a:lnTo>
                  <a:lnTo>
                    <a:pt x="47" y="71"/>
                  </a:lnTo>
                  <a:lnTo>
                    <a:pt x="47" y="71"/>
                  </a:lnTo>
                  <a:lnTo>
                    <a:pt x="46" y="71"/>
                  </a:lnTo>
                  <a:lnTo>
                    <a:pt x="45" y="72"/>
                  </a:lnTo>
                  <a:lnTo>
                    <a:pt x="45" y="75"/>
                  </a:lnTo>
                  <a:lnTo>
                    <a:pt x="45" y="84"/>
                  </a:lnTo>
                  <a:lnTo>
                    <a:pt x="45" y="84"/>
                  </a:lnTo>
                  <a:lnTo>
                    <a:pt x="42" y="80"/>
                  </a:lnTo>
                  <a:lnTo>
                    <a:pt x="39" y="75"/>
                  </a:lnTo>
                  <a:lnTo>
                    <a:pt x="37" y="71"/>
                  </a:lnTo>
                  <a:lnTo>
                    <a:pt x="36" y="70"/>
                  </a:lnTo>
                  <a:lnTo>
                    <a:pt x="34" y="69"/>
                  </a:lnTo>
                  <a:lnTo>
                    <a:pt x="34" y="69"/>
                  </a:lnTo>
                  <a:lnTo>
                    <a:pt x="35" y="67"/>
                  </a:lnTo>
                  <a:lnTo>
                    <a:pt x="36" y="65"/>
                  </a:lnTo>
                  <a:lnTo>
                    <a:pt x="37" y="63"/>
                  </a:lnTo>
                  <a:lnTo>
                    <a:pt x="39" y="62"/>
                  </a:lnTo>
                  <a:lnTo>
                    <a:pt x="39" y="62"/>
                  </a:lnTo>
                  <a:lnTo>
                    <a:pt x="39" y="69"/>
                  </a:lnTo>
                  <a:lnTo>
                    <a:pt x="39" y="69"/>
                  </a:lnTo>
                  <a:lnTo>
                    <a:pt x="41" y="67"/>
                  </a:lnTo>
                  <a:lnTo>
                    <a:pt x="43" y="67"/>
                  </a:lnTo>
                  <a:lnTo>
                    <a:pt x="45" y="67"/>
                  </a:lnTo>
                  <a:lnTo>
                    <a:pt x="47" y="69"/>
                  </a:lnTo>
                  <a:lnTo>
                    <a:pt x="47" y="69"/>
                  </a:lnTo>
                  <a:lnTo>
                    <a:pt x="47" y="64"/>
                  </a:lnTo>
                  <a:lnTo>
                    <a:pt x="48" y="61"/>
                  </a:lnTo>
                  <a:lnTo>
                    <a:pt x="49" y="57"/>
                  </a:lnTo>
                  <a:lnTo>
                    <a:pt x="50" y="53"/>
                  </a:lnTo>
                  <a:lnTo>
                    <a:pt x="50" y="53"/>
                  </a:lnTo>
                  <a:lnTo>
                    <a:pt x="53" y="53"/>
                  </a:lnTo>
                  <a:lnTo>
                    <a:pt x="55" y="54"/>
                  </a:lnTo>
                  <a:lnTo>
                    <a:pt x="56" y="57"/>
                  </a:lnTo>
                  <a:lnTo>
                    <a:pt x="58" y="58"/>
                  </a:lnTo>
                  <a:lnTo>
                    <a:pt x="58" y="58"/>
                  </a:lnTo>
                  <a:lnTo>
                    <a:pt x="56" y="62"/>
                  </a:lnTo>
                  <a:lnTo>
                    <a:pt x="55" y="63"/>
                  </a:lnTo>
                  <a:lnTo>
                    <a:pt x="52" y="64"/>
                  </a:lnTo>
                  <a:lnTo>
                    <a:pt x="52" y="64"/>
                  </a:lnTo>
                  <a:lnTo>
                    <a:pt x="54" y="68"/>
                  </a:lnTo>
                  <a:lnTo>
                    <a:pt x="55" y="72"/>
                  </a:lnTo>
                  <a:lnTo>
                    <a:pt x="55" y="72"/>
                  </a:lnTo>
                  <a:lnTo>
                    <a:pt x="58" y="71"/>
                  </a:lnTo>
                  <a:lnTo>
                    <a:pt x="61" y="69"/>
                  </a:lnTo>
                  <a:lnTo>
                    <a:pt x="63" y="66"/>
                  </a:lnTo>
                  <a:lnTo>
                    <a:pt x="63" y="62"/>
                  </a:lnTo>
                  <a:lnTo>
                    <a:pt x="63" y="62"/>
                  </a:lnTo>
                  <a:lnTo>
                    <a:pt x="65" y="62"/>
                  </a:lnTo>
                  <a:lnTo>
                    <a:pt x="67" y="63"/>
                  </a:lnTo>
                  <a:lnTo>
                    <a:pt x="68" y="64"/>
                  </a:lnTo>
                  <a:lnTo>
                    <a:pt x="70" y="65"/>
                  </a:lnTo>
                  <a:lnTo>
                    <a:pt x="70" y="65"/>
                  </a:lnTo>
                  <a:lnTo>
                    <a:pt x="73" y="64"/>
                  </a:lnTo>
                  <a:lnTo>
                    <a:pt x="74" y="62"/>
                  </a:lnTo>
                  <a:lnTo>
                    <a:pt x="75" y="59"/>
                  </a:lnTo>
                  <a:lnTo>
                    <a:pt x="75" y="54"/>
                  </a:lnTo>
                  <a:lnTo>
                    <a:pt x="75" y="54"/>
                  </a:lnTo>
                  <a:lnTo>
                    <a:pt x="77" y="52"/>
                  </a:lnTo>
                  <a:lnTo>
                    <a:pt x="80" y="51"/>
                  </a:lnTo>
                  <a:lnTo>
                    <a:pt x="85" y="51"/>
                  </a:lnTo>
                  <a:lnTo>
                    <a:pt x="87" y="50"/>
                  </a:lnTo>
                  <a:lnTo>
                    <a:pt x="89" y="49"/>
                  </a:lnTo>
                  <a:lnTo>
                    <a:pt x="89" y="46"/>
                  </a:lnTo>
                  <a:lnTo>
                    <a:pt x="88" y="41"/>
                  </a:lnTo>
                  <a:lnTo>
                    <a:pt x="88" y="41"/>
                  </a:lnTo>
                  <a:lnTo>
                    <a:pt x="90" y="42"/>
                  </a:lnTo>
                  <a:lnTo>
                    <a:pt x="93" y="41"/>
                  </a:lnTo>
                  <a:lnTo>
                    <a:pt x="94" y="39"/>
                  </a:lnTo>
                  <a:lnTo>
                    <a:pt x="96" y="35"/>
                  </a:lnTo>
                  <a:lnTo>
                    <a:pt x="97" y="34"/>
                  </a:lnTo>
                  <a:lnTo>
                    <a:pt x="98" y="33"/>
                  </a:lnTo>
                  <a:lnTo>
                    <a:pt x="98" y="33"/>
                  </a:lnTo>
                  <a:lnTo>
                    <a:pt x="98" y="31"/>
                  </a:lnTo>
                  <a:lnTo>
                    <a:pt x="97" y="28"/>
                  </a:lnTo>
                  <a:lnTo>
                    <a:pt x="96" y="25"/>
                  </a:lnTo>
                  <a:lnTo>
                    <a:pt x="96" y="22"/>
                  </a:lnTo>
                  <a:lnTo>
                    <a:pt x="96" y="22"/>
                  </a:lnTo>
                  <a:lnTo>
                    <a:pt x="102" y="21"/>
                  </a:lnTo>
                  <a:lnTo>
                    <a:pt x="104" y="22"/>
                  </a:lnTo>
                  <a:lnTo>
                    <a:pt x="106" y="24"/>
                  </a:lnTo>
                  <a:lnTo>
                    <a:pt x="106" y="24"/>
                  </a:lnTo>
                  <a:lnTo>
                    <a:pt x="113" y="17"/>
                  </a:lnTo>
                  <a:lnTo>
                    <a:pt x="118" y="10"/>
                  </a:lnTo>
                  <a:lnTo>
                    <a:pt x="125" y="4"/>
                  </a:lnTo>
                  <a:lnTo>
                    <a:pt x="128" y="2"/>
                  </a:lnTo>
                  <a:lnTo>
                    <a:pt x="134" y="0"/>
                  </a:lnTo>
                  <a:lnTo>
                    <a:pt x="134" y="0"/>
                  </a:lnTo>
                  <a:lnTo>
                    <a:pt x="134" y="5"/>
                  </a:lnTo>
                  <a:lnTo>
                    <a:pt x="135" y="11"/>
                  </a:lnTo>
                  <a:lnTo>
                    <a:pt x="137" y="17"/>
                  </a:lnTo>
                  <a:lnTo>
                    <a:pt x="140" y="21"/>
                  </a:lnTo>
                  <a:lnTo>
                    <a:pt x="140" y="21"/>
                  </a:lnTo>
                  <a:lnTo>
                    <a:pt x="135" y="25"/>
                  </a:lnTo>
                  <a:lnTo>
                    <a:pt x="133" y="28"/>
                  </a:lnTo>
                  <a:lnTo>
                    <a:pt x="131" y="33"/>
                  </a:lnTo>
                  <a:lnTo>
                    <a:pt x="131" y="33"/>
                  </a:lnTo>
                  <a:lnTo>
                    <a:pt x="126" y="26"/>
                  </a:lnTo>
                  <a:lnTo>
                    <a:pt x="124" y="24"/>
                  </a:lnTo>
                  <a:lnTo>
                    <a:pt x="122" y="23"/>
                  </a:lnTo>
                  <a:lnTo>
                    <a:pt x="120" y="23"/>
                  </a:lnTo>
                  <a:lnTo>
                    <a:pt x="118" y="24"/>
                  </a:lnTo>
                  <a:lnTo>
                    <a:pt x="118" y="24"/>
                  </a:lnTo>
                  <a:lnTo>
                    <a:pt x="119" y="27"/>
                  </a:lnTo>
                  <a:lnTo>
                    <a:pt x="120" y="29"/>
                  </a:lnTo>
                  <a:lnTo>
                    <a:pt x="122" y="31"/>
                  </a:lnTo>
                  <a:lnTo>
                    <a:pt x="122" y="35"/>
                  </a:lnTo>
                  <a:lnTo>
                    <a:pt x="122" y="35"/>
                  </a:lnTo>
                  <a:lnTo>
                    <a:pt x="120" y="33"/>
                  </a:lnTo>
                  <a:lnTo>
                    <a:pt x="119" y="32"/>
                  </a:lnTo>
                  <a:lnTo>
                    <a:pt x="119" y="34"/>
                  </a:lnTo>
                  <a:lnTo>
                    <a:pt x="118" y="38"/>
                  </a:lnTo>
                  <a:lnTo>
                    <a:pt x="118" y="43"/>
                  </a:lnTo>
                  <a:lnTo>
                    <a:pt x="118" y="45"/>
                  </a:lnTo>
                  <a:lnTo>
                    <a:pt x="117" y="46"/>
                  </a:lnTo>
                  <a:lnTo>
                    <a:pt x="117" y="46"/>
                  </a:lnTo>
                  <a:lnTo>
                    <a:pt x="116" y="40"/>
                  </a:lnTo>
                  <a:lnTo>
                    <a:pt x="115" y="37"/>
                  </a:lnTo>
                  <a:lnTo>
                    <a:pt x="113" y="35"/>
                  </a:lnTo>
                  <a:lnTo>
                    <a:pt x="113" y="35"/>
                  </a:lnTo>
                  <a:lnTo>
                    <a:pt x="110" y="41"/>
                  </a:lnTo>
                  <a:lnTo>
                    <a:pt x="108" y="47"/>
                  </a:lnTo>
                  <a:lnTo>
                    <a:pt x="107" y="53"/>
                  </a:lnTo>
                  <a:lnTo>
                    <a:pt x="105" y="55"/>
                  </a:lnTo>
                  <a:lnTo>
                    <a:pt x="104" y="58"/>
                  </a:lnTo>
                  <a:lnTo>
                    <a:pt x="104" y="58"/>
                  </a:lnTo>
                  <a:lnTo>
                    <a:pt x="104" y="52"/>
                  </a:lnTo>
                  <a:lnTo>
                    <a:pt x="104" y="50"/>
                  </a:lnTo>
                  <a:lnTo>
                    <a:pt x="105" y="49"/>
                  </a:lnTo>
                  <a:lnTo>
                    <a:pt x="105" y="49"/>
                  </a:lnTo>
                  <a:lnTo>
                    <a:pt x="105" y="48"/>
                  </a:lnTo>
                  <a:lnTo>
                    <a:pt x="104" y="47"/>
                  </a:lnTo>
                  <a:lnTo>
                    <a:pt x="103" y="49"/>
                  </a:lnTo>
                  <a:lnTo>
                    <a:pt x="101" y="50"/>
                  </a:lnTo>
                  <a:lnTo>
                    <a:pt x="100" y="50"/>
                  </a:lnTo>
                  <a:lnTo>
                    <a:pt x="98" y="50"/>
                  </a:lnTo>
                  <a:lnTo>
                    <a:pt x="98" y="50"/>
                  </a:lnTo>
                  <a:lnTo>
                    <a:pt x="98" y="58"/>
                  </a:lnTo>
                  <a:lnTo>
                    <a:pt x="97" y="64"/>
                  </a:lnTo>
                  <a:lnTo>
                    <a:pt x="97" y="64"/>
                  </a:lnTo>
                  <a:lnTo>
                    <a:pt x="96" y="64"/>
                  </a:lnTo>
                  <a:lnTo>
                    <a:pt x="95" y="63"/>
                  </a:lnTo>
                  <a:lnTo>
                    <a:pt x="93" y="62"/>
                  </a:lnTo>
                  <a:lnTo>
                    <a:pt x="93" y="62"/>
                  </a:lnTo>
                  <a:lnTo>
                    <a:pt x="93" y="64"/>
                  </a:lnTo>
                  <a:lnTo>
                    <a:pt x="91" y="67"/>
                  </a:lnTo>
                  <a:lnTo>
                    <a:pt x="90" y="70"/>
                  </a:lnTo>
                  <a:lnTo>
                    <a:pt x="89" y="73"/>
                  </a:lnTo>
                  <a:lnTo>
                    <a:pt x="89" y="73"/>
                  </a:lnTo>
                  <a:lnTo>
                    <a:pt x="87" y="73"/>
                  </a:lnTo>
                  <a:lnTo>
                    <a:pt x="85" y="72"/>
                  </a:lnTo>
                  <a:lnTo>
                    <a:pt x="84" y="68"/>
                  </a:lnTo>
                  <a:lnTo>
                    <a:pt x="84" y="63"/>
                  </a:lnTo>
                  <a:lnTo>
                    <a:pt x="83" y="61"/>
                  </a:lnTo>
                  <a:lnTo>
                    <a:pt x="81" y="59"/>
                  </a:lnTo>
                  <a:lnTo>
                    <a:pt x="81" y="59"/>
                  </a:lnTo>
                  <a:lnTo>
                    <a:pt x="80" y="60"/>
                  </a:lnTo>
                  <a:lnTo>
                    <a:pt x="79" y="62"/>
                  </a:lnTo>
                  <a:lnTo>
                    <a:pt x="79" y="65"/>
                  </a:lnTo>
                  <a:lnTo>
                    <a:pt x="81" y="69"/>
                  </a:lnTo>
                  <a:lnTo>
                    <a:pt x="82" y="70"/>
                  </a:lnTo>
                  <a:lnTo>
                    <a:pt x="84" y="71"/>
                  </a:lnTo>
                  <a:lnTo>
                    <a:pt x="84" y="71"/>
                  </a:lnTo>
                  <a:lnTo>
                    <a:pt x="83" y="74"/>
                  </a:lnTo>
                  <a:lnTo>
                    <a:pt x="84" y="79"/>
                  </a:lnTo>
                  <a:lnTo>
                    <a:pt x="84" y="79"/>
                  </a:lnTo>
                  <a:lnTo>
                    <a:pt x="82" y="78"/>
                  </a:lnTo>
                  <a:lnTo>
                    <a:pt x="81" y="76"/>
                  </a:lnTo>
                  <a:lnTo>
                    <a:pt x="80" y="74"/>
                  </a:lnTo>
                  <a:lnTo>
                    <a:pt x="80" y="72"/>
                  </a:lnTo>
                  <a:lnTo>
                    <a:pt x="80" y="72"/>
                  </a:lnTo>
                  <a:lnTo>
                    <a:pt x="80" y="74"/>
                  </a:lnTo>
                  <a:lnTo>
                    <a:pt x="79" y="76"/>
                  </a:lnTo>
                  <a:lnTo>
                    <a:pt x="76" y="79"/>
                  </a:lnTo>
                  <a:lnTo>
                    <a:pt x="73" y="81"/>
                  </a:lnTo>
                  <a:lnTo>
                    <a:pt x="72" y="82"/>
                  </a:lnTo>
                  <a:lnTo>
                    <a:pt x="72" y="84"/>
                  </a:lnTo>
                  <a:lnTo>
                    <a:pt x="72" y="84"/>
                  </a:lnTo>
                  <a:lnTo>
                    <a:pt x="69" y="83"/>
                  </a:lnTo>
                  <a:lnTo>
                    <a:pt x="67" y="83"/>
                  </a:lnTo>
                  <a:lnTo>
                    <a:pt x="67" y="83"/>
                  </a:lnTo>
                  <a:lnTo>
                    <a:pt x="62" y="91"/>
                  </a:lnTo>
                  <a:lnTo>
                    <a:pt x="56" y="101"/>
                  </a:lnTo>
                  <a:lnTo>
                    <a:pt x="56" y="101"/>
                  </a:lnTo>
                  <a:lnTo>
                    <a:pt x="55" y="100"/>
                  </a:lnTo>
                  <a:lnTo>
                    <a:pt x="54" y="98"/>
                  </a:lnTo>
                  <a:lnTo>
                    <a:pt x="52" y="94"/>
                  </a:lnTo>
                  <a:lnTo>
                    <a:pt x="52" y="94"/>
                  </a:lnTo>
                  <a:lnTo>
                    <a:pt x="50" y="95"/>
                  </a:lnTo>
                  <a:lnTo>
                    <a:pt x="50" y="96"/>
                  </a:lnTo>
                  <a:lnTo>
                    <a:pt x="50" y="99"/>
                  </a:lnTo>
                  <a:lnTo>
                    <a:pt x="52" y="101"/>
                  </a:lnTo>
                  <a:lnTo>
                    <a:pt x="52" y="101"/>
                  </a:lnTo>
                  <a:lnTo>
                    <a:pt x="50" y="102"/>
                  </a:lnTo>
                  <a:lnTo>
                    <a:pt x="50" y="102"/>
                  </a:lnTo>
                  <a:lnTo>
                    <a:pt x="48" y="101"/>
                  </a:lnTo>
                  <a:lnTo>
                    <a:pt x="46" y="101"/>
                  </a:lnTo>
                  <a:lnTo>
                    <a:pt x="44" y="102"/>
                  </a:lnTo>
                  <a:lnTo>
                    <a:pt x="43" y="105"/>
                  </a:lnTo>
                  <a:lnTo>
                    <a:pt x="43" y="105"/>
                  </a:lnTo>
                  <a:lnTo>
                    <a:pt x="40" y="104"/>
                  </a:lnTo>
                  <a:lnTo>
                    <a:pt x="38" y="104"/>
                  </a:lnTo>
                  <a:lnTo>
                    <a:pt x="36" y="105"/>
                  </a:lnTo>
                  <a:lnTo>
                    <a:pt x="35" y="106"/>
                  </a:lnTo>
                  <a:lnTo>
                    <a:pt x="35" y="110"/>
                  </a:lnTo>
                  <a:lnTo>
                    <a:pt x="34" y="115"/>
                  </a:lnTo>
                  <a:lnTo>
                    <a:pt x="34" y="115"/>
                  </a:lnTo>
                  <a:lnTo>
                    <a:pt x="32" y="114"/>
                  </a:lnTo>
                  <a:lnTo>
                    <a:pt x="30" y="111"/>
                  </a:lnTo>
                  <a:lnTo>
                    <a:pt x="29" y="105"/>
                  </a:lnTo>
                  <a:lnTo>
                    <a:pt x="29" y="105"/>
                  </a:lnTo>
                  <a:lnTo>
                    <a:pt x="28" y="105"/>
                  </a:lnTo>
                  <a:lnTo>
                    <a:pt x="27" y="106"/>
                  </a:lnTo>
                  <a:lnTo>
                    <a:pt x="26" y="109"/>
                  </a:lnTo>
                  <a:lnTo>
                    <a:pt x="27" y="112"/>
                  </a:lnTo>
                  <a:lnTo>
                    <a:pt x="29" y="113"/>
                  </a:lnTo>
                  <a:lnTo>
                    <a:pt x="29" y="113"/>
                  </a:lnTo>
                  <a:lnTo>
                    <a:pt x="27" y="117"/>
                  </a:lnTo>
                  <a:lnTo>
                    <a:pt x="25" y="122"/>
                  </a:lnTo>
                  <a:lnTo>
                    <a:pt x="22" y="131"/>
                  </a:lnTo>
                  <a:lnTo>
                    <a:pt x="20" y="135"/>
                  </a:lnTo>
                  <a:lnTo>
                    <a:pt x="18" y="140"/>
                  </a:lnTo>
                  <a:lnTo>
                    <a:pt x="15" y="143"/>
                  </a:lnTo>
                  <a:lnTo>
                    <a:pt x="12" y="145"/>
                  </a:lnTo>
                  <a:lnTo>
                    <a:pt x="12" y="145"/>
                  </a:lnTo>
                  <a:lnTo>
                    <a:pt x="13" y="147"/>
                  </a:lnTo>
                  <a:lnTo>
                    <a:pt x="13" y="149"/>
                  </a:lnTo>
                  <a:lnTo>
                    <a:pt x="13" y="149"/>
                  </a:lnTo>
                  <a:lnTo>
                    <a:pt x="6" y="146"/>
                  </a:lnTo>
                  <a:lnTo>
                    <a:pt x="3" y="145"/>
                  </a:lnTo>
                  <a:lnTo>
                    <a:pt x="0" y="142"/>
                  </a:lnTo>
                  <a:lnTo>
                    <a:pt x="0" y="142"/>
                  </a:lnTo>
                  <a:close/>
                  <a:moveTo>
                    <a:pt x="20" y="109"/>
                  </a:moveTo>
                  <a:lnTo>
                    <a:pt x="20" y="109"/>
                  </a:lnTo>
                  <a:lnTo>
                    <a:pt x="25" y="109"/>
                  </a:lnTo>
                  <a:lnTo>
                    <a:pt x="25" y="109"/>
                  </a:lnTo>
                  <a:lnTo>
                    <a:pt x="25" y="104"/>
                  </a:lnTo>
                  <a:lnTo>
                    <a:pt x="24" y="103"/>
                  </a:lnTo>
                  <a:lnTo>
                    <a:pt x="22" y="102"/>
                  </a:lnTo>
                  <a:lnTo>
                    <a:pt x="22" y="102"/>
                  </a:lnTo>
                  <a:lnTo>
                    <a:pt x="21" y="106"/>
                  </a:lnTo>
                  <a:lnTo>
                    <a:pt x="20" y="109"/>
                  </a:lnTo>
                  <a:lnTo>
                    <a:pt x="20" y="109"/>
                  </a:lnTo>
                  <a:close/>
                  <a:moveTo>
                    <a:pt x="20" y="119"/>
                  </a:moveTo>
                  <a:lnTo>
                    <a:pt x="20" y="119"/>
                  </a:lnTo>
                  <a:lnTo>
                    <a:pt x="21" y="119"/>
                  </a:lnTo>
                  <a:lnTo>
                    <a:pt x="22" y="120"/>
                  </a:lnTo>
                  <a:lnTo>
                    <a:pt x="22" y="120"/>
                  </a:lnTo>
                  <a:lnTo>
                    <a:pt x="22" y="116"/>
                  </a:lnTo>
                  <a:lnTo>
                    <a:pt x="21" y="115"/>
                  </a:lnTo>
                  <a:lnTo>
                    <a:pt x="20" y="115"/>
                  </a:lnTo>
                  <a:lnTo>
                    <a:pt x="20" y="115"/>
                  </a:lnTo>
                  <a:lnTo>
                    <a:pt x="20" y="119"/>
                  </a:lnTo>
                  <a:lnTo>
                    <a:pt x="2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5" name="Freeform 80"/>
            <p:cNvSpPr>
              <a:spLocks noEditPoints="1"/>
            </p:cNvSpPr>
            <p:nvPr/>
          </p:nvSpPr>
          <p:spPr bwMode="auto">
            <a:xfrm>
              <a:off x="3114675" y="4873626"/>
              <a:ext cx="328613" cy="720725"/>
            </a:xfrm>
            <a:custGeom>
              <a:avLst/>
              <a:gdLst>
                <a:gd name="T0" fmla="*/ 118 w 207"/>
                <a:gd name="T1" fmla="*/ 77 h 454"/>
                <a:gd name="T2" fmla="*/ 105 w 207"/>
                <a:gd name="T3" fmla="*/ 90 h 454"/>
                <a:gd name="T4" fmla="*/ 76 w 207"/>
                <a:gd name="T5" fmla="*/ 108 h 454"/>
                <a:gd name="T6" fmla="*/ 36 w 207"/>
                <a:gd name="T7" fmla="*/ 116 h 454"/>
                <a:gd name="T8" fmla="*/ 32 w 207"/>
                <a:gd name="T9" fmla="*/ 105 h 454"/>
                <a:gd name="T10" fmla="*/ 68 w 207"/>
                <a:gd name="T11" fmla="*/ 98 h 454"/>
                <a:gd name="T12" fmla="*/ 101 w 207"/>
                <a:gd name="T13" fmla="*/ 62 h 454"/>
                <a:gd name="T14" fmla="*/ 145 w 207"/>
                <a:gd name="T15" fmla="*/ 17 h 454"/>
                <a:gd name="T16" fmla="*/ 161 w 207"/>
                <a:gd name="T17" fmla="*/ 32 h 454"/>
                <a:gd name="T18" fmla="*/ 199 w 207"/>
                <a:gd name="T19" fmla="*/ 2 h 454"/>
                <a:gd name="T20" fmla="*/ 165 w 207"/>
                <a:gd name="T21" fmla="*/ 92 h 454"/>
                <a:gd name="T22" fmla="*/ 178 w 207"/>
                <a:gd name="T23" fmla="*/ 80 h 454"/>
                <a:gd name="T24" fmla="*/ 205 w 207"/>
                <a:gd name="T25" fmla="*/ 74 h 454"/>
                <a:gd name="T26" fmla="*/ 167 w 207"/>
                <a:gd name="T27" fmla="*/ 154 h 454"/>
                <a:gd name="T28" fmla="*/ 160 w 207"/>
                <a:gd name="T29" fmla="*/ 184 h 454"/>
                <a:gd name="T30" fmla="*/ 156 w 207"/>
                <a:gd name="T31" fmla="*/ 198 h 454"/>
                <a:gd name="T32" fmla="*/ 147 w 207"/>
                <a:gd name="T33" fmla="*/ 231 h 454"/>
                <a:gd name="T34" fmla="*/ 140 w 207"/>
                <a:gd name="T35" fmla="*/ 274 h 454"/>
                <a:gd name="T36" fmla="*/ 181 w 207"/>
                <a:gd name="T37" fmla="*/ 247 h 454"/>
                <a:gd name="T38" fmla="*/ 160 w 207"/>
                <a:gd name="T39" fmla="*/ 264 h 454"/>
                <a:gd name="T40" fmla="*/ 138 w 207"/>
                <a:gd name="T41" fmla="*/ 296 h 454"/>
                <a:gd name="T42" fmla="*/ 116 w 207"/>
                <a:gd name="T43" fmla="*/ 334 h 454"/>
                <a:gd name="T44" fmla="*/ 89 w 207"/>
                <a:gd name="T45" fmla="*/ 382 h 454"/>
                <a:gd name="T46" fmla="*/ 67 w 207"/>
                <a:gd name="T47" fmla="*/ 413 h 454"/>
                <a:gd name="T48" fmla="*/ 36 w 207"/>
                <a:gd name="T49" fmla="*/ 438 h 454"/>
                <a:gd name="T50" fmla="*/ 44 w 207"/>
                <a:gd name="T51" fmla="*/ 414 h 454"/>
                <a:gd name="T52" fmla="*/ 22 w 207"/>
                <a:gd name="T53" fmla="*/ 374 h 454"/>
                <a:gd name="T54" fmla="*/ 22 w 207"/>
                <a:gd name="T55" fmla="*/ 342 h 454"/>
                <a:gd name="T56" fmla="*/ 69 w 207"/>
                <a:gd name="T57" fmla="*/ 270 h 454"/>
                <a:gd name="T58" fmla="*/ 125 w 207"/>
                <a:gd name="T59" fmla="*/ 204 h 454"/>
                <a:gd name="T60" fmla="*/ 140 w 207"/>
                <a:gd name="T61" fmla="*/ 166 h 454"/>
                <a:gd name="T62" fmla="*/ 47 w 207"/>
                <a:gd name="T63" fmla="*/ 275 h 454"/>
                <a:gd name="T64" fmla="*/ 2 w 207"/>
                <a:gd name="T65" fmla="*/ 306 h 454"/>
                <a:gd name="T66" fmla="*/ 46 w 207"/>
                <a:gd name="T67" fmla="*/ 217 h 454"/>
                <a:gd name="T68" fmla="*/ 65 w 207"/>
                <a:gd name="T69" fmla="*/ 166 h 454"/>
                <a:gd name="T70" fmla="*/ 109 w 207"/>
                <a:gd name="T71" fmla="*/ 140 h 454"/>
                <a:gd name="T72" fmla="*/ 94 w 207"/>
                <a:gd name="T73" fmla="*/ 126 h 454"/>
                <a:gd name="T74" fmla="*/ 148 w 207"/>
                <a:gd name="T75" fmla="*/ 32 h 454"/>
                <a:gd name="T76" fmla="*/ 174 w 207"/>
                <a:gd name="T77" fmla="*/ 37 h 454"/>
                <a:gd name="T78" fmla="*/ 143 w 207"/>
                <a:gd name="T79" fmla="*/ 49 h 454"/>
                <a:gd name="T80" fmla="*/ 136 w 207"/>
                <a:gd name="T81" fmla="*/ 94 h 454"/>
                <a:gd name="T82" fmla="*/ 158 w 207"/>
                <a:gd name="T83" fmla="*/ 98 h 454"/>
                <a:gd name="T84" fmla="*/ 144 w 207"/>
                <a:gd name="T85" fmla="*/ 111 h 454"/>
                <a:gd name="T86" fmla="*/ 135 w 207"/>
                <a:gd name="T87" fmla="*/ 126 h 454"/>
                <a:gd name="T88" fmla="*/ 139 w 207"/>
                <a:gd name="T89" fmla="*/ 126 h 454"/>
                <a:gd name="T90" fmla="*/ 133 w 207"/>
                <a:gd name="T91" fmla="*/ 134 h 454"/>
                <a:gd name="T92" fmla="*/ 145 w 207"/>
                <a:gd name="T93" fmla="*/ 160 h 454"/>
                <a:gd name="T94" fmla="*/ 106 w 207"/>
                <a:gd name="T95" fmla="*/ 181 h 454"/>
                <a:gd name="T96" fmla="*/ 173 w 207"/>
                <a:gd name="T97" fmla="*/ 189 h 454"/>
                <a:gd name="T98" fmla="*/ 109 w 207"/>
                <a:gd name="T99" fmla="*/ 244 h 454"/>
                <a:gd name="T100" fmla="*/ 123 w 207"/>
                <a:gd name="T101" fmla="*/ 272 h 454"/>
                <a:gd name="T102" fmla="*/ 106 w 207"/>
                <a:gd name="T103" fmla="*/ 287 h 454"/>
                <a:gd name="T104" fmla="*/ 114 w 207"/>
                <a:gd name="T105" fmla="*/ 292 h 454"/>
                <a:gd name="T106" fmla="*/ 97 w 207"/>
                <a:gd name="T107" fmla="*/ 293 h 454"/>
                <a:gd name="T108" fmla="*/ 82 w 207"/>
                <a:gd name="T109" fmla="*/ 295 h 454"/>
                <a:gd name="T110" fmla="*/ 63 w 207"/>
                <a:gd name="T111" fmla="*/ 310 h 454"/>
                <a:gd name="T112" fmla="*/ 57 w 207"/>
                <a:gd name="T113" fmla="*/ 345 h 454"/>
                <a:gd name="T114" fmla="*/ 75 w 207"/>
                <a:gd name="T115" fmla="*/ 339 h 454"/>
                <a:gd name="T116" fmla="*/ 52 w 207"/>
                <a:gd name="T117" fmla="*/ 352 h 454"/>
                <a:gd name="T118" fmla="*/ 53 w 207"/>
                <a:gd name="T119" fmla="*/ 357 h 454"/>
                <a:gd name="T120" fmla="*/ 68 w 207"/>
                <a:gd name="T121"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 h="454">
                  <a:moveTo>
                    <a:pt x="116" y="99"/>
                  </a:moveTo>
                  <a:lnTo>
                    <a:pt x="116" y="99"/>
                  </a:lnTo>
                  <a:lnTo>
                    <a:pt x="119" y="105"/>
                  </a:lnTo>
                  <a:lnTo>
                    <a:pt x="119" y="105"/>
                  </a:lnTo>
                  <a:lnTo>
                    <a:pt x="120" y="103"/>
                  </a:lnTo>
                  <a:lnTo>
                    <a:pt x="121" y="100"/>
                  </a:lnTo>
                  <a:lnTo>
                    <a:pt x="122" y="93"/>
                  </a:lnTo>
                  <a:lnTo>
                    <a:pt x="122" y="93"/>
                  </a:lnTo>
                  <a:lnTo>
                    <a:pt x="125" y="93"/>
                  </a:lnTo>
                  <a:lnTo>
                    <a:pt x="127" y="95"/>
                  </a:lnTo>
                  <a:lnTo>
                    <a:pt x="128" y="99"/>
                  </a:lnTo>
                  <a:lnTo>
                    <a:pt x="128" y="102"/>
                  </a:lnTo>
                  <a:lnTo>
                    <a:pt x="128" y="102"/>
                  </a:lnTo>
                  <a:lnTo>
                    <a:pt x="130" y="101"/>
                  </a:lnTo>
                  <a:lnTo>
                    <a:pt x="132" y="99"/>
                  </a:lnTo>
                  <a:lnTo>
                    <a:pt x="129" y="95"/>
                  </a:lnTo>
                  <a:lnTo>
                    <a:pt x="127" y="91"/>
                  </a:lnTo>
                  <a:lnTo>
                    <a:pt x="127" y="88"/>
                  </a:lnTo>
                  <a:lnTo>
                    <a:pt x="128" y="86"/>
                  </a:lnTo>
                  <a:lnTo>
                    <a:pt x="128" y="86"/>
                  </a:lnTo>
                  <a:lnTo>
                    <a:pt x="128" y="84"/>
                  </a:lnTo>
                  <a:lnTo>
                    <a:pt x="127" y="85"/>
                  </a:lnTo>
                  <a:lnTo>
                    <a:pt x="126" y="87"/>
                  </a:lnTo>
                  <a:lnTo>
                    <a:pt x="126" y="89"/>
                  </a:lnTo>
                  <a:lnTo>
                    <a:pt x="126" y="89"/>
                  </a:lnTo>
                  <a:lnTo>
                    <a:pt x="123" y="86"/>
                  </a:lnTo>
                  <a:lnTo>
                    <a:pt x="120" y="82"/>
                  </a:lnTo>
                  <a:lnTo>
                    <a:pt x="118" y="79"/>
                  </a:lnTo>
                  <a:lnTo>
                    <a:pt x="118" y="77"/>
                  </a:lnTo>
                  <a:lnTo>
                    <a:pt x="119" y="73"/>
                  </a:lnTo>
                  <a:lnTo>
                    <a:pt x="119" y="73"/>
                  </a:lnTo>
                  <a:lnTo>
                    <a:pt x="117" y="74"/>
                  </a:lnTo>
                  <a:lnTo>
                    <a:pt x="116" y="77"/>
                  </a:lnTo>
                  <a:lnTo>
                    <a:pt x="116" y="79"/>
                  </a:lnTo>
                  <a:lnTo>
                    <a:pt x="117" y="82"/>
                  </a:lnTo>
                  <a:lnTo>
                    <a:pt x="116" y="84"/>
                  </a:lnTo>
                  <a:lnTo>
                    <a:pt x="116" y="84"/>
                  </a:lnTo>
                  <a:lnTo>
                    <a:pt x="115" y="85"/>
                  </a:lnTo>
                  <a:lnTo>
                    <a:pt x="114" y="85"/>
                  </a:lnTo>
                  <a:lnTo>
                    <a:pt x="114" y="84"/>
                  </a:lnTo>
                  <a:lnTo>
                    <a:pt x="112" y="83"/>
                  </a:lnTo>
                  <a:lnTo>
                    <a:pt x="112" y="83"/>
                  </a:lnTo>
                  <a:lnTo>
                    <a:pt x="112" y="84"/>
                  </a:lnTo>
                  <a:lnTo>
                    <a:pt x="111" y="86"/>
                  </a:lnTo>
                  <a:lnTo>
                    <a:pt x="112" y="89"/>
                  </a:lnTo>
                  <a:lnTo>
                    <a:pt x="114" y="92"/>
                  </a:lnTo>
                  <a:lnTo>
                    <a:pt x="115" y="96"/>
                  </a:lnTo>
                  <a:lnTo>
                    <a:pt x="115" y="96"/>
                  </a:lnTo>
                  <a:lnTo>
                    <a:pt x="113" y="96"/>
                  </a:lnTo>
                  <a:lnTo>
                    <a:pt x="111" y="96"/>
                  </a:lnTo>
                  <a:lnTo>
                    <a:pt x="109" y="95"/>
                  </a:lnTo>
                  <a:lnTo>
                    <a:pt x="108" y="93"/>
                  </a:lnTo>
                  <a:lnTo>
                    <a:pt x="108" y="89"/>
                  </a:lnTo>
                  <a:lnTo>
                    <a:pt x="109" y="84"/>
                  </a:lnTo>
                  <a:lnTo>
                    <a:pt x="109" y="84"/>
                  </a:lnTo>
                  <a:lnTo>
                    <a:pt x="106" y="86"/>
                  </a:lnTo>
                  <a:lnTo>
                    <a:pt x="105" y="87"/>
                  </a:lnTo>
                  <a:lnTo>
                    <a:pt x="105" y="90"/>
                  </a:lnTo>
                  <a:lnTo>
                    <a:pt x="106" y="93"/>
                  </a:lnTo>
                  <a:lnTo>
                    <a:pt x="108" y="100"/>
                  </a:lnTo>
                  <a:lnTo>
                    <a:pt x="109" y="103"/>
                  </a:lnTo>
                  <a:lnTo>
                    <a:pt x="109" y="106"/>
                  </a:lnTo>
                  <a:lnTo>
                    <a:pt x="109" y="106"/>
                  </a:lnTo>
                  <a:lnTo>
                    <a:pt x="105" y="106"/>
                  </a:lnTo>
                  <a:lnTo>
                    <a:pt x="102" y="104"/>
                  </a:lnTo>
                  <a:lnTo>
                    <a:pt x="100" y="102"/>
                  </a:lnTo>
                  <a:lnTo>
                    <a:pt x="97" y="101"/>
                  </a:lnTo>
                  <a:lnTo>
                    <a:pt x="97" y="101"/>
                  </a:lnTo>
                  <a:lnTo>
                    <a:pt x="95" y="102"/>
                  </a:lnTo>
                  <a:lnTo>
                    <a:pt x="93" y="105"/>
                  </a:lnTo>
                  <a:lnTo>
                    <a:pt x="91" y="111"/>
                  </a:lnTo>
                  <a:lnTo>
                    <a:pt x="91" y="111"/>
                  </a:lnTo>
                  <a:lnTo>
                    <a:pt x="89" y="109"/>
                  </a:lnTo>
                  <a:lnTo>
                    <a:pt x="89" y="107"/>
                  </a:lnTo>
                  <a:lnTo>
                    <a:pt x="89" y="103"/>
                  </a:lnTo>
                  <a:lnTo>
                    <a:pt x="91" y="100"/>
                  </a:lnTo>
                  <a:lnTo>
                    <a:pt x="91" y="98"/>
                  </a:lnTo>
                  <a:lnTo>
                    <a:pt x="89" y="96"/>
                  </a:lnTo>
                  <a:lnTo>
                    <a:pt x="89" y="96"/>
                  </a:lnTo>
                  <a:lnTo>
                    <a:pt x="86" y="98"/>
                  </a:lnTo>
                  <a:lnTo>
                    <a:pt x="84" y="101"/>
                  </a:lnTo>
                  <a:lnTo>
                    <a:pt x="83" y="104"/>
                  </a:lnTo>
                  <a:lnTo>
                    <a:pt x="82" y="108"/>
                  </a:lnTo>
                  <a:lnTo>
                    <a:pt x="82" y="108"/>
                  </a:lnTo>
                  <a:lnTo>
                    <a:pt x="81" y="107"/>
                  </a:lnTo>
                  <a:lnTo>
                    <a:pt x="79" y="107"/>
                  </a:lnTo>
                  <a:lnTo>
                    <a:pt x="76" y="108"/>
                  </a:lnTo>
                  <a:lnTo>
                    <a:pt x="76" y="108"/>
                  </a:lnTo>
                  <a:lnTo>
                    <a:pt x="72" y="118"/>
                  </a:lnTo>
                  <a:lnTo>
                    <a:pt x="68" y="129"/>
                  </a:lnTo>
                  <a:lnTo>
                    <a:pt x="68" y="129"/>
                  </a:lnTo>
                  <a:lnTo>
                    <a:pt x="66" y="127"/>
                  </a:lnTo>
                  <a:lnTo>
                    <a:pt x="65" y="126"/>
                  </a:lnTo>
                  <a:lnTo>
                    <a:pt x="65" y="126"/>
                  </a:lnTo>
                  <a:lnTo>
                    <a:pt x="63" y="131"/>
                  </a:lnTo>
                  <a:lnTo>
                    <a:pt x="61" y="136"/>
                  </a:lnTo>
                  <a:lnTo>
                    <a:pt x="58" y="142"/>
                  </a:lnTo>
                  <a:lnTo>
                    <a:pt x="57" y="148"/>
                  </a:lnTo>
                  <a:lnTo>
                    <a:pt x="57" y="148"/>
                  </a:lnTo>
                  <a:lnTo>
                    <a:pt x="55" y="147"/>
                  </a:lnTo>
                  <a:lnTo>
                    <a:pt x="53" y="145"/>
                  </a:lnTo>
                  <a:lnTo>
                    <a:pt x="49" y="141"/>
                  </a:lnTo>
                  <a:lnTo>
                    <a:pt x="48" y="140"/>
                  </a:lnTo>
                  <a:lnTo>
                    <a:pt x="47" y="139"/>
                  </a:lnTo>
                  <a:lnTo>
                    <a:pt x="45" y="139"/>
                  </a:lnTo>
                  <a:lnTo>
                    <a:pt x="43" y="141"/>
                  </a:lnTo>
                  <a:lnTo>
                    <a:pt x="43" y="141"/>
                  </a:lnTo>
                  <a:lnTo>
                    <a:pt x="44" y="136"/>
                  </a:lnTo>
                  <a:lnTo>
                    <a:pt x="43" y="133"/>
                  </a:lnTo>
                  <a:lnTo>
                    <a:pt x="42" y="131"/>
                  </a:lnTo>
                  <a:lnTo>
                    <a:pt x="40" y="129"/>
                  </a:lnTo>
                  <a:lnTo>
                    <a:pt x="38" y="127"/>
                  </a:lnTo>
                  <a:lnTo>
                    <a:pt x="37" y="125"/>
                  </a:lnTo>
                  <a:lnTo>
                    <a:pt x="36" y="122"/>
                  </a:lnTo>
                  <a:lnTo>
                    <a:pt x="36" y="116"/>
                  </a:lnTo>
                  <a:lnTo>
                    <a:pt x="36" y="116"/>
                  </a:lnTo>
                  <a:lnTo>
                    <a:pt x="35" y="118"/>
                  </a:lnTo>
                  <a:lnTo>
                    <a:pt x="35" y="119"/>
                  </a:lnTo>
                  <a:lnTo>
                    <a:pt x="35" y="121"/>
                  </a:lnTo>
                  <a:lnTo>
                    <a:pt x="35" y="124"/>
                  </a:lnTo>
                  <a:lnTo>
                    <a:pt x="35" y="127"/>
                  </a:lnTo>
                  <a:lnTo>
                    <a:pt x="35" y="127"/>
                  </a:lnTo>
                  <a:lnTo>
                    <a:pt x="33" y="126"/>
                  </a:lnTo>
                  <a:lnTo>
                    <a:pt x="32" y="125"/>
                  </a:lnTo>
                  <a:lnTo>
                    <a:pt x="31" y="122"/>
                  </a:lnTo>
                  <a:lnTo>
                    <a:pt x="32" y="118"/>
                  </a:lnTo>
                  <a:lnTo>
                    <a:pt x="34" y="113"/>
                  </a:lnTo>
                  <a:lnTo>
                    <a:pt x="34" y="113"/>
                  </a:lnTo>
                  <a:lnTo>
                    <a:pt x="33" y="113"/>
                  </a:lnTo>
                  <a:lnTo>
                    <a:pt x="32" y="113"/>
                  </a:lnTo>
                  <a:lnTo>
                    <a:pt x="29" y="114"/>
                  </a:lnTo>
                  <a:lnTo>
                    <a:pt x="26" y="116"/>
                  </a:lnTo>
                  <a:lnTo>
                    <a:pt x="23" y="116"/>
                  </a:lnTo>
                  <a:lnTo>
                    <a:pt x="23" y="116"/>
                  </a:lnTo>
                  <a:lnTo>
                    <a:pt x="23" y="112"/>
                  </a:lnTo>
                  <a:lnTo>
                    <a:pt x="23" y="109"/>
                  </a:lnTo>
                  <a:lnTo>
                    <a:pt x="23" y="106"/>
                  </a:lnTo>
                  <a:lnTo>
                    <a:pt x="25" y="104"/>
                  </a:lnTo>
                  <a:lnTo>
                    <a:pt x="25" y="104"/>
                  </a:lnTo>
                  <a:lnTo>
                    <a:pt x="27" y="104"/>
                  </a:lnTo>
                  <a:lnTo>
                    <a:pt x="28" y="105"/>
                  </a:lnTo>
                  <a:lnTo>
                    <a:pt x="28" y="106"/>
                  </a:lnTo>
                  <a:lnTo>
                    <a:pt x="31" y="106"/>
                  </a:lnTo>
                  <a:lnTo>
                    <a:pt x="31" y="106"/>
                  </a:lnTo>
                  <a:lnTo>
                    <a:pt x="32" y="105"/>
                  </a:lnTo>
                  <a:lnTo>
                    <a:pt x="32" y="102"/>
                  </a:lnTo>
                  <a:lnTo>
                    <a:pt x="33" y="98"/>
                  </a:lnTo>
                  <a:lnTo>
                    <a:pt x="34" y="94"/>
                  </a:lnTo>
                  <a:lnTo>
                    <a:pt x="35" y="93"/>
                  </a:lnTo>
                  <a:lnTo>
                    <a:pt x="36" y="92"/>
                  </a:lnTo>
                  <a:lnTo>
                    <a:pt x="39" y="91"/>
                  </a:lnTo>
                  <a:lnTo>
                    <a:pt x="39" y="91"/>
                  </a:lnTo>
                  <a:lnTo>
                    <a:pt x="39" y="94"/>
                  </a:lnTo>
                  <a:lnTo>
                    <a:pt x="39" y="98"/>
                  </a:lnTo>
                  <a:lnTo>
                    <a:pt x="37" y="101"/>
                  </a:lnTo>
                  <a:lnTo>
                    <a:pt x="35" y="104"/>
                  </a:lnTo>
                  <a:lnTo>
                    <a:pt x="35" y="107"/>
                  </a:lnTo>
                  <a:lnTo>
                    <a:pt x="35" y="109"/>
                  </a:lnTo>
                  <a:lnTo>
                    <a:pt x="35" y="109"/>
                  </a:lnTo>
                  <a:lnTo>
                    <a:pt x="44" y="104"/>
                  </a:lnTo>
                  <a:lnTo>
                    <a:pt x="48" y="101"/>
                  </a:lnTo>
                  <a:lnTo>
                    <a:pt x="53" y="98"/>
                  </a:lnTo>
                  <a:lnTo>
                    <a:pt x="53" y="98"/>
                  </a:lnTo>
                  <a:lnTo>
                    <a:pt x="54" y="102"/>
                  </a:lnTo>
                  <a:lnTo>
                    <a:pt x="54" y="105"/>
                  </a:lnTo>
                  <a:lnTo>
                    <a:pt x="53" y="109"/>
                  </a:lnTo>
                  <a:lnTo>
                    <a:pt x="53" y="113"/>
                  </a:lnTo>
                  <a:lnTo>
                    <a:pt x="53" y="113"/>
                  </a:lnTo>
                  <a:lnTo>
                    <a:pt x="57" y="115"/>
                  </a:lnTo>
                  <a:lnTo>
                    <a:pt x="60" y="114"/>
                  </a:lnTo>
                  <a:lnTo>
                    <a:pt x="62" y="112"/>
                  </a:lnTo>
                  <a:lnTo>
                    <a:pt x="64" y="109"/>
                  </a:lnTo>
                  <a:lnTo>
                    <a:pt x="66" y="101"/>
                  </a:lnTo>
                  <a:lnTo>
                    <a:pt x="68" y="98"/>
                  </a:lnTo>
                  <a:lnTo>
                    <a:pt x="69" y="94"/>
                  </a:lnTo>
                  <a:lnTo>
                    <a:pt x="69" y="94"/>
                  </a:lnTo>
                  <a:lnTo>
                    <a:pt x="72" y="96"/>
                  </a:lnTo>
                  <a:lnTo>
                    <a:pt x="73" y="96"/>
                  </a:lnTo>
                  <a:lnTo>
                    <a:pt x="74" y="95"/>
                  </a:lnTo>
                  <a:lnTo>
                    <a:pt x="75" y="93"/>
                  </a:lnTo>
                  <a:lnTo>
                    <a:pt x="75" y="87"/>
                  </a:lnTo>
                  <a:lnTo>
                    <a:pt x="74" y="82"/>
                  </a:lnTo>
                  <a:lnTo>
                    <a:pt x="74" y="82"/>
                  </a:lnTo>
                  <a:lnTo>
                    <a:pt x="78" y="81"/>
                  </a:lnTo>
                  <a:lnTo>
                    <a:pt x="80" y="79"/>
                  </a:lnTo>
                  <a:lnTo>
                    <a:pt x="80" y="79"/>
                  </a:lnTo>
                  <a:lnTo>
                    <a:pt x="81" y="80"/>
                  </a:lnTo>
                  <a:lnTo>
                    <a:pt x="82" y="82"/>
                  </a:lnTo>
                  <a:lnTo>
                    <a:pt x="82" y="83"/>
                  </a:lnTo>
                  <a:lnTo>
                    <a:pt x="84" y="84"/>
                  </a:lnTo>
                  <a:lnTo>
                    <a:pt x="84" y="84"/>
                  </a:lnTo>
                  <a:lnTo>
                    <a:pt x="87" y="69"/>
                  </a:lnTo>
                  <a:lnTo>
                    <a:pt x="89" y="63"/>
                  </a:lnTo>
                  <a:lnTo>
                    <a:pt x="89" y="57"/>
                  </a:lnTo>
                  <a:lnTo>
                    <a:pt x="89" y="57"/>
                  </a:lnTo>
                  <a:lnTo>
                    <a:pt x="91" y="55"/>
                  </a:lnTo>
                  <a:lnTo>
                    <a:pt x="92" y="55"/>
                  </a:lnTo>
                  <a:lnTo>
                    <a:pt x="93" y="57"/>
                  </a:lnTo>
                  <a:lnTo>
                    <a:pt x="95" y="60"/>
                  </a:lnTo>
                  <a:lnTo>
                    <a:pt x="97" y="62"/>
                  </a:lnTo>
                  <a:lnTo>
                    <a:pt x="97" y="62"/>
                  </a:lnTo>
                  <a:lnTo>
                    <a:pt x="99" y="60"/>
                  </a:lnTo>
                  <a:lnTo>
                    <a:pt x="101" y="62"/>
                  </a:lnTo>
                  <a:lnTo>
                    <a:pt x="101" y="62"/>
                  </a:lnTo>
                  <a:lnTo>
                    <a:pt x="102" y="62"/>
                  </a:lnTo>
                  <a:lnTo>
                    <a:pt x="102" y="61"/>
                  </a:lnTo>
                  <a:lnTo>
                    <a:pt x="102" y="59"/>
                  </a:lnTo>
                  <a:lnTo>
                    <a:pt x="101" y="55"/>
                  </a:lnTo>
                  <a:lnTo>
                    <a:pt x="101" y="53"/>
                  </a:lnTo>
                  <a:lnTo>
                    <a:pt x="101" y="53"/>
                  </a:lnTo>
                  <a:lnTo>
                    <a:pt x="104" y="54"/>
                  </a:lnTo>
                  <a:lnTo>
                    <a:pt x="105" y="57"/>
                  </a:lnTo>
                  <a:lnTo>
                    <a:pt x="107" y="59"/>
                  </a:lnTo>
                  <a:lnTo>
                    <a:pt x="109" y="61"/>
                  </a:lnTo>
                  <a:lnTo>
                    <a:pt x="109" y="61"/>
                  </a:lnTo>
                  <a:lnTo>
                    <a:pt x="112" y="52"/>
                  </a:lnTo>
                  <a:lnTo>
                    <a:pt x="113" y="48"/>
                  </a:lnTo>
                  <a:lnTo>
                    <a:pt x="112" y="43"/>
                  </a:lnTo>
                  <a:lnTo>
                    <a:pt x="112" y="43"/>
                  </a:lnTo>
                  <a:lnTo>
                    <a:pt x="114" y="43"/>
                  </a:lnTo>
                  <a:lnTo>
                    <a:pt x="116" y="43"/>
                  </a:lnTo>
                  <a:lnTo>
                    <a:pt x="116" y="43"/>
                  </a:lnTo>
                  <a:lnTo>
                    <a:pt x="125" y="33"/>
                  </a:lnTo>
                  <a:lnTo>
                    <a:pt x="132" y="22"/>
                  </a:lnTo>
                  <a:lnTo>
                    <a:pt x="132" y="22"/>
                  </a:lnTo>
                  <a:lnTo>
                    <a:pt x="136" y="22"/>
                  </a:lnTo>
                  <a:lnTo>
                    <a:pt x="140" y="22"/>
                  </a:lnTo>
                  <a:lnTo>
                    <a:pt x="142" y="20"/>
                  </a:lnTo>
                  <a:lnTo>
                    <a:pt x="143" y="19"/>
                  </a:lnTo>
                  <a:lnTo>
                    <a:pt x="143" y="17"/>
                  </a:lnTo>
                  <a:lnTo>
                    <a:pt x="143" y="17"/>
                  </a:lnTo>
                  <a:lnTo>
                    <a:pt x="145" y="17"/>
                  </a:lnTo>
                  <a:lnTo>
                    <a:pt x="147" y="17"/>
                  </a:lnTo>
                  <a:lnTo>
                    <a:pt x="149" y="16"/>
                  </a:lnTo>
                  <a:lnTo>
                    <a:pt x="150" y="14"/>
                  </a:lnTo>
                  <a:lnTo>
                    <a:pt x="154" y="10"/>
                  </a:lnTo>
                  <a:lnTo>
                    <a:pt x="156" y="6"/>
                  </a:lnTo>
                  <a:lnTo>
                    <a:pt x="156" y="6"/>
                  </a:lnTo>
                  <a:lnTo>
                    <a:pt x="159" y="7"/>
                  </a:lnTo>
                  <a:lnTo>
                    <a:pt x="163" y="7"/>
                  </a:lnTo>
                  <a:lnTo>
                    <a:pt x="165" y="6"/>
                  </a:lnTo>
                  <a:lnTo>
                    <a:pt x="166" y="5"/>
                  </a:lnTo>
                  <a:lnTo>
                    <a:pt x="167" y="3"/>
                  </a:lnTo>
                  <a:lnTo>
                    <a:pt x="168" y="0"/>
                  </a:lnTo>
                  <a:lnTo>
                    <a:pt x="168" y="0"/>
                  </a:lnTo>
                  <a:lnTo>
                    <a:pt x="169" y="1"/>
                  </a:lnTo>
                  <a:lnTo>
                    <a:pt x="170" y="2"/>
                  </a:lnTo>
                  <a:lnTo>
                    <a:pt x="170" y="5"/>
                  </a:lnTo>
                  <a:lnTo>
                    <a:pt x="169" y="13"/>
                  </a:lnTo>
                  <a:lnTo>
                    <a:pt x="169" y="13"/>
                  </a:lnTo>
                  <a:lnTo>
                    <a:pt x="168" y="13"/>
                  </a:lnTo>
                  <a:lnTo>
                    <a:pt x="167" y="12"/>
                  </a:lnTo>
                  <a:lnTo>
                    <a:pt x="165" y="11"/>
                  </a:lnTo>
                  <a:lnTo>
                    <a:pt x="165" y="11"/>
                  </a:lnTo>
                  <a:lnTo>
                    <a:pt x="165" y="16"/>
                  </a:lnTo>
                  <a:lnTo>
                    <a:pt x="163" y="21"/>
                  </a:lnTo>
                  <a:lnTo>
                    <a:pt x="158" y="29"/>
                  </a:lnTo>
                  <a:lnTo>
                    <a:pt x="158" y="29"/>
                  </a:lnTo>
                  <a:lnTo>
                    <a:pt x="159" y="31"/>
                  </a:lnTo>
                  <a:lnTo>
                    <a:pt x="161" y="32"/>
                  </a:lnTo>
                  <a:lnTo>
                    <a:pt x="161" y="32"/>
                  </a:lnTo>
                  <a:lnTo>
                    <a:pt x="163" y="32"/>
                  </a:lnTo>
                  <a:lnTo>
                    <a:pt x="164" y="31"/>
                  </a:lnTo>
                  <a:lnTo>
                    <a:pt x="165" y="29"/>
                  </a:lnTo>
                  <a:lnTo>
                    <a:pt x="166" y="27"/>
                  </a:lnTo>
                  <a:lnTo>
                    <a:pt x="167" y="26"/>
                  </a:lnTo>
                  <a:lnTo>
                    <a:pt x="169" y="26"/>
                  </a:lnTo>
                  <a:lnTo>
                    <a:pt x="169" y="26"/>
                  </a:lnTo>
                  <a:lnTo>
                    <a:pt x="170" y="29"/>
                  </a:lnTo>
                  <a:lnTo>
                    <a:pt x="173" y="31"/>
                  </a:lnTo>
                  <a:lnTo>
                    <a:pt x="173" y="31"/>
                  </a:lnTo>
                  <a:lnTo>
                    <a:pt x="174" y="31"/>
                  </a:lnTo>
                  <a:lnTo>
                    <a:pt x="174" y="30"/>
                  </a:lnTo>
                  <a:lnTo>
                    <a:pt x="174" y="28"/>
                  </a:lnTo>
                  <a:lnTo>
                    <a:pt x="173" y="26"/>
                  </a:lnTo>
                  <a:lnTo>
                    <a:pt x="172" y="26"/>
                  </a:lnTo>
                  <a:lnTo>
                    <a:pt x="170" y="26"/>
                  </a:lnTo>
                  <a:lnTo>
                    <a:pt x="170" y="26"/>
                  </a:lnTo>
                  <a:lnTo>
                    <a:pt x="176" y="23"/>
                  </a:lnTo>
                  <a:lnTo>
                    <a:pt x="178" y="21"/>
                  </a:lnTo>
                  <a:lnTo>
                    <a:pt x="179" y="18"/>
                  </a:lnTo>
                  <a:lnTo>
                    <a:pt x="179" y="18"/>
                  </a:lnTo>
                  <a:lnTo>
                    <a:pt x="183" y="18"/>
                  </a:lnTo>
                  <a:lnTo>
                    <a:pt x="186" y="17"/>
                  </a:lnTo>
                  <a:lnTo>
                    <a:pt x="188" y="13"/>
                  </a:lnTo>
                  <a:lnTo>
                    <a:pt x="190" y="11"/>
                  </a:lnTo>
                  <a:lnTo>
                    <a:pt x="194" y="5"/>
                  </a:lnTo>
                  <a:lnTo>
                    <a:pt x="196" y="3"/>
                  </a:lnTo>
                  <a:lnTo>
                    <a:pt x="199" y="2"/>
                  </a:lnTo>
                  <a:lnTo>
                    <a:pt x="199" y="2"/>
                  </a:lnTo>
                  <a:lnTo>
                    <a:pt x="200" y="6"/>
                  </a:lnTo>
                  <a:lnTo>
                    <a:pt x="200" y="9"/>
                  </a:lnTo>
                  <a:lnTo>
                    <a:pt x="199" y="13"/>
                  </a:lnTo>
                  <a:lnTo>
                    <a:pt x="198" y="17"/>
                  </a:lnTo>
                  <a:lnTo>
                    <a:pt x="194" y="23"/>
                  </a:lnTo>
                  <a:lnTo>
                    <a:pt x="187" y="26"/>
                  </a:lnTo>
                  <a:lnTo>
                    <a:pt x="187" y="26"/>
                  </a:lnTo>
                  <a:lnTo>
                    <a:pt x="186" y="32"/>
                  </a:lnTo>
                  <a:lnTo>
                    <a:pt x="184" y="37"/>
                  </a:lnTo>
                  <a:lnTo>
                    <a:pt x="179" y="46"/>
                  </a:lnTo>
                  <a:lnTo>
                    <a:pt x="174" y="54"/>
                  </a:lnTo>
                  <a:lnTo>
                    <a:pt x="172" y="59"/>
                  </a:lnTo>
                  <a:lnTo>
                    <a:pt x="170" y="65"/>
                  </a:lnTo>
                  <a:lnTo>
                    <a:pt x="170" y="65"/>
                  </a:lnTo>
                  <a:lnTo>
                    <a:pt x="167" y="66"/>
                  </a:lnTo>
                  <a:lnTo>
                    <a:pt x="164" y="68"/>
                  </a:lnTo>
                  <a:lnTo>
                    <a:pt x="162" y="71"/>
                  </a:lnTo>
                  <a:lnTo>
                    <a:pt x="161" y="74"/>
                  </a:lnTo>
                  <a:lnTo>
                    <a:pt x="160" y="78"/>
                  </a:lnTo>
                  <a:lnTo>
                    <a:pt x="160" y="81"/>
                  </a:lnTo>
                  <a:lnTo>
                    <a:pt x="161" y="84"/>
                  </a:lnTo>
                  <a:lnTo>
                    <a:pt x="162" y="87"/>
                  </a:lnTo>
                  <a:lnTo>
                    <a:pt x="162" y="87"/>
                  </a:lnTo>
                  <a:lnTo>
                    <a:pt x="165" y="86"/>
                  </a:lnTo>
                  <a:lnTo>
                    <a:pt x="168" y="87"/>
                  </a:lnTo>
                  <a:lnTo>
                    <a:pt x="168" y="87"/>
                  </a:lnTo>
                  <a:lnTo>
                    <a:pt x="166" y="88"/>
                  </a:lnTo>
                  <a:lnTo>
                    <a:pt x="165" y="89"/>
                  </a:lnTo>
                  <a:lnTo>
                    <a:pt x="165" y="92"/>
                  </a:lnTo>
                  <a:lnTo>
                    <a:pt x="166" y="95"/>
                  </a:lnTo>
                  <a:lnTo>
                    <a:pt x="166" y="99"/>
                  </a:lnTo>
                  <a:lnTo>
                    <a:pt x="166" y="99"/>
                  </a:lnTo>
                  <a:lnTo>
                    <a:pt x="164" y="101"/>
                  </a:lnTo>
                  <a:lnTo>
                    <a:pt x="161" y="102"/>
                  </a:lnTo>
                  <a:lnTo>
                    <a:pt x="161" y="102"/>
                  </a:lnTo>
                  <a:lnTo>
                    <a:pt x="161" y="110"/>
                  </a:lnTo>
                  <a:lnTo>
                    <a:pt x="162" y="116"/>
                  </a:lnTo>
                  <a:lnTo>
                    <a:pt x="162" y="116"/>
                  </a:lnTo>
                  <a:lnTo>
                    <a:pt x="166" y="113"/>
                  </a:lnTo>
                  <a:lnTo>
                    <a:pt x="170" y="110"/>
                  </a:lnTo>
                  <a:lnTo>
                    <a:pt x="174" y="107"/>
                  </a:lnTo>
                  <a:lnTo>
                    <a:pt x="177" y="102"/>
                  </a:lnTo>
                  <a:lnTo>
                    <a:pt x="177" y="102"/>
                  </a:lnTo>
                  <a:lnTo>
                    <a:pt x="174" y="90"/>
                  </a:lnTo>
                  <a:lnTo>
                    <a:pt x="172" y="84"/>
                  </a:lnTo>
                  <a:lnTo>
                    <a:pt x="169" y="79"/>
                  </a:lnTo>
                  <a:lnTo>
                    <a:pt x="169" y="79"/>
                  </a:lnTo>
                  <a:lnTo>
                    <a:pt x="172" y="80"/>
                  </a:lnTo>
                  <a:lnTo>
                    <a:pt x="173" y="81"/>
                  </a:lnTo>
                  <a:lnTo>
                    <a:pt x="178" y="80"/>
                  </a:lnTo>
                  <a:lnTo>
                    <a:pt x="178" y="80"/>
                  </a:lnTo>
                  <a:lnTo>
                    <a:pt x="180" y="84"/>
                  </a:lnTo>
                  <a:lnTo>
                    <a:pt x="181" y="89"/>
                  </a:lnTo>
                  <a:lnTo>
                    <a:pt x="181" y="89"/>
                  </a:lnTo>
                  <a:lnTo>
                    <a:pt x="182" y="86"/>
                  </a:lnTo>
                  <a:lnTo>
                    <a:pt x="181" y="83"/>
                  </a:lnTo>
                  <a:lnTo>
                    <a:pt x="180" y="81"/>
                  </a:lnTo>
                  <a:lnTo>
                    <a:pt x="178" y="80"/>
                  </a:lnTo>
                  <a:lnTo>
                    <a:pt x="174" y="75"/>
                  </a:lnTo>
                  <a:lnTo>
                    <a:pt x="173" y="72"/>
                  </a:lnTo>
                  <a:lnTo>
                    <a:pt x="173" y="69"/>
                  </a:lnTo>
                  <a:lnTo>
                    <a:pt x="173" y="69"/>
                  </a:lnTo>
                  <a:lnTo>
                    <a:pt x="176" y="70"/>
                  </a:lnTo>
                  <a:lnTo>
                    <a:pt x="179" y="70"/>
                  </a:lnTo>
                  <a:lnTo>
                    <a:pt x="181" y="70"/>
                  </a:lnTo>
                  <a:lnTo>
                    <a:pt x="185" y="71"/>
                  </a:lnTo>
                  <a:lnTo>
                    <a:pt x="185" y="71"/>
                  </a:lnTo>
                  <a:lnTo>
                    <a:pt x="184" y="68"/>
                  </a:lnTo>
                  <a:lnTo>
                    <a:pt x="183" y="66"/>
                  </a:lnTo>
                  <a:lnTo>
                    <a:pt x="182" y="65"/>
                  </a:lnTo>
                  <a:lnTo>
                    <a:pt x="182" y="62"/>
                  </a:lnTo>
                  <a:lnTo>
                    <a:pt x="182" y="62"/>
                  </a:lnTo>
                  <a:lnTo>
                    <a:pt x="185" y="62"/>
                  </a:lnTo>
                  <a:lnTo>
                    <a:pt x="187" y="64"/>
                  </a:lnTo>
                  <a:lnTo>
                    <a:pt x="187" y="66"/>
                  </a:lnTo>
                  <a:lnTo>
                    <a:pt x="187" y="69"/>
                  </a:lnTo>
                  <a:lnTo>
                    <a:pt x="187" y="69"/>
                  </a:lnTo>
                  <a:lnTo>
                    <a:pt x="190" y="67"/>
                  </a:lnTo>
                  <a:lnTo>
                    <a:pt x="193" y="65"/>
                  </a:lnTo>
                  <a:lnTo>
                    <a:pt x="196" y="59"/>
                  </a:lnTo>
                  <a:lnTo>
                    <a:pt x="196" y="59"/>
                  </a:lnTo>
                  <a:lnTo>
                    <a:pt x="198" y="63"/>
                  </a:lnTo>
                  <a:lnTo>
                    <a:pt x="201" y="66"/>
                  </a:lnTo>
                  <a:lnTo>
                    <a:pt x="204" y="69"/>
                  </a:lnTo>
                  <a:lnTo>
                    <a:pt x="206" y="72"/>
                  </a:lnTo>
                  <a:lnTo>
                    <a:pt x="206" y="72"/>
                  </a:lnTo>
                  <a:lnTo>
                    <a:pt x="205" y="74"/>
                  </a:lnTo>
                  <a:lnTo>
                    <a:pt x="204" y="78"/>
                  </a:lnTo>
                  <a:lnTo>
                    <a:pt x="204" y="79"/>
                  </a:lnTo>
                  <a:lnTo>
                    <a:pt x="205" y="80"/>
                  </a:lnTo>
                  <a:lnTo>
                    <a:pt x="207" y="80"/>
                  </a:lnTo>
                  <a:lnTo>
                    <a:pt x="207" y="80"/>
                  </a:lnTo>
                  <a:lnTo>
                    <a:pt x="205" y="84"/>
                  </a:lnTo>
                  <a:lnTo>
                    <a:pt x="203" y="88"/>
                  </a:lnTo>
                  <a:lnTo>
                    <a:pt x="197" y="94"/>
                  </a:lnTo>
                  <a:lnTo>
                    <a:pt x="194" y="98"/>
                  </a:lnTo>
                  <a:lnTo>
                    <a:pt x="190" y="101"/>
                  </a:lnTo>
                  <a:lnTo>
                    <a:pt x="188" y="105"/>
                  </a:lnTo>
                  <a:lnTo>
                    <a:pt x="187" y="111"/>
                  </a:lnTo>
                  <a:lnTo>
                    <a:pt x="187" y="111"/>
                  </a:lnTo>
                  <a:lnTo>
                    <a:pt x="182" y="114"/>
                  </a:lnTo>
                  <a:lnTo>
                    <a:pt x="178" y="119"/>
                  </a:lnTo>
                  <a:lnTo>
                    <a:pt x="174" y="123"/>
                  </a:lnTo>
                  <a:lnTo>
                    <a:pt x="169" y="128"/>
                  </a:lnTo>
                  <a:lnTo>
                    <a:pt x="162" y="139"/>
                  </a:lnTo>
                  <a:lnTo>
                    <a:pt x="156" y="149"/>
                  </a:lnTo>
                  <a:lnTo>
                    <a:pt x="156" y="149"/>
                  </a:lnTo>
                  <a:lnTo>
                    <a:pt x="157" y="151"/>
                  </a:lnTo>
                  <a:lnTo>
                    <a:pt x="158" y="151"/>
                  </a:lnTo>
                  <a:lnTo>
                    <a:pt x="160" y="150"/>
                  </a:lnTo>
                  <a:lnTo>
                    <a:pt x="162" y="145"/>
                  </a:lnTo>
                  <a:lnTo>
                    <a:pt x="162" y="145"/>
                  </a:lnTo>
                  <a:lnTo>
                    <a:pt x="164" y="146"/>
                  </a:lnTo>
                  <a:lnTo>
                    <a:pt x="165" y="148"/>
                  </a:lnTo>
                  <a:lnTo>
                    <a:pt x="166" y="151"/>
                  </a:lnTo>
                  <a:lnTo>
                    <a:pt x="167" y="154"/>
                  </a:lnTo>
                  <a:lnTo>
                    <a:pt x="168" y="154"/>
                  </a:lnTo>
                  <a:lnTo>
                    <a:pt x="170" y="153"/>
                  </a:lnTo>
                  <a:lnTo>
                    <a:pt x="170" y="153"/>
                  </a:lnTo>
                  <a:lnTo>
                    <a:pt x="168" y="159"/>
                  </a:lnTo>
                  <a:lnTo>
                    <a:pt x="166" y="164"/>
                  </a:lnTo>
                  <a:lnTo>
                    <a:pt x="160" y="174"/>
                  </a:lnTo>
                  <a:lnTo>
                    <a:pt x="157" y="178"/>
                  </a:lnTo>
                  <a:lnTo>
                    <a:pt x="155" y="184"/>
                  </a:lnTo>
                  <a:lnTo>
                    <a:pt x="155" y="189"/>
                  </a:lnTo>
                  <a:lnTo>
                    <a:pt x="156" y="195"/>
                  </a:lnTo>
                  <a:lnTo>
                    <a:pt x="156" y="195"/>
                  </a:lnTo>
                  <a:lnTo>
                    <a:pt x="156" y="196"/>
                  </a:lnTo>
                  <a:lnTo>
                    <a:pt x="158" y="196"/>
                  </a:lnTo>
                  <a:lnTo>
                    <a:pt x="160" y="197"/>
                  </a:lnTo>
                  <a:lnTo>
                    <a:pt x="161" y="198"/>
                  </a:lnTo>
                  <a:lnTo>
                    <a:pt x="161" y="198"/>
                  </a:lnTo>
                  <a:lnTo>
                    <a:pt x="162" y="197"/>
                  </a:lnTo>
                  <a:lnTo>
                    <a:pt x="163" y="195"/>
                  </a:lnTo>
                  <a:lnTo>
                    <a:pt x="162" y="191"/>
                  </a:lnTo>
                  <a:lnTo>
                    <a:pt x="161" y="189"/>
                  </a:lnTo>
                  <a:lnTo>
                    <a:pt x="160" y="190"/>
                  </a:lnTo>
                  <a:lnTo>
                    <a:pt x="160" y="192"/>
                  </a:lnTo>
                  <a:lnTo>
                    <a:pt x="160" y="192"/>
                  </a:lnTo>
                  <a:lnTo>
                    <a:pt x="159" y="191"/>
                  </a:lnTo>
                  <a:lnTo>
                    <a:pt x="158" y="190"/>
                  </a:lnTo>
                  <a:lnTo>
                    <a:pt x="159" y="188"/>
                  </a:lnTo>
                  <a:lnTo>
                    <a:pt x="160" y="186"/>
                  </a:lnTo>
                  <a:lnTo>
                    <a:pt x="160" y="184"/>
                  </a:lnTo>
                  <a:lnTo>
                    <a:pt x="160" y="184"/>
                  </a:lnTo>
                  <a:lnTo>
                    <a:pt x="166" y="183"/>
                  </a:lnTo>
                  <a:lnTo>
                    <a:pt x="173" y="183"/>
                  </a:lnTo>
                  <a:lnTo>
                    <a:pt x="176" y="184"/>
                  </a:lnTo>
                  <a:lnTo>
                    <a:pt x="178" y="186"/>
                  </a:lnTo>
                  <a:lnTo>
                    <a:pt x="180" y="188"/>
                  </a:lnTo>
                  <a:lnTo>
                    <a:pt x="181" y="192"/>
                  </a:lnTo>
                  <a:lnTo>
                    <a:pt x="181" y="192"/>
                  </a:lnTo>
                  <a:lnTo>
                    <a:pt x="179" y="191"/>
                  </a:lnTo>
                  <a:lnTo>
                    <a:pt x="178" y="191"/>
                  </a:lnTo>
                  <a:lnTo>
                    <a:pt x="178" y="194"/>
                  </a:lnTo>
                  <a:lnTo>
                    <a:pt x="178" y="198"/>
                  </a:lnTo>
                  <a:lnTo>
                    <a:pt x="177" y="201"/>
                  </a:lnTo>
                  <a:lnTo>
                    <a:pt x="175" y="203"/>
                  </a:lnTo>
                  <a:lnTo>
                    <a:pt x="175" y="203"/>
                  </a:lnTo>
                  <a:lnTo>
                    <a:pt x="174" y="201"/>
                  </a:lnTo>
                  <a:lnTo>
                    <a:pt x="174" y="198"/>
                  </a:lnTo>
                  <a:lnTo>
                    <a:pt x="173" y="196"/>
                  </a:lnTo>
                  <a:lnTo>
                    <a:pt x="170" y="195"/>
                  </a:lnTo>
                  <a:lnTo>
                    <a:pt x="170" y="195"/>
                  </a:lnTo>
                  <a:lnTo>
                    <a:pt x="166" y="201"/>
                  </a:lnTo>
                  <a:lnTo>
                    <a:pt x="163" y="204"/>
                  </a:lnTo>
                  <a:lnTo>
                    <a:pt x="160" y="206"/>
                  </a:lnTo>
                  <a:lnTo>
                    <a:pt x="160" y="206"/>
                  </a:lnTo>
                  <a:lnTo>
                    <a:pt x="160" y="204"/>
                  </a:lnTo>
                  <a:lnTo>
                    <a:pt x="159" y="203"/>
                  </a:lnTo>
                  <a:lnTo>
                    <a:pt x="158" y="202"/>
                  </a:lnTo>
                  <a:lnTo>
                    <a:pt x="156" y="201"/>
                  </a:lnTo>
                  <a:lnTo>
                    <a:pt x="156" y="200"/>
                  </a:lnTo>
                  <a:lnTo>
                    <a:pt x="156" y="198"/>
                  </a:lnTo>
                  <a:lnTo>
                    <a:pt x="156" y="198"/>
                  </a:lnTo>
                  <a:lnTo>
                    <a:pt x="153" y="198"/>
                  </a:lnTo>
                  <a:lnTo>
                    <a:pt x="152" y="201"/>
                  </a:lnTo>
                  <a:lnTo>
                    <a:pt x="150" y="203"/>
                  </a:lnTo>
                  <a:lnTo>
                    <a:pt x="150" y="205"/>
                  </a:lnTo>
                  <a:lnTo>
                    <a:pt x="150" y="210"/>
                  </a:lnTo>
                  <a:lnTo>
                    <a:pt x="149" y="215"/>
                  </a:lnTo>
                  <a:lnTo>
                    <a:pt x="149" y="215"/>
                  </a:lnTo>
                  <a:lnTo>
                    <a:pt x="152" y="216"/>
                  </a:lnTo>
                  <a:lnTo>
                    <a:pt x="152" y="215"/>
                  </a:lnTo>
                  <a:lnTo>
                    <a:pt x="153" y="214"/>
                  </a:lnTo>
                  <a:lnTo>
                    <a:pt x="153" y="211"/>
                  </a:lnTo>
                  <a:lnTo>
                    <a:pt x="154" y="210"/>
                  </a:lnTo>
                  <a:lnTo>
                    <a:pt x="154" y="210"/>
                  </a:lnTo>
                  <a:lnTo>
                    <a:pt x="156" y="212"/>
                  </a:lnTo>
                  <a:lnTo>
                    <a:pt x="156" y="214"/>
                  </a:lnTo>
                  <a:lnTo>
                    <a:pt x="155" y="216"/>
                  </a:lnTo>
                  <a:lnTo>
                    <a:pt x="153" y="218"/>
                  </a:lnTo>
                  <a:lnTo>
                    <a:pt x="150" y="222"/>
                  </a:lnTo>
                  <a:lnTo>
                    <a:pt x="149" y="225"/>
                  </a:lnTo>
                  <a:lnTo>
                    <a:pt x="149" y="228"/>
                  </a:lnTo>
                  <a:lnTo>
                    <a:pt x="149" y="228"/>
                  </a:lnTo>
                  <a:lnTo>
                    <a:pt x="155" y="230"/>
                  </a:lnTo>
                  <a:lnTo>
                    <a:pt x="156" y="232"/>
                  </a:lnTo>
                  <a:lnTo>
                    <a:pt x="156" y="236"/>
                  </a:lnTo>
                  <a:lnTo>
                    <a:pt x="156" y="236"/>
                  </a:lnTo>
                  <a:lnTo>
                    <a:pt x="153" y="235"/>
                  </a:lnTo>
                  <a:lnTo>
                    <a:pt x="150" y="234"/>
                  </a:lnTo>
                  <a:lnTo>
                    <a:pt x="147" y="231"/>
                  </a:lnTo>
                  <a:lnTo>
                    <a:pt x="147" y="231"/>
                  </a:lnTo>
                  <a:lnTo>
                    <a:pt x="145" y="232"/>
                  </a:lnTo>
                  <a:lnTo>
                    <a:pt x="144" y="234"/>
                  </a:lnTo>
                  <a:lnTo>
                    <a:pt x="143" y="239"/>
                  </a:lnTo>
                  <a:lnTo>
                    <a:pt x="142" y="242"/>
                  </a:lnTo>
                  <a:lnTo>
                    <a:pt x="140" y="243"/>
                  </a:lnTo>
                  <a:lnTo>
                    <a:pt x="139" y="244"/>
                  </a:lnTo>
                  <a:lnTo>
                    <a:pt x="136" y="243"/>
                  </a:lnTo>
                  <a:lnTo>
                    <a:pt x="136" y="243"/>
                  </a:lnTo>
                  <a:lnTo>
                    <a:pt x="136" y="245"/>
                  </a:lnTo>
                  <a:lnTo>
                    <a:pt x="137" y="247"/>
                  </a:lnTo>
                  <a:lnTo>
                    <a:pt x="139" y="249"/>
                  </a:lnTo>
                  <a:lnTo>
                    <a:pt x="141" y="251"/>
                  </a:lnTo>
                  <a:lnTo>
                    <a:pt x="142" y="253"/>
                  </a:lnTo>
                  <a:lnTo>
                    <a:pt x="141" y="255"/>
                  </a:lnTo>
                  <a:lnTo>
                    <a:pt x="141" y="255"/>
                  </a:lnTo>
                  <a:lnTo>
                    <a:pt x="140" y="255"/>
                  </a:lnTo>
                  <a:lnTo>
                    <a:pt x="139" y="253"/>
                  </a:lnTo>
                  <a:lnTo>
                    <a:pt x="138" y="250"/>
                  </a:lnTo>
                  <a:lnTo>
                    <a:pt x="137" y="248"/>
                  </a:lnTo>
                  <a:lnTo>
                    <a:pt x="137" y="248"/>
                  </a:lnTo>
                  <a:lnTo>
                    <a:pt x="135" y="251"/>
                  </a:lnTo>
                  <a:lnTo>
                    <a:pt x="134" y="255"/>
                  </a:lnTo>
                  <a:lnTo>
                    <a:pt x="133" y="259"/>
                  </a:lnTo>
                  <a:lnTo>
                    <a:pt x="134" y="265"/>
                  </a:lnTo>
                  <a:lnTo>
                    <a:pt x="136" y="273"/>
                  </a:lnTo>
                  <a:lnTo>
                    <a:pt x="139" y="279"/>
                  </a:lnTo>
                  <a:lnTo>
                    <a:pt x="139" y="279"/>
                  </a:lnTo>
                  <a:lnTo>
                    <a:pt x="140" y="274"/>
                  </a:lnTo>
                  <a:lnTo>
                    <a:pt x="141" y="269"/>
                  </a:lnTo>
                  <a:lnTo>
                    <a:pt x="142" y="265"/>
                  </a:lnTo>
                  <a:lnTo>
                    <a:pt x="144" y="258"/>
                  </a:lnTo>
                  <a:lnTo>
                    <a:pt x="144" y="258"/>
                  </a:lnTo>
                  <a:lnTo>
                    <a:pt x="147" y="258"/>
                  </a:lnTo>
                  <a:lnTo>
                    <a:pt x="149" y="257"/>
                  </a:lnTo>
                  <a:lnTo>
                    <a:pt x="152" y="255"/>
                  </a:lnTo>
                  <a:lnTo>
                    <a:pt x="152" y="251"/>
                  </a:lnTo>
                  <a:lnTo>
                    <a:pt x="152" y="251"/>
                  </a:lnTo>
                  <a:lnTo>
                    <a:pt x="156" y="250"/>
                  </a:lnTo>
                  <a:lnTo>
                    <a:pt x="160" y="248"/>
                  </a:lnTo>
                  <a:lnTo>
                    <a:pt x="162" y="246"/>
                  </a:lnTo>
                  <a:lnTo>
                    <a:pt x="164" y="241"/>
                  </a:lnTo>
                  <a:lnTo>
                    <a:pt x="164" y="241"/>
                  </a:lnTo>
                  <a:lnTo>
                    <a:pt x="166" y="241"/>
                  </a:lnTo>
                  <a:lnTo>
                    <a:pt x="168" y="242"/>
                  </a:lnTo>
                  <a:lnTo>
                    <a:pt x="170" y="244"/>
                  </a:lnTo>
                  <a:lnTo>
                    <a:pt x="172" y="247"/>
                  </a:lnTo>
                  <a:lnTo>
                    <a:pt x="174" y="250"/>
                  </a:lnTo>
                  <a:lnTo>
                    <a:pt x="174" y="250"/>
                  </a:lnTo>
                  <a:lnTo>
                    <a:pt x="175" y="250"/>
                  </a:lnTo>
                  <a:lnTo>
                    <a:pt x="175" y="249"/>
                  </a:lnTo>
                  <a:lnTo>
                    <a:pt x="175" y="247"/>
                  </a:lnTo>
                  <a:lnTo>
                    <a:pt x="175" y="245"/>
                  </a:lnTo>
                  <a:lnTo>
                    <a:pt x="176" y="244"/>
                  </a:lnTo>
                  <a:lnTo>
                    <a:pt x="177" y="244"/>
                  </a:lnTo>
                  <a:lnTo>
                    <a:pt x="177" y="244"/>
                  </a:lnTo>
                  <a:lnTo>
                    <a:pt x="179" y="245"/>
                  </a:lnTo>
                  <a:lnTo>
                    <a:pt x="181" y="247"/>
                  </a:lnTo>
                  <a:lnTo>
                    <a:pt x="181" y="249"/>
                  </a:lnTo>
                  <a:lnTo>
                    <a:pt x="180" y="251"/>
                  </a:lnTo>
                  <a:lnTo>
                    <a:pt x="176" y="255"/>
                  </a:lnTo>
                  <a:lnTo>
                    <a:pt x="174" y="256"/>
                  </a:lnTo>
                  <a:lnTo>
                    <a:pt x="173" y="255"/>
                  </a:lnTo>
                  <a:lnTo>
                    <a:pt x="173" y="255"/>
                  </a:lnTo>
                  <a:lnTo>
                    <a:pt x="172" y="255"/>
                  </a:lnTo>
                  <a:lnTo>
                    <a:pt x="172" y="254"/>
                  </a:lnTo>
                  <a:lnTo>
                    <a:pt x="170" y="251"/>
                  </a:lnTo>
                  <a:lnTo>
                    <a:pt x="170" y="251"/>
                  </a:lnTo>
                  <a:lnTo>
                    <a:pt x="168" y="252"/>
                  </a:lnTo>
                  <a:lnTo>
                    <a:pt x="165" y="253"/>
                  </a:lnTo>
                  <a:lnTo>
                    <a:pt x="165" y="253"/>
                  </a:lnTo>
                  <a:lnTo>
                    <a:pt x="165" y="256"/>
                  </a:lnTo>
                  <a:lnTo>
                    <a:pt x="167" y="259"/>
                  </a:lnTo>
                  <a:lnTo>
                    <a:pt x="169" y="260"/>
                  </a:lnTo>
                  <a:lnTo>
                    <a:pt x="172" y="259"/>
                  </a:lnTo>
                  <a:lnTo>
                    <a:pt x="173" y="258"/>
                  </a:lnTo>
                  <a:lnTo>
                    <a:pt x="173" y="258"/>
                  </a:lnTo>
                  <a:lnTo>
                    <a:pt x="174" y="260"/>
                  </a:lnTo>
                  <a:lnTo>
                    <a:pt x="173" y="262"/>
                  </a:lnTo>
                  <a:lnTo>
                    <a:pt x="169" y="263"/>
                  </a:lnTo>
                  <a:lnTo>
                    <a:pt x="166" y="265"/>
                  </a:lnTo>
                  <a:lnTo>
                    <a:pt x="165" y="267"/>
                  </a:lnTo>
                  <a:lnTo>
                    <a:pt x="165" y="269"/>
                  </a:lnTo>
                  <a:lnTo>
                    <a:pt x="165" y="269"/>
                  </a:lnTo>
                  <a:lnTo>
                    <a:pt x="164" y="267"/>
                  </a:lnTo>
                  <a:lnTo>
                    <a:pt x="163" y="266"/>
                  </a:lnTo>
                  <a:lnTo>
                    <a:pt x="160" y="264"/>
                  </a:lnTo>
                  <a:lnTo>
                    <a:pt x="158" y="262"/>
                  </a:lnTo>
                  <a:lnTo>
                    <a:pt x="157" y="259"/>
                  </a:lnTo>
                  <a:lnTo>
                    <a:pt x="157" y="257"/>
                  </a:lnTo>
                  <a:lnTo>
                    <a:pt x="157" y="257"/>
                  </a:lnTo>
                  <a:lnTo>
                    <a:pt x="155" y="258"/>
                  </a:lnTo>
                  <a:lnTo>
                    <a:pt x="154" y="259"/>
                  </a:lnTo>
                  <a:lnTo>
                    <a:pt x="155" y="264"/>
                  </a:lnTo>
                  <a:lnTo>
                    <a:pt x="156" y="267"/>
                  </a:lnTo>
                  <a:lnTo>
                    <a:pt x="158" y="269"/>
                  </a:lnTo>
                  <a:lnTo>
                    <a:pt x="158" y="269"/>
                  </a:lnTo>
                  <a:lnTo>
                    <a:pt x="158" y="271"/>
                  </a:lnTo>
                  <a:lnTo>
                    <a:pt x="157" y="272"/>
                  </a:lnTo>
                  <a:lnTo>
                    <a:pt x="155" y="273"/>
                  </a:lnTo>
                  <a:lnTo>
                    <a:pt x="153" y="275"/>
                  </a:lnTo>
                  <a:lnTo>
                    <a:pt x="152" y="276"/>
                  </a:lnTo>
                  <a:lnTo>
                    <a:pt x="152" y="278"/>
                  </a:lnTo>
                  <a:lnTo>
                    <a:pt x="152" y="278"/>
                  </a:lnTo>
                  <a:lnTo>
                    <a:pt x="149" y="278"/>
                  </a:lnTo>
                  <a:lnTo>
                    <a:pt x="149" y="278"/>
                  </a:lnTo>
                  <a:lnTo>
                    <a:pt x="148" y="276"/>
                  </a:lnTo>
                  <a:lnTo>
                    <a:pt x="147" y="275"/>
                  </a:lnTo>
                  <a:lnTo>
                    <a:pt x="147" y="274"/>
                  </a:lnTo>
                  <a:lnTo>
                    <a:pt x="145" y="275"/>
                  </a:lnTo>
                  <a:lnTo>
                    <a:pt x="145" y="275"/>
                  </a:lnTo>
                  <a:lnTo>
                    <a:pt x="144" y="278"/>
                  </a:lnTo>
                  <a:lnTo>
                    <a:pt x="143" y="281"/>
                  </a:lnTo>
                  <a:lnTo>
                    <a:pt x="141" y="289"/>
                  </a:lnTo>
                  <a:lnTo>
                    <a:pt x="140" y="293"/>
                  </a:lnTo>
                  <a:lnTo>
                    <a:pt x="138" y="296"/>
                  </a:lnTo>
                  <a:lnTo>
                    <a:pt x="136" y="298"/>
                  </a:lnTo>
                  <a:lnTo>
                    <a:pt x="133" y="300"/>
                  </a:lnTo>
                  <a:lnTo>
                    <a:pt x="133" y="300"/>
                  </a:lnTo>
                  <a:lnTo>
                    <a:pt x="133" y="307"/>
                  </a:lnTo>
                  <a:lnTo>
                    <a:pt x="133" y="312"/>
                  </a:lnTo>
                  <a:lnTo>
                    <a:pt x="129" y="316"/>
                  </a:lnTo>
                  <a:lnTo>
                    <a:pt x="128" y="317"/>
                  </a:lnTo>
                  <a:lnTo>
                    <a:pt x="126" y="317"/>
                  </a:lnTo>
                  <a:lnTo>
                    <a:pt x="126" y="317"/>
                  </a:lnTo>
                  <a:lnTo>
                    <a:pt x="124" y="318"/>
                  </a:lnTo>
                  <a:lnTo>
                    <a:pt x="124" y="317"/>
                  </a:lnTo>
                  <a:lnTo>
                    <a:pt x="123" y="315"/>
                  </a:lnTo>
                  <a:lnTo>
                    <a:pt x="123" y="315"/>
                  </a:lnTo>
                  <a:lnTo>
                    <a:pt x="120" y="315"/>
                  </a:lnTo>
                  <a:lnTo>
                    <a:pt x="119" y="317"/>
                  </a:lnTo>
                  <a:lnTo>
                    <a:pt x="118" y="320"/>
                  </a:lnTo>
                  <a:lnTo>
                    <a:pt x="116" y="322"/>
                  </a:lnTo>
                  <a:lnTo>
                    <a:pt x="116" y="322"/>
                  </a:lnTo>
                  <a:lnTo>
                    <a:pt x="119" y="324"/>
                  </a:lnTo>
                  <a:lnTo>
                    <a:pt x="120" y="325"/>
                  </a:lnTo>
                  <a:lnTo>
                    <a:pt x="120" y="328"/>
                  </a:lnTo>
                  <a:lnTo>
                    <a:pt x="120" y="328"/>
                  </a:lnTo>
                  <a:lnTo>
                    <a:pt x="118" y="329"/>
                  </a:lnTo>
                  <a:lnTo>
                    <a:pt x="117" y="328"/>
                  </a:lnTo>
                  <a:lnTo>
                    <a:pt x="116" y="327"/>
                  </a:lnTo>
                  <a:lnTo>
                    <a:pt x="114" y="327"/>
                  </a:lnTo>
                  <a:lnTo>
                    <a:pt x="114" y="327"/>
                  </a:lnTo>
                  <a:lnTo>
                    <a:pt x="115" y="330"/>
                  </a:lnTo>
                  <a:lnTo>
                    <a:pt x="116" y="334"/>
                  </a:lnTo>
                  <a:lnTo>
                    <a:pt x="116" y="335"/>
                  </a:lnTo>
                  <a:lnTo>
                    <a:pt x="116" y="337"/>
                  </a:lnTo>
                  <a:lnTo>
                    <a:pt x="115" y="338"/>
                  </a:lnTo>
                  <a:lnTo>
                    <a:pt x="112" y="338"/>
                  </a:lnTo>
                  <a:lnTo>
                    <a:pt x="112" y="338"/>
                  </a:lnTo>
                  <a:lnTo>
                    <a:pt x="113" y="341"/>
                  </a:lnTo>
                  <a:lnTo>
                    <a:pt x="115" y="345"/>
                  </a:lnTo>
                  <a:lnTo>
                    <a:pt x="116" y="348"/>
                  </a:lnTo>
                  <a:lnTo>
                    <a:pt x="116" y="352"/>
                  </a:lnTo>
                  <a:lnTo>
                    <a:pt x="116" y="352"/>
                  </a:lnTo>
                  <a:lnTo>
                    <a:pt x="112" y="353"/>
                  </a:lnTo>
                  <a:lnTo>
                    <a:pt x="107" y="356"/>
                  </a:lnTo>
                  <a:lnTo>
                    <a:pt x="104" y="359"/>
                  </a:lnTo>
                  <a:lnTo>
                    <a:pt x="102" y="363"/>
                  </a:lnTo>
                  <a:lnTo>
                    <a:pt x="102" y="363"/>
                  </a:lnTo>
                  <a:lnTo>
                    <a:pt x="93" y="363"/>
                  </a:lnTo>
                  <a:lnTo>
                    <a:pt x="93" y="363"/>
                  </a:lnTo>
                  <a:lnTo>
                    <a:pt x="93" y="357"/>
                  </a:lnTo>
                  <a:lnTo>
                    <a:pt x="93" y="357"/>
                  </a:lnTo>
                  <a:lnTo>
                    <a:pt x="92" y="360"/>
                  </a:lnTo>
                  <a:lnTo>
                    <a:pt x="92" y="362"/>
                  </a:lnTo>
                  <a:lnTo>
                    <a:pt x="93" y="368"/>
                  </a:lnTo>
                  <a:lnTo>
                    <a:pt x="94" y="374"/>
                  </a:lnTo>
                  <a:lnTo>
                    <a:pt x="95" y="377"/>
                  </a:lnTo>
                  <a:lnTo>
                    <a:pt x="94" y="381"/>
                  </a:lnTo>
                  <a:lnTo>
                    <a:pt x="94" y="381"/>
                  </a:lnTo>
                  <a:lnTo>
                    <a:pt x="91" y="381"/>
                  </a:lnTo>
                  <a:lnTo>
                    <a:pt x="89" y="381"/>
                  </a:lnTo>
                  <a:lnTo>
                    <a:pt x="89" y="382"/>
                  </a:lnTo>
                  <a:lnTo>
                    <a:pt x="89" y="382"/>
                  </a:lnTo>
                  <a:lnTo>
                    <a:pt x="88" y="382"/>
                  </a:lnTo>
                  <a:lnTo>
                    <a:pt x="88" y="382"/>
                  </a:lnTo>
                  <a:lnTo>
                    <a:pt x="88" y="380"/>
                  </a:lnTo>
                  <a:lnTo>
                    <a:pt x="87" y="378"/>
                  </a:lnTo>
                  <a:lnTo>
                    <a:pt x="86" y="378"/>
                  </a:lnTo>
                  <a:lnTo>
                    <a:pt x="85" y="378"/>
                  </a:lnTo>
                  <a:lnTo>
                    <a:pt x="85" y="378"/>
                  </a:lnTo>
                  <a:lnTo>
                    <a:pt x="85" y="381"/>
                  </a:lnTo>
                  <a:lnTo>
                    <a:pt x="86" y="386"/>
                  </a:lnTo>
                  <a:lnTo>
                    <a:pt x="87" y="391"/>
                  </a:lnTo>
                  <a:lnTo>
                    <a:pt x="86" y="396"/>
                  </a:lnTo>
                  <a:lnTo>
                    <a:pt x="86" y="396"/>
                  </a:lnTo>
                  <a:lnTo>
                    <a:pt x="84" y="396"/>
                  </a:lnTo>
                  <a:lnTo>
                    <a:pt x="83" y="394"/>
                  </a:lnTo>
                  <a:lnTo>
                    <a:pt x="82" y="390"/>
                  </a:lnTo>
                  <a:lnTo>
                    <a:pt x="82" y="390"/>
                  </a:lnTo>
                  <a:lnTo>
                    <a:pt x="80" y="394"/>
                  </a:lnTo>
                  <a:lnTo>
                    <a:pt x="78" y="397"/>
                  </a:lnTo>
                  <a:lnTo>
                    <a:pt x="76" y="400"/>
                  </a:lnTo>
                  <a:lnTo>
                    <a:pt x="76" y="404"/>
                  </a:lnTo>
                  <a:lnTo>
                    <a:pt x="76" y="404"/>
                  </a:lnTo>
                  <a:lnTo>
                    <a:pt x="74" y="403"/>
                  </a:lnTo>
                  <a:lnTo>
                    <a:pt x="73" y="404"/>
                  </a:lnTo>
                  <a:lnTo>
                    <a:pt x="72" y="404"/>
                  </a:lnTo>
                  <a:lnTo>
                    <a:pt x="69" y="404"/>
                  </a:lnTo>
                  <a:lnTo>
                    <a:pt x="69" y="404"/>
                  </a:lnTo>
                  <a:lnTo>
                    <a:pt x="69" y="409"/>
                  </a:lnTo>
                  <a:lnTo>
                    <a:pt x="67" y="413"/>
                  </a:lnTo>
                  <a:lnTo>
                    <a:pt x="64" y="419"/>
                  </a:lnTo>
                  <a:lnTo>
                    <a:pt x="60" y="424"/>
                  </a:lnTo>
                  <a:lnTo>
                    <a:pt x="58" y="428"/>
                  </a:lnTo>
                  <a:lnTo>
                    <a:pt x="57" y="432"/>
                  </a:lnTo>
                  <a:lnTo>
                    <a:pt x="57" y="432"/>
                  </a:lnTo>
                  <a:lnTo>
                    <a:pt x="56" y="430"/>
                  </a:lnTo>
                  <a:lnTo>
                    <a:pt x="53" y="429"/>
                  </a:lnTo>
                  <a:lnTo>
                    <a:pt x="51" y="429"/>
                  </a:lnTo>
                  <a:lnTo>
                    <a:pt x="48" y="430"/>
                  </a:lnTo>
                  <a:lnTo>
                    <a:pt x="46" y="432"/>
                  </a:lnTo>
                  <a:lnTo>
                    <a:pt x="45" y="435"/>
                  </a:lnTo>
                  <a:lnTo>
                    <a:pt x="45" y="437"/>
                  </a:lnTo>
                  <a:lnTo>
                    <a:pt x="46" y="440"/>
                  </a:lnTo>
                  <a:lnTo>
                    <a:pt x="46" y="440"/>
                  </a:lnTo>
                  <a:lnTo>
                    <a:pt x="43" y="439"/>
                  </a:lnTo>
                  <a:lnTo>
                    <a:pt x="41" y="440"/>
                  </a:lnTo>
                  <a:lnTo>
                    <a:pt x="40" y="441"/>
                  </a:lnTo>
                  <a:lnTo>
                    <a:pt x="39" y="444"/>
                  </a:lnTo>
                  <a:lnTo>
                    <a:pt x="37" y="450"/>
                  </a:lnTo>
                  <a:lnTo>
                    <a:pt x="36" y="452"/>
                  </a:lnTo>
                  <a:lnTo>
                    <a:pt x="35" y="454"/>
                  </a:lnTo>
                  <a:lnTo>
                    <a:pt x="35" y="454"/>
                  </a:lnTo>
                  <a:lnTo>
                    <a:pt x="34" y="453"/>
                  </a:lnTo>
                  <a:lnTo>
                    <a:pt x="34" y="451"/>
                  </a:lnTo>
                  <a:lnTo>
                    <a:pt x="34" y="448"/>
                  </a:lnTo>
                  <a:lnTo>
                    <a:pt x="38" y="442"/>
                  </a:lnTo>
                  <a:lnTo>
                    <a:pt x="38" y="442"/>
                  </a:lnTo>
                  <a:lnTo>
                    <a:pt x="37" y="439"/>
                  </a:lnTo>
                  <a:lnTo>
                    <a:pt x="36" y="438"/>
                  </a:lnTo>
                  <a:lnTo>
                    <a:pt x="33" y="435"/>
                  </a:lnTo>
                  <a:lnTo>
                    <a:pt x="29" y="432"/>
                  </a:lnTo>
                  <a:lnTo>
                    <a:pt x="28" y="430"/>
                  </a:lnTo>
                  <a:lnTo>
                    <a:pt x="27" y="428"/>
                  </a:lnTo>
                  <a:lnTo>
                    <a:pt x="27" y="428"/>
                  </a:lnTo>
                  <a:lnTo>
                    <a:pt x="25" y="428"/>
                  </a:lnTo>
                  <a:lnTo>
                    <a:pt x="24" y="429"/>
                  </a:lnTo>
                  <a:lnTo>
                    <a:pt x="23" y="430"/>
                  </a:lnTo>
                  <a:lnTo>
                    <a:pt x="21" y="430"/>
                  </a:lnTo>
                  <a:lnTo>
                    <a:pt x="21" y="430"/>
                  </a:lnTo>
                  <a:lnTo>
                    <a:pt x="20" y="428"/>
                  </a:lnTo>
                  <a:lnTo>
                    <a:pt x="21" y="424"/>
                  </a:lnTo>
                  <a:lnTo>
                    <a:pt x="23" y="421"/>
                  </a:lnTo>
                  <a:lnTo>
                    <a:pt x="25" y="418"/>
                  </a:lnTo>
                  <a:lnTo>
                    <a:pt x="26" y="414"/>
                  </a:lnTo>
                  <a:lnTo>
                    <a:pt x="26" y="414"/>
                  </a:lnTo>
                  <a:lnTo>
                    <a:pt x="32" y="414"/>
                  </a:lnTo>
                  <a:lnTo>
                    <a:pt x="33" y="414"/>
                  </a:lnTo>
                  <a:lnTo>
                    <a:pt x="35" y="415"/>
                  </a:lnTo>
                  <a:lnTo>
                    <a:pt x="35" y="415"/>
                  </a:lnTo>
                  <a:lnTo>
                    <a:pt x="35" y="421"/>
                  </a:lnTo>
                  <a:lnTo>
                    <a:pt x="35" y="427"/>
                  </a:lnTo>
                  <a:lnTo>
                    <a:pt x="36" y="429"/>
                  </a:lnTo>
                  <a:lnTo>
                    <a:pt x="37" y="431"/>
                  </a:lnTo>
                  <a:lnTo>
                    <a:pt x="39" y="432"/>
                  </a:lnTo>
                  <a:lnTo>
                    <a:pt x="42" y="432"/>
                  </a:lnTo>
                  <a:lnTo>
                    <a:pt x="42" y="432"/>
                  </a:lnTo>
                  <a:lnTo>
                    <a:pt x="44" y="423"/>
                  </a:lnTo>
                  <a:lnTo>
                    <a:pt x="44" y="414"/>
                  </a:lnTo>
                  <a:lnTo>
                    <a:pt x="43" y="409"/>
                  </a:lnTo>
                  <a:lnTo>
                    <a:pt x="41" y="406"/>
                  </a:lnTo>
                  <a:lnTo>
                    <a:pt x="39" y="403"/>
                  </a:lnTo>
                  <a:lnTo>
                    <a:pt x="36" y="403"/>
                  </a:lnTo>
                  <a:lnTo>
                    <a:pt x="36" y="403"/>
                  </a:lnTo>
                  <a:lnTo>
                    <a:pt x="38" y="401"/>
                  </a:lnTo>
                  <a:lnTo>
                    <a:pt x="38" y="398"/>
                  </a:lnTo>
                  <a:lnTo>
                    <a:pt x="39" y="393"/>
                  </a:lnTo>
                  <a:lnTo>
                    <a:pt x="37" y="388"/>
                  </a:lnTo>
                  <a:lnTo>
                    <a:pt x="35" y="382"/>
                  </a:lnTo>
                  <a:lnTo>
                    <a:pt x="35" y="382"/>
                  </a:lnTo>
                  <a:lnTo>
                    <a:pt x="34" y="382"/>
                  </a:lnTo>
                  <a:lnTo>
                    <a:pt x="33" y="383"/>
                  </a:lnTo>
                  <a:lnTo>
                    <a:pt x="32" y="386"/>
                  </a:lnTo>
                  <a:lnTo>
                    <a:pt x="32" y="386"/>
                  </a:lnTo>
                  <a:lnTo>
                    <a:pt x="31" y="385"/>
                  </a:lnTo>
                  <a:lnTo>
                    <a:pt x="29" y="382"/>
                  </a:lnTo>
                  <a:lnTo>
                    <a:pt x="31" y="378"/>
                  </a:lnTo>
                  <a:lnTo>
                    <a:pt x="32" y="374"/>
                  </a:lnTo>
                  <a:lnTo>
                    <a:pt x="31" y="373"/>
                  </a:lnTo>
                  <a:lnTo>
                    <a:pt x="29" y="371"/>
                  </a:lnTo>
                  <a:lnTo>
                    <a:pt x="29" y="371"/>
                  </a:lnTo>
                  <a:lnTo>
                    <a:pt x="28" y="374"/>
                  </a:lnTo>
                  <a:lnTo>
                    <a:pt x="26" y="376"/>
                  </a:lnTo>
                  <a:lnTo>
                    <a:pt x="25" y="377"/>
                  </a:lnTo>
                  <a:lnTo>
                    <a:pt x="24" y="377"/>
                  </a:lnTo>
                  <a:lnTo>
                    <a:pt x="23" y="376"/>
                  </a:lnTo>
                  <a:lnTo>
                    <a:pt x="22" y="374"/>
                  </a:lnTo>
                  <a:lnTo>
                    <a:pt x="22" y="374"/>
                  </a:lnTo>
                  <a:lnTo>
                    <a:pt x="21" y="375"/>
                  </a:lnTo>
                  <a:lnTo>
                    <a:pt x="20" y="377"/>
                  </a:lnTo>
                  <a:lnTo>
                    <a:pt x="19" y="381"/>
                  </a:lnTo>
                  <a:lnTo>
                    <a:pt x="19" y="381"/>
                  </a:lnTo>
                  <a:lnTo>
                    <a:pt x="11" y="381"/>
                  </a:lnTo>
                  <a:lnTo>
                    <a:pt x="11" y="381"/>
                  </a:lnTo>
                  <a:lnTo>
                    <a:pt x="14" y="380"/>
                  </a:lnTo>
                  <a:lnTo>
                    <a:pt x="15" y="379"/>
                  </a:lnTo>
                  <a:lnTo>
                    <a:pt x="16" y="377"/>
                  </a:lnTo>
                  <a:lnTo>
                    <a:pt x="16" y="375"/>
                  </a:lnTo>
                  <a:lnTo>
                    <a:pt x="15" y="363"/>
                  </a:lnTo>
                  <a:lnTo>
                    <a:pt x="15" y="363"/>
                  </a:lnTo>
                  <a:lnTo>
                    <a:pt x="17" y="365"/>
                  </a:lnTo>
                  <a:lnTo>
                    <a:pt x="17" y="363"/>
                  </a:lnTo>
                  <a:lnTo>
                    <a:pt x="17" y="361"/>
                  </a:lnTo>
                  <a:lnTo>
                    <a:pt x="17" y="360"/>
                  </a:lnTo>
                  <a:lnTo>
                    <a:pt x="18" y="359"/>
                  </a:lnTo>
                  <a:lnTo>
                    <a:pt x="18" y="359"/>
                  </a:lnTo>
                  <a:lnTo>
                    <a:pt x="19" y="361"/>
                  </a:lnTo>
                  <a:lnTo>
                    <a:pt x="20" y="362"/>
                  </a:lnTo>
                  <a:lnTo>
                    <a:pt x="22" y="362"/>
                  </a:lnTo>
                  <a:lnTo>
                    <a:pt x="22" y="362"/>
                  </a:lnTo>
                  <a:lnTo>
                    <a:pt x="20" y="357"/>
                  </a:lnTo>
                  <a:lnTo>
                    <a:pt x="18" y="352"/>
                  </a:lnTo>
                  <a:lnTo>
                    <a:pt x="18" y="349"/>
                  </a:lnTo>
                  <a:lnTo>
                    <a:pt x="18" y="347"/>
                  </a:lnTo>
                  <a:lnTo>
                    <a:pt x="19" y="345"/>
                  </a:lnTo>
                  <a:lnTo>
                    <a:pt x="22" y="342"/>
                  </a:lnTo>
                  <a:lnTo>
                    <a:pt x="22" y="342"/>
                  </a:lnTo>
                  <a:lnTo>
                    <a:pt x="22" y="337"/>
                  </a:lnTo>
                  <a:lnTo>
                    <a:pt x="24" y="331"/>
                  </a:lnTo>
                  <a:lnTo>
                    <a:pt x="27" y="327"/>
                  </a:lnTo>
                  <a:lnTo>
                    <a:pt x="32" y="322"/>
                  </a:lnTo>
                  <a:lnTo>
                    <a:pt x="40" y="313"/>
                  </a:lnTo>
                  <a:lnTo>
                    <a:pt x="43" y="309"/>
                  </a:lnTo>
                  <a:lnTo>
                    <a:pt x="46" y="303"/>
                  </a:lnTo>
                  <a:lnTo>
                    <a:pt x="46" y="303"/>
                  </a:lnTo>
                  <a:lnTo>
                    <a:pt x="47" y="305"/>
                  </a:lnTo>
                  <a:lnTo>
                    <a:pt x="48" y="305"/>
                  </a:lnTo>
                  <a:lnTo>
                    <a:pt x="49" y="304"/>
                  </a:lnTo>
                  <a:lnTo>
                    <a:pt x="51" y="303"/>
                  </a:lnTo>
                  <a:lnTo>
                    <a:pt x="53" y="299"/>
                  </a:lnTo>
                  <a:lnTo>
                    <a:pt x="53" y="295"/>
                  </a:lnTo>
                  <a:lnTo>
                    <a:pt x="53" y="295"/>
                  </a:lnTo>
                  <a:lnTo>
                    <a:pt x="56" y="297"/>
                  </a:lnTo>
                  <a:lnTo>
                    <a:pt x="58" y="296"/>
                  </a:lnTo>
                  <a:lnTo>
                    <a:pt x="59" y="295"/>
                  </a:lnTo>
                  <a:lnTo>
                    <a:pt x="60" y="293"/>
                  </a:lnTo>
                  <a:lnTo>
                    <a:pt x="61" y="292"/>
                  </a:lnTo>
                  <a:lnTo>
                    <a:pt x="62" y="290"/>
                  </a:lnTo>
                  <a:lnTo>
                    <a:pt x="65" y="289"/>
                  </a:lnTo>
                  <a:lnTo>
                    <a:pt x="68" y="290"/>
                  </a:lnTo>
                  <a:lnTo>
                    <a:pt x="68" y="290"/>
                  </a:lnTo>
                  <a:lnTo>
                    <a:pt x="68" y="285"/>
                  </a:lnTo>
                  <a:lnTo>
                    <a:pt x="69" y="280"/>
                  </a:lnTo>
                  <a:lnTo>
                    <a:pt x="69" y="276"/>
                  </a:lnTo>
                  <a:lnTo>
                    <a:pt x="69" y="270"/>
                  </a:lnTo>
                  <a:lnTo>
                    <a:pt x="69" y="270"/>
                  </a:lnTo>
                  <a:lnTo>
                    <a:pt x="72" y="271"/>
                  </a:lnTo>
                  <a:lnTo>
                    <a:pt x="74" y="270"/>
                  </a:lnTo>
                  <a:lnTo>
                    <a:pt x="74" y="269"/>
                  </a:lnTo>
                  <a:lnTo>
                    <a:pt x="74" y="266"/>
                  </a:lnTo>
                  <a:lnTo>
                    <a:pt x="74" y="266"/>
                  </a:lnTo>
                  <a:lnTo>
                    <a:pt x="77" y="267"/>
                  </a:lnTo>
                  <a:lnTo>
                    <a:pt x="79" y="266"/>
                  </a:lnTo>
                  <a:lnTo>
                    <a:pt x="81" y="265"/>
                  </a:lnTo>
                  <a:lnTo>
                    <a:pt x="84" y="263"/>
                  </a:lnTo>
                  <a:lnTo>
                    <a:pt x="84" y="263"/>
                  </a:lnTo>
                  <a:lnTo>
                    <a:pt x="84" y="254"/>
                  </a:lnTo>
                  <a:lnTo>
                    <a:pt x="84" y="254"/>
                  </a:lnTo>
                  <a:lnTo>
                    <a:pt x="87" y="253"/>
                  </a:lnTo>
                  <a:lnTo>
                    <a:pt x="91" y="251"/>
                  </a:lnTo>
                  <a:lnTo>
                    <a:pt x="95" y="246"/>
                  </a:lnTo>
                  <a:lnTo>
                    <a:pt x="99" y="239"/>
                  </a:lnTo>
                  <a:lnTo>
                    <a:pt x="102" y="232"/>
                  </a:lnTo>
                  <a:lnTo>
                    <a:pt x="106" y="226"/>
                  </a:lnTo>
                  <a:lnTo>
                    <a:pt x="109" y="219"/>
                  </a:lnTo>
                  <a:lnTo>
                    <a:pt x="115" y="214"/>
                  </a:lnTo>
                  <a:lnTo>
                    <a:pt x="118" y="213"/>
                  </a:lnTo>
                  <a:lnTo>
                    <a:pt x="122" y="211"/>
                  </a:lnTo>
                  <a:lnTo>
                    <a:pt x="122" y="211"/>
                  </a:lnTo>
                  <a:lnTo>
                    <a:pt x="122" y="209"/>
                  </a:lnTo>
                  <a:lnTo>
                    <a:pt x="123" y="207"/>
                  </a:lnTo>
                  <a:lnTo>
                    <a:pt x="123" y="205"/>
                  </a:lnTo>
                  <a:lnTo>
                    <a:pt x="123" y="203"/>
                  </a:lnTo>
                  <a:lnTo>
                    <a:pt x="123" y="203"/>
                  </a:lnTo>
                  <a:lnTo>
                    <a:pt x="125" y="204"/>
                  </a:lnTo>
                  <a:lnTo>
                    <a:pt x="126" y="206"/>
                  </a:lnTo>
                  <a:lnTo>
                    <a:pt x="127" y="209"/>
                  </a:lnTo>
                  <a:lnTo>
                    <a:pt x="130" y="210"/>
                  </a:lnTo>
                  <a:lnTo>
                    <a:pt x="130" y="210"/>
                  </a:lnTo>
                  <a:lnTo>
                    <a:pt x="134" y="208"/>
                  </a:lnTo>
                  <a:lnTo>
                    <a:pt x="135" y="206"/>
                  </a:lnTo>
                  <a:lnTo>
                    <a:pt x="135" y="203"/>
                  </a:lnTo>
                  <a:lnTo>
                    <a:pt x="135" y="203"/>
                  </a:lnTo>
                  <a:lnTo>
                    <a:pt x="134" y="202"/>
                  </a:lnTo>
                  <a:lnTo>
                    <a:pt x="133" y="201"/>
                  </a:lnTo>
                  <a:lnTo>
                    <a:pt x="129" y="200"/>
                  </a:lnTo>
                  <a:lnTo>
                    <a:pt x="126" y="198"/>
                  </a:lnTo>
                  <a:lnTo>
                    <a:pt x="124" y="196"/>
                  </a:lnTo>
                  <a:lnTo>
                    <a:pt x="124" y="196"/>
                  </a:lnTo>
                  <a:lnTo>
                    <a:pt x="128" y="190"/>
                  </a:lnTo>
                  <a:lnTo>
                    <a:pt x="130" y="187"/>
                  </a:lnTo>
                  <a:lnTo>
                    <a:pt x="130" y="184"/>
                  </a:lnTo>
                  <a:lnTo>
                    <a:pt x="130" y="184"/>
                  </a:lnTo>
                  <a:lnTo>
                    <a:pt x="133" y="184"/>
                  </a:lnTo>
                  <a:lnTo>
                    <a:pt x="134" y="185"/>
                  </a:lnTo>
                  <a:lnTo>
                    <a:pt x="135" y="186"/>
                  </a:lnTo>
                  <a:lnTo>
                    <a:pt x="136" y="186"/>
                  </a:lnTo>
                  <a:lnTo>
                    <a:pt x="136" y="186"/>
                  </a:lnTo>
                  <a:lnTo>
                    <a:pt x="138" y="184"/>
                  </a:lnTo>
                  <a:lnTo>
                    <a:pt x="139" y="182"/>
                  </a:lnTo>
                  <a:lnTo>
                    <a:pt x="141" y="176"/>
                  </a:lnTo>
                  <a:lnTo>
                    <a:pt x="141" y="170"/>
                  </a:lnTo>
                  <a:lnTo>
                    <a:pt x="140" y="166"/>
                  </a:lnTo>
                  <a:lnTo>
                    <a:pt x="140" y="166"/>
                  </a:lnTo>
                  <a:lnTo>
                    <a:pt x="134" y="171"/>
                  </a:lnTo>
                  <a:lnTo>
                    <a:pt x="127" y="177"/>
                  </a:lnTo>
                  <a:lnTo>
                    <a:pt x="122" y="185"/>
                  </a:lnTo>
                  <a:lnTo>
                    <a:pt x="120" y="189"/>
                  </a:lnTo>
                  <a:lnTo>
                    <a:pt x="119" y="193"/>
                  </a:lnTo>
                  <a:lnTo>
                    <a:pt x="119" y="193"/>
                  </a:lnTo>
                  <a:lnTo>
                    <a:pt x="112" y="193"/>
                  </a:lnTo>
                  <a:lnTo>
                    <a:pt x="112" y="193"/>
                  </a:lnTo>
                  <a:lnTo>
                    <a:pt x="111" y="197"/>
                  </a:lnTo>
                  <a:lnTo>
                    <a:pt x="109" y="201"/>
                  </a:lnTo>
                  <a:lnTo>
                    <a:pt x="108" y="205"/>
                  </a:lnTo>
                  <a:lnTo>
                    <a:pt x="106" y="207"/>
                  </a:lnTo>
                  <a:lnTo>
                    <a:pt x="106" y="207"/>
                  </a:lnTo>
                  <a:lnTo>
                    <a:pt x="104" y="207"/>
                  </a:lnTo>
                  <a:lnTo>
                    <a:pt x="103" y="206"/>
                  </a:lnTo>
                  <a:lnTo>
                    <a:pt x="102" y="206"/>
                  </a:lnTo>
                  <a:lnTo>
                    <a:pt x="101" y="206"/>
                  </a:lnTo>
                  <a:lnTo>
                    <a:pt x="101" y="206"/>
                  </a:lnTo>
                  <a:lnTo>
                    <a:pt x="100" y="206"/>
                  </a:lnTo>
                  <a:lnTo>
                    <a:pt x="99" y="207"/>
                  </a:lnTo>
                  <a:lnTo>
                    <a:pt x="99" y="210"/>
                  </a:lnTo>
                  <a:lnTo>
                    <a:pt x="99" y="213"/>
                  </a:lnTo>
                  <a:lnTo>
                    <a:pt x="99" y="215"/>
                  </a:lnTo>
                  <a:lnTo>
                    <a:pt x="99" y="215"/>
                  </a:lnTo>
                  <a:lnTo>
                    <a:pt x="86" y="230"/>
                  </a:lnTo>
                  <a:lnTo>
                    <a:pt x="73" y="244"/>
                  </a:lnTo>
                  <a:lnTo>
                    <a:pt x="47" y="272"/>
                  </a:lnTo>
                  <a:lnTo>
                    <a:pt x="47" y="272"/>
                  </a:lnTo>
                  <a:lnTo>
                    <a:pt x="47" y="275"/>
                  </a:lnTo>
                  <a:lnTo>
                    <a:pt x="46" y="277"/>
                  </a:lnTo>
                  <a:lnTo>
                    <a:pt x="43" y="280"/>
                  </a:lnTo>
                  <a:lnTo>
                    <a:pt x="42" y="283"/>
                  </a:lnTo>
                  <a:lnTo>
                    <a:pt x="40" y="285"/>
                  </a:lnTo>
                  <a:lnTo>
                    <a:pt x="40" y="288"/>
                  </a:lnTo>
                  <a:lnTo>
                    <a:pt x="40" y="291"/>
                  </a:lnTo>
                  <a:lnTo>
                    <a:pt x="40" y="291"/>
                  </a:lnTo>
                  <a:lnTo>
                    <a:pt x="39" y="292"/>
                  </a:lnTo>
                  <a:lnTo>
                    <a:pt x="37" y="292"/>
                  </a:lnTo>
                  <a:lnTo>
                    <a:pt x="36" y="295"/>
                  </a:lnTo>
                  <a:lnTo>
                    <a:pt x="33" y="297"/>
                  </a:lnTo>
                  <a:lnTo>
                    <a:pt x="32" y="297"/>
                  </a:lnTo>
                  <a:lnTo>
                    <a:pt x="29" y="297"/>
                  </a:lnTo>
                  <a:lnTo>
                    <a:pt x="29" y="297"/>
                  </a:lnTo>
                  <a:lnTo>
                    <a:pt x="25" y="304"/>
                  </a:lnTo>
                  <a:lnTo>
                    <a:pt x="23" y="307"/>
                  </a:lnTo>
                  <a:lnTo>
                    <a:pt x="22" y="310"/>
                  </a:lnTo>
                  <a:lnTo>
                    <a:pt x="22" y="310"/>
                  </a:lnTo>
                  <a:lnTo>
                    <a:pt x="19" y="310"/>
                  </a:lnTo>
                  <a:lnTo>
                    <a:pt x="16" y="310"/>
                  </a:lnTo>
                  <a:lnTo>
                    <a:pt x="15" y="311"/>
                  </a:lnTo>
                  <a:lnTo>
                    <a:pt x="14" y="313"/>
                  </a:lnTo>
                  <a:lnTo>
                    <a:pt x="11" y="316"/>
                  </a:lnTo>
                  <a:lnTo>
                    <a:pt x="9" y="317"/>
                  </a:lnTo>
                  <a:lnTo>
                    <a:pt x="6" y="317"/>
                  </a:lnTo>
                  <a:lnTo>
                    <a:pt x="6" y="317"/>
                  </a:lnTo>
                  <a:lnTo>
                    <a:pt x="6" y="312"/>
                  </a:lnTo>
                  <a:lnTo>
                    <a:pt x="4" y="309"/>
                  </a:lnTo>
                  <a:lnTo>
                    <a:pt x="2" y="306"/>
                  </a:lnTo>
                  <a:lnTo>
                    <a:pt x="0" y="303"/>
                  </a:lnTo>
                  <a:lnTo>
                    <a:pt x="0" y="303"/>
                  </a:lnTo>
                  <a:lnTo>
                    <a:pt x="2" y="298"/>
                  </a:lnTo>
                  <a:lnTo>
                    <a:pt x="5" y="293"/>
                  </a:lnTo>
                  <a:lnTo>
                    <a:pt x="13" y="286"/>
                  </a:lnTo>
                  <a:lnTo>
                    <a:pt x="20" y="277"/>
                  </a:lnTo>
                  <a:lnTo>
                    <a:pt x="23" y="274"/>
                  </a:lnTo>
                  <a:lnTo>
                    <a:pt x="26" y="269"/>
                  </a:lnTo>
                  <a:lnTo>
                    <a:pt x="26" y="269"/>
                  </a:lnTo>
                  <a:lnTo>
                    <a:pt x="32" y="269"/>
                  </a:lnTo>
                  <a:lnTo>
                    <a:pt x="32" y="269"/>
                  </a:lnTo>
                  <a:lnTo>
                    <a:pt x="32" y="263"/>
                  </a:lnTo>
                  <a:lnTo>
                    <a:pt x="33" y="257"/>
                  </a:lnTo>
                  <a:lnTo>
                    <a:pt x="36" y="248"/>
                  </a:lnTo>
                  <a:lnTo>
                    <a:pt x="39" y="239"/>
                  </a:lnTo>
                  <a:lnTo>
                    <a:pt x="42" y="231"/>
                  </a:lnTo>
                  <a:lnTo>
                    <a:pt x="42" y="231"/>
                  </a:lnTo>
                  <a:lnTo>
                    <a:pt x="44" y="229"/>
                  </a:lnTo>
                  <a:lnTo>
                    <a:pt x="47" y="226"/>
                  </a:lnTo>
                  <a:lnTo>
                    <a:pt x="52" y="218"/>
                  </a:lnTo>
                  <a:lnTo>
                    <a:pt x="54" y="211"/>
                  </a:lnTo>
                  <a:lnTo>
                    <a:pt x="54" y="208"/>
                  </a:lnTo>
                  <a:lnTo>
                    <a:pt x="53" y="206"/>
                  </a:lnTo>
                  <a:lnTo>
                    <a:pt x="53" y="206"/>
                  </a:lnTo>
                  <a:lnTo>
                    <a:pt x="53" y="208"/>
                  </a:lnTo>
                  <a:lnTo>
                    <a:pt x="52" y="210"/>
                  </a:lnTo>
                  <a:lnTo>
                    <a:pt x="49" y="212"/>
                  </a:lnTo>
                  <a:lnTo>
                    <a:pt x="46" y="215"/>
                  </a:lnTo>
                  <a:lnTo>
                    <a:pt x="46" y="217"/>
                  </a:lnTo>
                  <a:lnTo>
                    <a:pt x="46" y="221"/>
                  </a:lnTo>
                  <a:lnTo>
                    <a:pt x="46" y="221"/>
                  </a:lnTo>
                  <a:lnTo>
                    <a:pt x="43" y="221"/>
                  </a:lnTo>
                  <a:lnTo>
                    <a:pt x="41" y="222"/>
                  </a:lnTo>
                  <a:lnTo>
                    <a:pt x="39" y="223"/>
                  </a:lnTo>
                  <a:lnTo>
                    <a:pt x="37" y="226"/>
                  </a:lnTo>
                  <a:lnTo>
                    <a:pt x="35" y="232"/>
                  </a:lnTo>
                  <a:lnTo>
                    <a:pt x="32" y="238"/>
                  </a:lnTo>
                  <a:lnTo>
                    <a:pt x="32" y="238"/>
                  </a:lnTo>
                  <a:lnTo>
                    <a:pt x="29" y="237"/>
                  </a:lnTo>
                  <a:lnTo>
                    <a:pt x="27" y="236"/>
                  </a:lnTo>
                  <a:lnTo>
                    <a:pt x="26" y="235"/>
                  </a:lnTo>
                  <a:lnTo>
                    <a:pt x="23" y="236"/>
                  </a:lnTo>
                  <a:lnTo>
                    <a:pt x="23" y="236"/>
                  </a:lnTo>
                  <a:lnTo>
                    <a:pt x="23" y="230"/>
                  </a:lnTo>
                  <a:lnTo>
                    <a:pt x="23" y="225"/>
                  </a:lnTo>
                  <a:lnTo>
                    <a:pt x="24" y="221"/>
                  </a:lnTo>
                  <a:lnTo>
                    <a:pt x="26" y="216"/>
                  </a:lnTo>
                  <a:lnTo>
                    <a:pt x="32" y="209"/>
                  </a:lnTo>
                  <a:lnTo>
                    <a:pt x="38" y="203"/>
                  </a:lnTo>
                  <a:lnTo>
                    <a:pt x="44" y="196"/>
                  </a:lnTo>
                  <a:lnTo>
                    <a:pt x="51" y="189"/>
                  </a:lnTo>
                  <a:lnTo>
                    <a:pt x="54" y="186"/>
                  </a:lnTo>
                  <a:lnTo>
                    <a:pt x="56" y="181"/>
                  </a:lnTo>
                  <a:lnTo>
                    <a:pt x="57" y="175"/>
                  </a:lnTo>
                  <a:lnTo>
                    <a:pt x="57" y="170"/>
                  </a:lnTo>
                  <a:lnTo>
                    <a:pt x="57" y="170"/>
                  </a:lnTo>
                  <a:lnTo>
                    <a:pt x="62" y="168"/>
                  </a:lnTo>
                  <a:lnTo>
                    <a:pt x="65" y="166"/>
                  </a:lnTo>
                  <a:lnTo>
                    <a:pt x="68" y="162"/>
                  </a:lnTo>
                  <a:lnTo>
                    <a:pt x="69" y="156"/>
                  </a:lnTo>
                  <a:lnTo>
                    <a:pt x="69" y="156"/>
                  </a:lnTo>
                  <a:lnTo>
                    <a:pt x="73" y="157"/>
                  </a:lnTo>
                  <a:lnTo>
                    <a:pt x="74" y="161"/>
                  </a:lnTo>
                  <a:lnTo>
                    <a:pt x="76" y="166"/>
                  </a:lnTo>
                  <a:lnTo>
                    <a:pt x="76" y="166"/>
                  </a:lnTo>
                  <a:lnTo>
                    <a:pt x="77" y="154"/>
                  </a:lnTo>
                  <a:lnTo>
                    <a:pt x="78" y="142"/>
                  </a:lnTo>
                  <a:lnTo>
                    <a:pt x="78" y="142"/>
                  </a:lnTo>
                  <a:lnTo>
                    <a:pt x="83" y="151"/>
                  </a:lnTo>
                  <a:lnTo>
                    <a:pt x="88" y="163"/>
                  </a:lnTo>
                  <a:lnTo>
                    <a:pt x="88" y="163"/>
                  </a:lnTo>
                  <a:lnTo>
                    <a:pt x="89" y="157"/>
                  </a:lnTo>
                  <a:lnTo>
                    <a:pt x="92" y="152"/>
                  </a:lnTo>
                  <a:lnTo>
                    <a:pt x="93" y="148"/>
                  </a:lnTo>
                  <a:lnTo>
                    <a:pt x="95" y="144"/>
                  </a:lnTo>
                  <a:lnTo>
                    <a:pt x="95" y="144"/>
                  </a:lnTo>
                  <a:lnTo>
                    <a:pt x="97" y="146"/>
                  </a:lnTo>
                  <a:lnTo>
                    <a:pt x="99" y="147"/>
                  </a:lnTo>
                  <a:lnTo>
                    <a:pt x="101" y="147"/>
                  </a:lnTo>
                  <a:lnTo>
                    <a:pt x="103" y="148"/>
                  </a:lnTo>
                  <a:lnTo>
                    <a:pt x="103" y="148"/>
                  </a:lnTo>
                  <a:lnTo>
                    <a:pt x="105" y="147"/>
                  </a:lnTo>
                  <a:lnTo>
                    <a:pt x="105" y="145"/>
                  </a:lnTo>
                  <a:lnTo>
                    <a:pt x="106" y="144"/>
                  </a:lnTo>
                  <a:lnTo>
                    <a:pt x="109" y="144"/>
                  </a:lnTo>
                  <a:lnTo>
                    <a:pt x="109" y="144"/>
                  </a:lnTo>
                  <a:lnTo>
                    <a:pt x="109" y="140"/>
                  </a:lnTo>
                  <a:lnTo>
                    <a:pt x="108" y="137"/>
                  </a:lnTo>
                  <a:lnTo>
                    <a:pt x="107" y="135"/>
                  </a:lnTo>
                  <a:lnTo>
                    <a:pt x="107" y="131"/>
                  </a:lnTo>
                  <a:lnTo>
                    <a:pt x="107" y="131"/>
                  </a:lnTo>
                  <a:lnTo>
                    <a:pt x="107" y="130"/>
                  </a:lnTo>
                  <a:lnTo>
                    <a:pt x="105" y="131"/>
                  </a:lnTo>
                  <a:lnTo>
                    <a:pt x="104" y="131"/>
                  </a:lnTo>
                  <a:lnTo>
                    <a:pt x="102" y="130"/>
                  </a:lnTo>
                  <a:lnTo>
                    <a:pt x="102" y="130"/>
                  </a:lnTo>
                  <a:lnTo>
                    <a:pt x="101" y="131"/>
                  </a:lnTo>
                  <a:lnTo>
                    <a:pt x="100" y="133"/>
                  </a:lnTo>
                  <a:lnTo>
                    <a:pt x="101" y="137"/>
                  </a:lnTo>
                  <a:lnTo>
                    <a:pt x="101" y="137"/>
                  </a:lnTo>
                  <a:lnTo>
                    <a:pt x="99" y="137"/>
                  </a:lnTo>
                  <a:lnTo>
                    <a:pt x="99" y="137"/>
                  </a:lnTo>
                  <a:lnTo>
                    <a:pt x="98" y="135"/>
                  </a:lnTo>
                  <a:lnTo>
                    <a:pt x="98" y="133"/>
                  </a:lnTo>
                  <a:lnTo>
                    <a:pt x="97" y="131"/>
                  </a:lnTo>
                  <a:lnTo>
                    <a:pt x="97" y="131"/>
                  </a:lnTo>
                  <a:lnTo>
                    <a:pt x="93" y="131"/>
                  </a:lnTo>
                  <a:lnTo>
                    <a:pt x="91" y="132"/>
                  </a:lnTo>
                  <a:lnTo>
                    <a:pt x="88" y="134"/>
                  </a:lnTo>
                  <a:lnTo>
                    <a:pt x="88" y="137"/>
                  </a:lnTo>
                  <a:lnTo>
                    <a:pt x="88" y="137"/>
                  </a:lnTo>
                  <a:lnTo>
                    <a:pt x="86" y="135"/>
                  </a:lnTo>
                  <a:lnTo>
                    <a:pt x="86" y="133"/>
                  </a:lnTo>
                  <a:lnTo>
                    <a:pt x="89" y="131"/>
                  </a:lnTo>
                  <a:lnTo>
                    <a:pt x="93" y="128"/>
                  </a:lnTo>
                  <a:lnTo>
                    <a:pt x="94" y="126"/>
                  </a:lnTo>
                  <a:lnTo>
                    <a:pt x="94" y="124"/>
                  </a:lnTo>
                  <a:lnTo>
                    <a:pt x="94" y="124"/>
                  </a:lnTo>
                  <a:lnTo>
                    <a:pt x="96" y="125"/>
                  </a:lnTo>
                  <a:lnTo>
                    <a:pt x="97" y="126"/>
                  </a:lnTo>
                  <a:lnTo>
                    <a:pt x="99" y="129"/>
                  </a:lnTo>
                  <a:lnTo>
                    <a:pt x="99" y="129"/>
                  </a:lnTo>
                  <a:lnTo>
                    <a:pt x="101" y="126"/>
                  </a:lnTo>
                  <a:lnTo>
                    <a:pt x="102" y="123"/>
                  </a:lnTo>
                  <a:lnTo>
                    <a:pt x="102" y="113"/>
                  </a:lnTo>
                  <a:lnTo>
                    <a:pt x="102" y="113"/>
                  </a:lnTo>
                  <a:lnTo>
                    <a:pt x="106" y="113"/>
                  </a:lnTo>
                  <a:lnTo>
                    <a:pt x="109" y="114"/>
                  </a:lnTo>
                  <a:lnTo>
                    <a:pt x="113" y="115"/>
                  </a:lnTo>
                  <a:lnTo>
                    <a:pt x="116" y="116"/>
                  </a:lnTo>
                  <a:lnTo>
                    <a:pt x="116" y="116"/>
                  </a:lnTo>
                  <a:lnTo>
                    <a:pt x="115" y="114"/>
                  </a:lnTo>
                  <a:lnTo>
                    <a:pt x="114" y="112"/>
                  </a:lnTo>
                  <a:lnTo>
                    <a:pt x="113" y="110"/>
                  </a:lnTo>
                  <a:lnTo>
                    <a:pt x="112" y="108"/>
                  </a:lnTo>
                  <a:lnTo>
                    <a:pt x="112" y="108"/>
                  </a:lnTo>
                  <a:lnTo>
                    <a:pt x="112" y="106"/>
                  </a:lnTo>
                  <a:lnTo>
                    <a:pt x="113" y="105"/>
                  </a:lnTo>
                  <a:lnTo>
                    <a:pt x="115" y="104"/>
                  </a:lnTo>
                  <a:lnTo>
                    <a:pt x="116" y="103"/>
                  </a:lnTo>
                  <a:lnTo>
                    <a:pt x="117" y="101"/>
                  </a:lnTo>
                  <a:lnTo>
                    <a:pt x="116" y="99"/>
                  </a:lnTo>
                  <a:lnTo>
                    <a:pt x="116" y="99"/>
                  </a:lnTo>
                  <a:close/>
                  <a:moveTo>
                    <a:pt x="148" y="32"/>
                  </a:moveTo>
                  <a:lnTo>
                    <a:pt x="148" y="32"/>
                  </a:lnTo>
                  <a:lnTo>
                    <a:pt x="148" y="25"/>
                  </a:lnTo>
                  <a:lnTo>
                    <a:pt x="147" y="22"/>
                  </a:lnTo>
                  <a:lnTo>
                    <a:pt x="147" y="21"/>
                  </a:lnTo>
                  <a:lnTo>
                    <a:pt x="145" y="21"/>
                  </a:lnTo>
                  <a:lnTo>
                    <a:pt x="145" y="21"/>
                  </a:lnTo>
                  <a:lnTo>
                    <a:pt x="144" y="28"/>
                  </a:lnTo>
                  <a:lnTo>
                    <a:pt x="145" y="30"/>
                  </a:lnTo>
                  <a:lnTo>
                    <a:pt x="146" y="31"/>
                  </a:lnTo>
                  <a:lnTo>
                    <a:pt x="148" y="32"/>
                  </a:lnTo>
                  <a:lnTo>
                    <a:pt x="148" y="32"/>
                  </a:lnTo>
                  <a:close/>
                  <a:moveTo>
                    <a:pt x="160" y="43"/>
                  </a:moveTo>
                  <a:lnTo>
                    <a:pt x="160" y="43"/>
                  </a:lnTo>
                  <a:lnTo>
                    <a:pt x="159" y="40"/>
                  </a:lnTo>
                  <a:lnTo>
                    <a:pt x="158" y="37"/>
                  </a:lnTo>
                  <a:lnTo>
                    <a:pt x="156" y="34"/>
                  </a:lnTo>
                  <a:lnTo>
                    <a:pt x="153" y="34"/>
                  </a:lnTo>
                  <a:lnTo>
                    <a:pt x="153" y="34"/>
                  </a:lnTo>
                  <a:lnTo>
                    <a:pt x="154" y="38"/>
                  </a:lnTo>
                  <a:lnTo>
                    <a:pt x="155" y="41"/>
                  </a:lnTo>
                  <a:lnTo>
                    <a:pt x="157" y="42"/>
                  </a:lnTo>
                  <a:lnTo>
                    <a:pt x="160" y="43"/>
                  </a:lnTo>
                  <a:lnTo>
                    <a:pt x="160" y="43"/>
                  </a:lnTo>
                  <a:close/>
                  <a:moveTo>
                    <a:pt x="169" y="47"/>
                  </a:moveTo>
                  <a:lnTo>
                    <a:pt x="169" y="47"/>
                  </a:lnTo>
                  <a:lnTo>
                    <a:pt x="170" y="44"/>
                  </a:lnTo>
                  <a:lnTo>
                    <a:pt x="172" y="43"/>
                  </a:lnTo>
                  <a:lnTo>
                    <a:pt x="174" y="41"/>
                  </a:lnTo>
                  <a:lnTo>
                    <a:pt x="174" y="37"/>
                  </a:lnTo>
                  <a:lnTo>
                    <a:pt x="174" y="37"/>
                  </a:lnTo>
                  <a:lnTo>
                    <a:pt x="169" y="37"/>
                  </a:lnTo>
                  <a:lnTo>
                    <a:pt x="169" y="37"/>
                  </a:lnTo>
                  <a:lnTo>
                    <a:pt x="169" y="40"/>
                  </a:lnTo>
                  <a:lnTo>
                    <a:pt x="168" y="43"/>
                  </a:lnTo>
                  <a:lnTo>
                    <a:pt x="168" y="45"/>
                  </a:lnTo>
                  <a:lnTo>
                    <a:pt x="168" y="46"/>
                  </a:lnTo>
                  <a:lnTo>
                    <a:pt x="169" y="47"/>
                  </a:lnTo>
                  <a:lnTo>
                    <a:pt x="169" y="47"/>
                  </a:lnTo>
                  <a:close/>
                  <a:moveTo>
                    <a:pt x="158" y="66"/>
                  </a:moveTo>
                  <a:lnTo>
                    <a:pt x="158" y="66"/>
                  </a:lnTo>
                  <a:lnTo>
                    <a:pt x="158" y="62"/>
                  </a:lnTo>
                  <a:lnTo>
                    <a:pt x="158" y="55"/>
                  </a:lnTo>
                  <a:lnTo>
                    <a:pt x="156" y="49"/>
                  </a:lnTo>
                  <a:lnTo>
                    <a:pt x="153" y="44"/>
                  </a:lnTo>
                  <a:lnTo>
                    <a:pt x="153" y="44"/>
                  </a:lnTo>
                  <a:lnTo>
                    <a:pt x="152" y="47"/>
                  </a:lnTo>
                  <a:lnTo>
                    <a:pt x="152" y="50"/>
                  </a:lnTo>
                  <a:lnTo>
                    <a:pt x="152" y="58"/>
                  </a:lnTo>
                  <a:lnTo>
                    <a:pt x="155" y="63"/>
                  </a:lnTo>
                  <a:lnTo>
                    <a:pt x="156" y="65"/>
                  </a:lnTo>
                  <a:lnTo>
                    <a:pt x="158" y="66"/>
                  </a:lnTo>
                  <a:lnTo>
                    <a:pt x="158" y="66"/>
                  </a:lnTo>
                  <a:close/>
                  <a:moveTo>
                    <a:pt x="147" y="59"/>
                  </a:moveTo>
                  <a:lnTo>
                    <a:pt x="147" y="59"/>
                  </a:lnTo>
                  <a:lnTo>
                    <a:pt x="147" y="55"/>
                  </a:lnTo>
                  <a:lnTo>
                    <a:pt x="146" y="52"/>
                  </a:lnTo>
                  <a:lnTo>
                    <a:pt x="145" y="50"/>
                  </a:lnTo>
                  <a:lnTo>
                    <a:pt x="143" y="49"/>
                  </a:lnTo>
                  <a:lnTo>
                    <a:pt x="143" y="49"/>
                  </a:lnTo>
                  <a:lnTo>
                    <a:pt x="141" y="52"/>
                  </a:lnTo>
                  <a:lnTo>
                    <a:pt x="142" y="55"/>
                  </a:lnTo>
                  <a:lnTo>
                    <a:pt x="144" y="59"/>
                  </a:lnTo>
                  <a:lnTo>
                    <a:pt x="145" y="59"/>
                  </a:lnTo>
                  <a:lnTo>
                    <a:pt x="147" y="59"/>
                  </a:lnTo>
                  <a:lnTo>
                    <a:pt x="147" y="59"/>
                  </a:lnTo>
                  <a:close/>
                  <a:moveTo>
                    <a:pt x="161" y="57"/>
                  </a:moveTo>
                  <a:lnTo>
                    <a:pt x="161" y="57"/>
                  </a:lnTo>
                  <a:lnTo>
                    <a:pt x="161" y="59"/>
                  </a:lnTo>
                  <a:lnTo>
                    <a:pt x="161" y="60"/>
                  </a:lnTo>
                  <a:lnTo>
                    <a:pt x="162" y="60"/>
                  </a:lnTo>
                  <a:lnTo>
                    <a:pt x="163" y="60"/>
                  </a:lnTo>
                  <a:lnTo>
                    <a:pt x="163" y="58"/>
                  </a:lnTo>
                  <a:lnTo>
                    <a:pt x="163" y="57"/>
                  </a:lnTo>
                  <a:lnTo>
                    <a:pt x="161" y="57"/>
                  </a:lnTo>
                  <a:lnTo>
                    <a:pt x="161" y="57"/>
                  </a:lnTo>
                  <a:close/>
                  <a:moveTo>
                    <a:pt x="132" y="84"/>
                  </a:moveTo>
                  <a:lnTo>
                    <a:pt x="132" y="84"/>
                  </a:lnTo>
                  <a:lnTo>
                    <a:pt x="132" y="90"/>
                  </a:lnTo>
                  <a:lnTo>
                    <a:pt x="133" y="96"/>
                  </a:lnTo>
                  <a:lnTo>
                    <a:pt x="134" y="101"/>
                  </a:lnTo>
                  <a:lnTo>
                    <a:pt x="136" y="102"/>
                  </a:lnTo>
                  <a:lnTo>
                    <a:pt x="137" y="104"/>
                  </a:lnTo>
                  <a:lnTo>
                    <a:pt x="137" y="104"/>
                  </a:lnTo>
                  <a:lnTo>
                    <a:pt x="139" y="102"/>
                  </a:lnTo>
                  <a:lnTo>
                    <a:pt x="139" y="101"/>
                  </a:lnTo>
                  <a:lnTo>
                    <a:pt x="138" y="99"/>
                  </a:lnTo>
                  <a:lnTo>
                    <a:pt x="136" y="96"/>
                  </a:lnTo>
                  <a:lnTo>
                    <a:pt x="136" y="94"/>
                  </a:lnTo>
                  <a:lnTo>
                    <a:pt x="136" y="93"/>
                  </a:lnTo>
                  <a:lnTo>
                    <a:pt x="136" y="93"/>
                  </a:lnTo>
                  <a:lnTo>
                    <a:pt x="137" y="89"/>
                  </a:lnTo>
                  <a:lnTo>
                    <a:pt x="138" y="86"/>
                  </a:lnTo>
                  <a:lnTo>
                    <a:pt x="138" y="82"/>
                  </a:lnTo>
                  <a:lnTo>
                    <a:pt x="138" y="81"/>
                  </a:lnTo>
                  <a:lnTo>
                    <a:pt x="136" y="80"/>
                  </a:lnTo>
                  <a:lnTo>
                    <a:pt x="136" y="80"/>
                  </a:lnTo>
                  <a:lnTo>
                    <a:pt x="136" y="82"/>
                  </a:lnTo>
                  <a:lnTo>
                    <a:pt x="135" y="83"/>
                  </a:lnTo>
                  <a:lnTo>
                    <a:pt x="134" y="84"/>
                  </a:lnTo>
                  <a:lnTo>
                    <a:pt x="132" y="84"/>
                  </a:lnTo>
                  <a:lnTo>
                    <a:pt x="132" y="84"/>
                  </a:lnTo>
                  <a:close/>
                  <a:moveTo>
                    <a:pt x="153" y="80"/>
                  </a:moveTo>
                  <a:lnTo>
                    <a:pt x="153" y="80"/>
                  </a:lnTo>
                  <a:lnTo>
                    <a:pt x="150" y="87"/>
                  </a:lnTo>
                  <a:lnTo>
                    <a:pt x="150" y="89"/>
                  </a:lnTo>
                  <a:lnTo>
                    <a:pt x="152" y="93"/>
                  </a:lnTo>
                  <a:lnTo>
                    <a:pt x="152" y="93"/>
                  </a:lnTo>
                  <a:lnTo>
                    <a:pt x="148" y="92"/>
                  </a:lnTo>
                  <a:lnTo>
                    <a:pt x="147" y="91"/>
                  </a:lnTo>
                  <a:lnTo>
                    <a:pt x="147" y="91"/>
                  </a:lnTo>
                  <a:lnTo>
                    <a:pt x="147" y="98"/>
                  </a:lnTo>
                  <a:lnTo>
                    <a:pt x="149" y="103"/>
                  </a:lnTo>
                  <a:lnTo>
                    <a:pt x="153" y="106"/>
                  </a:lnTo>
                  <a:lnTo>
                    <a:pt x="157" y="108"/>
                  </a:lnTo>
                  <a:lnTo>
                    <a:pt x="157" y="108"/>
                  </a:lnTo>
                  <a:lnTo>
                    <a:pt x="157" y="103"/>
                  </a:lnTo>
                  <a:lnTo>
                    <a:pt x="158" y="98"/>
                  </a:lnTo>
                  <a:lnTo>
                    <a:pt x="160" y="90"/>
                  </a:lnTo>
                  <a:lnTo>
                    <a:pt x="160" y="90"/>
                  </a:lnTo>
                  <a:lnTo>
                    <a:pt x="158" y="91"/>
                  </a:lnTo>
                  <a:lnTo>
                    <a:pt x="157" y="90"/>
                  </a:lnTo>
                  <a:lnTo>
                    <a:pt x="157" y="87"/>
                  </a:lnTo>
                  <a:lnTo>
                    <a:pt x="156" y="82"/>
                  </a:lnTo>
                  <a:lnTo>
                    <a:pt x="155" y="81"/>
                  </a:lnTo>
                  <a:lnTo>
                    <a:pt x="153" y="80"/>
                  </a:lnTo>
                  <a:lnTo>
                    <a:pt x="153" y="80"/>
                  </a:lnTo>
                  <a:close/>
                  <a:moveTo>
                    <a:pt x="187" y="84"/>
                  </a:moveTo>
                  <a:lnTo>
                    <a:pt x="187" y="84"/>
                  </a:lnTo>
                  <a:lnTo>
                    <a:pt x="189" y="85"/>
                  </a:lnTo>
                  <a:lnTo>
                    <a:pt x="190" y="84"/>
                  </a:lnTo>
                  <a:lnTo>
                    <a:pt x="190" y="82"/>
                  </a:lnTo>
                  <a:lnTo>
                    <a:pt x="190" y="80"/>
                  </a:lnTo>
                  <a:lnTo>
                    <a:pt x="189" y="80"/>
                  </a:lnTo>
                  <a:lnTo>
                    <a:pt x="187" y="80"/>
                  </a:lnTo>
                  <a:lnTo>
                    <a:pt x="187" y="80"/>
                  </a:lnTo>
                  <a:lnTo>
                    <a:pt x="187" y="84"/>
                  </a:lnTo>
                  <a:lnTo>
                    <a:pt x="187" y="84"/>
                  </a:lnTo>
                  <a:close/>
                  <a:moveTo>
                    <a:pt x="144" y="111"/>
                  </a:moveTo>
                  <a:lnTo>
                    <a:pt x="144" y="111"/>
                  </a:lnTo>
                  <a:lnTo>
                    <a:pt x="144" y="107"/>
                  </a:lnTo>
                  <a:lnTo>
                    <a:pt x="143" y="106"/>
                  </a:lnTo>
                  <a:lnTo>
                    <a:pt x="141" y="105"/>
                  </a:lnTo>
                  <a:lnTo>
                    <a:pt x="141" y="105"/>
                  </a:lnTo>
                  <a:lnTo>
                    <a:pt x="142" y="109"/>
                  </a:lnTo>
                  <a:lnTo>
                    <a:pt x="143" y="110"/>
                  </a:lnTo>
                  <a:lnTo>
                    <a:pt x="144" y="111"/>
                  </a:lnTo>
                  <a:lnTo>
                    <a:pt x="144" y="111"/>
                  </a:lnTo>
                  <a:close/>
                  <a:moveTo>
                    <a:pt x="122" y="115"/>
                  </a:moveTo>
                  <a:lnTo>
                    <a:pt x="122" y="115"/>
                  </a:lnTo>
                  <a:lnTo>
                    <a:pt x="121" y="110"/>
                  </a:lnTo>
                  <a:lnTo>
                    <a:pt x="120" y="108"/>
                  </a:lnTo>
                  <a:lnTo>
                    <a:pt x="118" y="108"/>
                  </a:lnTo>
                  <a:lnTo>
                    <a:pt x="118" y="108"/>
                  </a:lnTo>
                  <a:lnTo>
                    <a:pt x="118" y="113"/>
                  </a:lnTo>
                  <a:lnTo>
                    <a:pt x="119" y="114"/>
                  </a:lnTo>
                  <a:lnTo>
                    <a:pt x="122" y="115"/>
                  </a:lnTo>
                  <a:lnTo>
                    <a:pt x="122" y="115"/>
                  </a:lnTo>
                  <a:close/>
                  <a:moveTo>
                    <a:pt x="147" y="127"/>
                  </a:moveTo>
                  <a:lnTo>
                    <a:pt x="147" y="127"/>
                  </a:lnTo>
                  <a:lnTo>
                    <a:pt x="147" y="124"/>
                  </a:lnTo>
                  <a:lnTo>
                    <a:pt x="147" y="123"/>
                  </a:lnTo>
                  <a:lnTo>
                    <a:pt x="149" y="122"/>
                  </a:lnTo>
                  <a:lnTo>
                    <a:pt x="149" y="120"/>
                  </a:lnTo>
                  <a:lnTo>
                    <a:pt x="149" y="120"/>
                  </a:lnTo>
                  <a:lnTo>
                    <a:pt x="141" y="115"/>
                  </a:lnTo>
                  <a:lnTo>
                    <a:pt x="141" y="115"/>
                  </a:lnTo>
                  <a:lnTo>
                    <a:pt x="144" y="121"/>
                  </a:lnTo>
                  <a:lnTo>
                    <a:pt x="147" y="127"/>
                  </a:lnTo>
                  <a:lnTo>
                    <a:pt x="147" y="127"/>
                  </a:lnTo>
                  <a:close/>
                  <a:moveTo>
                    <a:pt x="130" y="123"/>
                  </a:moveTo>
                  <a:lnTo>
                    <a:pt x="130" y="123"/>
                  </a:lnTo>
                  <a:lnTo>
                    <a:pt x="132" y="123"/>
                  </a:lnTo>
                  <a:lnTo>
                    <a:pt x="133" y="124"/>
                  </a:lnTo>
                  <a:lnTo>
                    <a:pt x="135" y="126"/>
                  </a:lnTo>
                  <a:lnTo>
                    <a:pt x="135" y="126"/>
                  </a:lnTo>
                  <a:lnTo>
                    <a:pt x="136" y="124"/>
                  </a:lnTo>
                  <a:lnTo>
                    <a:pt x="136" y="123"/>
                  </a:lnTo>
                  <a:lnTo>
                    <a:pt x="135" y="121"/>
                  </a:lnTo>
                  <a:lnTo>
                    <a:pt x="133" y="120"/>
                  </a:lnTo>
                  <a:lnTo>
                    <a:pt x="132" y="120"/>
                  </a:lnTo>
                  <a:lnTo>
                    <a:pt x="130" y="121"/>
                  </a:lnTo>
                  <a:lnTo>
                    <a:pt x="130" y="123"/>
                  </a:lnTo>
                  <a:lnTo>
                    <a:pt x="130" y="123"/>
                  </a:lnTo>
                  <a:close/>
                  <a:moveTo>
                    <a:pt x="116" y="130"/>
                  </a:moveTo>
                  <a:lnTo>
                    <a:pt x="116" y="130"/>
                  </a:lnTo>
                  <a:lnTo>
                    <a:pt x="116" y="130"/>
                  </a:lnTo>
                  <a:lnTo>
                    <a:pt x="115" y="129"/>
                  </a:lnTo>
                  <a:lnTo>
                    <a:pt x="115" y="126"/>
                  </a:lnTo>
                  <a:lnTo>
                    <a:pt x="114" y="124"/>
                  </a:lnTo>
                  <a:lnTo>
                    <a:pt x="113" y="124"/>
                  </a:lnTo>
                  <a:lnTo>
                    <a:pt x="112" y="126"/>
                  </a:lnTo>
                  <a:lnTo>
                    <a:pt x="112" y="126"/>
                  </a:lnTo>
                  <a:lnTo>
                    <a:pt x="113" y="130"/>
                  </a:lnTo>
                  <a:lnTo>
                    <a:pt x="114" y="131"/>
                  </a:lnTo>
                  <a:lnTo>
                    <a:pt x="115" y="131"/>
                  </a:lnTo>
                  <a:lnTo>
                    <a:pt x="116" y="130"/>
                  </a:lnTo>
                  <a:lnTo>
                    <a:pt x="116" y="130"/>
                  </a:lnTo>
                  <a:close/>
                  <a:moveTo>
                    <a:pt x="143" y="134"/>
                  </a:moveTo>
                  <a:lnTo>
                    <a:pt x="143" y="134"/>
                  </a:lnTo>
                  <a:lnTo>
                    <a:pt x="143" y="131"/>
                  </a:lnTo>
                  <a:lnTo>
                    <a:pt x="142" y="128"/>
                  </a:lnTo>
                  <a:lnTo>
                    <a:pt x="141" y="127"/>
                  </a:lnTo>
                  <a:lnTo>
                    <a:pt x="139" y="126"/>
                  </a:lnTo>
                  <a:lnTo>
                    <a:pt x="139" y="126"/>
                  </a:lnTo>
                  <a:lnTo>
                    <a:pt x="139" y="132"/>
                  </a:lnTo>
                  <a:lnTo>
                    <a:pt x="140" y="133"/>
                  </a:lnTo>
                  <a:lnTo>
                    <a:pt x="143" y="134"/>
                  </a:lnTo>
                  <a:lnTo>
                    <a:pt x="143" y="134"/>
                  </a:lnTo>
                  <a:close/>
                  <a:moveTo>
                    <a:pt x="128" y="148"/>
                  </a:moveTo>
                  <a:lnTo>
                    <a:pt x="128" y="148"/>
                  </a:lnTo>
                  <a:lnTo>
                    <a:pt x="132" y="148"/>
                  </a:lnTo>
                  <a:lnTo>
                    <a:pt x="134" y="149"/>
                  </a:lnTo>
                  <a:lnTo>
                    <a:pt x="135" y="151"/>
                  </a:lnTo>
                  <a:lnTo>
                    <a:pt x="137" y="152"/>
                  </a:lnTo>
                  <a:lnTo>
                    <a:pt x="137" y="152"/>
                  </a:lnTo>
                  <a:lnTo>
                    <a:pt x="139" y="147"/>
                  </a:lnTo>
                  <a:lnTo>
                    <a:pt x="140" y="144"/>
                  </a:lnTo>
                  <a:lnTo>
                    <a:pt x="139" y="143"/>
                  </a:lnTo>
                  <a:lnTo>
                    <a:pt x="139" y="142"/>
                  </a:lnTo>
                  <a:lnTo>
                    <a:pt x="139" y="142"/>
                  </a:lnTo>
                  <a:lnTo>
                    <a:pt x="138" y="143"/>
                  </a:lnTo>
                  <a:lnTo>
                    <a:pt x="138" y="143"/>
                  </a:lnTo>
                  <a:lnTo>
                    <a:pt x="136" y="142"/>
                  </a:lnTo>
                  <a:lnTo>
                    <a:pt x="135" y="140"/>
                  </a:lnTo>
                  <a:lnTo>
                    <a:pt x="135" y="137"/>
                  </a:lnTo>
                  <a:lnTo>
                    <a:pt x="135" y="137"/>
                  </a:lnTo>
                  <a:lnTo>
                    <a:pt x="138" y="137"/>
                  </a:lnTo>
                  <a:lnTo>
                    <a:pt x="139" y="137"/>
                  </a:lnTo>
                  <a:lnTo>
                    <a:pt x="140" y="136"/>
                  </a:lnTo>
                  <a:lnTo>
                    <a:pt x="140" y="136"/>
                  </a:lnTo>
                  <a:lnTo>
                    <a:pt x="137" y="135"/>
                  </a:lnTo>
                  <a:lnTo>
                    <a:pt x="135" y="135"/>
                  </a:lnTo>
                  <a:lnTo>
                    <a:pt x="133" y="134"/>
                  </a:lnTo>
                  <a:lnTo>
                    <a:pt x="130" y="134"/>
                  </a:lnTo>
                  <a:lnTo>
                    <a:pt x="130" y="134"/>
                  </a:lnTo>
                  <a:lnTo>
                    <a:pt x="129" y="136"/>
                  </a:lnTo>
                  <a:lnTo>
                    <a:pt x="128" y="141"/>
                  </a:lnTo>
                  <a:lnTo>
                    <a:pt x="128" y="148"/>
                  </a:lnTo>
                  <a:lnTo>
                    <a:pt x="128" y="148"/>
                  </a:lnTo>
                  <a:close/>
                  <a:moveTo>
                    <a:pt x="120" y="148"/>
                  </a:moveTo>
                  <a:lnTo>
                    <a:pt x="120" y="148"/>
                  </a:lnTo>
                  <a:lnTo>
                    <a:pt x="121" y="146"/>
                  </a:lnTo>
                  <a:lnTo>
                    <a:pt x="121" y="144"/>
                  </a:lnTo>
                  <a:lnTo>
                    <a:pt x="122" y="142"/>
                  </a:lnTo>
                  <a:lnTo>
                    <a:pt x="122" y="139"/>
                  </a:lnTo>
                  <a:lnTo>
                    <a:pt x="122" y="139"/>
                  </a:lnTo>
                  <a:lnTo>
                    <a:pt x="118" y="139"/>
                  </a:lnTo>
                  <a:lnTo>
                    <a:pt x="118" y="139"/>
                  </a:lnTo>
                  <a:lnTo>
                    <a:pt x="118" y="145"/>
                  </a:lnTo>
                  <a:lnTo>
                    <a:pt x="119" y="146"/>
                  </a:lnTo>
                  <a:lnTo>
                    <a:pt x="120" y="148"/>
                  </a:lnTo>
                  <a:lnTo>
                    <a:pt x="120" y="148"/>
                  </a:lnTo>
                  <a:close/>
                  <a:moveTo>
                    <a:pt x="147" y="163"/>
                  </a:moveTo>
                  <a:lnTo>
                    <a:pt x="147" y="163"/>
                  </a:lnTo>
                  <a:lnTo>
                    <a:pt x="148" y="159"/>
                  </a:lnTo>
                  <a:lnTo>
                    <a:pt x="150" y="155"/>
                  </a:lnTo>
                  <a:lnTo>
                    <a:pt x="150" y="152"/>
                  </a:lnTo>
                  <a:lnTo>
                    <a:pt x="150" y="151"/>
                  </a:lnTo>
                  <a:lnTo>
                    <a:pt x="148" y="149"/>
                  </a:lnTo>
                  <a:lnTo>
                    <a:pt x="148" y="149"/>
                  </a:lnTo>
                  <a:lnTo>
                    <a:pt x="146" y="155"/>
                  </a:lnTo>
                  <a:lnTo>
                    <a:pt x="145" y="160"/>
                  </a:lnTo>
                  <a:lnTo>
                    <a:pt x="146" y="161"/>
                  </a:lnTo>
                  <a:lnTo>
                    <a:pt x="147" y="163"/>
                  </a:lnTo>
                  <a:lnTo>
                    <a:pt x="147" y="163"/>
                  </a:lnTo>
                  <a:close/>
                  <a:moveTo>
                    <a:pt x="118" y="156"/>
                  </a:moveTo>
                  <a:lnTo>
                    <a:pt x="118" y="156"/>
                  </a:lnTo>
                  <a:lnTo>
                    <a:pt x="118" y="159"/>
                  </a:lnTo>
                  <a:lnTo>
                    <a:pt x="118" y="160"/>
                  </a:lnTo>
                  <a:lnTo>
                    <a:pt x="119" y="163"/>
                  </a:lnTo>
                  <a:lnTo>
                    <a:pt x="119" y="163"/>
                  </a:lnTo>
                  <a:lnTo>
                    <a:pt x="122" y="162"/>
                  </a:lnTo>
                  <a:lnTo>
                    <a:pt x="124" y="160"/>
                  </a:lnTo>
                  <a:lnTo>
                    <a:pt x="125" y="156"/>
                  </a:lnTo>
                  <a:lnTo>
                    <a:pt x="126" y="153"/>
                  </a:lnTo>
                  <a:lnTo>
                    <a:pt x="126" y="153"/>
                  </a:lnTo>
                  <a:lnTo>
                    <a:pt x="123" y="154"/>
                  </a:lnTo>
                  <a:lnTo>
                    <a:pt x="122" y="155"/>
                  </a:lnTo>
                  <a:lnTo>
                    <a:pt x="120" y="156"/>
                  </a:lnTo>
                  <a:lnTo>
                    <a:pt x="118" y="156"/>
                  </a:lnTo>
                  <a:lnTo>
                    <a:pt x="118" y="156"/>
                  </a:lnTo>
                  <a:close/>
                  <a:moveTo>
                    <a:pt x="106" y="181"/>
                  </a:moveTo>
                  <a:lnTo>
                    <a:pt x="106" y="181"/>
                  </a:lnTo>
                  <a:lnTo>
                    <a:pt x="105" y="175"/>
                  </a:lnTo>
                  <a:lnTo>
                    <a:pt x="103" y="173"/>
                  </a:lnTo>
                  <a:lnTo>
                    <a:pt x="103" y="173"/>
                  </a:lnTo>
                  <a:lnTo>
                    <a:pt x="103" y="176"/>
                  </a:lnTo>
                  <a:lnTo>
                    <a:pt x="103" y="178"/>
                  </a:lnTo>
                  <a:lnTo>
                    <a:pt x="103" y="180"/>
                  </a:lnTo>
                  <a:lnTo>
                    <a:pt x="106" y="181"/>
                  </a:lnTo>
                  <a:lnTo>
                    <a:pt x="106" y="181"/>
                  </a:lnTo>
                  <a:close/>
                  <a:moveTo>
                    <a:pt x="144" y="181"/>
                  </a:moveTo>
                  <a:lnTo>
                    <a:pt x="144" y="181"/>
                  </a:lnTo>
                  <a:lnTo>
                    <a:pt x="147" y="180"/>
                  </a:lnTo>
                  <a:lnTo>
                    <a:pt x="149" y="178"/>
                  </a:lnTo>
                  <a:lnTo>
                    <a:pt x="149" y="178"/>
                  </a:lnTo>
                  <a:lnTo>
                    <a:pt x="148" y="174"/>
                  </a:lnTo>
                  <a:lnTo>
                    <a:pt x="147" y="173"/>
                  </a:lnTo>
                  <a:lnTo>
                    <a:pt x="145" y="173"/>
                  </a:lnTo>
                  <a:lnTo>
                    <a:pt x="145" y="173"/>
                  </a:lnTo>
                  <a:lnTo>
                    <a:pt x="146" y="175"/>
                  </a:lnTo>
                  <a:lnTo>
                    <a:pt x="145" y="176"/>
                  </a:lnTo>
                  <a:lnTo>
                    <a:pt x="144" y="178"/>
                  </a:lnTo>
                  <a:lnTo>
                    <a:pt x="144" y="181"/>
                  </a:lnTo>
                  <a:lnTo>
                    <a:pt x="144" y="181"/>
                  </a:lnTo>
                  <a:close/>
                  <a:moveTo>
                    <a:pt x="141" y="186"/>
                  </a:moveTo>
                  <a:lnTo>
                    <a:pt x="141" y="186"/>
                  </a:lnTo>
                  <a:lnTo>
                    <a:pt x="141" y="189"/>
                  </a:lnTo>
                  <a:lnTo>
                    <a:pt x="142" y="190"/>
                  </a:lnTo>
                  <a:lnTo>
                    <a:pt x="142" y="190"/>
                  </a:lnTo>
                  <a:lnTo>
                    <a:pt x="143" y="190"/>
                  </a:lnTo>
                  <a:lnTo>
                    <a:pt x="144" y="188"/>
                  </a:lnTo>
                  <a:lnTo>
                    <a:pt x="143" y="187"/>
                  </a:lnTo>
                  <a:lnTo>
                    <a:pt x="141" y="186"/>
                  </a:lnTo>
                  <a:lnTo>
                    <a:pt x="141" y="186"/>
                  </a:lnTo>
                  <a:close/>
                  <a:moveTo>
                    <a:pt x="174" y="192"/>
                  </a:moveTo>
                  <a:lnTo>
                    <a:pt x="174" y="192"/>
                  </a:lnTo>
                  <a:lnTo>
                    <a:pt x="174" y="189"/>
                  </a:lnTo>
                  <a:lnTo>
                    <a:pt x="173" y="188"/>
                  </a:lnTo>
                  <a:lnTo>
                    <a:pt x="173" y="189"/>
                  </a:lnTo>
                  <a:lnTo>
                    <a:pt x="173" y="189"/>
                  </a:lnTo>
                  <a:lnTo>
                    <a:pt x="173" y="192"/>
                  </a:lnTo>
                  <a:lnTo>
                    <a:pt x="174" y="193"/>
                  </a:lnTo>
                  <a:lnTo>
                    <a:pt x="174" y="192"/>
                  </a:lnTo>
                  <a:lnTo>
                    <a:pt x="174" y="192"/>
                  </a:lnTo>
                  <a:close/>
                  <a:moveTo>
                    <a:pt x="119" y="233"/>
                  </a:moveTo>
                  <a:lnTo>
                    <a:pt x="119" y="233"/>
                  </a:lnTo>
                  <a:lnTo>
                    <a:pt x="119" y="231"/>
                  </a:lnTo>
                  <a:lnTo>
                    <a:pt x="120" y="230"/>
                  </a:lnTo>
                  <a:lnTo>
                    <a:pt x="122" y="226"/>
                  </a:lnTo>
                  <a:lnTo>
                    <a:pt x="122" y="226"/>
                  </a:lnTo>
                  <a:lnTo>
                    <a:pt x="121" y="226"/>
                  </a:lnTo>
                  <a:lnTo>
                    <a:pt x="120" y="227"/>
                  </a:lnTo>
                  <a:lnTo>
                    <a:pt x="118" y="229"/>
                  </a:lnTo>
                  <a:lnTo>
                    <a:pt x="118" y="232"/>
                  </a:lnTo>
                  <a:lnTo>
                    <a:pt x="118" y="233"/>
                  </a:lnTo>
                  <a:lnTo>
                    <a:pt x="119" y="233"/>
                  </a:lnTo>
                  <a:lnTo>
                    <a:pt x="119" y="233"/>
                  </a:lnTo>
                  <a:close/>
                  <a:moveTo>
                    <a:pt x="126" y="244"/>
                  </a:moveTo>
                  <a:lnTo>
                    <a:pt x="126" y="244"/>
                  </a:lnTo>
                  <a:lnTo>
                    <a:pt x="123" y="238"/>
                  </a:lnTo>
                  <a:lnTo>
                    <a:pt x="121" y="236"/>
                  </a:lnTo>
                  <a:lnTo>
                    <a:pt x="119" y="235"/>
                  </a:lnTo>
                  <a:lnTo>
                    <a:pt x="119" y="235"/>
                  </a:lnTo>
                  <a:lnTo>
                    <a:pt x="119" y="237"/>
                  </a:lnTo>
                  <a:lnTo>
                    <a:pt x="118" y="238"/>
                  </a:lnTo>
                  <a:lnTo>
                    <a:pt x="115" y="241"/>
                  </a:lnTo>
                  <a:lnTo>
                    <a:pt x="112" y="242"/>
                  </a:lnTo>
                  <a:lnTo>
                    <a:pt x="109" y="244"/>
                  </a:lnTo>
                  <a:lnTo>
                    <a:pt x="109" y="244"/>
                  </a:lnTo>
                  <a:lnTo>
                    <a:pt x="107" y="248"/>
                  </a:lnTo>
                  <a:lnTo>
                    <a:pt x="106" y="253"/>
                  </a:lnTo>
                  <a:lnTo>
                    <a:pt x="104" y="259"/>
                  </a:lnTo>
                  <a:lnTo>
                    <a:pt x="102" y="266"/>
                  </a:lnTo>
                  <a:lnTo>
                    <a:pt x="102" y="266"/>
                  </a:lnTo>
                  <a:lnTo>
                    <a:pt x="101" y="268"/>
                  </a:lnTo>
                  <a:lnTo>
                    <a:pt x="99" y="269"/>
                  </a:lnTo>
                  <a:lnTo>
                    <a:pt x="98" y="270"/>
                  </a:lnTo>
                  <a:lnTo>
                    <a:pt x="97" y="270"/>
                  </a:lnTo>
                  <a:lnTo>
                    <a:pt x="97" y="270"/>
                  </a:lnTo>
                  <a:lnTo>
                    <a:pt x="96" y="274"/>
                  </a:lnTo>
                  <a:lnTo>
                    <a:pt x="95" y="278"/>
                  </a:lnTo>
                  <a:lnTo>
                    <a:pt x="95" y="287"/>
                  </a:lnTo>
                  <a:lnTo>
                    <a:pt x="95" y="287"/>
                  </a:lnTo>
                  <a:lnTo>
                    <a:pt x="99" y="285"/>
                  </a:lnTo>
                  <a:lnTo>
                    <a:pt x="102" y="281"/>
                  </a:lnTo>
                  <a:lnTo>
                    <a:pt x="106" y="275"/>
                  </a:lnTo>
                  <a:lnTo>
                    <a:pt x="111" y="267"/>
                  </a:lnTo>
                  <a:lnTo>
                    <a:pt x="115" y="260"/>
                  </a:lnTo>
                  <a:lnTo>
                    <a:pt x="115" y="260"/>
                  </a:lnTo>
                  <a:lnTo>
                    <a:pt x="117" y="263"/>
                  </a:lnTo>
                  <a:lnTo>
                    <a:pt x="118" y="267"/>
                  </a:lnTo>
                  <a:lnTo>
                    <a:pt x="119" y="271"/>
                  </a:lnTo>
                  <a:lnTo>
                    <a:pt x="120" y="275"/>
                  </a:lnTo>
                  <a:lnTo>
                    <a:pt x="120" y="275"/>
                  </a:lnTo>
                  <a:lnTo>
                    <a:pt x="121" y="272"/>
                  </a:lnTo>
                  <a:lnTo>
                    <a:pt x="122" y="272"/>
                  </a:lnTo>
                  <a:lnTo>
                    <a:pt x="123" y="272"/>
                  </a:lnTo>
                  <a:lnTo>
                    <a:pt x="123" y="272"/>
                  </a:lnTo>
                  <a:lnTo>
                    <a:pt x="122" y="265"/>
                  </a:lnTo>
                  <a:lnTo>
                    <a:pt x="124" y="257"/>
                  </a:lnTo>
                  <a:lnTo>
                    <a:pt x="126" y="251"/>
                  </a:lnTo>
                  <a:lnTo>
                    <a:pt x="130" y="246"/>
                  </a:lnTo>
                  <a:lnTo>
                    <a:pt x="130" y="246"/>
                  </a:lnTo>
                  <a:lnTo>
                    <a:pt x="130" y="242"/>
                  </a:lnTo>
                  <a:lnTo>
                    <a:pt x="130" y="237"/>
                  </a:lnTo>
                  <a:lnTo>
                    <a:pt x="129" y="234"/>
                  </a:lnTo>
                  <a:lnTo>
                    <a:pt x="129" y="233"/>
                  </a:lnTo>
                  <a:lnTo>
                    <a:pt x="127" y="233"/>
                  </a:lnTo>
                  <a:lnTo>
                    <a:pt x="127" y="233"/>
                  </a:lnTo>
                  <a:lnTo>
                    <a:pt x="128" y="239"/>
                  </a:lnTo>
                  <a:lnTo>
                    <a:pt x="128" y="242"/>
                  </a:lnTo>
                  <a:lnTo>
                    <a:pt x="126" y="244"/>
                  </a:lnTo>
                  <a:lnTo>
                    <a:pt x="126" y="244"/>
                  </a:lnTo>
                  <a:close/>
                  <a:moveTo>
                    <a:pt x="86" y="273"/>
                  </a:moveTo>
                  <a:lnTo>
                    <a:pt x="86" y="273"/>
                  </a:lnTo>
                  <a:lnTo>
                    <a:pt x="87" y="271"/>
                  </a:lnTo>
                  <a:lnTo>
                    <a:pt x="87" y="270"/>
                  </a:lnTo>
                  <a:lnTo>
                    <a:pt x="84" y="266"/>
                  </a:lnTo>
                  <a:lnTo>
                    <a:pt x="84" y="266"/>
                  </a:lnTo>
                  <a:lnTo>
                    <a:pt x="83" y="268"/>
                  </a:lnTo>
                  <a:lnTo>
                    <a:pt x="83" y="271"/>
                  </a:lnTo>
                  <a:lnTo>
                    <a:pt x="84" y="273"/>
                  </a:lnTo>
                  <a:lnTo>
                    <a:pt x="86" y="273"/>
                  </a:lnTo>
                  <a:lnTo>
                    <a:pt x="86" y="273"/>
                  </a:lnTo>
                  <a:close/>
                  <a:moveTo>
                    <a:pt x="106" y="287"/>
                  </a:moveTo>
                  <a:lnTo>
                    <a:pt x="106" y="287"/>
                  </a:lnTo>
                  <a:lnTo>
                    <a:pt x="109" y="286"/>
                  </a:lnTo>
                  <a:lnTo>
                    <a:pt x="112" y="284"/>
                  </a:lnTo>
                  <a:lnTo>
                    <a:pt x="112" y="284"/>
                  </a:lnTo>
                  <a:lnTo>
                    <a:pt x="111" y="283"/>
                  </a:lnTo>
                  <a:lnTo>
                    <a:pt x="111" y="281"/>
                  </a:lnTo>
                  <a:lnTo>
                    <a:pt x="112" y="278"/>
                  </a:lnTo>
                  <a:lnTo>
                    <a:pt x="113" y="274"/>
                  </a:lnTo>
                  <a:lnTo>
                    <a:pt x="112" y="273"/>
                  </a:lnTo>
                  <a:lnTo>
                    <a:pt x="111" y="272"/>
                  </a:lnTo>
                  <a:lnTo>
                    <a:pt x="111" y="272"/>
                  </a:lnTo>
                  <a:lnTo>
                    <a:pt x="108" y="275"/>
                  </a:lnTo>
                  <a:lnTo>
                    <a:pt x="106" y="278"/>
                  </a:lnTo>
                  <a:lnTo>
                    <a:pt x="105" y="283"/>
                  </a:lnTo>
                  <a:lnTo>
                    <a:pt x="105" y="285"/>
                  </a:lnTo>
                  <a:lnTo>
                    <a:pt x="106" y="287"/>
                  </a:lnTo>
                  <a:lnTo>
                    <a:pt x="106" y="287"/>
                  </a:lnTo>
                  <a:close/>
                  <a:moveTo>
                    <a:pt x="127" y="284"/>
                  </a:moveTo>
                  <a:lnTo>
                    <a:pt x="127" y="284"/>
                  </a:lnTo>
                  <a:lnTo>
                    <a:pt x="127" y="280"/>
                  </a:lnTo>
                  <a:lnTo>
                    <a:pt x="126" y="279"/>
                  </a:lnTo>
                  <a:lnTo>
                    <a:pt x="126" y="280"/>
                  </a:lnTo>
                  <a:lnTo>
                    <a:pt x="126" y="280"/>
                  </a:lnTo>
                  <a:lnTo>
                    <a:pt x="126" y="284"/>
                  </a:lnTo>
                  <a:lnTo>
                    <a:pt x="127" y="285"/>
                  </a:lnTo>
                  <a:lnTo>
                    <a:pt x="127" y="284"/>
                  </a:lnTo>
                  <a:lnTo>
                    <a:pt x="127" y="284"/>
                  </a:lnTo>
                  <a:close/>
                  <a:moveTo>
                    <a:pt x="114" y="294"/>
                  </a:moveTo>
                  <a:lnTo>
                    <a:pt x="114" y="294"/>
                  </a:lnTo>
                  <a:lnTo>
                    <a:pt x="114" y="292"/>
                  </a:lnTo>
                  <a:lnTo>
                    <a:pt x="114" y="291"/>
                  </a:lnTo>
                  <a:lnTo>
                    <a:pt x="115" y="288"/>
                  </a:lnTo>
                  <a:lnTo>
                    <a:pt x="115" y="288"/>
                  </a:lnTo>
                  <a:lnTo>
                    <a:pt x="113" y="287"/>
                  </a:lnTo>
                  <a:lnTo>
                    <a:pt x="112" y="287"/>
                  </a:lnTo>
                  <a:lnTo>
                    <a:pt x="111" y="287"/>
                  </a:lnTo>
                  <a:lnTo>
                    <a:pt x="111" y="287"/>
                  </a:lnTo>
                  <a:lnTo>
                    <a:pt x="109" y="289"/>
                  </a:lnTo>
                  <a:lnTo>
                    <a:pt x="109" y="291"/>
                  </a:lnTo>
                  <a:lnTo>
                    <a:pt x="112" y="293"/>
                  </a:lnTo>
                  <a:lnTo>
                    <a:pt x="114" y="294"/>
                  </a:lnTo>
                  <a:lnTo>
                    <a:pt x="114" y="294"/>
                  </a:lnTo>
                  <a:close/>
                  <a:moveTo>
                    <a:pt x="102" y="293"/>
                  </a:moveTo>
                  <a:lnTo>
                    <a:pt x="102" y="293"/>
                  </a:lnTo>
                  <a:lnTo>
                    <a:pt x="102" y="289"/>
                  </a:lnTo>
                  <a:lnTo>
                    <a:pt x="101" y="289"/>
                  </a:lnTo>
                  <a:lnTo>
                    <a:pt x="101" y="290"/>
                  </a:lnTo>
                  <a:lnTo>
                    <a:pt x="101" y="290"/>
                  </a:lnTo>
                  <a:lnTo>
                    <a:pt x="101" y="293"/>
                  </a:lnTo>
                  <a:lnTo>
                    <a:pt x="102" y="294"/>
                  </a:lnTo>
                  <a:lnTo>
                    <a:pt x="102" y="293"/>
                  </a:lnTo>
                  <a:lnTo>
                    <a:pt x="102" y="293"/>
                  </a:lnTo>
                  <a:close/>
                  <a:moveTo>
                    <a:pt x="94" y="297"/>
                  </a:moveTo>
                  <a:lnTo>
                    <a:pt x="94" y="297"/>
                  </a:lnTo>
                  <a:lnTo>
                    <a:pt x="97" y="297"/>
                  </a:lnTo>
                  <a:lnTo>
                    <a:pt x="97" y="297"/>
                  </a:lnTo>
                  <a:lnTo>
                    <a:pt x="97" y="295"/>
                  </a:lnTo>
                  <a:lnTo>
                    <a:pt x="98" y="294"/>
                  </a:lnTo>
                  <a:lnTo>
                    <a:pt x="97" y="293"/>
                  </a:lnTo>
                  <a:lnTo>
                    <a:pt x="95" y="293"/>
                  </a:lnTo>
                  <a:lnTo>
                    <a:pt x="95" y="293"/>
                  </a:lnTo>
                  <a:lnTo>
                    <a:pt x="95" y="295"/>
                  </a:lnTo>
                  <a:lnTo>
                    <a:pt x="94" y="297"/>
                  </a:lnTo>
                  <a:lnTo>
                    <a:pt x="94" y="297"/>
                  </a:lnTo>
                  <a:close/>
                  <a:moveTo>
                    <a:pt x="80" y="308"/>
                  </a:moveTo>
                  <a:lnTo>
                    <a:pt x="80" y="308"/>
                  </a:lnTo>
                  <a:lnTo>
                    <a:pt x="79" y="306"/>
                  </a:lnTo>
                  <a:lnTo>
                    <a:pt x="79" y="304"/>
                  </a:lnTo>
                  <a:lnTo>
                    <a:pt x="79" y="303"/>
                  </a:lnTo>
                  <a:lnTo>
                    <a:pt x="77" y="301"/>
                  </a:lnTo>
                  <a:lnTo>
                    <a:pt x="77" y="301"/>
                  </a:lnTo>
                  <a:lnTo>
                    <a:pt x="76" y="303"/>
                  </a:lnTo>
                  <a:lnTo>
                    <a:pt x="75" y="303"/>
                  </a:lnTo>
                  <a:lnTo>
                    <a:pt x="73" y="301"/>
                  </a:lnTo>
                  <a:lnTo>
                    <a:pt x="73" y="301"/>
                  </a:lnTo>
                  <a:lnTo>
                    <a:pt x="74" y="305"/>
                  </a:lnTo>
                  <a:lnTo>
                    <a:pt x="76" y="308"/>
                  </a:lnTo>
                  <a:lnTo>
                    <a:pt x="80" y="313"/>
                  </a:lnTo>
                  <a:lnTo>
                    <a:pt x="80" y="313"/>
                  </a:lnTo>
                  <a:lnTo>
                    <a:pt x="80" y="312"/>
                  </a:lnTo>
                  <a:lnTo>
                    <a:pt x="82" y="311"/>
                  </a:lnTo>
                  <a:lnTo>
                    <a:pt x="85" y="309"/>
                  </a:lnTo>
                  <a:lnTo>
                    <a:pt x="85" y="309"/>
                  </a:lnTo>
                  <a:lnTo>
                    <a:pt x="85" y="303"/>
                  </a:lnTo>
                  <a:lnTo>
                    <a:pt x="86" y="297"/>
                  </a:lnTo>
                  <a:lnTo>
                    <a:pt x="86" y="297"/>
                  </a:lnTo>
                  <a:lnTo>
                    <a:pt x="83" y="295"/>
                  </a:lnTo>
                  <a:lnTo>
                    <a:pt x="82" y="295"/>
                  </a:lnTo>
                  <a:lnTo>
                    <a:pt x="81" y="297"/>
                  </a:lnTo>
                  <a:lnTo>
                    <a:pt x="81" y="297"/>
                  </a:lnTo>
                  <a:lnTo>
                    <a:pt x="82" y="298"/>
                  </a:lnTo>
                  <a:lnTo>
                    <a:pt x="82" y="301"/>
                  </a:lnTo>
                  <a:lnTo>
                    <a:pt x="80" y="308"/>
                  </a:lnTo>
                  <a:lnTo>
                    <a:pt x="80" y="308"/>
                  </a:lnTo>
                  <a:close/>
                  <a:moveTo>
                    <a:pt x="88" y="301"/>
                  </a:moveTo>
                  <a:lnTo>
                    <a:pt x="88" y="301"/>
                  </a:lnTo>
                  <a:lnTo>
                    <a:pt x="91" y="301"/>
                  </a:lnTo>
                  <a:lnTo>
                    <a:pt x="91" y="301"/>
                  </a:lnTo>
                  <a:lnTo>
                    <a:pt x="91" y="298"/>
                  </a:lnTo>
                  <a:lnTo>
                    <a:pt x="91" y="298"/>
                  </a:lnTo>
                  <a:lnTo>
                    <a:pt x="88" y="298"/>
                  </a:lnTo>
                  <a:lnTo>
                    <a:pt x="88" y="298"/>
                  </a:lnTo>
                  <a:lnTo>
                    <a:pt x="88" y="301"/>
                  </a:lnTo>
                  <a:lnTo>
                    <a:pt x="88" y="301"/>
                  </a:lnTo>
                  <a:close/>
                  <a:moveTo>
                    <a:pt x="73" y="328"/>
                  </a:moveTo>
                  <a:lnTo>
                    <a:pt x="73" y="328"/>
                  </a:lnTo>
                  <a:lnTo>
                    <a:pt x="72" y="325"/>
                  </a:lnTo>
                  <a:lnTo>
                    <a:pt x="73" y="324"/>
                  </a:lnTo>
                  <a:lnTo>
                    <a:pt x="75" y="322"/>
                  </a:lnTo>
                  <a:lnTo>
                    <a:pt x="76" y="319"/>
                  </a:lnTo>
                  <a:lnTo>
                    <a:pt x="76" y="319"/>
                  </a:lnTo>
                  <a:lnTo>
                    <a:pt x="71" y="312"/>
                  </a:lnTo>
                  <a:lnTo>
                    <a:pt x="67" y="309"/>
                  </a:lnTo>
                  <a:lnTo>
                    <a:pt x="64" y="306"/>
                  </a:lnTo>
                  <a:lnTo>
                    <a:pt x="64" y="306"/>
                  </a:lnTo>
                  <a:lnTo>
                    <a:pt x="64" y="309"/>
                  </a:lnTo>
                  <a:lnTo>
                    <a:pt x="63" y="310"/>
                  </a:lnTo>
                  <a:lnTo>
                    <a:pt x="62" y="312"/>
                  </a:lnTo>
                  <a:lnTo>
                    <a:pt x="61" y="313"/>
                  </a:lnTo>
                  <a:lnTo>
                    <a:pt x="61" y="313"/>
                  </a:lnTo>
                  <a:lnTo>
                    <a:pt x="63" y="313"/>
                  </a:lnTo>
                  <a:lnTo>
                    <a:pt x="64" y="313"/>
                  </a:lnTo>
                  <a:lnTo>
                    <a:pt x="65" y="312"/>
                  </a:lnTo>
                  <a:lnTo>
                    <a:pt x="67" y="312"/>
                  </a:lnTo>
                  <a:lnTo>
                    <a:pt x="67" y="312"/>
                  </a:lnTo>
                  <a:lnTo>
                    <a:pt x="66" y="314"/>
                  </a:lnTo>
                  <a:lnTo>
                    <a:pt x="67" y="316"/>
                  </a:lnTo>
                  <a:lnTo>
                    <a:pt x="68" y="317"/>
                  </a:lnTo>
                  <a:lnTo>
                    <a:pt x="68" y="319"/>
                  </a:lnTo>
                  <a:lnTo>
                    <a:pt x="68" y="319"/>
                  </a:lnTo>
                  <a:lnTo>
                    <a:pt x="65" y="322"/>
                  </a:lnTo>
                  <a:lnTo>
                    <a:pt x="63" y="326"/>
                  </a:lnTo>
                  <a:lnTo>
                    <a:pt x="59" y="333"/>
                  </a:lnTo>
                  <a:lnTo>
                    <a:pt x="59" y="333"/>
                  </a:lnTo>
                  <a:lnTo>
                    <a:pt x="57" y="332"/>
                  </a:lnTo>
                  <a:lnTo>
                    <a:pt x="55" y="332"/>
                  </a:lnTo>
                  <a:lnTo>
                    <a:pt x="52" y="334"/>
                  </a:lnTo>
                  <a:lnTo>
                    <a:pt x="49" y="337"/>
                  </a:lnTo>
                  <a:lnTo>
                    <a:pt x="47" y="340"/>
                  </a:lnTo>
                  <a:lnTo>
                    <a:pt x="47" y="340"/>
                  </a:lnTo>
                  <a:lnTo>
                    <a:pt x="48" y="342"/>
                  </a:lnTo>
                  <a:lnTo>
                    <a:pt x="51" y="344"/>
                  </a:lnTo>
                  <a:lnTo>
                    <a:pt x="53" y="346"/>
                  </a:lnTo>
                  <a:lnTo>
                    <a:pt x="56" y="346"/>
                  </a:lnTo>
                  <a:lnTo>
                    <a:pt x="56" y="346"/>
                  </a:lnTo>
                  <a:lnTo>
                    <a:pt x="57" y="345"/>
                  </a:lnTo>
                  <a:lnTo>
                    <a:pt x="57" y="344"/>
                  </a:lnTo>
                  <a:lnTo>
                    <a:pt x="57" y="339"/>
                  </a:lnTo>
                  <a:lnTo>
                    <a:pt x="57" y="336"/>
                  </a:lnTo>
                  <a:lnTo>
                    <a:pt x="58" y="335"/>
                  </a:lnTo>
                  <a:lnTo>
                    <a:pt x="59" y="334"/>
                  </a:lnTo>
                  <a:lnTo>
                    <a:pt x="59" y="334"/>
                  </a:lnTo>
                  <a:lnTo>
                    <a:pt x="60" y="337"/>
                  </a:lnTo>
                  <a:lnTo>
                    <a:pt x="61" y="342"/>
                  </a:lnTo>
                  <a:lnTo>
                    <a:pt x="62" y="344"/>
                  </a:lnTo>
                  <a:lnTo>
                    <a:pt x="64" y="345"/>
                  </a:lnTo>
                  <a:lnTo>
                    <a:pt x="65" y="346"/>
                  </a:lnTo>
                  <a:lnTo>
                    <a:pt x="68" y="345"/>
                  </a:lnTo>
                  <a:lnTo>
                    <a:pt x="68" y="345"/>
                  </a:lnTo>
                  <a:lnTo>
                    <a:pt x="67" y="340"/>
                  </a:lnTo>
                  <a:lnTo>
                    <a:pt x="65" y="338"/>
                  </a:lnTo>
                  <a:lnTo>
                    <a:pt x="63" y="335"/>
                  </a:lnTo>
                  <a:lnTo>
                    <a:pt x="63" y="331"/>
                  </a:lnTo>
                  <a:lnTo>
                    <a:pt x="63" y="331"/>
                  </a:lnTo>
                  <a:lnTo>
                    <a:pt x="66" y="333"/>
                  </a:lnTo>
                  <a:lnTo>
                    <a:pt x="66" y="331"/>
                  </a:lnTo>
                  <a:lnTo>
                    <a:pt x="66" y="330"/>
                  </a:lnTo>
                  <a:lnTo>
                    <a:pt x="67" y="329"/>
                  </a:lnTo>
                  <a:lnTo>
                    <a:pt x="69" y="328"/>
                  </a:lnTo>
                  <a:lnTo>
                    <a:pt x="73" y="328"/>
                  </a:lnTo>
                  <a:lnTo>
                    <a:pt x="73" y="328"/>
                  </a:lnTo>
                  <a:close/>
                  <a:moveTo>
                    <a:pt x="77" y="341"/>
                  </a:moveTo>
                  <a:lnTo>
                    <a:pt x="77" y="341"/>
                  </a:lnTo>
                  <a:lnTo>
                    <a:pt x="76" y="340"/>
                  </a:lnTo>
                  <a:lnTo>
                    <a:pt x="75" y="339"/>
                  </a:lnTo>
                  <a:lnTo>
                    <a:pt x="75" y="338"/>
                  </a:lnTo>
                  <a:lnTo>
                    <a:pt x="73" y="338"/>
                  </a:lnTo>
                  <a:lnTo>
                    <a:pt x="73" y="338"/>
                  </a:lnTo>
                  <a:lnTo>
                    <a:pt x="73" y="340"/>
                  </a:lnTo>
                  <a:lnTo>
                    <a:pt x="74" y="342"/>
                  </a:lnTo>
                  <a:lnTo>
                    <a:pt x="76" y="342"/>
                  </a:lnTo>
                  <a:lnTo>
                    <a:pt x="77" y="341"/>
                  </a:lnTo>
                  <a:lnTo>
                    <a:pt x="77" y="341"/>
                  </a:lnTo>
                  <a:close/>
                  <a:moveTo>
                    <a:pt x="99" y="353"/>
                  </a:moveTo>
                  <a:lnTo>
                    <a:pt x="99" y="353"/>
                  </a:lnTo>
                  <a:lnTo>
                    <a:pt x="99" y="350"/>
                  </a:lnTo>
                  <a:lnTo>
                    <a:pt x="99" y="347"/>
                  </a:lnTo>
                  <a:lnTo>
                    <a:pt x="98" y="344"/>
                  </a:lnTo>
                  <a:lnTo>
                    <a:pt x="98" y="340"/>
                  </a:lnTo>
                  <a:lnTo>
                    <a:pt x="98" y="340"/>
                  </a:lnTo>
                  <a:lnTo>
                    <a:pt x="93" y="340"/>
                  </a:lnTo>
                  <a:lnTo>
                    <a:pt x="93" y="340"/>
                  </a:lnTo>
                  <a:lnTo>
                    <a:pt x="92" y="345"/>
                  </a:lnTo>
                  <a:lnTo>
                    <a:pt x="93" y="349"/>
                  </a:lnTo>
                  <a:lnTo>
                    <a:pt x="95" y="352"/>
                  </a:lnTo>
                  <a:lnTo>
                    <a:pt x="99" y="353"/>
                  </a:lnTo>
                  <a:lnTo>
                    <a:pt x="99" y="353"/>
                  </a:lnTo>
                  <a:close/>
                  <a:moveTo>
                    <a:pt x="51" y="355"/>
                  </a:moveTo>
                  <a:lnTo>
                    <a:pt x="51" y="355"/>
                  </a:lnTo>
                  <a:lnTo>
                    <a:pt x="52" y="355"/>
                  </a:lnTo>
                  <a:lnTo>
                    <a:pt x="53" y="356"/>
                  </a:lnTo>
                  <a:lnTo>
                    <a:pt x="53" y="356"/>
                  </a:lnTo>
                  <a:lnTo>
                    <a:pt x="53" y="353"/>
                  </a:lnTo>
                  <a:lnTo>
                    <a:pt x="52" y="352"/>
                  </a:lnTo>
                  <a:lnTo>
                    <a:pt x="51" y="352"/>
                  </a:lnTo>
                  <a:lnTo>
                    <a:pt x="51" y="352"/>
                  </a:lnTo>
                  <a:lnTo>
                    <a:pt x="51" y="355"/>
                  </a:lnTo>
                  <a:lnTo>
                    <a:pt x="51" y="355"/>
                  </a:lnTo>
                  <a:close/>
                  <a:moveTo>
                    <a:pt x="42" y="370"/>
                  </a:moveTo>
                  <a:lnTo>
                    <a:pt x="42" y="370"/>
                  </a:lnTo>
                  <a:lnTo>
                    <a:pt x="40" y="368"/>
                  </a:lnTo>
                  <a:lnTo>
                    <a:pt x="38" y="365"/>
                  </a:lnTo>
                  <a:lnTo>
                    <a:pt x="37" y="360"/>
                  </a:lnTo>
                  <a:lnTo>
                    <a:pt x="35" y="356"/>
                  </a:lnTo>
                  <a:lnTo>
                    <a:pt x="33" y="354"/>
                  </a:lnTo>
                  <a:lnTo>
                    <a:pt x="31" y="353"/>
                  </a:lnTo>
                  <a:lnTo>
                    <a:pt x="31" y="353"/>
                  </a:lnTo>
                  <a:lnTo>
                    <a:pt x="32" y="359"/>
                  </a:lnTo>
                  <a:lnTo>
                    <a:pt x="34" y="365"/>
                  </a:lnTo>
                  <a:lnTo>
                    <a:pt x="37" y="370"/>
                  </a:lnTo>
                  <a:lnTo>
                    <a:pt x="39" y="375"/>
                  </a:lnTo>
                  <a:lnTo>
                    <a:pt x="39" y="375"/>
                  </a:lnTo>
                  <a:lnTo>
                    <a:pt x="42" y="373"/>
                  </a:lnTo>
                  <a:lnTo>
                    <a:pt x="44" y="372"/>
                  </a:lnTo>
                  <a:lnTo>
                    <a:pt x="48" y="373"/>
                  </a:lnTo>
                  <a:lnTo>
                    <a:pt x="48" y="373"/>
                  </a:lnTo>
                  <a:lnTo>
                    <a:pt x="48" y="370"/>
                  </a:lnTo>
                  <a:lnTo>
                    <a:pt x="47" y="369"/>
                  </a:lnTo>
                  <a:lnTo>
                    <a:pt x="46" y="365"/>
                  </a:lnTo>
                  <a:lnTo>
                    <a:pt x="46" y="365"/>
                  </a:lnTo>
                  <a:lnTo>
                    <a:pt x="53" y="365"/>
                  </a:lnTo>
                  <a:lnTo>
                    <a:pt x="53" y="365"/>
                  </a:lnTo>
                  <a:lnTo>
                    <a:pt x="53" y="357"/>
                  </a:lnTo>
                  <a:lnTo>
                    <a:pt x="53" y="357"/>
                  </a:lnTo>
                  <a:lnTo>
                    <a:pt x="49" y="358"/>
                  </a:lnTo>
                  <a:lnTo>
                    <a:pt x="47" y="357"/>
                  </a:lnTo>
                  <a:lnTo>
                    <a:pt x="46" y="357"/>
                  </a:lnTo>
                  <a:lnTo>
                    <a:pt x="44" y="357"/>
                  </a:lnTo>
                  <a:lnTo>
                    <a:pt x="44" y="357"/>
                  </a:lnTo>
                  <a:lnTo>
                    <a:pt x="45" y="361"/>
                  </a:lnTo>
                  <a:lnTo>
                    <a:pt x="45" y="365"/>
                  </a:lnTo>
                  <a:lnTo>
                    <a:pt x="44" y="368"/>
                  </a:lnTo>
                  <a:lnTo>
                    <a:pt x="42" y="370"/>
                  </a:lnTo>
                  <a:lnTo>
                    <a:pt x="42" y="370"/>
                  </a:lnTo>
                  <a:close/>
                  <a:moveTo>
                    <a:pt x="69" y="382"/>
                  </a:moveTo>
                  <a:lnTo>
                    <a:pt x="69" y="382"/>
                  </a:lnTo>
                  <a:lnTo>
                    <a:pt x="68" y="382"/>
                  </a:lnTo>
                  <a:lnTo>
                    <a:pt x="67" y="383"/>
                  </a:lnTo>
                  <a:lnTo>
                    <a:pt x="66" y="387"/>
                  </a:lnTo>
                  <a:lnTo>
                    <a:pt x="68" y="390"/>
                  </a:lnTo>
                  <a:lnTo>
                    <a:pt x="69" y="391"/>
                  </a:lnTo>
                  <a:lnTo>
                    <a:pt x="72" y="390"/>
                  </a:lnTo>
                  <a:lnTo>
                    <a:pt x="72" y="390"/>
                  </a:lnTo>
                  <a:lnTo>
                    <a:pt x="74" y="386"/>
                  </a:lnTo>
                  <a:lnTo>
                    <a:pt x="76" y="379"/>
                  </a:lnTo>
                  <a:lnTo>
                    <a:pt x="76" y="376"/>
                  </a:lnTo>
                  <a:lnTo>
                    <a:pt x="76" y="373"/>
                  </a:lnTo>
                  <a:lnTo>
                    <a:pt x="74" y="371"/>
                  </a:lnTo>
                  <a:lnTo>
                    <a:pt x="72" y="370"/>
                  </a:lnTo>
                  <a:lnTo>
                    <a:pt x="72" y="370"/>
                  </a:lnTo>
                  <a:lnTo>
                    <a:pt x="69" y="376"/>
                  </a:lnTo>
                  <a:lnTo>
                    <a:pt x="68" y="378"/>
                  </a:lnTo>
                  <a:lnTo>
                    <a:pt x="69" y="382"/>
                  </a:lnTo>
                  <a:lnTo>
                    <a:pt x="69" y="382"/>
                  </a:lnTo>
                  <a:close/>
                  <a:moveTo>
                    <a:pt x="56" y="400"/>
                  </a:moveTo>
                  <a:lnTo>
                    <a:pt x="56" y="400"/>
                  </a:lnTo>
                  <a:lnTo>
                    <a:pt x="57" y="398"/>
                  </a:lnTo>
                  <a:lnTo>
                    <a:pt x="57" y="396"/>
                  </a:lnTo>
                  <a:lnTo>
                    <a:pt x="56" y="395"/>
                  </a:lnTo>
                  <a:lnTo>
                    <a:pt x="53" y="395"/>
                  </a:lnTo>
                  <a:lnTo>
                    <a:pt x="53" y="395"/>
                  </a:lnTo>
                  <a:lnTo>
                    <a:pt x="54" y="398"/>
                  </a:lnTo>
                  <a:lnTo>
                    <a:pt x="54" y="400"/>
                  </a:lnTo>
                  <a:lnTo>
                    <a:pt x="56" y="400"/>
                  </a:lnTo>
                  <a:lnTo>
                    <a:pt x="56" y="400"/>
                  </a:lnTo>
                  <a:close/>
                  <a:moveTo>
                    <a:pt x="52" y="414"/>
                  </a:moveTo>
                  <a:lnTo>
                    <a:pt x="52" y="414"/>
                  </a:lnTo>
                  <a:lnTo>
                    <a:pt x="52" y="411"/>
                  </a:lnTo>
                  <a:lnTo>
                    <a:pt x="52" y="408"/>
                  </a:lnTo>
                  <a:lnTo>
                    <a:pt x="52" y="406"/>
                  </a:lnTo>
                  <a:lnTo>
                    <a:pt x="51" y="404"/>
                  </a:lnTo>
                  <a:lnTo>
                    <a:pt x="48" y="404"/>
                  </a:lnTo>
                  <a:lnTo>
                    <a:pt x="48" y="404"/>
                  </a:lnTo>
                  <a:lnTo>
                    <a:pt x="49" y="410"/>
                  </a:lnTo>
                  <a:lnTo>
                    <a:pt x="51" y="412"/>
                  </a:lnTo>
                  <a:lnTo>
                    <a:pt x="52" y="414"/>
                  </a:lnTo>
                  <a:lnTo>
                    <a:pt x="52"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6" name="Freeform 81"/>
            <p:cNvSpPr>
              <a:spLocks/>
            </p:cNvSpPr>
            <p:nvPr/>
          </p:nvSpPr>
          <p:spPr bwMode="auto">
            <a:xfrm>
              <a:off x="3382963" y="5227638"/>
              <a:ext cx="20638" cy="28575"/>
            </a:xfrm>
            <a:custGeom>
              <a:avLst/>
              <a:gdLst>
                <a:gd name="T0" fmla="*/ 4 w 13"/>
                <a:gd name="T1" fmla="*/ 2 h 18"/>
                <a:gd name="T2" fmla="*/ 4 w 13"/>
                <a:gd name="T3" fmla="*/ 2 h 18"/>
                <a:gd name="T4" fmla="*/ 5 w 13"/>
                <a:gd name="T5" fmla="*/ 2 h 18"/>
                <a:gd name="T6" fmla="*/ 7 w 13"/>
                <a:gd name="T7" fmla="*/ 4 h 18"/>
                <a:gd name="T8" fmla="*/ 9 w 13"/>
                <a:gd name="T9" fmla="*/ 4 h 18"/>
                <a:gd name="T10" fmla="*/ 10 w 13"/>
                <a:gd name="T11" fmla="*/ 4 h 18"/>
                <a:gd name="T12" fmla="*/ 10 w 13"/>
                <a:gd name="T13" fmla="*/ 2 h 18"/>
                <a:gd name="T14" fmla="*/ 10 w 13"/>
                <a:gd name="T15" fmla="*/ 2 h 18"/>
                <a:gd name="T16" fmla="*/ 12 w 13"/>
                <a:gd name="T17" fmla="*/ 4 h 18"/>
                <a:gd name="T18" fmla="*/ 13 w 13"/>
                <a:gd name="T19" fmla="*/ 6 h 18"/>
                <a:gd name="T20" fmla="*/ 12 w 13"/>
                <a:gd name="T21" fmla="*/ 9 h 18"/>
                <a:gd name="T22" fmla="*/ 11 w 13"/>
                <a:gd name="T23" fmla="*/ 11 h 18"/>
                <a:gd name="T24" fmla="*/ 7 w 13"/>
                <a:gd name="T25" fmla="*/ 15 h 18"/>
                <a:gd name="T26" fmla="*/ 1 w 13"/>
                <a:gd name="T27" fmla="*/ 18 h 18"/>
                <a:gd name="T28" fmla="*/ 1 w 13"/>
                <a:gd name="T29" fmla="*/ 18 h 18"/>
                <a:gd name="T30" fmla="*/ 3 w 13"/>
                <a:gd name="T31" fmla="*/ 14 h 18"/>
                <a:gd name="T32" fmla="*/ 5 w 13"/>
                <a:gd name="T33" fmla="*/ 11 h 18"/>
                <a:gd name="T34" fmla="*/ 8 w 13"/>
                <a:gd name="T35" fmla="*/ 6 h 18"/>
                <a:gd name="T36" fmla="*/ 8 w 13"/>
                <a:gd name="T37" fmla="*/ 6 h 18"/>
                <a:gd name="T38" fmla="*/ 7 w 13"/>
                <a:gd name="T39" fmla="*/ 5 h 18"/>
                <a:gd name="T40" fmla="*/ 6 w 13"/>
                <a:gd name="T41" fmla="*/ 5 h 18"/>
                <a:gd name="T42" fmla="*/ 5 w 13"/>
                <a:gd name="T43" fmla="*/ 6 h 18"/>
                <a:gd name="T44" fmla="*/ 3 w 13"/>
                <a:gd name="T45" fmla="*/ 7 h 18"/>
                <a:gd name="T46" fmla="*/ 1 w 13"/>
                <a:gd name="T47" fmla="*/ 8 h 18"/>
                <a:gd name="T48" fmla="*/ 0 w 13"/>
                <a:gd name="T49" fmla="*/ 8 h 18"/>
                <a:gd name="T50" fmla="*/ 0 w 13"/>
                <a:gd name="T51" fmla="*/ 8 h 18"/>
                <a:gd name="T52" fmla="*/ 0 w 13"/>
                <a:gd name="T53" fmla="*/ 2 h 18"/>
                <a:gd name="T54" fmla="*/ 1 w 13"/>
                <a:gd name="T55" fmla="*/ 0 h 18"/>
                <a:gd name="T56" fmla="*/ 5 w 13"/>
                <a:gd name="T57" fmla="*/ 0 h 18"/>
                <a:gd name="T58" fmla="*/ 5 w 13"/>
                <a:gd name="T59" fmla="*/ 0 h 18"/>
                <a:gd name="T60" fmla="*/ 5 w 13"/>
                <a:gd name="T61" fmla="*/ 2 h 18"/>
                <a:gd name="T62" fmla="*/ 4 w 13"/>
                <a:gd name="T63" fmla="*/ 2 h 18"/>
                <a:gd name="T64" fmla="*/ 4 w 13"/>
                <a:gd name="T6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4" y="2"/>
                  </a:moveTo>
                  <a:lnTo>
                    <a:pt x="4" y="2"/>
                  </a:lnTo>
                  <a:lnTo>
                    <a:pt x="5" y="2"/>
                  </a:lnTo>
                  <a:lnTo>
                    <a:pt x="7" y="4"/>
                  </a:lnTo>
                  <a:lnTo>
                    <a:pt x="9" y="4"/>
                  </a:lnTo>
                  <a:lnTo>
                    <a:pt x="10" y="4"/>
                  </a:lnTo>
                  <a:lnTo>
                    <a:pt x="10" y="2"/>
                  </a:lnTo>
                  <a:lnTo>
                    <a:pt x="10" y="2"/>
                  </a:lnTo>
                  <a:lnTo>
                    <a:pt x="12" y="4"/>
                  </a:lnTo>
                  <a:lnTo>
                    <a:pt x="13" y="6"/>
                  </a:lnTo>
                  <a:lnTo>
                    <a:pt x="12" y="9"/>
                  </a:lnTo>
                  <a:lnTo>
                    <a:pt x="11" y="11"/>
                  </a:lnTo>
                  <a:lnTo>
                    <a:pt x="7" y="15"/>
                  </a:lnTo>
                  <a:lnTo>
                    <a:pt x="1" y="18"/>
                  </a:lnTo>
                  <a:lnTo>
                    <a:pt x="1" y="18"/>
                  </a:lnTo>
                  <a:lnTo>
                    <a:pt x="3" y="14"/>
                  </a:lnTo>
                  <a:lnTo>
                    <a:pt x="5" y="11"/>
                  </a:lnTo>
                  <a:lnTo>
                    <a:pt x="8" y="6"/>
                  </a:lnTo>
                  <a:lnTo>
                    <a:pt x="8" y="6"/>
                  </a:lnTo>
                  <a:lnTo>
                    <a:pt x="7" y="5"/>
                  </a:lnTo>
                  <a:lnTo>
                    <a:pt x="6" y="5"/>
                  </a:lnTo>
                  <a:lnTo>
                    <a:pt x="5" y="6"/>
                  </a:lnTo>
                  <a:lnTo>
                    <a:pt x="3" y="7"/>
                  </a:lnTo>
                  <a:lnTo>
                    <a:pt x="1" y="8"/>
                  </a:lnTo>
                  <a:lnTo>
                    <a:pt x="0" y="8"/>
                  </a:lnTo>
                  <a:lnTo>
                    <a:pt x="0" y="8"/>
                  </a:lnTo>
                  <a:lnTo>
                    <a:pt x="0" y="2"/>
                  </a:lnTo>
                  <a:lnTo>
                    <a:pt x="1" y="0"/>
                  </a:lnTo>
                  <a:lnTo>
                    <a:pt x="5" y="0"/>
                  </a:lnTo>
                  <a:lnTo>
                    <a:pt x="5" y="0"/>
                  </a:lnTo>
                  <a:lnTo>
                    <a:pt x="5" y="2"/>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7" name="Freeform 82"/>
            <p:cNvSpPr>
              <a:spLocks/>
            </p:cNvSpPr>
            <p:nvPr/>
          </p:nvSpPr>
          <p:spPr bwMode="auto">
            <a:xfrm>
              <a:off x="3392488" y="5370513"/>
              <a:ext cx="31750" cy="44450"/>
            </a:xfrm>
            <a:custGeom>
              <a:avLst/>
              <a:gdLst>
                <a:gd name="T0" fmla="*/ 0 w 20"/>
                <a:gd name="T1" fmla="*/ 11 h 28"/>
                <a:gd name="T2" fmla="*/ 0 w 20"/>
                <a:gd name="T3" fmla="*/ 11 h 28"/>
                <a:gd name="T4" fmla="*/ 2 w 20"/>
                <a:gd name="T5" fmla="*/ 11 h 28"/>
                <a:gd name="T6" fmla="*/ 3 w 20"/>
                <a:gd name="T7" fmla="*/ 13 h 28"/>
                <a:gd name="T8" fmla="*/ 4 w 20"/>
                <a:gd name="T9" fmla="*/ 17 h 28"/>
                <a:gd name="T10" fmla="*/ 4 w 20"/>
                <a:gd name="T11" fmla="*/ 17 h 28"/>
                <a:gd name="T12" fmla="*/ 6 w 20"/>
                <a:gd name="T13" fmla="*/ 15 h 28"/>
                <a:gd name="T14" fmla="*/ 6 w 20"/>
                <a:gd name="T15" fmla="*/ 13 h 28"/>
                <a:gd name="T16" fmla="*/ 7 w 20"/>
                <a:gd name="T17" fmla="*/ 7 h 28"/>
                <a:gd name="T18" fmla="*/ 7 w 20"/>
                <a:gd name="T19" fmla="*/ 7 h 28"/>
                <a:gd name="T20" fmla="*/ 8 w 20"/>
                <a:gd name="T21" fmla="*/ 8 h 28"/>
                <a:gd name="T22" fmla="*/ 10 w 20"/>
                <a:gd name="T23" fmla="*/ 7 h 28"/>
                <a:gd name="T24" fmla="*/ 13 w 20"/>
                <a:gd name="T25" fmla="*/ 5 h 28"/>
                <a:gd name="T26" fmla="*/ 17 w 20"/>
                <a:gd name="T27" fmla="*/ 2 h 28"/>
                <a:gd name="T28" fmla="*/ 20 w 20"/>
                <a:gd name="T29" fmla="*/ 0 h 28"/>
                <a:gd name="T30" fmla="*/ 20 w 20"/>
                <a:gd name="T31" fmla="*/ 0 h 28"/>
                <a:gd name="T32" fmla="*/ 18 w 20"/>
                <a:gd name="T33" fmla="*/ 8 h 28"/>
                <a:gd name="T34" fmla="*/ 17 w 20"/>
                <a:gd name="T35" fmla="*/ 11 h 28"/>
                <a:gd name="T36" fmla="*/ 14 w 20"/>
                <a:gd name="T37" fmla="*/ 12 h 28"/>
                <a:gd name="T38" fmla="*/ 12 w 20"/>
                <a:gd name="T39" fmla="*/ 13 h 28"/>
                <a:gd name="T40" fmla="*/ 12 w 20"/>
                <a:gd name="T41" fmla="*/ 13 h 28"/>
                <a:gd name="T42" fmla="*/ 12 w 20"/>
                <a:gd name="T43" fmla="*/ 18 h 28"/>
                <a:gd name="T44" fmla="*/ 11 w 20"/>
                <a:gd name="T45" fmla="*/ 21 h 28"/>
                <a:gd name="T46" fmla="*/ 11 w 20"/>
                <a:gd name="T47" fmla="*/ 24 h 28"/>
                <a:gd name="T48" fmla="*/ 12 w 20"/>
                <a:gd name="T49" fmla="*/ 28 h 28"/>
                <a:gd name="T50" fmla="*/ 12 w 20"/>
                <a:gd name="T51" fmla="*/ 28 h 28"/>
                <a:gd name="T52" fmla="*/ 10 w 20"/>
                <a:gd name="T53" fmla="*/ 27 h 28"/>
                <a:gd name="T54" fmla="*/ 8 w 20"/>
                <a:gd name="T55" fmla="*/ 26 h 28"/>
                <a:gd name="T56" fmla="*/ 5 w 20"/>
                <a:gd name="T57" fmla="*/ 21 h 28"/>
                <a:gd name="T58" fmla="*/ 3 w 20"/>
                <a:gd name="T59" fmla="*/ 16 h 28"/>
                <a:gd name="T60" fmla="*/ 0 w 20"/>
                <a:gd name="T61" fmla="*/ 11 h 28"/>
                <a:gd name="T62" fmla="*/ 0 w 20"/>
                <a:gd name="T6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8">
                  <a:moveTo>
                    <a:pt x="0" y="11"/>
                  </a:moveTo>
                  <a:lnTo>
                    <a:pt x="0" y="11"/>
                  </a:lnTo>
                  <a:lnTo>
                    <a:pt x="2" y="11"/>
                  </a:lnTo>
                  <a:lnTo>
                    <a:pt x="3" y="13"/>
                  </a:lnTo>
                  <a:lnTo>
                    <a:pt x="4" y="17"/>
                  </a:lnTo>
                  <a:lnTo>
                    <a:pt x="4" y="17"/>
                  </a:lnTo>
                  <a:lnTo>
                    <a:pt x="6" y="15"/>
                  </a:lnTo>
                  <a:lnTo>
                    <a:pt x="6" y="13"/>
                  </a:lnTo>
                  <a:lnTo>
                    <a:pt x="7" y="7"/>
                  </a:lnTo>
                  <a:lnTo>
                    <a:pt x="7" y="7"/>
                  </a:lnTo>
                  <a:lnTo>
                    <a:pt x="8" y="8"/>
                  </a:lnTo>
                  <a:lnTo>
                    <a:pt x="10" y="7"/>
                  </a:lnTo>
                  <a:lnTo>
                    <a:pt x="13" y="5"/>
                  </a:lnTo>
                  <a:lnTo>
                    <a:pt x="17" y="2"/>
                  </a:lnTo>
                  <a:lnTo>
                    <a:pt x="20" y="0"/>
                  </a:lnTo>
                  <a:lnTo>
                    <a:pt x="20" y="0"/>
                  </a:lnTo>
                  <a:lnTo>
                    <a:pt x="18" y="8"/>
                  </a:lnTo>
                  <a:lnTo>
                    <a:pt x="17" y="11"/>
                  </a:lnTo>
                  <a:lnTo>
                    <a:pt x="14" y="12"/>
                  </a:lnTo>
                  <a:lnTo>
                    <a:pt x="12" y="13"/>
                  </a:lnTo>
                  <a:lnTo>
                    <a:pt x="12" y="13"/>
                  </a:lnTo>
                  <a:lnTo>
                    <a:pt x="12" y="18"/>
                  </a:lnTo>
                  <a:lnTo>
                    <a:pt x="11" y="21"/>
                  </a:lnTo>
                  <a:lnTo>
                    <a:pt x="11" y="24"/>
                  </a:lnTo>
                  <a:lnTo>
                    <a:pt x="12" y="28"/>
                  </a:lnTo>
                  <a:lnTo>
                    <a:pt x="12" y="28"/>
                  </a:lnTo>
                  <a:lnTo>
                    <a:pt x="10" y="27"/>
                  </a:lnTo>
                  <a:lnTo>
                    <a:pt x="8" y="26"/>
                  </a:lnTo>
                  <a:lnTo>
                    <a:pt x="5" y="21"/>
                  </a:lnTo>
                  <a:lnTo>
                    <a:pt x="3" y="16"/>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8" name="Freeform 83"/>
            <p:cNvSpPr>
              <a:spLocks noEditPoints="1"/>
            </p:cNvSpPr>
            <p:nvPr/>
          </p:nvSpPr>
          <p:spPr bwMode="auto">
            <a:xfrm>
              <a:off x="3195638" y="5437188"/>
              <a:ext cx="246063" cy="454025"/>
            </a:xfrm>
            <a:custGeom>
              <a:avLst/>
              <a:gdLst>
                <a:gd name="T0" fmla="*/ 149 w 155"/>
                <a:gd name="T1" fmla="*/ 4 h 286"/>
                <a:gd name="T2" fmla="*/ 142 w 155"/>
                <a:gd name="T3" fmla="*/ 26 h 286"/>
                <a:gd name="T4" fmla="*/ 128 w 155"/>
                <a:gd name="T5" fmla="*/ 55 h 286"/>
                <a:gd name="T6" fmla="*/ 127 w 155"/>
                <a:gd name="T7" fmla="*/ 67 h 286"/>
                <a:gd name="T8" fmla="*/ 110 w 155"/>
                <a:gd name="T9" fmla="*/ 65 h 286"/>
                <a:gd name="T10" fmla="*/ 99 w 155"/>
                <a:gd name="T11" fmla="*/ 51 h 286"/>
                <a:gd name="T12" fmla="*/ 109 w 155"/>
                <a:gd name="T13" fmla="*/ 81 h 286"/>
                <a:gd name="T14" fmla="*/ 93 w 155"/>
                <a:gd name="T15" fmla="*/ 54 h 286"/>
                <a:gd name="T16" fmla="*/ 83 w 155"/>
                <a:gd name="T17" fmla="*/ 77 h 286"/>
                <a:gd name="T18" fmla="*/ 60 w 155"/>
                <a:gd name="T19" fmla="*/ 80 h 286"/>
                <a:gd name="T20" fmla="*/ 50 w 155"/>
                <a:gd name="T21" fmla="*/ 101 h 286"/>
                <a:gd name="T22" fmla="*/ 45 w 155"/>
                <a:gd name="T23" fmla="*/ 121 h 286"/>
                <a:gd name="T24" fmla="*/ 54 w 155"/>
                <a:gd name="T25" fmla="*/ 100 h 286"/>
                <a:gd name="T26" fmla="*/ 69 w 155"/>
                <a:gd name="T27" fmla="*/ 100 h 286"/>
                <a:gd name="T28" fmla="*/ 90 w 155"/>
                <a:gd name="T29" fmla="*/ 107 h 286"/>
                <a:gd name="T30" fmla="*/ 94 w 155"/>
                <a:gd name="T31" fmla="*/ 149 h 286"/>
                <a:gd name="T32" fmla="*/ 101 w 155"/>
                <a:gd name="T33" fmla="*/ 160 h 286"/>
                <a:gd name="T34" fmla="*/ 89 w 155"/>
                <a:gd name="T35" fmla="*/ 174 h 286"/>
                <a:gd name="T36" fmla="*/ 90 w 155"/>
                <a:gd name="T37" fmla="*/ 169 h 286"/>
                <a:gd name="T38" fmla="*/ 74 w 155"/>
                <a:gd name="T39" fmla="*/ 171 h 286"/>
                <a:gd name="T40" fmla="*/ 71 w 155"/>
                <a:gd name="T41" fmla="*/ 189 h 286"/>
                <a:gd name="T42" fmla="*/ 77 w 155"/>
                <a:gd name="T43" fmla="*/ 186 h 286"/>
                <a:gd name="T44" fmla="*/ 93 w 155"/>
                <a:gd name="T45" fmla="*/ 192 h 286"/>
                <a:gd name="T46" fmla="*/ 102 w 155"/>
                <a:gd name="T47" fmla="*/ 199 h 286"/>
                <a:gd name="T48" fmla="*/ 82 w 155"/>
                <a:gd name="T49" fmla="*/ 261 h 286"/>
                <a:gd name="T50" fmla="*/ 58 w 155"/>
                <a:gd name="T51" fmla="*/ 286 h 286"/>
                <a:gd name="T52" fmla="*/ 63 w 155"/>
                <a:gd name="T53" fmla="*/ 254 h 286"/>
                <a:gd name="T54" fmla="*/ 83 w 155"/>
                <a:gd name="T55" fmla="*/ 246 h 286"/>
                <a:gd name="T56" fmla="*/ 67 w 155"/>
                <a:gd name="T57" fmla="*/ 239 h 286"/>
                <a:gd name="T58" fmla="*/ 65 w 155"/>
                <a:gd name="T59" fmla="*/ 205 h 286"/>
                <a:gd name="T60" fmla="*/ 51 w 155"/>
                <a:gd name="T61" fmla="*/ 185 h 286"/>
                <a:gd name="T62" fmla="*/ 71 w 155"/>
                <a:gd name="T63" fmla="*/ 154 h 286"/>
                <a:gd name="T64" fmla="*/ 76 w 155"/>
                <a:gd name="T65" fmla="*/ 161 h 286"/>
                <a:gd name="T66" fmla="*/ 68 w 155"/>
                <a:gd name="T67" fmla="*/ 136 h 286"/>
                <a:gd name="T68" fmla="*/ 84 w 155"/>
                <a:gd name="T69" fmla="*/ 135 h 286"/>
                <a:gd name="T70" fmla="*/ 67 w 155"/>
                <a:gd name="T71" fmla="*/ 106 h 286"/>
                <a:gd name="T72" fmla="*/ 64 w 155"/>
                <a:gd name="T73" fmla="*/ 137 h 286"/>
                <a:gd name="T74" fmla="*/ 54 w 155"/>
                <a:gd name="T75" fmla="*/ 131 h 286"/>
                <a:gd name="T76" fmla="*/ 43 w 155"/>
                <a:gd name="T77" fmla="*/ 156 h 286"/>
                <a:gd name="T78" fmla="*/ 23 w 155"/>
                <a:gd name="T79" fmla="*/ 176 h 286"/>
                <a:gd name="T80" fmla="*/ 14 w 155"/>
                <a:gd name="T81" fmla="*/ 191 h 286"/>
                <a:gd name="T82" fmla="*/ 6 w 155"/>
                <a:gd name="T83" fmla="*/ 167 h 286"/>
                <a:gd name="T84" fmla="*/ 13 w 155"/>
                <a:gd name="T85" fmla="*/ 149 h 286"/>
                <a:gd name="T86" fmla="*/ 10 w 155"/>
                <a:gd name="T87" fmla="*/ 115 h 286"/>
                <a:gd name="T88" fmla="*/ 18 w 155"/>
                <a:gd name="T89" fmla="*/ 105 h 286"/>
                <a:gd name="T90" fmla="*/ 26 w 155"/>
                <a:gd name="T91" fmla="*/ 88 h 286"/>
                <a:gd name="T92" fmla="*/ 34 w 155"/>
                <a:gd name="T93" fmla="*/ 84 h 286"/>
                <a:gd name="T94" fmla="*/ 47 w 155"/>
                <a:gd name="T95" fmla="*/ 51 h 286"/>
                <a:gd name="T96" fmla="*/ 68 w 155"/>
                <a:gd name="T97" fmla="*/ 53 h 286"/>
                <a:gd name="T98" fmla="*/ 64 w 155"/>
                <a:gd name="T99" fmla="*/ 25 h 286"/>
                <a:gd name="T100" fmla="*/ 88 w 155"/>
                <a:gd name="T101" fmla="*/ 27 h 286"/>
                <a:gd name="T102" fmla="*/ 105 w 155"/>
                <a:gd name="T103" fmla="*/ 16 h 286"/>
                <a:gd name="T104" fmla="*/ 119 w 155"/>
                <a:gd name="T105" fmla="*/ 34 h 286"/>
                <a:gd name="T106" fmla="*/ 125 w 155"/>
                <a:gd name="T107" fmla="*/ 16 h 286"/>
                <a:gd name="T108" fmla="*/ 97 w 155"/>
                <a:gd name="T109" fmla="*/ 38 h 286"/>
                <a:gd name="T110" fmla="*/ 97 w 155"/>
                <a:gd name="T111" fmla="*/ 38 h 286"/>
                <a:gd name="T112" fmla="*/ 118 w 155"/>
                <a:gd name="T113" fmla="*/ 37 h 286"/>
                <a:gd name="T114" fmla="*/ 85 w 155"/>
                <a:gd name="T115" fmla="*/ 121 h 286"/>
                <a:gd name="T116" fmla="*/ 25 w 155"/>
                <a:gd name="T117" fmla="*/ 140 h 286"/>
                <a:gd name="T118" fmla="*/ 22 w 155"/>
                <a:gd name="T119" fmla="*/ 158 h 286"/>
                <a:gd name="T120" fmla="*/ 30 w 155"/>
                <a:gd name="T121" fmla="*/ 135 h 286"/>
                <a:gd name="T122" fmla="*/ 85 w 155"/>
                <a:gd name="T123" fmla="*/ 151 h 286"/>
                <a:gd name="T124" fmla="*/ 89 w 155"/>
                <a:gd name="T125" fmla="*/ 19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286">
                  <a:moveTo>
                    <a:pt x="128" y="0"/>
                  </a:moveTo>
                  <a:lnTo>
                    <a:pt x="128" y="0"/>
                  </a:lnTo>
                  <a:lnTo>
                    <a:pt x="134" y="4"/>
                  </a:lnTo>
                  <a:lnTo>
                    <a:pt x="136" y="6"/>
                  </a:lnTo>
                  <a:lnTo>
                    <a:pt x="138" y="10"/>
                  </a:lnTo>
                  <a:lnTo>
                    <a:pt x="138" y="10"/>
                  </a:lnTo>
                  <a:lnTo>
                    <a:pt x="141" y="8"/>
                  </a:lnTo>
                  <a:lnTo>
                    <a:pt x="143" y="6"/>
                  </a:lnTo>
                  <a:lnTo>
                    <a:pt x="146" y="4"/>
                  </a:lnTo>
                  <a:lnTo>
                    <a:pt x="147" y="4"/>
                  </a:lnTo>
                  <a:lnTo>
                    <a:pt x="149" y="4"/>
                  </a:lnTo>
                  <a:lnTo>
                    <a:pt x="149" y="4"/>
                  </a:lnTo>
                  <a:lnTo>
                    <a:pt x="148" y="11"/>
                  </a:lnTo>
                  <a:lnTo>
                    <a:pt x="149" y="18"/>
                  </a:lnTo>
                  <a:lnTo>
                    <a:pt x="149" y="22"/>
                  </a:lnTo>
                  <a:lnTo>
                    <a:pt x="150" y="24"/>
                  </a:lnTo>
                  <a:lnTo>
                    <a:pt x="152" y="26"/>
                  </a:lnTo>
                  <a:lnTo>
                    <a:pt x="155" y="27"/>
                  </a:lnTo>
                  <a:lnTo>
                    <a:pt x="155" y="27"/>
                  </a:lnTo>
                  <a:lnTo>
                    <a:pt x="153" y="30"/>
                  </a:lnTo>
                  <a:lnTo>
                    <a:pt x="151" y="31"/>
                  </a:lnTo>
                  <a:lnTo>
                    <a:pt x="149" y="30"/>
                  </a:lnTo>
                  <a:lnTo>
                    <a:pt x="147" y="28"/>
                  </a:lnTo>
                  <a:lnTo>
                    <a:pt x="142" y="26"/>
                  </a:lnTo>
                  <a:lnTo>
                    <a:pt x="138" y="26"/>
                  </a:lnTo>
                  <a:lnTo>
                    <a:pt x="135" y="27"/>
                  </a:lnTo>
                  <a:lnTo>
                    <a:pt x="135" y="27"/>
                  </a:lnTo>
                  <a:lnTo>
                    <a:pt x="133" y="32"/>
                  </a:lnTo>
                  <a:lnTo>
                    <a:pt x="132" y="35"/>
                  </a:lnTo>
                  <a:lnTo>
                    <a:pt x="132" y="39"/>
                  </a:lnTo>
                  <a:lnTo>
                    <a:pt x="132" y="44"/>
                  </a:lnTo>
                  <a:lnTo>
                    <a:pt x="132" y="44"/>
                  </a:lnTo>
                  <a:lnTo>
                    <a:pt x="129" y="45"/>
                  </a:lnTo>
                  <a:lnTo>
                    <a:pt x="128" y="48"/>
                  </a:lnTo>
                  <a:lnTo>
                    <a:pt x="127" y="52"/>
                  </a:lnTo>
                  <a:lnTo>
                    <a:pt x="128" y="55"/>
                  </a:lnTo>
                  <a:lnTo>
                    <a:pt x="131" y="62"/>
                  </a:lnTo>
                  <a:lnTo>
                    <a:pt x="134" y="67"/>
                  </a:lnTo>
                  <a:lnTo>
                    <a:pt x="134" y="67"/>
                  </a:lnTo>
                  <a:lnTo>
                    <a:pt x="135" y="68"/>
                  </a:lnTo>
                  <a:lnTo>
                    <a:pt x="133" y="68"/>
                  </a:lnTo>
                  <a:lnTo>
                    <a:pt x="131" y="67"/>
                  </a:lnTo>
                  <a:lnTo>
                    <a:pt x="131" y="66"/>
                  </a:lnTo>
                  <a:lnTo>
                    <a:pt x="131" y="65"/>
                  </a:lnTo>
                  <a:lnTo>
                    <a:pt x="131" y="65"/>
                  </a:lnTo>
                  <a:lnTo>
                    <a:pt x="129" y="65"/>
                  </a:lnTo>
                  <a:lnTo>
                    <a:pt x="128" y="65"/>
                  </a:lnTo>
                  <a:lnTo>
                    <a:pt x="127" y="67"/>
                  </a:lnTo>
                  <a:lnTo>
                    <a:pt x="127" y="69"/>
                  </a:lnTo>
                  <a:lnTo>
                    <a:pt x="127" y="69"/>
                  </a:lnTo>
                  <a:lnTo>
                    <a:pt x="124" y="67"/>
                  </a:lnTo>
                  <a:lnTo>
                    <a:pt x="123" y="65"/>
                  </a:lnTo>
                  <a:lnTo>
                    <a:pt x="123" y="63"/>
                  </a:lnTo>
                  <a:lnTo>
                    <a:pt x="123" y="63"/>
                  </a:lnTo>
                  <a:lnTo>
                    <a:pt x="119" y="64"/>
                  </a:lnTo>
                  <a:lnTo>
                    <a:pt x="117" y="67"/>
                  </a:lnTo>
                  <a:lnTo>
                    <a:pt x="115" y="74"/>
                  </a:lnTo>
                  <a:lnTo>
                    <a:pt x="115" y="74"/>
                  </a:lnTo>
                  <a:lnTo>
                    <a:pt x="112" y="71"/>
                  </a:lnTo>
                  <a:lnTo>
                    <a:pt x="110" y="65"/>
                  </a:lnTo>
                  <a:lnTo>
                    <a:pt x="109" y="60"/>
                  </a:lnTo>
                  <a:lnTo>
                    <a:pt x="109" y="55"/>
                  </a:lnTo>
                  <a:lnTo>
                    <a:pt x="109" y="42"/>
                  </a:lnTo>
                  <a:lnTo>
                    <a:pt x="109" y="38"/>
                  </a:lnTo>
                  <a:lnTo>
                    <a:pt x="109" y="34"/>
                  </a:lnTo>
                  <a:lnTo>
                    <a:pt x="109" y="34"/>
                  </a:lnTo>
                  <a:lnTo>
                    <a:pt x="106" y="37"/>
                  </a:lnTo>
                  <a:lnTo>
                    <a:pt x="104" y="38"/>
                  </a:lnTo>
                  <a:lnTo>
                    <a:pt x="101" y="38"/>
                  </a:lnTo>
                  <a:lnTo>
                    <a:pt x="101" y="38"/>
                  </a:lnTo>
                  <a:lnTo>
                    <a:pt x="99" y="46"/>
                  </a:lnTo>
                  <a:lnTo>
                    <a:pt x="99" y="51"/>
                  </a:lnTo>
                  <a:lnTo>
                    <a:pt x="102" y="53"/>
                  </a:lnTo>
                  <a:lnTo>
                    <a:pt x="102" y="53"/>
                  </a:lnTo>
                  <a:lnTo>
                    <a:pt x="105" y="52"/>
                  </a:lnTo>
                  <a:lnTo>
                    <a:pt x="106" y="49"/>
                  </a:lnTo>
                  <a:lnTo>
                    <a:pt x="106" y="47"/>
                  </a:lnTo>
                  <a:lnTo>
                    <a:pt x="106" y="47"/>
                  </a:lnTo>
                  <a:lnTo>
                    <a:pt x="107" y="52"/>
                  </a:lnTo>
                  <a:lnTo>
                    <a:pt x="107" y="56"/>
                  </a:lnTo>
                  <a:lnTo>
                    <a:pt x="107" y="64"/>
                  </a:lnTo>
                  <a:lnTo>
                    <a:pt x="107" y="73"/>
                  </a:lnTo>
                  <a:lnTo>
                    <a:pt x="107" y="77"/>
                  </a:lnTo>
                  <a:lnTo>
                    <a:pt x="109" y="81"/>
                  </a:lnTo>
                  <a:lnTo>
                    <a:pt x="109" y="81"/>
                  </a:lnTo>
                  <a:lnTo>
                    <a:pt x="107" y="80"/>
                  </a:lnTo>
                  <a:lnTo>
                    <a:pt x="106" y="80"/>
                  </a:lnTo>
                  <a:lnTo>
                    <a:pt x="102" y="81"/>
                  </a:lnTo>
                  <a:lnTo>
                    <a:pt x="102" y="81"/>
                  </a:lnTo>
                  <a:lnTo>
                    <a:pt x="98" y="74"/>
                  </a:lnTo>
                  <a:lnTo>
                    <a:pt x="97" y="66"/>
                  </a:lnTo>
                  <a:lnTo>
                    <a:pt x="96" y="58"/>
                  </a:lnTo>
                  <a:lnTo>
                    <a:pt x="97" y="48"/>
                  </a:lnTo>
                  <a:lnTo>
                    <a:pt x="97" y="48"/>
                  </a:lnTo>
                  <a:lnTo>
                    <a:pt x="94" y="51"/>
                  </a:lnTo>
                  <a:lnTo>
                    <a:pt x="93" y="54"/>
                  </a:lnTo>
                  <a:lnTo>
                    <a:pt x="90" y="60"/>
                  </a:lnTo>
                  <a:lnTo>
                    <a:pt x="90" y="60"/>
                  </a:lnTo>
                  <a:lnTo>
                    <a:pt x="89" y="59"/>
                  </a:lnTo>
                  <a:lnTo>
                    <a:pt x="88" y="58"/>
                  </a:lnTo>
                  <a:lnTo>
                    <a:pt x="84" y="59"/>
                  </a:lnTo>
                  <a:lnTo>
                    <a:pt x="84" y="59"/>
                  </a:lnTo>
                  <a:lnTo>
                    <a:pt x="85" y="64"/>
                  </a:lnTo>
                  <a:lnTo>
                    <a:pt x="87" y="68"/>
                  </a:lnTo>
                  <a:lnTo>
                    <a:pt x="88" y="73"/>
                  </a:lnTo>
                  <a:lnTo>
                    <a:pt x="88" y="80"/>
                  </a:lnTo>
                  <a:lnTo>
                    <a:pt x="88" y="80"/>
                  </a:lnTo>
                  <a:lnTo>
                    <a:pt x="83" y="77"/>
                  </a:lnTo>
                  <a:lnTo>
                    <a:pt x="79" y="74"/>
                  </a:lnTo>
                  <a:lnTo>
                    <a:pt x="76" y="71"/>
                  </a:lnTo>
                  <a:lnTo>
                    <a:pt x="73" y="66"/>
                  </a:lnTo>
                  <a:lnTo>
                    <a:pt x="73" y="66"/>
                  </a:lnTo>
                  <a:lnTo>
                    <a:pt x="71" y="68"/>
                  </a:lnTo>
                  <a:lnTo>
                    <a:pt x="70" y="72"/>
                  </a:lnTo>
                  <a:lnTo>
                    <a:pt x="69" y="75"/>
                  </a:lnTo>
                  <a:lnTo>
                    <a:pt x="68" y="78"/>
                  </a:lnTo>
                  <a:lnTo>
                    <a:pt x="68" y="78"/>
                  </a:lnTo>
                  <a:lnTo>
                    <a:pt x="61" y="78"/>
                  </a:lnTo>
                  <a:lnTo>
                    <a:pt x="61" y="78"/>
                  </a:lnTo>
                  <a:lnTo>
                    <a:pt x="60" y="80"/>
                  </a:lnTo>
                  <a:lnTo>
                    <a:pt x="58" y="82"/>
                  </a:lnTo>
                  <a:lnTo>
                    <a:pt x="57" y="86"/>
                  </a:lnTo>
                  <a:lnTo>
                    <a:pt x="58" y="99"/>
                  </a:lnTo>
                  <a:lnTo>
                    <a:pt x="58" y="99"/>
                  </a:lnTo>
                  <a:lnTo>
                    <a:pt x="55" y="98"/>
                  </a:lnTo>
                  <a:lnTo>
                    <a:pt x="53" y="97"/>
                  </a:lnTo>
                  <a:lnTo>
                    <a:pt x="53" y="97"/>
                  </a:lnTo>
                  <a:lnTo>
                    <a:pt x="52" y="98"/>
                  </a:lnTo>
                  <a:lnTo>
                    <a:pt x="52" y="102"/>
                  </a:lnTo>
                  <a:lnTo>
                    <a:pt x="52" y="102"/>
                  </a:lnTo>
                  <a:lnTo>
                    <a:pt x="51" y="102"/>
                  </a:lnTo>
                  <a:lnTo>
                    <a:pt x="50" y="101"/>
                  </a:lnTo>
                  <a:lnTo>
                    <a:pt x="50" y="99"/>
                  </a:lnTo>
                  <a:lnTo>
                    <a:pt x="50" y="99"/>
                  </a:lnTo>
                  <a:lnTo>
                    <a:pt x="49" y="102"/>
                  </a:lnTo>
                  <a:lnTo>
                    <a:pt x="48" y="105"/>
                  </a:lnTo>
                  <a:lnTo>
                    <a:pt x="48" y="107"/>
                  </a:lnTo>
                  <a:lnTo>
                    <a:pt x="47" y="108"/>
                  </a:lnTo>
                  <a:lnTo>
                    <a:pt x="46" y="108"/>
                  </a:lnTo>
                  <a:lnTo>
                    <a:pt x="43" y="109"/>
                  </a:lnTo>
                  <a:lnTo>
                    <a:pt x="43" y="109"/>
                  </a:lnTo>
                  <a:lnTo>
                    <a:pt x="43" y="114"/>
                  </a:lnTo>
                  <a:lnTo>
                    <a:pt x="44" y="117"/>
                  </a:lnTo>
                  <a:lnTo>
                    <a:pt x="45" y="121"/>
                  </a:lnTo>
                  <a:lnTo>
                    <a:pt x="46" y="125"/>
                  </a:lnTo>
                  <a:lnTo>
                    <a:pt x="46" y="125"/>
                  </a:lnTo>
                  <a:lnTo>
                    <a:pt x="49" y="119"/>
                  </a:lnTo>
                  <a:lnTo>
                    <a:pt x="50" y="117"/>
                  </a:lnTo>
                  <a:lnTo>
                    <a:pt x="51" y="117"/>
                  </a:lnTo>
                  <a:lnTo>
                    <a:pt x="54" y="116"/>
                  </a:lnTo>
                  <a:lnTo>
                    <a:pt x="56" y="117"/>
                  </a:lnTo>
                  <a:lnTo>
                    <a:pt x="56" y="117"/>
                  </a:lnTo>
                  <a:lnTo>
                    <a:pt x="56" y="113"/>
                  </a:lnTo>
                  <a:lnTo>
                    <a:pt x="55" y="108"/>
                  </a:lnTo>
                  <a:lnTo>
                    <a:pt x="54" y="105"/>
                  </a:lnTo>
                  <a:lnTo>
                    <a:pt x="54" y="100"/>
                  </a:lnTo>
                  <a:lnTo>
                    <a:pt x="54" y="100"/>
                  </a:lnTo>
                  <a:lnTo>
                    <a:pt x="56" y="102"/>
                  </a:lnTo>
                  <a:lnTo>
                    <a:pt x="57" y="104"/>
                  </a:lnTo>
                  <a:lnTo>
                    <a:pt x="58" y="106"/>
                  </a:lnTo>
                  <a:lnTo>
                    <a:pt x="58" y="106"/>
                  </a:lnTo>
                  <a:lnTo>
                    <a:pt x="63" y="101"/>
                  </a:lnTo>
                  <a:lnTo>
                    <a:pt x="65" y="98"/>
                  </a:lnTo>
                  <a:lnTo>
                    <a:pt x="67" y="95"/>
                  </a:lnTo>
                  <a:lnTo>
                    <a:pt x="67" y="95"/>
                  </a:lnTo>
                  <a:lnTo>
                    <a:pt x="69" y="97"/>
                  </a:lnTo>
                  <a:lnTo>
                    <a:pt x="69" y="100"/>
                  </a:lnTo>
                  <a:lnTo>
                    <a:pt x="69" y="100"/>
                  </a:lnTo>
                  <a:lnTo>
                    <a:pt x="71" y="95"/>
                  </a:lnTo>
                  <a:lnTo>
                    <a:pt x="73" y="87"/>
                  </a:lnTo>
                  <a:lnTo>
                    <a:pt x="75" y="82"/>
                  </a:lnTo>
                  <a:lnTo>
                    <a:pt x="77" y="80"/>
                  </a:lnTo>
                  <a:lnTo>
                    <a:pt x="79" y="78"/>
                  </a:lnTo>
                  <a:lnTo>
                    <a:pt x="79" y="78"/>
                  </a:lnTo>
                  <a:lnTo>
                    <a:pt x="81" y="84"/>
                  </a:lnTo>
                  <a:lnTo>
                    <a:pt x="82" y="89"/>
                  </a:lnTo>
                  <a:lnTo>
                    <a:pt x="81" y="102"/>
                  </a:lnTo>
                  <a:lnTo>
                    <a:pt x="81" y="102"/>
                  </a:lnTo>
                  <a:lnTo>
                    <a:pt x="86" y="104"/>
                  </a:lnTo>
                  <a:lnTo>
                    <a:pt x="90" y="107"/>
                  </a:lnTo>
                  <a:lnTo>
                    <a:pt x="96" y="117"/>
                  </a:lnTo>
                  <a:lnTo>
                    <a:pt x="96" y="117"/>
                  </a:lnTo>
                  <a:lnTo>
                    <a:pt x="94" y="118"/>
                  </a:lnTo>
                  <a:lnTo>
                    <a:pt x="91" y="119"/>
                  </a:lnTo>
                  <a:lnTo>
                    <a:pt x="88" y="122"/>
                  </a:lnTo>
                  <a:lnTo>
                    <a:pt x="86" y="125"/>
                  </a:lnTo>
                  <a:lnTo>
                    <a:pt x="86" y="125"/>
                  </a:lnTo>
                  <a:lnTo>
                    <a:pt x="88" y="133"/>
                  </a:lnTo>
                  <a:lnTo>
                    <a:pt x="89" y="138"/>
                  </a:lnTo>
                  <a:lnTo>
                    <a:pt x="92" y="143"/>
                  </a:lnTo>
                  <a:lnTo>
                    <a:pt x="94" y="149"/>
                  </a:lnTo>
                  <a:lnTo>
                    <a:pt x="94" y="149"/>
                  </a:lnTo>
                  <a:lnTo>
                    <a:pt x="90" y="149"/>
                  </a:lnTo>
                  <a:lnTo>
                    <a:pt x="90" y="149"/>
                  </a:lnTo>
                  <a:lnTo>
                    <a:pt x="93" y="150"/>
                  </a:lnTo>
                  <a:lnTo>
                    <a:pt x="96" y="153"/>
                  </a:lnTo>
                  <a:lnTo>
                    <a:pt x="99" y="153"/>
                  </a:lnTo>
                  <a:lnTo>
                    <a:pt x="102" y="151"/>
                  </a:lnTo>
                  <a:lnTo>
                    <a:pt x="102" y="150"/>
                  </a:lnTo>
                  <a:lnTo>
                    <a:pt x="102" y="150"/>
                  </a:lnTo>
                  <a:lnTo>
                    <a:pt x="104" y="151"/>
                  </a:lnTo>
                  <a:lnTo>
                    <a:pt x="105" y="153"/>
                  </a:lnTo>
                  <a:lnTo>
                    <a:pt x="104" y="155"/>
                  </a:lnTo>
                  <a:lnTo>
                    <a:pt x="101" y="160"/>
                  </a:lnTo>
                  <a:lnTo>
                    <a:pt x="101" y="160"/>
                  </a:lnTo>
                  <a:lnTo>
                    <a:pt x="101" y="161"/>
                  </a:lnTo>
                  <a:lnTo>
                    <a:pt x="103" y="161"/>
                  </a:lnTo>
                  <a:lnTo>
                    <a:pt x="104" y="162"/>
                  </a:lnTo>
                  <a:lnTo>
                    <a:pt x="105" y="164"/>
                  </a:lnTo>
                  <a:lnTo>
                    <a:pt x="105" y="164"/>
                  </a:lnTo>
                  <a:lnTo>
                    <a:pt x="103" y="169"/>
                  </a:lnTo>
                  <a:lnTo>
                    <a:pt x="99" y="174"/>
                  </a:lnTo>
                  <a:lnTo>
                    <a:pt x="95" y="177"/>
                  </a:lnTo>
                  <a:lnTo>
                    <a:pt x="89" y="177"/>
                  </a:lnTo>
                  <a:lnTo>
                    <a:pt x="89" y="177"/>
                  </a:lnTo>
                  <a:lnTo>
                    <a:pt x="89" y="174"/>
                  </a:lnTo>
                  <a:lnTo>
                    <a:pt x="90" y="172"/>
                  </a:lnTo>
                  <a:lnTo>
                    <a:pt x="92" y="171"/>
                  </a:lnTo>
                  <a:lnTo>
                    <a:pt x="94" y="172"/>
                  </a:lnTo>
                  <a:lnTo>
                    <a:pt x="94" y="172"/>
                  </a:lnTo>
                  <a:lnTo>
                    <a:pt x="90" y="161"/>
                  </a:lnTo>
                  <a:lnTo>
                    <a:pt x="90" y="161"/>
                  </a:lnTo>
                  <a:lnTo>
                    <a:pt x="89" y="162"/>
                  </a:lnTo>
                  <a:lnTo>
                    <a:pt x="89" y="162"/>
                  </a:lnTo>
                  <a:lnTo>
                    <a:pt x="89" y="165"/>
                  </a:lnTo>
                  <a:lnTo>
                    <a:pt x="90" y="167"/>
                  </a:lnTo>
                  <a:lnTo>
                    <a:pt x="90" y="169"/>
                  </a:lnTo>
                  <a:lnTo>
                    <a:pt x="90" y="169"/>
                  </a:lnTo>
                  <a:lnTo>
                    <a:pt x="89" y="167"/>
                  </a:lnTo>
                  <a:lnTo>
                    <a:pt x="88" y="165"/>
                  </a:lnTo>
                  <a:lnTo>
                    <a:pt x="88" y="165"/>
                  </a:lnTo>
                  <a:lnTo>
                    <a:pt x="85" y="167"/>
                  </a:lnTo>
                  <a:lnTo>
                    <a:pt x="83" y="168"/>
                  </a:lnTo>
                  <a:lnTo>
                    <a:pt x="81" y="170"/>
                  </a:lnTo>
                  <a:lnTo>
                    <a:pt x="79" y="175"/>
                  </a:lnTo>
                  <a:lnTo>
                    <a:pt x="79" y="175"/>
                  </a:lnTo>
                  <a:lnTo>
                    <a:pt x="77" y="172"/>
                  </a:lnTo>
                  <a:lnTo>
                    <a:pt x="76" y="169"/>
                  </a:lnTo>
                  <a:lnTo>
                    <a:pt x="76" y="169"/>
                  </a:lnTo>
                  <a:lnTo>
                    <a:pt x="74" y="171"/>
                  </a:lnTo>
                  <a:lnTo>
                    <a:pt x="75" y="172"/>
                  </a:lnTo>
                  <a:lnTo>
                    <a:pt x="76" y="175"/>
                  </a:lnTo>
                  <a:lnTo>
                    <a:pt x="76" y="177"/>
                  </a:lnTo>
                  <a:lnTo>
                    <a:pt x="76" y="177"/>
                  </a:lnTo>
                  <a:lnTo>
                    <a:pt x="74" y="177"/>
                  </a:lnTo>
                  <a:lnTo>
                    <a:pt x="72" y="178"/>
                  </a:lnTo>
                  <a:lnTo>
                    <a:pt x="70" y="179"/>
                  </a:lnTo>
                  <a:lnTo>
                    <a:pt x="68" y="179"/>
                  </a:lnTo>
                  <a:lnTo>
                    <a:pt x="68" y="179"/>
                  </a:lnTo>
                  <a:lnTo>
                    <a:pt x="69" y="183"/>
                  </a:lnTo>
                  <a:lnTo>
                    <a:pt x="70" y="186"/>
                  </a:lnTo>
                  <a:lnTo>
                    <a:pt x="71" y="189"/>
                  </a:lnTo>
                  <a:lnTo>
                    <a:pt x="69" y="194"/>
                  </a:lnTo>
                  <a:lnTo>
                    <a:pt x="69" y="194"/>
                  </a:lnTo>
                  <a:lnTo>
                    <a:pt x="72" y="194"/>
                  </a:lnTo>
                  <a:lnTo>
                    <a:pt x="73" y="194"/>
                  </a:lnTo>
                  <a:lnTo>
                    <a:pt x="73" y="192"/>
                  </a:lnTo>
                  <a:lnTo>
                    <a:pt x="73" y="190"/>
                  </a:lnTo>
                  <a:lnTo>
                    <a:pt x="73" y="188"/>
                  </a:lnTo>
                  <a:lnTo>
                    <a:pt x="73" y="187"/>
                  </a:lnTo>
                  <a:lnTo>
                    <a:pt x="73" y="186"/>
                  </a:lnTo>
                  <a:lnTo>
                    <a:pt x="73" y="186"/>
                  </a:lnTo>
                  <a:lnTo>
                    <a:pt x="76" y="187"/>
                  </a:lnTo>
                  <a:lnTo>
                    <a:pt x="77" y="186"/>
                  </a:lnTo>
                  <a:lnTo>
                    <a:pt x="82" y="186"/>
                  </a:lnTo>
                  <a:lnTo>
                    <a:pt x="82" y="186"/>
                  </a:lnTo>
                  <a:lnTo>
                    <a:pt x="83" y="188"/>
                  </a:lnTo>
                  <a:lnTo>
                    <a:pt x="84" y="191"/>
                  </a:lnTo>
                  <a:lnTo>
                    <a:pt x="84" y="191"/>
                  </a:lnTo>
                  <a:lnTo>
                    <a:pt x="86" y="190"/>
                  </a:lnTo>
                  <a:lnTo>
                    <a:pt x="88" y="189"/>
                  </a:lnTo>
                  <a:lnTo>
                    <a:pt x="89" y="191"/>
                  </a:lnTo>
                  <a:lnTo>
                    <a:pt x="89" y="195"/>
                  </a:lnTo>
                  <a:lnTo>
                    <a:pt x="89" y="195"/>
                  </a:lnTo>
                  <a:lnTo>
                    <a:pt x="92" y="195"/>
                  </a:lnTo>
                  <a:lnTo>
                    <a:pt x="93" y="192"/>
                  </a:lnTo>
                  <a:lnTo>
                    <a:pt x="96" y="187"/>
                  </a:lnTo>
                  <a:lnTo>
                    <a:pt x="96" y="187"/>
                  </a:lnTo>
                  <a:lnTo>
                    <a:pt x="97" y="187"/>
                  </a:lnTo>
                  <a:lnTo>
                    <a:pt x="98" y="188"/>
                  </a:lnTo>
                  <a:lnTo>
                    <a:pt x="98" y="190"/>
                  </a:lnTo>
                  <a:lnTo>
                    <a:pt x="96" y="192"/>
                  </a:lnTo>
                  <a:lnTo>
                    <a:pt x="94" y="194"/>
                  </a:lnTo>
                  <a:lnTo>
                    <a:pt x="94" y="194"/>
                  </a:lnTo>
                  <a:lnTo>
                    <a:pt x="95" y="196"/>
                  </a:lnTo>
                  <a:lnTo>
                    <a:pt x="97" y="197"/>
                  </a:lnTo>
                  <a:lnTo>
                    <a:pt x="102" y="199"/>
                  </a:lnTo>
                  <a:lnTo>
                    <a:pt x="102" y="199"/>
                  </a:lnTo>
                  <a:lnTo>
                    <a:pt x="101" y="215"/>
                  </a:lnTo>
                  <a:lnTo>
                    <a:pt x="97" y="228"/>
                  </a:lnTo>
                  <a:lnTo>
                    <a:pt x="90" y="254"/>
                  </a:lnTo>
                  <a:lnTo>
                    <a:pt x="90" y="254"/>
                  </a:lnTo>
                  <a:lnTo>
                    <a:pt x="88" y="254"/>
                  </a:lnTo>
                  <a:lnTo>
                    <a:pt x="86" y="253"/>
                  </a:lnTo>
                  <a:lnTo>
                    <a:pt x="85" y="252"/>
                  </a:lnTo>
                  <a:lnTo>
                    <a:pt x="84" y="251"/>
                  </a:lnTo>
                  <a:lnTo>
                    <a:pt x="84" y="251"/>
                  </a:lnTo>
                  <a:lnTo>
                    <a:pt x="84" y="256"/>
                  </a:lnTo>
                  <a:lnTo>
                    <a:pt x="83" y="259"/>
                  </a:lnTo>
                  <a:lnTo>
                    <a:pt x="82" y="261"/>
                  </a:lnTo>
                  <a:lnTo>
                    <a:pt x="81" y="264"/>
                  </a:lnTo>
                  <a:lnTo>
                    <a:pt x="81" y="264"/>
                  </a:lnTo>
                  <a:lnTo>
                    <a:pt x="76" y="264"/>
                  </a:lnTo>
                  <a:lnTo>
                    <a:pt x="73" y="265"/>
                  </a:lnTo>
                  <a:lnTo>
                    <a:pt x="72" y="268"/>
                  </a:lnTo>
                  <a:lnTo>
                    <a:pt x="72" y="273"/>
                  </a:lnTo>
                  <a:lnTo>
                    <a:pt x="72" y="273"/>
                  </a:lnTo>
                  <a:lnTo>
                    <a:pt x="68" y="276"/>
                  </a:lnTo>
                  <a:lnTo>
                    <a:pt x="65" y="279"/>
                  </a:lnTo>
                  <a:lnTo>
                    <a:pt x="60" y="286"/>
                  </a:lnTo>
                  <a:lnTo>
                    <a:pt x="60" y="286"/>
                  </a:lnTo>
                  <a:lnTo>
                    <a:pt x="58" y="286"/>
                  </a:lnTo>
                  <a:lnTo>
                    <a:pt x="57" y="285"/>
                  </a:lnTo>
                  <a:lnTo>
                    <a:pt x="55" y="282"/>
                  </a:lnTo>
                  <a:lnTo>
                    <a:pt x="54" y="280"/>
                  </a:lnTo>
                  <a:lnTo>
                    <a:pt x="54" y="279"/>
                  </a:lnTo>
                  <a:lnTo>
                    <a:pt x="52" y="278"/>
                  </a:lnTo>
                  <a:lnTo>
                    <a:pt x="52" y="278"/>
                  </a:lnTo>
                  <a:lnTo>
                    <a:pt x="54" y="276"/>
                  </a:lnTo>
                  <a:lnTo>
                    <a:pt x="56" y="272"/>
                  </a:lnTo>
                  <a:lnTo>
                    <a:pt x="58" y="267"/>
                  </a:lnTo>
                  <a:lnTo>
                    <a:pt x="60" y="260"/>
                  </a:lnTo>
                  <a:lnTo>
                    <a:pt x="63" y="254"/>
                  </a:lnTo>
                  <a:lnTo>
                    <a:pt x="63" y="254"/>
                  </a:lnTo>
                  <a:lnTo>
                    <a:pt x="67" y="252"/>
                  </a:lnTo>
                  <a:lnTo>
                    <a:pt x="70" y="250"/>
                  </a:lnTo>
                  <a:lnTo>
                    <a:pt x="72" y="247"/>
                  </a:lnTo>
                  <a:lnTo>
                    <a:pt x="73" y="242"/>
                  </a:lnTo>
                  <a:lnTo>
                    <a:pt x="73" y="242"/>
                  </a:lnTo>
                  <a:lnTo>
                    <a:pt x="75" y="243"/>
                  </a:lnTo>
                  <a:lnTo>
                    <a:pt x="77" y="245"/>
                  </a:lnTo>
                  <a:lnTo>
                    <a:pt x="78" y="247"/>
                  </a:lnTo>
                  <a:lnTo>
                    <a:pt x="81" y="248"/>
                  </a:lnTo>
                  <a:lnTo>
                    <a:pt x="81" y="248"/>
                  </a:lnTo>
                  <a:lnTo>
                    <a:pt x="82" y="247"/>
                  </a:lnTo>
                  <a:lnTo>
                    <a:pt x="83" y="246"/>
                  </a:lnTo>
                  <a:lnTo>
                    <a:pt x="84" y="243"/>
                  </a:lnTo>
                  <a:lnTo>
                    <a:pt x="85" y="240"/>
                  </a:lnTo>
                  <a:lnTo>
                    <a:pt x="86" y="238"/>
                  </a:lnTo>
                  <a:lnTo>
                    <a:pt x="86" y="238"/>
                  </a:lnTo>
                  <a:lnTo>
                    <a:pt x="84" y="235"/>
                  </a:lnTo>
                  <a:lnTo>
                    <a:pt x="81" y="231"/>
                  </a:lnTo>
                  <a:lnTo>
                    <a:pt x="81" y="231"/>
                  </a:lnTo>
                  <a:lnTo>
                    <a:pt x="78" y="235"/>
                  </a:lnTo>
                  <a:lnTo>
                    <a:pt x="77" y="236"/>
                  </a:lnTo>
                  <a:lnTo>
                    <a:pt x="73" y="237"/>
                  </a:lnTo>
                  <a:lnTo>
                    <a:pt x="69" y="238"/>
                  </a:lnTo>
                  <a:lnTo>
                    <a:pt x="67" y="239"/>
                  </a:lnTo>
                  <a:lnTo>
                    <a:pt x="65" y="241"/>
                  </a:lnTo>
                  <a:lnTo>
                    <a:pt x="65" y="241"/>
                  </a:lnTo>
                  <a:lnTo>
                    <a:pt x="64" y="238"/>
                  </a:lnTo>
                  <a:lnTo>
                    <a:pt x="63" y="237"/>
                  </a:lnTo>
                  <a:lnTo>
                    <a:pt x="62" y="237"/>
                  </a:lnTo>
                  <a:lnTo>
                    <a:pt x="60" y="237"/>
                  </a:lnTo>
                  <a:lnTo>
                    <a:pt x="60" y="237"/>
                  </a:lnTo>
                  <a:lnTo>
                    <a:pt x="58" y="231"/>
                  </a:lnTo>
                  <a:lnTo>
                    <a:pt x="58" y="227"/>
                  </a:lnTo>
                  <a:lnTo>
                    <a:pt x="61" y="220"/>
                  </a:lnTo>
                  <a:lnTo>
                    <a:pt x="63" y="213"/>
                  </a:lnTo>
                  <a:lnTo>
                    <a:pt x="65" y="205"/>
                  </a:lnTo>
                  <a:lnTo>
                    <a:pt x="65" y="205"/>
                  </a:lnTo>
                  <a:lnTo>
                    <a:pt x="65" y="204"/>
                  </a:lnTo>
                  <a:lnTo>
                    <a:pt x="64" y="202"/>
                  </a:lnTo>
                  <a:lnTo>
                    <a:pt x="64" y="202"/>
                  </a:lnTo>
                  <a:lnTo>
                    <a:pt x="61" y="202"/>
                  </a:lnTo>
                  <a:lnTo>
                    <a:pt x="60" y="203"/>
                  </a:lnTo>
                  <a:lnTo>
                    <a:pt x="57" y="205"/>
                  </a:lnTo>
                  <a:lnTo>
                    <a:pt x="55" y="205"/>
                  </a:lnTo>
                  <a:lnTo>
                    <a:pt x="55" y="205"/>
                  </a:lnTo>
                  <a:lnTo>
                    <a:pt x="55" y="198"/>
                  </a:lnTo>
                  <a:lnTo>
                    <a:pt x="53" y="191"/>
                  </a:lnTo>
                  <a:lnTo>
                    <a:pt x="51" y="185"/>
                  </a:lnTo>
                  <a:lnTo>
                    <a:pt x="48" y="179"/>
                  </a:lnTo>
                  <a:lnTo>
                    <a:pt x="48" y="179"/>
                  </a:lnTo>
                  <a:lnTo>
                    <a:pt x="51" y="172"/>
                  </a:lnTo>
                  <a:lnTo>
                    <a:pt x="52" y="165"/>
                  </a:lnTo>
                  <a:lnTo>
                    <a:pt x="53" y="158"/>
                  </a:lnTo>
                  <a:lnTo>
                    <a:pt x="55" y="150"/>
                  </a:lnTo>
                  <a:lnTo>
                    <a:pt x="55" y="150"/>
                  </a:lnTo>
                  <a:lnTo>
                    <a:pt x="58" y="153"/>
                  </a:lnTo>
                  <a:lnTo>
                    <a:pt x="62" y="154"/>
                  </a:lnTo>
                  <a:lnTo>
                    <a:pt x="69" y="155"/>
                  </a:lnTo>
                  <a:lnTo>
                    <a:pt x="69" y="155"/>
                  </a:lnTo>
                  <a:lnTo>
                    <a:pt x="71" y="154"/>
                  </a:lnTo>
                  <a:lnTo>
                    <a:pt x="70" y="153"/>
                  </a:lnTo>
                  <a:lnTo>
                    <a:pt x="69" y="151"/>
                  </a:lnTo>
                  <a:lnTo>
                    <a:pt x="69" y="149"/>
                  </a:lnTo>
                  <a:lnTo>
                    <a:pt x="69" y="149"/>
                  </a:lnTo>
                  <a:lnTo>
                    <a:pt x="72" y="149"/>
                  </a:lnTo>
                  <a:lnTo>
                    <a:pt x="73" y="150"/>
                  </a:lnTo>
                  <a:lnTo>
                    <a:pt x="74" y="151"/>
                  </a:lnTo>
                  <a:lnTo>
                    <a:pt x="75" y="153"/>
                  </a:lnTo>
                  <a:lnTo>
                    <a:pt x="75" y="157"/>
                  </a:lnTo>
                  <a:lnTo>
                    <a:pt x="75" y="161"/>
                  </a:lnTo>
                  <a:lnTo>
                    <a:pt x="75" y="161"/>
                  </a:lnTo>
                  <a:lnTo>
                    <a:pt x="76" y="161"/>
                  </a:lnTo>
                  <a:lnTo>
                    <a:pt x="77" y="161"/>
                  </a:lnTo>
                  <a:lnTo>
                    <a:pt x="78" y="159"/>
                  </a:lnTo>
                  <a:lnTo>
                    <a:pt x="77" y="156"/>
                  </a:lnTo>
                  <a:lnTo>
                    <a:pt x="77" y="151"/>
                  </a:lnTo>
                  <a:lnTo>
                    <a:pt x="77" y="151"/>
                  </a:lnTo>
                  <a:lnTo>
                    <a:pt x="79" y="144"/>
                  </a:lnTo>
                  <a:lnTo>
                    <a:pt x="79" y="140"/>
                  </a:lnTo>
                  <a:lnTo>
                    <a:pt x="77" y="136"/>
                  </a:lnTo>
                  <a:lnTo>
                    <a:pt x="77" y="136"/>
                  </a:lnTo>
                  <a:lnTo>
                    <a:pt x="73" y="137"/>
                  </a:lnTo>
                  <a:lnTo>
                    <a:pt x="71" y="137"/>
                  </a:lnTo>
                  <a:lnTo>
                    <a:pt x="68" y="136"/>
                  </a:lnTo>
                  <a:lnTo>
                    <a:pt x="68" y="136"/>
                  </a:lnTo>
                  <a:lnTo>
                    <a:pt x="68" y="135"/>
                  </a:lnTo>
                  <a:lnTo>
                    <a:pt x="68" y="134"/>
                  </a:lnTo>
                  <a:lnTo>
                    <a:pt x="70" y="133"/>
                  </a:lnTo>
                  <a:lnTo>
                    <a:pt x="72" y="131"/>
                  </a:lnTo>
                  <a:lnTo>
                    <a:pt x="72" y="130"/>
                  </a:lnTo>
                  <a:lnTo>
                    <a:pt x="72" y="128"/>
                  </a:lnTo>
                  <a:lnTo>
                    <a:pt x="72" y="128"/>
                  </a:lnTo>
                  <a:lnTo>
                    <a:pt x="74" y="130"/>
                  </a:lnTo>
                  <a:lnTo>
                    <a:pt x="75" y="135"/>
                  </a:lnTo>
                  <a:lnTo>
                    <a:pt x="75" y="135"/>
                  </a:lnTo>
                  <a:lnTo>
                    <a:pt x="84" y="135"/>
                  </a:lnTo>
                  <a:lnTo>
                    <a:pt x="84" y="135"/>
                  </a:lnTo>
                  <a:lnTo>
                    <a:pt x="83" y="130"/>
                  </a:lnTo>
                  <a:lnTo>
                    <a:pt x="82" y="128"/>
                  </a:lnTo>
                  <a:lnTo>
                    <a:pt x="78" y="127"/>
                  </a:lnTo>
                  <a:lnTo>
                    <a:pt x="75" y="127"/>
                  </a:lnTo>
                  <a:lnTo>
                    <a:pt x="75" y="127"/>
                  </a:lnTo>
                  <a:lnTo>
                    <a:pt x="75" y="121"/>
                  </a:lnTo>
                  <a:lnTo>
                    <a:pt x="74" y="115"/>
                  </a:lnTo>
                  <a:lnTo>
                    <a:pt x="71" y="109"/>
                  </a:lnTo>
                  <a:lnTo>
                    <a:pt x="69" y="107"/>
                  </a:lnTo>
                  <a:lnTo>
                    <a:pt x="67" y="106"/>
                  </a:lnTo>
                  <a:lnTo>
                    <a:pt x="67" y="106"/>
                  </a:lnTo>
                  <a:lnTo>
                    <a:pt x="66" y="106"/>
                  </a:lnTo>
                  <a:lnTo>
                    <a:pt x="65" y="107"/>
                  </a:lnTo>
                  <a:lnTo>
                    <a:pt x="65" y="110"/>
                  </a:lnTo>
                  <a:lnTo>
                    <a:pt x="65" y="114"/>
                  </a:lnTo>
                  <a:lnTo>
                    <a:pt x="64" y="114"/>
                  </a:lnTo>
                  <a:lnTo>
                    <a:pt x="63" y="114"/>
                  </a:lnTo>
                  <a:lnTo>
                    <a:pt x="63" y="114"/>
                  </a:lnTo>
                  <a:lnTo>
                    <a:pt x="65" y="119"/>
                  </a:lnTo>
                  <a:lnTo>
                    <a:pt x="66" y="124"/>
                  </a:lnTo>
                  <a:lnTo>
                    <a:pt x="65" y="130"/>
                  </a:lnTo>
                  <a:lnTo>
                    <a:pt x="64" y="137"/>
                  </a:lnTo>
                  <a:lnTo>
                    <a:pt x="64" y="137"/>
                  </a:lnTo>
                  <a:lnTo>
                    <a:pt x="60" y="136"/>
                  </a:lnTo>
                  <a:lnTo>
                    <a:pt x="57" y="136"/>
                  </a:lnTo>
                  <a:lnTo>
                    <a:pt x="57" y="136"/>
                  </a:lnTo>
                  <a:lnTo>
                    <a:pt x="56" y="137"/>
                  </a:lnTo>
                  <a:lnTo>
                    <a:pt x="56" y="137"/>
                  </a:lnTo>
                  <a:lnTo>
                    <a:pt x="56" y="137"/>
                  </a:lnTo>
                  <a:lnTo>
                    <a:pt x="56" y="136"/>
                  </a:lnTo>
                  <a:lnTo>
                    <a:pt x="56" y="135"/>
                  </a:lnTo>
                  <a:lnTo>
                    <a:pt x="56" y="133"/>
                  </a:lnTo>
                  <a:lnTo>
                    <a:pt x="55" y="131"/>
                  </a:lnTo>
                  <a:lnTo>
                    <a:pt x="54" y="131"/>
                  </a:lnTo>
                  <a:lnTo>
                    <a:pt x="54" y="131"/>
                  </a:lnTo>
                  <a:lnTo>
                    <a:pt x="52" y="138"/>
                  </a:lnTo>
                  <a:lnTo>
                    <a:pt x="52" y="144"/>
                  </a:lnTo>
                  <a:lnTo>
                    <a:pt x="51" y="150"/>
                  </a:lnTo>
                  <a:lnTo>
                    <a:pt x="50" y="157"/>
                  </a:lnTo>
                  <a:lnTo>
                    <a:pt x="50" y="157"/>
                  </a:lnTo>
                  <a:lnTo>
                    <a:pt x="48" y="157"/>
                  </a:lnTo>
                  <a:lnTo>
                    <a:pt x="47" y="156"/>
                  </a:lnTo>
                  <a:lnTo>
                    <a:pt x="46" y="155"/>
                  </a:lnTo>
                  <a:lnTo>
                    <a:pt x="44" y="155"/>
                  </a:lnTo>
                  <a:lnTo>
                    <a:pt x="44" y="155"/>
                  </a:lnTo>
                  <a:lnTo>
                    <a:pt x="43" y="156"/>
                  </a:lnTo>
                  <a:lnTo>
                    <a:pt x="43" y="156"/>
                  </a:lnTo>
                  <a:lnTo>
                    <a:pt x="43" y="159"/>
                  </a:lnTo>
                  <a:lnTo>
                    <a:pt x="43" y="161"/>
                  </a:lnTo>
                  <a:lnTo>
                    <a:pt x="43" y="164"/>
                  </a:lnTo>
                  <a:lnTo>
                    <a:pt x="43" y="164"/>
                  </a:lnTo>
                  <a:lnTo>
                    <a:pt x="36" y="166"/>
                  </a:lnTo>
                  <a:lnTo>
                    <a:pt x="32" y="170"/>
                  </a:lnTo>
                  <a:lnTo>
                    <a:pt x="25" y="180"/>
                  </a:lnTo>
                  <a:lnTo>
                    <a:pt x="25" y="180"/>
                  </a:lnTo>
                  <a:lnTo>
                    <a:pt x="22" y="180"/>
                  </a:lnTo>
                  <a:lnTo>
                    <a:pt x="23" y="179"/>
                  </a:lnTo>
                  <a:lnTo>
                    <a:pt x="23" y="177"/>
                  </a:lnTo>
                  <a:lnTo>
                    <a:pt x="23" y="176"/>
                  </a:lnTo>
                  <a:lnTo>
                    <a:pt x="22" y="176"/>
                  </a:lnTo>
                  <a:lnTo>
                    <a:pt x="22" y="176"/>
                  </a:lnTo>
                  <a:lnTo>
                    <a:pt x="20" y="176"/>
                  </a:lnTo>
                  <a:lnTo>
                    <a:pt x="18" y="177"/>
                  </a:lnTo>
                  <a:lnTo>
                    <a:pt x="18" y="180"/>
                  </a:lnTo>
                  <a:lnTo>
                    <a:pt x="20" y="184"/>
                  </a:lnTo>
                  <a:lnTo>
                    <a:pt x="21" y="187"/>
                  </a:lnTo>
                  <a:lnTo>
                    <a:pt x="21" y="187"/>
                  </a:lnTo>
                  <a:lnTo>
                    <a:pt x="16" y="189"/>
                  </a:lnTo>
                  <a:lnTo>
                    <a:pt x="15" y="190"/>
                  </a:lnTo>
                  <a:lnTo>
                    <a:pt x="14" y="191"/>
                  </a:lnTo>
                  <a:lnTo>
                    <a:pt x="14" y="191"/>
                  </a:lnTo>
                  <a:lnTo>
                    <a:pt x="12" y="190"/>
                  </a:lnTo>
                  <a:lnTo>
                    <a:pt x="11" y="188"/>
                  </a:lnTo>
                  <a:lnTo>
                    <a:pt x="9" y="183"/>
                  </a:lnTo>
                  <a:lnTo>
                    <a:pt x="7" y="181"/>
                  </a:lnTo>
                  <a:lnTo>
                    <a:pt x="5" y="180"/>
                  </a:lnTo>
                  <a:lnTo>
                    <a:pt x="3" y="179"/>
                  </a:lnTo>
                  <a:lnTo>
                    <a:pt x="0" y="179"/>
                  </a:lnTo>
                  <a:lnTo>
                    <a:pt x="0" y="179"/>
                  </a:lnTo>
                  <a:lnTo>
                    <a:pt x="1" y="174"/>
                  </a:lnTo>
                  <a:lnTo>
                    <a:pt x="3" y="170"/>
                  </a:lnTo>
                  <a:lnTo>
                    <a:pt x="5" y="168"/>
                  </a:lnTo>
                  <a:lnTo>
                    <a:pt x="6" y="167"/>
                  </a:lnTo>
                  <a:lnTo>
                    <a:pt x="9" y="167"/>
                  </a:lnTo>
                  <a:lnTo>
                    <a:pt x="12" y="167"/>
                  </a:lnTo>
                  <a:lnTo>
                    <a:pt x="12" y="167"/>
                  </a:lnTo>
                  <a:lnTo>
                    <a:pt x="11" y="163"/>
                  </a:lnTo>
                  <a:lnTo>
                    <a:pt x="10" y="159"/>
                  </a:lnTo>
                  <a:lnTo>
                    <a:pt x="10" y="157"/>
                  </a:lnTo>
                  <a:lnTo>
                    <a:pt x="11" y="155"/>
                  </a:lnTo>
                  <a:lnTo>
                    <a:pt x="12" y="154"/>
                  </a:lnTo>
                  <a:lnTo>
                    <a:pt x="14" y="154"/>
                  </a:lnTo>
                  <a:lnTo>
                    <a:pt x="14" y="154"/>
                  </a:lnTo>
                  <a:lnTo>
                    <a:pt x="13" y="151"/>
                  </a:lnTo>
                  <a:lnTo>
                    <a:pt x="13" y="149"/>
                  </a:lnTo>
                  <a:lnTo>
                    <a:pt x="13" y="149"/>
                  </a:lnTo>
                  <a:lnTo>
                    <a:pt x="12" y="148"/>
                  </a:lnTo>
                  <a:lnTo>
                    <a:pt x="11" y="147"/>
                  </a:lnTo>
                  <a:lnTo>
                    <a:pt x="8" y="147"/>
                  </a:lnTo>
                  <a:lnTo>
                    <a:pt x="8" y="147"/>
                  </a:lnTo>
                  <a:lnTo>
                    <a:pt x="6" y="140"/>
                  </a:lnTo>
                  <a:lnTo>
                    <a:pt x="5" y="130"/>
                  </a:lnTo>
                  <a:lnTo>
                    <a:pt x="5" y="126"/>
                  </a:lnTo>
                  <a:lnTo>
                    <a:pt x="6" y="121"/>
                  </a:lnTo>
                  <a:lnTo>
                    <a:pt x="7" y="118"/>
                  </a:lnTo>
                  <a:lnTo>
                    <a:pt x="10" y="115"/>
                  </a:lnTo>
                  <a:lnTo>
                    <a:pt x="10" y="115"/>
                  </a:lnTo>
                  <a:lnTo>
                    <a:pt x="13" y="116"/>
                  </a:lnTo>
                  <a:lnTo>
                    <a:pt x="14" y="118"/>
                  </a:lnTo>
                  <a:lnTo>
                    <a:pt x="15" y="120"/>
                  </a:lnTo>
                  <a:lnTo>
                    <a:pt x="16" y="122"/>
                  </a:lnTo>
                  <a:lnTo>
                    <a:pt x="16" y="122"/>
                  </a:lnTo>
                  <a:lnTo>
                    <a:pt x="17" y="121"/>
                  </a:lnTo>
                  <a:lnTo>
                    <a:pt x="18" y="119"/>
                  </a:lnTo>
                  <a:lnTo>
                    <a:pt x="18" y="115"/>
                  </a:lnTo>
                  <a:lnTo>
                    <a:pt x="17" y="109"/>
                  </a:lnTo>
                  <a:lnTo>
                    <a:pt x="16" y="106"/>
                  </a:lnTo>
                  <a:lnTo>
                    <a:pt x="16" y="106"/>
                  </a:lnTo>
                  <a:lnTo>
                    <a:pt x="18" y="105"/>
                  </a:lnTo>
                  <a:lnTo>
                    <a:pt x="20" y="103"/>
                  </a:lnTo>
                  <a:lnTo>
                    <a:pt x="20" y="101"/>
                  </a:lnTo>
                  <a:lnTo>
                    <a:pt x="20" y="99"/>
                  </a:lnTo>
                  <a:lnTo>
                    <a:pt x="20" y="94"/>
                  </a:lnTo>
                  <a:lnTo>
                    <a:pt x="18" y="88"/>
                  </a:lnTo>
                  <a:lnTo>
                    <a:pt x="18" y="88"/>
                  </a:lnTo>
                  <a:lnTo>
                    <a:pt x="22" y="87"/>
                  </a:lnTo>
                  <a:lnTo>
                    <a:pt x="23" y="86"/>
                  </a:lnTo>
                  <a:lnTo>
                    <a:pt x="25" y="85"/>
                  </a:lnTo>
                  <a:lnTo>
                    <a:pt x="27" y="84"/>
                  </a:lnTo>
                  <a:lnTo>
                    <a:pt x="27" y="84"/>
                  </a:lnTo>
                  <a:lnTo>
                    <a:pt x="26" y="88"/>
                  </a:lnTo>
                  <a:lnTo>
                    <a:pt x="24" y="93"/>
                  </a:lnTo>
                  <a:lnTo>
                    <a:pt x="23" y="95"/>
                  </a:lnTo>
                  <a:lnTo>
                    <a:pt x="23" y="97"/>
                  </a:lnTo>
                  <a:lnTo>
                    <a:pt x="24" y="99"/>
                  </a:lnTo>
                  <a:lnTo>
                    <a:pt x="26" y="100"/>
                  </a:lnTo>
                  <a:lnTo>
                    <a:pt x="26" y="100"/>
                  </a:lnTo>
                  <a:lnTo>
                    <a:pt x="28" y="93"/>
                  </a:lnTo>
                  <a:lnTo>
                    <a:pt x="29" y="88"/>
                  </a:lnTo>
                  <a:lnTo>
                    <a:pt x="30" y="84"/>
                  </a:lnTo>
                  <a:lnTo>
                    <a:pt x="30" y="84"/>
                  </a:lnTo>
                  <a:lnTo>
                    <a:pt x="32" y="85"/>
                  </a:lnTo>
                  <a:lnTo>
                    <a:pt x="34" y="84"/>
                  </a:lnTo>
                  <a:lnTo>
                    <a:pt x="36" y="82"/>
                  </a:lnTo>
                  <a:lnTo>
                    <a:pt x="37" y="80"/>
                  </a:lnTo>
                  <a:lnTo>
                    <a:pt x="41" y="76"/>
                  </a:lnTo>
                  <a:lnTo>
                    <a:pt x="43" y="74"/>
                  </a:lnTo>
                  <a:lnTo>
                    <a:pt x="46" y="74"/>
                  </a:lnTo>
                  <a:lnTo>
                    <a:pt x="46" y="74"/>
                  </a:lnTo>
                  <a:lnTo>
                    <a:pt x="43" y="63"/>
                  </a:lnTo>
                  <a:lnTo>
                    <a:pt x="43" y="57"/>
                  </a:lnTo>
                  <a:lnTo>
                    <a:pt x="43" y="49"/>
                  </a:lnTo>
                  <a:lnTo>
                    <a:pt x="43" y="49"/>
                  </a:lnTo>
                  <a:lnTo>
                    <a:pt x="46" y="49"/>
                  </a:lnTo>
                  <a:lnTo>
                    <a:pt x="47" y="51"/>
                  </a:lnTo>
                  <a:lnTo>
                    <a:pt x="48" y="53"/>
                  </a:lnTo>
                  <a:lnTo>
                    <a:pt x="49" y="55"/>
                  </a:lnTo>
                  <a:lnTo>
                    <a:pt x="51" y="59"/>
                  </a:lnTo>
                  <a:lnTo>
                    <a:pt x="52" y="61"/>
                  </a:lnTo>
                  <a:lnTo>
                    <a:pt x="54" y="62"/>
                  </a:lnTo>
                  <a:lnTo>
                    <a:pt x="54" y="62"/>
                  </a:lnTo>
                  <a:lnTo>
                    <a:pt x="54" y="57"/>
                  </a:lnTo>
                  <a:lnTo>
                    <a:pt x="56" y="55"/>
                  </a:lnTo>
                  <a:lnTo>
                    <a:pt x="60" y="54"/>
                  </a:lnTo>
                  <a:lnTo>
                    <a:pt x="63" y="49"/>
                  </a:lnTo>
                  <a:lnTo>
                    <a:pt x="63" y="49"/>
                  </a:lnTo>
                  <a:lnTo>
                    <a:pt x="68" y="53"/>
                  </a:lnTo>
                  <a:lnTo>
                    <a:pt x="70" y="53"/>
                  </a:lnTo>
                  <a:lnTo>
                    <a:pt x="73" y="52"/>
                  </a:lnTo>
                  <a:lnTo>
                    <a:pt x="73" y="52"/>
                  </a:lnTo>
                  <a:lnTo>
                    <a:pt x="71" y="46"/>
                  </a:lnTo>
                  <a:lnTo>
                    <a:pt x="68" y="40"/>
                  </a:lnTo>
                  <a:lnTo>
                    <a:pt x="65" y="35"/>
                  </a:lnTo>
                  <a:lnTo>
                    <a:pt x="64" y="33"/>
                  </a:lnTo>
                  <a:lnTo>
                    <a:pt x="61" y="31"/>
                  </a:lnTo>
                  <a:lnTo>
                    <a:pt x="61" y="31"/>
                  </a:lnTo>
                  <a:lnTo>
                    <a:pt x="61" y="27"/>
                  </a:lnTo>
                  <a:lnTo>
                    <a:pt x="62" y="26"/>
                  </a:lnTo>
                  <a:lnTo>
                    <a:pt x="64" y="25"/>
                  </a:lnTo>
                  <a:lnTo>
                    <a:pt x="65" y="23"/>
                  </a:lnTo>
                  <a:lnTo>
                    <a:pt x="65" y="23"/>
                  </a:lnTo>
                  <a:lnTo>
                    <a:pt x="66" y="26"/>
                  </a:lnTo>
                  <a:lnTo>
                    <a:pt x="68" y="28"/>
                  </a:lnTo>
                  <a:lnTo>
                    <a:pt x="71" y="31"/>
                  </a:lnTo>
                  <a:lnTo>
                    <a:pt x="74" y="32"/>
                  </a:lnTo>
                  <a:lnTo>
                    <a:pt x="76" y="32"/>
                  </a:lnTo>
                  <a:lnTo>
                    <a:pt x="79" y="31"/>
                  </a:lnTo>
                  <a:lnTo>
                    <a:pt x="82" y="28"/>
                  </a:lnTo>
                  <a:lnTo>
                    <a:pt x="84" y="25"/>
                  </a:lnTo>
                  <a:lnTo>
                    <a:pt x="84" y="25"/>
                  </a:lnTo>
                  <a:lnTo>
                    <a:pt x="88" y="27"/>
                  </a:lnTo>
                  <a:lnTo>
                    <a:pt x="92" y="27"/>
                  </a:lnTo>
                  <a:lnTo>
                    <a:pt x="94" y="26"/>
                  </a:lnTo>
                  <a:lnTo>
                    <a:pt x="95" y="25"/>
                  </a:lnTo>
                  <a:lnTo>
                    <a:pt x="96" y="22"/>
                  </a:lnTo>
                  <a:lnTo>
                    <a:pt x="96" y="18"/>
                  </a:lnTo>
                  <a:lnTo>
                    <a:pt x="96" y="18"/>
                  </a:lnTo>
                  <a:lnTo>
                    <a:pt x="98" y="17"/>
                  </a:lnTo>
                  <a:lnTo>
                    <a:pt x="99" y="15"/>
                  </a:lnTo>
                  <a:lnTo>
                    <a:pt x="101" y="14"/>
                  </a:lnTo>
                  <a:lnTo>
                    <a:pt x="103" y="13"/>
                  </a:lnTo>
                  <a:lnTo>
                    <a:pt x="103" y="13"/>
                  </a:lnTo>
                  <a:lnTo>
                    <a:pt x="105" y="16"/>
                  </a:lnTo>
                  <a:lnTo>
                    <a:pt x="103" y="19"/>
                  </a:lnTo>
                  <a:lnTo>
                    <a:pt x="103" y="19"/>
                  </a:lnTo>
                  <a:lnTo>
                    <a:pt x="106" y="20"/>
                  </a:lnTo>
                  <a:lnTo>
                    <a:pt x="107" y="21"/>
                  </a:lnTo>
                  <a:lnTo>
                    <a:pt x="109" y="26"/>
                  </a:lnTo>
                  <a:lnTo>
                    <a:pt x="110" y="33"/>
                  </a:lnTo>
                  <a:lnTo>
                    <a:pt x="112" y="34"/>
                  </a:lnTo>
                  <a:lnTo>
                    <a:pt x="114" y="35"/>
                  </a:lnTo>
                  <a:lnTo>
                    <a:pt x="114" y="35"/>
                  </a:lnTo>
                  <a:lnTo>
                    <a:pt x="116" y="35"/>
                  </a:lnTo>
                  <a:lnTo>
                    <a:pt x="117" y="34"/>
                  </a:lnTo>
                  <a:lnTo>
                    <a:pt x="119" y="34"/>
                  </a:lnTo>
                  <a:lnTo>
                    <a:pt x="122" y="34"/>
                  </a:lnTo>
                  <a:lnTo>
                    <a:pt x="122" y="34"/>
                  </a:lnTo>
                  <a:lnTo>
                    <a:pt x="122" y="31"/>
                  </a:lnTo>
                  <a:lnTo>
                    <a:pt x="122" y="30"/>
                  </a:lnTo>
                  <a:lnTo>
                    <a:pt x="124" y="26"/>
                  </a:lnTo>
                  <a:lnTo>
                    <a:pt x="127" y="25"/>
                  </a:lnTo>
                  <a:lnTo>
                    <a:pt x="128" y="23"/>
                  </a:lnTo>
                  <a:lnTo>
                    <a:pt x="128" y="22"/>
                  </a:lnTo>
                  <a:lnTo>
                    <a:pt x="128" y="22"/>
                  </a:lnTo>
                  <a:lnTo>
                    <a:pt x="128" y="19"/>
                  </a:lnTo>
                  <a:lnTo>
                    <a:pt x="126" y="18"/>
                  </a:lnTo>
                  <a:lnTo>
                    <a:pt x="125" y="16"/>
                  </a:lnTo>
                  <a:lnTo>
                    <a:pt x="124" y="13"/>
                  </a:lnTo>
                  <a:lnTo>
                    <a:pt x="124" y="13"/>
                  </a:lnTo>
                  <a:lnTo>
                    <a:pt x="127" y="14"/>
                  </a:lnTo>
                  <a:lnTo>
                    <a:pt x="128" y="15"/>
                  </a:lnTo>
                  <a:lnTo>
                    <a:pt x="130" y="19"/>
                  </a:lnTo>
                  <a:lnTo>
                    <a:pt x="130" y="19"/>
                  </a:lnTo>
                  <a:lnTo>
                    <a:pt x="131" y="17"/>
                  </a:lnTo>
                  <a:lnTo>
                    <a:pt x="131" y="15"/>
                  </a:lnTo>
                  <a:lnTo>
                    <a:pt x="131" y="8"/>
                  </a:lnTo>
                  <a:lnTo>
                    <a:pt x="128" y="0"/>
                  </a:lnTo>
                  <a:lnTo>
                    <a:pt x="128" y="0"/>
                  </a:lnTo>
                  <a:close/>
                  <a:moveTo>
                    <a:pt x="97" y="38"/>
                  </a:moveTo>
                  <a:lnTo>
                    <a:pt x="97" y="38"/>
                  </a:lnTo>
                  <a:lnTo>
                    <a:pt x="98" y="37"/>
                  </a:lnTo>
                  <a:lnTo>
                    <a:pt x="99" y="36"/>
                  </a:lnTo>
                  <a:lnTo>
                    <a:pt x="101" y="35"/>
                  </a:lnTo>
                  <a:lnTo>
                    <a:pt x="101" y="33"/>
                  </a:lnTo>
                  <a:lnTo>
                    <a:pt x="101" y="33"/>
                  </a:lnTo>
                  <a:lnTo>
                    <a:pt x="98" y="33"/>
                  </a:lnTo>
                  <a:lnTo>
                    <a:pt x="96" y="35"/>
                  </a:lnTo>
                  <a:lnTo>
                    <a:pt x="96" y="37"/>
                  </a:lnTo>
                  <a:lnTo>
                    <a:pt x="96" y="38"/>
                  </a:lnTo>
                  <a:lnTo>
                    <a:pt x="97" y="38"/>
                  </a:lnTo>
                  <a:lnTo>
                    <a:pt x="97" y="38"/>
                  </a:lnTo>
                  <a:close/>
                  <a:moveTo>
                    <a:pt x="119" y="56"/>
                  </a:moveTo>
                  <a:lnTo>
                    <a:pt x="119" y="56"/>
                  </a:lnTo>
                  <a:lnTo>
                    <a:pt x="122" y="55"/>
                  </a:lnTo>
                  <a:lnTo>
                    <a:pt x="122" y="53"/>
                  </a:lnTo>
                  <a:lnTo>
                    <a:pt x="122" y="48"/>
                  </a:lnTo>
                  <a:lnTo>
                    <a:pt x="122" y="43"/>
                  </a:lnTo>
                  <a:lnTo>
                    <a:pt x="123" y="38"/>
                  </a:lnTo>
                  <a:lnTo>
                    <a:pt x="123" y="38"/>
                  </a:lnTo>
                  <a:lnTo>
                    <a:pt x="121" y="37"/>
                  </a:lnTo>
                  <a:lnTo>
                    <a:pt x="119" y="37"/>
                  </a:lnTo>
                  <a:lnTo>
                    <a:pt x="118" y="37"/>
                  </a:lnTo>
                  <a:lnTo>
                    <a:pt x="118" y="37"/>
                  </a:lnTo>
                  <a:lnTo>
                    <a:pt x="117" y="41"/>
                  </a:lnTo>
                  <a:lnTo>
                    <a:pt x="116" y="47"/>
                  </a:lnTo>
                  <a:lnTo>
                    <a:pt x="117" y="53"/>
                  </a:lnTo>
                  <a:lnTo>
                    <a:pt x="118" y="55"/>
                  </a:lnTo>
                  <a:lnTo>
                    <a:pt x="119" y="56"/>
                  </a:lnTo>
                  <a:lnTo>
                    <a:pt x="119" y="56"/>
                  </a:lnTo>
                  <a:close/>
                  <a:moveTo>
                    <a:pt x="76" y="110"/>
                  </a:moveTo>
                  <a:lnTo>
                    <a:pt x="76" y="110"/>
                  </a:lnTo>
                  <a:lnTo>
                    <a:pt x="79" y="112"/>
                  </a:lnTo>
                  <a:lnTo>
                    <a:pt x="82" y="115"/>
                  </a:lnTo>
                  <a:lnTo>
                    <a:pt x="85" y="121"/>
                  </a:lnTo>
                  <a:lnTo>
                    <a:pt x="85" y="121"/>
                  </a:lnTo>
                  <a:lnTo>
                    <a:pt x="86" y="117"/>
                  </a:lnTo>
                  <a:lnTo>
                    <a:pt x="85" y="113"/>
                  </a:lnTo>
                  <a:lnTo>
                    <a:pt x="83" y="108"/>
                  </a:lnTo>
                  <a:lnTo>
                    <a:pt x="81" y="104"/>
                  </a:lnTo>
                  <a:lnTo>
                    <a:pt x="81" y="104"/>
                  </a:lnTo>
                  <a:lnTo>
                    <a:pt x="79" y="106"/>
                  </a:lnTo>
                  <a:lnTo>
                    <a:pt x="78" y="107"/>
                  </a:lnTo>
                  <a:lnTo>
                    <a:pt x="77" y="108"/>
                  </a:lnTo>
                  <a:lnTo>
                    <a:pt x="76" y="110"/>
                  </a:lnTo>
                  <a:lnTo>
                    <a:pt x="76" y="110"/>
                  </a:lnTo>
                  <a:close/>
                  <a:moveTo>
                    <a:pt x="25" y="140"/>
                  </a:moveTo>
                  <a:lnTo>
                    <a:pt x="25" y="140"/>
                  </a:lnTo>
                  <a:lnTo>
                    <a:pt x="25" y="145"/>
                  </a:lnTo>
                  <a:lnTo>
                    <a:pt x="24" y="147"/>
                  </a:lnTo>
                  <a:lnTo>
                    <a:pt x="23" y="148"/>
                  </a:lnTo>
                  <a:lnTo>
                    <a:pt x="21" y="148"/>
                  </a:lnTo>
                  <a:lnTo>
                    <a:pt x="17" y="149"/>
                  </a:lnTo>
                  <a:lnTo>
                    <a:pt x="17" y="149"/>
                  </a:lnTo>
                  <a:lnTo>
                    <a:pt x="16" y="156"/>
                  </a:lnTo>
                  <a:lnTo>
                    <a:pt x="15" y="159"/>
                  </a:lnTo>
                  <a:lnTo>
                    <a:pt x="16" y="160"/>
                  </a:lnTo>
                  <a:lnTo>
                    <a:pt x="17" y="161"/>
                  </a:lnTo>
                  <a:lnTo>
                    <a:pt x="17" y="161"/>
                  </a:lnTo>
                  <a:lnTo>
                    <a:pt x="22" y="158"/>
                  </a:lnTo>
                  <a:lnTo>
                    <a:pt x="26" y="155"/>
                  </a:lnTo>
                  <a:lnTo>
                    <a:pt x="29" y="151"/>
                  </a:lnTo>
                  <a:lnTo>
                    <a:pt x="31" y="149"/>
                  </a:lnTo>
                  <a:lnTo>
                    <a:pt x="34" y="149"/>
                  </a:lnTo>
                  <a:lnTo>
                    <a:pt x="34" y="149"/>
                  </a:lnTo>
                  <a:lnTo>
                    <a:pt x="33" y="144"/>
                  </a:lnTo>
                  <a:lnTo>
                    <a:pt x="33" y="139"/>
                  </a:lnTo>
                  <a:lnTo>
                    <a:pt x="33" y="136"/>
                  </a:lnTo>
                  <a:lnTo>
                    <a:pt x="32" y="134"/>
                  </a:lnTo>
                  <a:lnTo>
                    <a:pt x="31" y="133"/>
                  </a:lnTo>
                  <a:lnTo>
                    <a:pt x="31" y="133"/>
                  </a:lnTo>
                  <a:lnTo>
                    <a:pt x="30" y="135"/>
                  </a:lnTo>
                  <a:lnTo>
                    <a:pt x="29" y="136"/>
                  </a:lnTo>
                  <a:lnTo>
                    <a:pt x="29" y="139"/>
                  </a:lnTo>
                  <a:lnTo>
                    <a:pt x="29" y="141"/>
                  </a:lnTo>
                  <a:lnTo>
                    <a:pt x="29" y="141"/>
                  </a:lnTo>
                  <a:lnTo>
                    <a:pt x="27" y="141"/>
                  </a:lnTo>
                  <a:lnTo>
                    <a:pt x="25" y="140"/>
                  </a:lnTo>
                  <a:lnTo>
                    <a:pt x="25" y="140"/>
                  </a:lnTo>
                  <a:close/>
                  <a:moveTo>
                    <a:pt x="89" y="160"/>
                  </a:moveTo>
                  <a:lnTo>
                    <a:pt x="89" y="160"/>
                  </a:lnTo>
                  <a:lnTo>
                    <a:pt x="88" y="155"/>
                  </a:lnTo>
                  <a:lnTo>
                    <a:pt x="87" y="153"/>
                  </a:lnTo>
                  <a:lnTo>
                    <a:pt x="85" y="151"/>
                  </a:lnTo>
                  <a:lnTo>
                    <a:pt x="85" y="151"/>
                  </a:lnTo>
                  <a:lnTo>
                    <a:pt x="86" y="157"/>
                  </a:lnTo>
                  <a:lnTo>
                    <a:pt x="87" y="158"/>
                  </a:lnTo>
                  <a:lnTo>
                    <a:pt x="89" y="160"/>
                  </a:lnTo>
                  <a:lnTo>
                    <a:pt x="89" y="160"/>
                  </a:lnTo>
                  <a:close/>
                  <a:moveTo>
                    <a:pt x="88" y="216"/>
                  </a:moveTo>
                  <a:lnTo>
                    <a:pt x="88" y="216"/>
                  </a:lnTo>
                  <a:lnTo>
                    <a:pt x="90" y="206"/>
                  </a:lnTo>
                  <a:lnTo>
                    <a:pt x="90" y="201"/>
                  </a:lnTo>
                  <a:lnTo>
                    <a:pt x="90" y="199"/>
                  </a:lnTo>
                  <a:lnTo>
                    <a:pt x="89" y="197"/>
                  </a:lnTo>
                  <a:lnTo>
                    <a:pt x="89" y="197"/>
                  </a:lnTo>
                  <a:lnTo>
                    <a:pt x="87" y="201"/>
                  </a:lnTo>
                  <a:lnTo>
                    <a:pt x="86" y="207"/>
                  </a:lnTo>
                  <a:lnTo>
                    <a:pt x="86" y="212"/>
                  </a:lnTo>
                  <a:lnTo>
                    <a:pt x="86" y="215"/>
                  </a:lnTo>
                  <a:lnTo>
                    <a:pt x="88" y="216"/>
                  </a:lnTo>
                  <a:lnTo>
                    <a:pt x="88"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sp>
          <p:nvSpPr>
            <p:cNvPr id="189" name="Freeform 84"/>
            <p:cNvSpPr>
              <a:spLocks noEditPoints="1"/>
            </p:cNvSpPr>
            <p:nvPr/>
          </p:nvSpPr>
          <p:spPr bwMode="auto">
            <a:xfrm>
              <a:off x="3317875" y="5283201"/>
              <a:ext cx="123825" cy="179388"/>
            </a:xfrm>
            <a:custGeom>
              <a:avLst/>
              <a:gdLst>
                <a:gd name="T0" fmla="*/ 76 w 78"/>
                <a:gd name="T1" fmla="*/ 8 h 113"/>
                <a:gd name="T2" fmla="*/ 74 w 78"/>
                <a:gd name="T3" fmla="*/ 9 h 113"/>
                <a:gd name="T4" fmla="*/ 67 w 78"/>
                <a:gd name="T5" fmla="*/ 18 h 113"/>
                <a:gd name="T6" fmla="*/ 68 w 78"/>
                <a:gd name="T7" fmla="*/ 30 h 113"/>
                <a:gd name="T8" fmla="*/ 64 w 78"/>
                <a:gd name="T9" fmla="*/ 25 h 113"/>
                <a:gd name="T10" fmla="*/ 61 w 78"/>
                <a:gd name="T11" fmla="*/ 26 h 113"/>
                <a:gd name="T12" fmla="*/ 64 w 78"/>
                <a:gd name="T13" fmla="*/ 36 h 113"/>
                <a:gd name="T14" fmla="*/ 59 w 78"/>
                <a:gd name="T15" fmla="*/ 40 h 113"/>
                <a:gd name="T16" fmla="*/ 55 w 78"/>
                <a:gd name="T17" fmla="*/ 35 h 113"/>
                <a:gd name="T18" fmla="*/ 47 w 78"/>
                <a:gd name="T19" fmla="*/ 51 h 113"/>
                <a:gd name="T20" fmla="*/ 44 w 78"/>
                <a:gd name="T21" fmla="*/ 60 h 113"/>
                <a:gd name="T22" fmla="*/ 39 w 78"/>
                <a:gd name="T23" fmla="*/ 66 h 113"/>
                <a:gd name="T24" fmla="*/ 35 w 78"/>
                <a:gd name="T25" fmla="*/ 67 h 113"/>
                <a:gd name="T26" fmla="*/ 32 w 78"/>
                <a:gd name="T27" fmla="*/ 77 h 113"/>
                <a:gd name="T28" fmla="*/ 24 w 78"/>
                <a:gd name="T29" fmla="*/ 78 h 113"/>
                <a:gd name="T30" fmla="*/ 20 w 78"/>
                <a:gd name="T31" fmla="*/ 83 h 113"/>
                <a:gd name="T32" fmla="*/ 16 w 78"/>
                <a:gd name="T33" fmla="*/ 77 h 113"/>
                <a:gd name="T34" fmla="*/ 16 w 78"/>
                <a:gd name="T35" fmla="*/ 86 h 113"/>
                <a:gd name="T36" fmla="*/ 20 w 78"/>
                <a:gd name="T37" fmla="*/ 84 h 113"/>
                <a:gd name="T38" fmla="*/ 17 w 78"/>
                <a:gd name="T39" fmla="*/ 95 h 113"/>
                <a:gd name="T40" fmla="*/ 14 w 78"/>
                <a:gd name="T41" fmla="*/ 96 h 113"/>
                <a:gd name="T42" fmla="*/ 9 w 78"/>
                <a:gd name="T43" fmla="*/ 100 h 113"/>
                <a:gd name="T44" fmla="*/ 9 w 78"/>
                <a:gd name="T45" fmla="*/ 109 h 113"/>
                <a:gd name="T46" fmla="*/ 4 w 78"/>
                <a:gd name="T47" fmla="*/ 112 h 113"/>
                <a:gd name="T48" fmla="*/ 1 w 78"/>
                <a:gd name="T49" fmla="*/ 111 h 113"/>
                <a:gd name="T50" fmla="*/ 5 w 78"/>
                <a:gd name="T51" fmla="*/ 104 h 113"/>
                <a:gd name="T52" fmla="*/ 2 w 78"/>
                <a:gd name="T53" fmla="*/ 95 h 113"/>
                <a:gd name="T54" fmla="*/ 11 w 78"/>
                <a:gd name="T55" fmla="*/ 82 h 113"/>
                <a:gd name="T56" fmla="*/ 7 w 78"/>
                <a:gd name="T57" fmla="*/ 80 h 113"/>
                <a:gd name="T58" fmla="*/ 7 w 78"/>
                <a:gd name="T59" fmla="*/ 64 h 113"/>
                <a:gd name="T60" fmla="*/ 9 w 78"/>
                <a:gd name="T61" fmla="*/ 60 h 113"/>
                <a:gd name="T62" fmla="*/ 13 w 78"/>
                <a:gd name="T63" fmla="*/ 61 h 113"/>
                <a:gd name="T64" fmla="*/ 13 w 78"/>
                <a:gd name="T65" fmla="*/ 76 h 113"/>
                <a:gd name="T66" fmla="*/ 15 w 78"/>
                <a:gd name="T67" fmla="*/ 66 h 113"/>
                <a:gd name="T68" fmla="*/ 22 w 78"/>
                <a:gd name="T69" fmla="*/ 62 h 113"/>
                <a:gd name="T70" fmla="*/ 28 w 78"/>
                <a:gd name="T71" fmla="*/ 68 h 113"/>
                <a:gd name="T72" fmla="*/ 30 w 78"/>
                <a:gd name="T73" fmla="*/ 63 h 113"/>
                <a:gd name="T74" fmla="*/ 29 w 78"/>
                <a:gd name="T75" fmla="*/ 53 h 113"/>
                <a:gd name="T76" fmla="*/ 33 w 78"/>
                <a:gd name="T77" fmla="*/ 42 h 113"/>
                <a:gd name="T78" fmla="*/ 37 w 78"/>
                <a:gd name="T79" fmla="*/ 47 h 113"/>
                <a:gd name="T80" fmla="*/ 36 w 78"/>
                <a:gd name="T81" fmla="*/ 37 h 113"/>
                <a:gd name="T82" fmla="*/ 46 w 78"/>
                <a:gd name="T83" fmla="*/ 27 h 113"/>
                <a:gd name="T84" fmla="*/ 51 w 78"/>
                <a:gd name="T85" fmla="*/ 22 h 113"/>
                <a:gd name="T86" fmla="*/ 54 w 78"/>
                <a:gd name="T87" fmla="*/ 11 h 113"/>
                <a:gd name="T88" fmla="*/ 65 w 78"/>
                <a:gd name="T89" fmla="*/ 13 h 113"/>
                <a:gd name="T90" fmla="*/ 69 w 78"/>
                <a:gd name="T91" fmla="*/ 14 h 113"/>
                <a:gd name="T92" fmla="*/ 64 w 78"/>
                <a:gd name="T93" fmla="*/ 11 h 113"/>
                <a:gd name="T94" fmla="*/ 67 w 78"/>
                <a:gd name="T95" fmla="*/ 4 h 113"/>
                <a:gd name="T96" fmla="*/ 72 w 78"/>
                <a:gd name="T97" fmla="*/ 1 h 113"/>
                <a:gd name="T98" fmla="*/ 34 w 78"/>
                <a:gd name="T99" fmla="*/ 61 h 113"/>
                <a:gd name="T100" fmla="*/ 36 w 78"/>
                <a:gd name="T101" fmla="*/ 55 h 113"/>
                <a:gd name="T102" fmla="*/ 33 w 78"/>
                <a:gd name="T103"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113">
                  <a:moveTo>
                    <a:pt x="75" y="2"/>
                  </a:moveTo>
                  <a:lnTo>
                    <a:pt x="75" y="2"/>
                  </a:lnTo>
                  <a:lnTo>
                    <a:pt x="75" y="7"/>
                  </a:lnTo>
                  <a:lnTo>
                    <a:pt x="76" y="8"/>
                  </a:lnTo>
                  <a:lnTo>
                    <a:pt x="78" y="8"/>
                  </a:lnTo>
                  <a:lnTo>
                    <a:pt x="78" y="8"/>
                  </a:lnTo>
                  <a:lnTo>
                    <a:pt x="76" y="8"/>
                  </a:lnTo>
                  <a:lnTo>
                    <a:pt x="74" y="9"/>
                  </a:lnTo>
                  <a:lnTo>
                    <a:pt x="72" y="13"/>
                  </a:lnTo>
                  <a:lnTo>
                    <a:pt x="70" y="17"/>
                  </a:lnTo>
                  <a:lnTo>
                    <a:pt x="69" y="18"/>
                  </a:lnTo>
                  <a:lnTo>
                    <a:pt x="67" y="18"/>
                  </a:lnTo>
                  <a:lnTo>
                    <a:pt x="67" y="18"/>
                  </a:lnTo>
                  <a:lnTo>
                    <a:pt x="68" y="23"/>
                  </a:lnTo>
                  <a:lnTo>
                    <a:pt x="68" y="30"/>
                  </a:lnTo>
                  <a:lnTo>
                    <a:pt x="68" y="30"/>
                  </a:lnTo>
                  <a:lnTo>
                    <a:pt x="67" y="29"/>
                  </a:lnTo>
                  <a:lnTo>
                    <a:pt x="66" y="28"/>
                  </a:lnTo>
                  <a:lnTo>
                    <a:pt x="66" y="26"/>
                  </a:lnTo>
                  <a:lnTo>
                    <a:pt x="64" y="25"/>
                  </a:lnTo>
                  <a:lnTo>
                    <a:pt x="64" y="25"/>
                  </a:lnTo>
                  <a:lnTo>
                    <a:pt x="62" y="26"/>
                  </a:lnTo>
                  <a:lnTo>
                    <a:pt x="61" y="26"/>
                  </a:lnTo>
                  <a:lnTo>
                    <a:pt x="61" y="26"/>
                  </a:lnTo>
                  <a:lnTo>
                    <a:pt x="62" y="31"/>
                  </a:lnTo>
                  <a:lnTo>
                    <a:pt x="64" y="33"/>
                  </a:lnTo>
                  <a:lnTo>
                    <a:pt x="64" y="36"/>
                  </a:lnTo>
                  <a:lnTo>
                    <a:pt x="64" y="36"/>
                  </a:lnTo>
                  <a:lnTo>
                    <a:pt x="62" y="37"/>
                  </a:lnTo>
                  <a:lnTo>
                    <a:pt x="61" y="37"/>
                  </a:lnTo>
                  <a:lnTo>
                    <a:pt x="59" y="38"/>
                  </a:lnTo>
                  <a:lnTo>
                    <a:pt x="59" y="40"/>
                  </a:lnTo>
                  <a:lnTo>
                    <a:pt x="59" y="40"/>
                  </a:lnTo>
                  <a:lnTo>
                    <a:pt x="58" y="39"/>
                  </a:lnTo>
                  <a:lnTo>
                    <a:pt x="57" y="38"/>
                  </a:lnTo>
                  <a:lnTo>
                    <a:pt x="55" y="35"/>
                  </a:lnTo>
                  <a:lnTo>
                    <a:pt x="55" y="35"/>
                  </a:lnTo>
                  <a:lnTo>
                    <a:pt x="53" y="40"/>
                  </a:lnTo>
                  <a:lnTo>
                    <a:pt x="50" y="46"/>
                  </a:lnTo>
                  <a:lnTo>
                    <a:pt x="47" y="51"/>
                  </a:lnTo>
                  <a:lnTo>
                    <a:pt x="42" y="55"/>
                  </a:lnTo>
                  <a:lnTo>
                    <a:pt x="42" y="55"/>
                  </a:lnTo>
                  <a:lnTo>
                    <a:pt x="44" y="58"/>
                  </a:lnTo>
                  <a:lnTo>
                    <a:pt x="44" y="60"/>
                  </a:lnTo>
                  <a:lnTo>
                    <a:pt x="44" y="61"/>
                  </a:lnTo>
                  <a:lnTo>
                    <a:pt x="42" y="62"/>
                  </a:lnTo>
                  <a:lnTo>
                    <a:pt x="39" y="63"/>
                  </a:lnTo>
                  <a:lnTo>
                    <a:pt x="39" y="66"/>
                  </a:lnTo>
                  <a:lnTo>
                    <a:pt x="38" y="68"/>
                  </a:lnTo>
                  <a:lnTo>
                    <a:pt x="38" y="68"/>
                  </a:lnTo>
                  <a:lnTo>
                    <a:pt x="37" y="68"/>
                  </a:lnTo>
                  <a:lnTo>
                    <a:pt x="35" y="67"/>
                  </a:lnTo>
                  <a:lnTo>
                    <a:pt x="33" y="66"/>
                  </a:lnTo>
                  <a:lnTo>
                    <a:pt x="33" y="66"/>
                  </a:lnTo>
                  <a:lnTo>
                    <a:pt x="33" y="74"/>
                  </a:lnTo>
                  <a:lnTo>
                    <a:pt x="32" y="77"/>
                  </a:lnTo>
                  <a:lnTo>
                    <a:pt x="30" y="79"/>
                  </a:lnTo>
                  <a:lnTo>
                    <a:pt x="30" y="79"/>
                  </a:lnTo>
                  <a:lnTo>
                    <a:pt x="27" y="78"/>
                  </a:lnTo>
                  <a:lnTo>
                    <a:pt x="24" y="78"/>
                  </a:lnTo>
                  <a:lnTo>
                    <a:pt x="21" y="79"/>
                  </a:lnTo>
                  <a:lnTo>
                    <a:pt x="20" y="81"/>
                  </a:lnTo>
                  <a:lnTo>
                    <a:pt x="20" y="83"/>
                  </a:lnTo>
                  <a:lnTo>
                    <a:pt x="20" y="83"/>
                  </a:lnTo>
                  <a:lnTo>
                    <a:pt x="17" y="81"/>
                  </a:lnTo>
                  <a:lnTo>
                    <a:pt x="16" y="80"/>
                  </a:lnTo>
                  <a:lnTo>
                    <a:pt x="16" y="77"/>
                  </a:lnTo>
                  <a:lnTo>
                    <a:pt x="16" y="77"/>
                  </a:lnTo>
                  <a:lnTo>
                    <a:pt x="15" y="79"/>
                  </a:lnTo>
                  <a:lnTo>
                    <a:pt x="15" y="80"/>
                  </a:lnTo>
                  <a:lnTo>
                    <a:pt x="15" y="84"/>
                  </a:lnTo>
                  <a:lnTo>
                    <a:pt x="16" y="86"/>
                  </a:lnTo>
                  <a:lnTo>
                    <a:pt x="17" y="87"/>
                  </a:lnTo>
                  <a:lnTo>
                    <a:pt x="18" y="86"/>
                  </a:lnTo>
                  <a:lnTo>
                    <a:pt x="20" y="84"/>
                  </a:lnTo>
                  <a:lnTo>
                    <a:pt x="20" y="84"/>
                  </a:lnTo>
                  <a:lnTo>
                    <a:pt x="20" y="88"/>
                  </a:lnTo>
                  <a:lnTo>
                    <a:pt x="20" y="90"/>
                  </a:lnTo>
                  <a:lnTo>
                    <a:pt x="19" y="92"/>
                  </a:lnTo>
                  <a:lnTo>
                    <a:pt x="17" y="95"/>
                  </a:lnTo>
                  <a:lnTo>
                    <a:pt x="16" y="96"/>
                  </a:lnTo>
                  <a:lnTo>
                    <a:pt x="16" y="98"/>
                  </a:lnTo>
                  <a:lnTo>
                    <a:pt x="16" y="98"/>
                  </a:lnTo>
                  <a:lnTo>
                    <a:pt x="14" y="96"/>
                  </a:lnTo>
                  <a:lnTo>
                    <a:pt x="13" y="96"/>
                  </a:lnTo>
                  <a:lnTo>
                    <a:pt x="11" y="96"/>
                  </a:lnTo>
                  <a:lnTo>
                    <a:pt x="10" y="98"/>
                  </a:lnTo>
                  <a:lnTo>
                    <a:pt x="9" y="100"/>
                  </a:lnTo>
                  <a:lnTo>
                    <a:pt x="8" y="103"/>
                  </a:lnTo>
                  <a:lnTo>
                    <a:pt x="8" y="105"/>
                  </a:lnTo>
                  <a:lnTo>
                    <a:pt x="9" y="109"/>
                  </a:lnTo>
                  <a:lnTo>
                    <a:pt x="9" y="109"/>
                  </a:lnTo>
                  <a:lnTo>
                    <a:pt x="7" y="109"/>
                  </a:lnTo>
                  <a:lnTo>
                    <a:pt x="6" y="109"/>
                  </a:lnTo>
                  <a:lnTo>
                    <a:pt x="5" y="110"/>
                  </a:lnTo>
                  <a:lnTo>
                    <a:pt x="4" y="112"/>
                  </a:lnTo>
                  <a:lnTo>
                    <a:pt x="2" y="113"/>
                  </a:lnTo>
                  <a:lnTo>
                    <a:pt x="0" y="113"/>
                  </a:lnTo>
                  <a:lnTo>
                    <a:pt x="0" y="113"/>
                  </a:lnTo>
                  <a:lnTo>
                    <a:pt x="1" y="111"/>
                  </a:lnTo>
                  <a:lnTo>
                    <a:pt x="1" y="109"/>
                  </a:lnTo>
                  <a:lnTo>
                    <a:pt x="0" y="104"/>
                  </a:lnTo>
                  <a:lnTo>
                    <a:pt x="0" y="104"/>
                  </a:lnTo>
                  <a:lnTo>
                    <a:pt x="5" y="104"/>
                  </a:lnTo>
                  <a:lnTo>
                    <a:pt x="5" y="104"/>
                  </a:lnTo>
                  <a:lnTo>
                    <a:pt x="5" y="98"/>
                  </a:lnTo>
                  <a:lnTo>
                    <a:pt x="5" y="96"/>
                  </a:lnTo>
                  <a:lnTo>
                    <a:pt x="2" y="95"/>
                  </a:lnTo>
                  <a:lnTo>
                    <a:pt x="2" y="95"/>
                  </a:lnTo>
                  <a:lnTo>
                    <a:pt x="11" y="84"/>
                  </a:lnTo>
                  <a:lnTo>
                    <a:pt x="11" y="84"/>
                  </a:lnTo>
                  <a:lnTo>
                    <a:pt x="11" y="82"/>
                  </a:lnTo>
                  <a:lnTo>
                    <a:pt x="10" y="81"/>
                  </a:lnTo>
                  <a:lnTo>
                    <a:pt x="9" y="80"/>
                  </a:lnTo>
                  <a:lnTo>
                    <a:pt x="7" y="80"/>
                  </a:lnTo>
                  <a:lnTo>
                    <a:pt x="7" y="80"/>
                  </a:lnTo>
                  <a:lnTo>
                    <a:pt x="8" y="78"/>
                  </a:lnTo>
                  <a:lnTo>
                    <a:pt x="9" y="75"/>
                  </a:lnTo>
                  <a:lnTo>
                    <a:pt x="8" y="70"/>
                  </a:lnTo>
                  <a:lnTo>
                    <a:pt x="7" y="64"/>
                  </a:lnTo>
                  <a:lnTo>
                    <a:pt x="7" y="62"/>
                  </a:lnTo>
                  <a:lnTo>
                    <a:pt x="8" y="59"/>
                  </a:lnTo>
                  <a:lnTo>
                    <a:pt x="8" y="59"/>
                  </a:lnTo>
                  <a:lnTo>
                    <a:pt x="9" y="60"/>
                  </a:lnTo>
                  <a:lnTo>
                    <a:pt x="11" y="60"/>
                  </a:lnTo>
                  <a:lnTo>
                    <a:pt x="12" y="61"/>
                  </a:lnTo>
                  <a:lnTo>
                    <a:pt x="13" y="61"/>
                  </a:lnTo>
                  <a:lnTo>
                    <a:pt x="13" y="61"/>
                  </a:lnTo>
                  <a:lnTo>
                    <a:pt x="12" y="69"/>
                  </a:lnTo>
                  <a:lnTo>
                    <a:pt x="12" y="73"/>
                  </a:lnTo>
                  <a:lnTo>
                    <a:pt x="13" y="76"/>
                  </a:lnTo>
                  <a:lnTo>
                    <a:pt x="13" y="76"/>
                  </a:lnTo>
                  <a:lnTo>
                    <a:pt x="14" y="75"/>
                  </a:lnTo>
                  <a:lnTo>
                    <a:pt x="15" y="74"/>
                  </a:lnTo>
                  <a:lnTo>
                    <a:pt x="15" y="70"/>
                  </a:lnTo>
                  <a:lnTo>
                    <a:pt x="15" y="66"/>
                  </a:lnTo>
                  <a:lnTo>
                    <a:pt x="15" y="61"/>
                  </a:lnTo>
                  <a:lnTo>
                    <a:pt x="15" y="61"/>
                  </a:lnTo>
                  <a:lnTo>
                    <a:pt x="19" y="61"/>
                  </a:lnTo>
                  <a:lnTo>
                    <a:pt x="22" y="62"/>
                  </a:lnTo>
                  <a:lnTo>
                    <a:pt x="25" y="63"/>
                  </a:lnTo>
                  <a:lnTo>
                    <a:pt x="28" y="61"/>
                  </a:lnTo>
                  <a:lnTo>
                    <a:pt x="28" y="61"/>
                  </a:lnTo>
                  <a:lnTo>
                    <a:pt x="28" y="68"/>
                  </a:lnTo>
                  <a:lnTo>
                    <a:pt x="28" y="68"/>
                  </a:lnTo>
                  <a:lnTo>
                    <a:pt x="29" y="67"/>
                  </a:lnTo>
                  <a:lnTo>
                    <a:pt x="29" y="64"/>
                  </a:lnTo>
                  <a:lnTo>
                    <a:pt x="30" y="63"/>
                  </a:lnTo>
                  <a:lnTo>
                    <a:pt x="32" y="62"/>
                  </a:lnTo>
                  <a:lnTo>
                    <a:pt x="32" y="62"/>
                  </a:lnTo>
                  <a:lnTo>
                    <a:pt x="29" y="58"/>
                  </a:lnTo>
                  <a:lnTo>
                    <a:pt x="29" y="53"/>
                  </a:lnTo>
                  <a:lnTo>
                    <a:pt x="29" y="48"/>
                  </a:lnTo>
                  <a:lnTo>
                    <a:pt x="30" y="42"/>
                  </a:lnTo>
                  <a:lnTo>
                    <a:pt x="30" y="42"/>
                  </a:lnTo>
                  <a:lnTo>
                    <a:pt x="33" y="42"/>
                  </a:lnTo>
                  <a:lnTo>
                    <a:pt x="34" y="43"/>
                  </a:lnTo>
                  <a:lnTo>
                    <a:pt x="36" y="48"/>
                  </a:lnTo>
                  <a:lnTo>
                    <a:pt x="36" y="48"/>
                  </a:lnTo>
                  <a:lnTo>
                    <a:pt x="37" y="47"/>
                  </a:lnTo>
                  <a:lnTo>
                    <a:pt x="37" y="46"/>
                  </a:lnTo>
                  <a:lnTo>
                    <a:pt x="37" y="43"/>
                  </a:lnTo>
                  <a:lnTo>
                    <a:pt x="36" y="40"/>
                  </a:lnTo>
                  <a:lnTo>
                    <a:pt x="36" y="37"/>
                  </a:lnTo>
                  <a:lnTo>
                    <a:pt x="36" y="37"/>
                  </a:lnTo>
                  <a:lnTo>
                    <a:pt x="39" y="34"/>
                  </a:lnTo>
                  <a:lnTo>
                    <a:pt x="42" y="31"/>
                  </a:lnTo>
                  <a:lnTo>
                    <a:pt x="46" y="27"/>
                  </a:lnTo>
                  <a:lnTo>
                    <a:pt x="47" y="21"/>
                  </a:lnTo>
                  <a:lnTo>
                    <a:pt x="47" y="21"/>
                  </a:lnTo>
                  <a:lnTo>
                    <a:pt x="49" y="22"/>
                  </a:lnTo>
                  <a:lnTo>
                    <a:pt x="51" y="22"/>
                  </a:lnTo>
                  <a:lnTo>
                    <a:pt x="52" y="21"/>
                  </a:lnTo>
                  <a:lnTo>
                    <a:pt x="53" y="20"/>
                  </a:lnTo>
                  <a:lnTo>
                    <a:pt x="54" y="16"/>
                  </a:lnTo>
                  <a:lnTo>
                    <a:pt x="54" y="11"/>
                  </a:lnTo>
                  <a:lnTo>
                    <a:pt x="54" y="11"/>
                  </a:lnTo>
                  <a:lnTo>
                    <a:pt x="58" y="11"/>
                  </a:lnTo>
                  <a:lnTo>
                    <a:pt x="61" y="12"/>
                  </a:lnTo>
                  <a:lnTo>
                    <a:pt x="65" y="13"/>
                  </a:lnTo>
                  <a:lnTo>
                    <a:pt x="67" y="15"/>
                  </a:lnTo>
                  <a:lnTo>
                    <a:pt x="67" y="15"/>
                  </a:lnTo>
                  <a:lnTo>
                    <a:pt x="68" y="15"/>
                  </a:lnTo>
                  <a:lnTo>
                    <a:pt x="69" y="14"/>
                  </a:lnTo>
                  <a:lnTo>
                    <a:pt x="68" y="12"/>
                  </a:lnTo>
                  <a:lnTo>
                    <a:pt x="67" y="11"/>
                  </a:lnTo>
                  <a:lnTo>
                    <a:pt x="66" y="11"/>
                  </a:lnTo>
                  <a:lnTo>
                    <a:pt x="64" y="11"/>
                  </a:lnTo>
                  <a:lnTo>
                    <a:pt x="64" y="11"/>
                  </a:lnTo>
                  <a:lnTo>
                    <a:pt x="65" y="8"/>
                  </a:lnTo>
                  <a:lnTo>
                    <a:pt x="66" y="6"/>
                  </a:lnTo>
                  <a:lnTo>
                    <a:pt x="67" y="4"/>
                  </a:lnTo>
                  <a:lnTo>
                    <a:pt x="68" y="0"/>
                  </a:lnTo>
                  <a:lnTo>
                    <a:pt x="68" y="0"/>
                  </a:lnTo>
                  <a:lnTo>
                    <a:pt x="70" y="0"/>
                  </a:lnTo>
                  <a:lnTo>
                    <a:pt x="72" y="1"/>
                  </a:lnTo>
                  <a:lnTo>
                    <a:pt x="73" y="2"/>
                  </a:lnTo>
                  <a:lnTo>
                    <a:pt x="75" y="2"/>
                  </a:lnTo>
                  <a:lnTo>
                    <a:pt x="75" y="2"/>
                  </a:lnTo>
                  <a:close/>
                  <a:moveTo>
                    <a:pt x="34" y="61"/>
                  </a:moveTo>
                  <a:lnTo>
                    <a:pt x="34" y="61"/>
                  </a:lnTo>
                  <a:lnTo>
                    <a:pt x="38" y="58"/>
                  </a:lnTo>
                  <a:lnTo>
                    <a:pt x="38" y="57"/>
                  </a:lnTo>
                  <a:lnTo>
                    <a:pt x="36" y="55"/>
                  </a:lnTo>
                  <a:lnTo>
                    <a:pt x="36" y="55"/>
                  </a:lnTo>
                  <a:lnTo>
                    <a:pt x="35" y="57"/>
                  </a:lnTo>
                  <a:lnTo>
                    <a:pt x="34" y="59"/>
                  </a:lnTo>
                  <a:lnTo>
                    <a:pt x="33" y="60"/>
                  </a:lnTo>
                  <a:lnTo>
                    <a:pt x="34" y="61"/>
                  </a:lnTo>
                  <a:lnTo>
                    <a:pt x="3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400"/>
            </a:p>
          </p:txBody>
        </p:sp>
      </p:grpSp>
      <p:sp>
        <p:nvSpPr>
          <p:cNvPr id="190" name="Rectangle 3"/>
          <p:cNvSpPr txBox="1">
            <a:spLocks noChangeArrowheads="1"/>
          </p:cNvSpPr>
          <p:nvPr/>
        </p:nvSpPr>
        <p:spPr>
          <a:xfrm>
            <a:off x="2264696" y="2464972"/>
            <a:ext cx="1228388" cy="551206"/>
          </a:xfrm>
          <a:prstGeom prst="rect">
            <a:avLst/>
          </a:prstGeom>
          <a:noFill/>
        </p:spPr>
        <p:txBody>
          <a:bodyPr wrap="square" anchor="ctr">
            <a:spAutoFit/>
            <a:scene3d>
              <a:camera prst="orthographicFront"/>
              <a:lightRig rig="threePt" dir="t"/>
            </a:scene3d>
            <a:sp3d>
              <a:bevelT w="25400" h="0"/>
            </a:sp3d>
          </a:bodyPr>
          <a:lstStyle/>
          <a:p>
            <a:pPr algn="ctr">
              <a:defRPr/>
            </a:pPr>
            <a:r>
              <a:rPr lang="en-US" altLang="ko-KR" b="1" dirty="0">
                <a:ln w="0" cmpd="sng">
                  <a:noFill/>
                  <a:prstDash val="solid"/>
                  <a:miter lim="800000"/>
                </a:ln>
                <a:solidFill>
                  <a:schemeClr val="bg1"/>
                </a:solidFill>
                <a:latin typeface="Tahoma" pitchFamily="34" charset="0"/>
                <a:ea typeface="Tahoma" pitchFamily="34" charset="0"/>
                <a:cs typeface="Tahoma" pitchFamily="34" charset="0"/>
              </a:rPr>
              <a:t>Visual</a:t>
            </a:r>
          </a:p>
          <a:p>
            <a:pPr algn="ctr">
              <a:defRPr/>
            </a:pPr>
            <a:r>
              <a:rPr lang="en-US" altLang="ko-KR" b="1" dirty="0">
                <a:ln w="0" cmpd="sng">
                  <a:noFill/>
                  <a:prstDash val="solid"/>
                  <a:miter lim="800000"/>
                </a:ln>
                <a:solidFill>
                  <a:schemeClr val="bg1"/>
                </a:solidFill>
                <a:latin typeface="Tahoma" pitchFamily="34" charset="0"/>
                <a:ea typeface="Tahoma" pitchFamily="34" charset="0"/>
                <a:cs typeface="Tahoma" pitchFamily="34" charset="0"/>
              </a:rPr>
              <a:t>Appeal</a:t>
            </a:r>
          </a:p>
        </p:txBody>
      </p:sp>
      <p:sp>
        <p:nvSpPr>
          <p:cNvPr id="191" name="Rectangle 3"/>
          <p:cNvSpPr txBox="1">
            <a:spLocks noChangeArrowheads="1"/>
          </p:cNvSpPr>
          <p:nvPr/>
        </p:nvSpPr>
        <p:spPr>
          <a:xfrm>
            <a:off x="5660466" y="2464972"/>
            <a:ext cx="1228388" cy="551206"/>
          </a:xfrm>
          <a:prstGeom prst="rect">
            <a:avLst/>
          </a:prstGeom>
          <a:noFill/>
        </p:spPr>
        <p:txBody>
          <a:bodyPr wrap="square" anchor="ctr">
            <a:spAutoFit/>
            <a:scene3d>
              <a:camera prst="orthographicFront"/>
              <a:lightRig rig="threePt" dir="t"/>
            </a:scene3d>
            <a:sp3d>
              <a:bevelT w="25400" h="0"/>
            </a:sp3d>
          </a:bodyPr>
          <a:lstStyle/>
          <a:p>
            <a:pPr algn="ctr">
              <a:defRPr/>
            </a:pPr>
            <a:r>
              <a:rPr lang="en-US" altLang="ko-KR" b="1" dirty="0">
                <a:ln w="0" cmpd="sng">
                  <a:noFill/>
                  <a:prstDash val="solid"/>
                  <a:miter lim="800000"/>
                </a:ln>
                <a:solidFill>
                  <a:schemeClr val="bg1"/>
                </a:solidFill>
                <a:latin typeface="Tahoma" pitchFamily="34" charset="0"/>
                <a:ea typeface="Tahoma" pitchFamily="34" charset="0"/>
                <a:cs typeface="Tahoma" pitchFamily="34" charset="0"/>
              </a:rPr>
              <a:t>Visual</a:t>
            </a:r>
          </a:p>
          <a:p>
            <a:pPr algn="ctr">
              <a:defRPr/>
            </a:pPr>
            <a:r>
              <a:rPr lang="en-US" altLang="ko-KR" b="1" dirty="0">
                <a:ln w="0" cmpd="sng">
                  <a:noFill/>
                  <a:prstDash val="solid"/>
                  <a:miter lim="800000"/>
                </a:ln>
                <a:solidFill>
                  <a:schemeClr val="bg1"/>
                </a:solidFill>
                <a:latin typeface="Tahoma" pitchFamily="34" charset="0"/>
                <a:ea typeface="Tahoma" pitchFamily="34" charset="0"/>
                <a:cs typeface="Tahoma" pitchFamily="34" charset="0"/>
              </a:rPr>
              <a:t>Appeal</a:t>
            </a:r>
          </a:p>
        </p:txBody>
      </p:sp>
      <p:pic>
        <p:nvPicPr>
          <p:cNvPr id="192" name="그림 191"/>
          <p:cNvPicPr>
            <a:picLocks noChangeAspect="1"/>
          </p:cNvPicPr>
          <p:nvPr/>
        </p:nvPicPr>
        <p:blipFill rotWithShape="1">
          <a:blip r:embed="rId2" cstate="print">
            <a:extLst>
              <a:ext uri="{28A0092B-C50C-407E-A947-70E740481C1C}">
                <a14:useLocalDpi xmlns:a14="http://schemas.microsoft.com/office/drawing/2010/main" val="0"/>
              </a:ext>
            </a:extLst>
          </a:blip>
          <a:srcRect l="5094" t="27587" r="79509" b="51649"/>
          <a:stretch/>
        </p:blipFill>
        <p:spPr>
          <a:xfrm rot="17880873">
            <a:off x="819411" y="3259297"/>
            <a:ext cx="1154826" cy="1167988"/>
          </a:xfrm>
          <a:prstGeom prst="rect">
            <a:avLst/>
          </a:prstGeom>
        </p:spPr>
      </p:pic>
      <p:pic>
        <p:nvPicPr>
          <p:cNvPr id="193" name="그림 19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a:off x="7515466" y="1381863"/>
            <a:ext cx="1195439" cy="1176462"/>
          </a:xfrm>
          <a:prstGeom prst="rect">
            <a:avLst/>
          </a:prstGeom>
        </p:spPr>
      </p:pic>
    </p:spTree>
    <p:extLst>
      <p:ext uri="{BB962C8B-B14F-4D97-AF65-F5344CB8AC3E}">
        <p14:creationId xmlns:p14="http://schemas.microsoft.com/office/powerpoint/2010/main" val="333958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3"/>
          </p:nvPr>
        </p:nvSpPr>
        <p:spPr/>
        <p:txBody>
          <a:bodyPr/>
          <a:lstStyle/>
          <a:p>
            <a:pPr>
              <a:lnSpc>
                <a:spcPct val="90000"/>
              </a:lnSpc>
              <a:defRPr/>
            </a:pPr>
            <a:r>
              <a:rPr lang="en-US" altLang="ko-KR">
                <a:ea typeface="Tahoma" panose="020B0604030504040204" pitchFamily="34" charset="0"/>
              </a:rPr>
              <a:t>Arrow diagram</a:t>
            </a:r>
            <a:endParaRPr lang="en-US" altLang="ko-KR" dirty="0">
              <a:ea typeface="Tahoma" panose="020B0604030504040204" pitchFamily="34" charset="0"/>
            </a:endParaRPr>
          </a:p>
        </p:txBody>
      </p:sp>
      <p:sp>
        <p:nvSpPr>
          <p:cNvPr id="3" name="텍스트 개체 틀 2"/>
          <p:cNvSpPr>
            <a:spLocks noGrp="1"/>
          </p:cNvSpPr>
          <p:nvPr>
            <p:ph type="body" sz="quarter" idx="14"/>
          </p:nvPr>
        </p:nvSpPr>
        <p:spPr>
          <a:xfrm>
            <a:off x="318976" y="550774"/>
            <a:ext cx="8357480" cy="240485"/>
          </a:xfrm>
        </p:spPr>
        <p:txBody>
          <a:bodyPr/>
          <a:lstStyle/>
          <a:p>
            <a:r>
              <a:rPr lang="en-US" altLang="ko-KR"/>
              <a:t>Slide sub title</a:t>
            </a:r>
            <a:endParaRPr lang="ko-KR" altLang="en-US"/>
          </a:p>
        </p:txBody>
      </p:sp>
      <p:sp>
        <p:nvSpPr>
          <p:cNvPr id="4" name="텍스트 개체 틀 3"/>
          <p:cNvSpPr txBox="1">
            <a:spLocks/>
          </p:cNvSpPr>
          <p:nvPr/>
        </p:nvSpPr>
        <p:spPr>
          <a:xfrm>
            <a:off x="318976" y="897767"/>
            <a:ext cx="8367698" cy="184666"/>
          </a:xfrm>
          <a:prstGeom prst="rect">
            <a:avLst/>
          </a:prstGeom>
        </p:spPr>
        <p:txBody>
          <a:bodyPr vert="horz" wrap="square" lIns="0" tIns="0" rIns="0" bIns="0" rtlCol="0" anchor="t" anchorCtr="0">
            <a:spAutoFit/>
          </a:bodyPr>
          <a:lstStyle>
            <a:defPPr>
              <a:defRPr lang="ko-KR"/>
            </a:defPPr>
            <a:lvl1pPr indent="0">
              <a:spcBef>
                <a:spcPts val="0"/>
              </a:spcBef>
              <a:buFont typeface="Arial" pitchFamily="34" charset="0"/>
              <a:buNone/>
              <a:defRPr sz="1000" b="0" i="0" baseline="0">
                <a:effectLst/>
                <a:latin typeface="Tahoma" pitchFamily="34" charset="0"/>
                <a:ea typeface="+mj-ea"/>
                <a:cs typeface="Tahoma"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1200" dirty="0">
                <a:solidFill>
                  <a:schemeClr val="bg1"/>
                </a:solidFill>
              </a:rPr>
              <a:t>Our user-friendly and functional search engine helps you locate the right templates, effectively saving </a:t>
            </a:r>
            <a:r>
              <a:rPr lang="en-US" altLang="ko-KR" sz="1200">
                <a:solidFill>
                  <a:schemeClr val="bg1"/>
                </a:solidFill>
              </a:rPr>
              <a:t>your time.</a:t>
            </a:r>
            <a:endParaRPr lang="en-US" altLang="ko-KR" sz="1200" dirty="0">
              <a:solidFill>
                <a:schemeClr val="bg1"/>
              </a:solidFill>
            </a:endParaRPr>
          </a:p>
        </p:txBody>
      </p:sp>
      <p:sp>
        <p:nvSpPr>
          <p:cNvPr id="5" name="슬라이드 번호 개체 틀 4"/>
          <p:cNvSpPr>
            <a:spLocks noGrp="1"/>
          </p:cNvSpPr>
          <p:nvPr>
            <p:ph type="sldNum" sz="quarter" idx="12"/>
          </p:nvPr>
        </p:nvSpPr>
        <p:spPr/>
        <p:txBody>
          <a:bodyPr/>
          <a:lstStyle/>
          <a:p>
            <a:fld id="{6D496982-6B67-48BF-BE88-CEE75E286A28}" type="slidenum">
              <a:rPr lang="ko-KR" altLang="en-US" smtClean="0"/>
              <a:pPr/>
              <a:t>9</a:t>
            </a:fld>
            <a:endParaRPr lang="ko-KR" altLang="en-US"/>
          </a:p>
        </p:txBody>
      </p:sp>
      <p:grpSp>
        <p:nvGrpSpPr>
          <p:cNvPr id="6" name="그룹 5"/>
          <p:cNvGrpSpPr/>
          <p:nvPr/>
        </p:nvGrpSpPr>
        <p:grpSpPr>
          <a:xfrm>
            <a:off x="5914822" y="2437762"/>
            <a:ext cx="2190811" cy="1216821"/>
            <a:chOff x="5927042" y="3080114"/>
            <a:chExt cx="2321084" cy="1289178"/>
          </a:xfrm>
        </p:grpSpPr>
        <p:sp>
          <p:nvSpPr>
            <p:cNvPr id="7" name="오른쪽 화살표 6"/>
            <p:cNvSpPr/>
            <p:nvPr/>
          </p:nvSpPr>
          <p:spPr>
            <a:xfrm>
              <a:off x="6429377" y="3080114"/>
              <a:ext cx="1818749" cy="1289178"/>
            </a:xfrm>
            <a:prstGeom prst="rightArrow">
              <a:avLst>
                <a:gd name="adj1" fmla="val 61821"/>
                <a:gd name="adj2" fmla="val 61821"/>
              </a:avLst>
            </a:prstGeom>
            <a:solidFill>
              <a:srgbClr val="FCA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8" name="그룹 7"/>
            <p:cNvGrpSpPr/>
            <p:nvPr/>
          </p:nvGrpSpPr>
          <p:grpSpPr>
            <a:xfrm>
              <a:off x="5927042" y="3219942"/>
              <a:ext cx="988956" cy="988956"/>
              <a:chOff x="825082" y="2234014"/>
              <a:chExt cx="988956" cy="988956"/>
            </a:xfrm>
          </p:grpSpPr>
          <p:grpSp>
            <p:nvGrpSpPr>
              <p:cNvPr id="9" name="그룹 8"/>
              <p:cNvGrpSpPr/>
              <p:nvPr/>
            </p:nvGrpSpPr>
            <p:grpSpPr>
              <a:xfrm>
                <a:off x="825082" y="2234014"/>
                <a:ext cx="988956" cy="988956"/>
                <a:chOff x="683568" y="2234014"/>
                <a:chExt cx="988956" cy="988956"/>
              </a:xfrm>
            </p:grpSpPr>
            <p:sp>
              <p:nvSpPr>
                <p:cNvPr id="14" name="도넛 13"/>
                <p:cNvSpPr/>
                <p:nvPr/>
              </p:nvSpPr>
              <p:spPr>
                <a:xfrm>
                  <a:off x="683568" y="2234014"/>
                  <a:ext cx="988956" cy="988956"/>
                </a:xfrm>
                <a:prstGeom prst="donut">
                  <a:avLst>
                    <a:gd name="adj" fmla="val 9696"/>
                  </a:avLst>
                </a:prstGeom>
                <a:blipFill>
                  <a:blip r:embed="rId2" cstate="print"/>
                  <a:stretch>
                    <a:fillRect/>
                  </a:stretch>
                </a:blipFill>
                <a:ln>
                  <a:solidFill>
                    <a:srgbClr val="FCAE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5" name="타원 14"/>
                <p:cNvSpPr/>
                <p:nvPr/>
              </p:nvSpPr>
              <p:spPr>
                <a:xfrm>
                  <a:off x="788549" y="2338995"/>
                  <a:ext cx="778994" cy="77899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10" name="그룹 9"/>
              <p:cNvGrpSpPr/>
              <p:nvPr/>
            </p:nvGrpSpPr>
            <p:grpSpPr>
              <a:xfrm>
                <a:off x="1167886" y="2530545"/>
                <a:ext cx="303348" cy="395894"/>
                <a:chOff x="3379788" y="593725"/>
                <a:chExt cx="374650" cy="488950"/>
              </a:xfrm>
              <a:solidFill>
                <a:schemeClr val="bg1"/>
              </a:solidFill>
            </p:grpSpPr>
            <p:sp>
              <p:nvSpPr>
                <p:cNvPr id="11" name="Freeform 5"/>
                <p:cNvSpPr>
                  <a:spLocks/>
                </p:cNvSpPr>
                <p:nvPr/>
              </p:nvSpPr>
              <p:spPr bwMode="auto">
                <a:xfrm>
                  <a:off x="3446463" y="742950"/>
                  <a:ext cx="244475" cy="215900"/>
                </a:xfrm>
                <a:custGeom>
                  <a:avLst/>
                  <a:gdLst>
                    <a:gd name="T0" fmla="*/ 78 w 154"/>
                    <a:gd name="T1" fmla="*/ 136 h 136"/>
                    <a:gd name="T2" fmla="*/ 74 w 154"/>
                    <a:gd name="T3" fmla="*/ 132 h 136"/>
                    <a:gd name="T4" fmla="*/ 62 w 154"/>
                    <a:gd name="T5" fmla="*/ 36 h 136"/>
                    <a:gd name="T6" fmla="*/ 52 w 154"/>
                    <a:gd name="T7" fmla="*/ 88 h 136"/>
                    <a:gd name="T8" fmla="*/ 46 w 154"/>
                    <a:gd name="T9" fmla="*/ 92 h 136"/>
                    <a:gd name="T10" fmla="*/ 46 w 154"/>
                    <a:gd name="T11" fmla="*/ 92 h 136"/>
                    <a:gd name="T12" fmla="*/ 42 w 154"/>
                    <a:gd name="T13" fmla="*/ 88 h 136"/>
                    <a:gd name="T14" fmla="*/ 36 w 154"/>
                    <a:gd name="T15" fmla="*/ 68 h 136"/>
                    <a:gd name="T16" fmla="*/ 30 w 154"/>
                    <a:gd name="T17" fmla="*/ 78 h 136"/>
                    <a:gd name="T18" fmla="*/ 26 w 154"/>
                    <a:gd name="T19" fmla="*/ 80 h 136"/>
                    <a:gd name="T20" fmla="*/ 4 w 154"/>
                    <a:gd name="T21" fmla="*/ 80 h 136"/>
                    <a:gd name="T22" fmla="*/ 2 w 154"/>
                    <a:gd name="T23" fmla="*/ 78 h 136"/>
                    <a:gd name="T24" fmla="*/ 0 w 154"/>
                    <a:gd name="T25" fmla="*/ 76 h 136"/>
                    <a:gd name="T26" fmla="*/ 2 w 154"/>
                    <a:gd name="T27" fmla="*/ 72 h 136"/>
                    <a:gd name="T28" fmla="*/ 4 w 154"/>
                    <a:gd name="T29" fmla="*/ 70 h 136"/>
                    <a:gd name="T30" fmla="*/ 34 w 154"/>
                    <a:gd name="T31" fmla="*/ 52 h 136"/>
                    <a:gd name="T32" fmla="*/ 36 w 154"/>
                    <a:gd name="T33" fmla="*/ 52 h 136"/>
                    <a:gd name="T34" fmla="*/ 40 w 154"/>
                    <a:gd name="T35" fmla="*/ 50 h 136"/>
                    <a:gd name="T36" fmla="*/ 42 w 154"/>
                    <a:gd name="T37" fmla="*/ 52 h 136"/>
                    <a:gd name="T38" fmla="*/ 44 w 154"/>
                    <a:gd name="T39" fmla="*/ 54 h 136"/>
                    <a:gd name="T40" fmla="*/ 60 w 154"/>
                    <a:gd name="T41" fmla="*/ 4 h 136"/>
                    <a:gd name="T42" fmla="*/ 62 w 154"/>
                    <a:gd name="T43" fmla="*/ 0 h 136"/>
                    <a:gd name="T44" fmla="*/ 64 w 154"/>
                    <a:gd name="T45" fmla="*/ 0 h 136"/>
                    <a:gd name="T46" fmla="*/ 68 w 154"/>
                    <a:gd name="T47" fmla="*/ 0 h 136"/>
                    <a:gd name="T48" fmla="*/ 70 w 154"/>
                    <a:gd name="T49" fmla="*/ 4 h 136"/>
                    <a:gd name="T50" fmla="*/ 86 w 154"/>
                    <a:gd name="T51" fmla="*/ 76 h 136"/>
                    <a:gd name="T52" fmla="*/ 88 w 154"/>
                    <a:gd name="T53" fmla="*/ 74 h 136"/>
                    <a:gd name="T54" fmla="*/ 90 w 154"/>
                    <a:gd name="T55" fmla="*/ 72 h 136"/>
                    <a:gd name="T56" fmla="*/ 104 w 154"/>
                    <a:gd name="T57" fmla="*/ 72 h 136"/>
                    <a:gd name="T58" fmla="*/ 108 w 154"/>
                    <a:gd name="T59" fmla="*/ 74 h 136"/>
                    <a:gd name="T60" fmla="*/ 122 w 154"/>
                    <a:gd name="T61" fmla="*/ 44 h 136"/>
                    <a:gd name="T62" fmla="*/ 124 w 154"/>
                    <a:gd name="T63" fmla="*/ 42 h 136"/>
                    <a:gd name="T64" fmla="*/ 126 w 154"/>
                    <a:gd name="T65" fmla="*/ 42 h 136"/>
                    <a:gd name="T66" fmla="*/ 130 w 154"/>
                    <a:gd name="T67" fmla="*/ 42 h 136"/>
                    <a:gd name="T68" fmla="*/ 132 w 154"/>
                    <a:gd name="T69" fmla="*/ 44 h 136"/>
                    <a:gd name="T70" fmla="*/ 150 w 154"/>
                    <a:gd name="T71" fmla="*/ 68 h 136"/>
                    <a:gd name="T72" fmla="*/ 154 w 154"/>
                    <a:gd name="T73" fmla="*/ 68 h 136"/>
                    <a:gd name="T74" fmla="*/ 154 w 154"/>
                    <a:gd name="T75" fmla="*/ 72 h 136"/>
                    <a:gd name="T76" fmla="*/ 154 w 154"/>
                    <a:gd name="T77" fmla="*/ 76 h 136"/>
                    <a:gd name="T78" fmla="*/ 150 w 154"/>
                    <a:gd name="T79" fmla="*/ 76 h 136"/>
                    <a:gd name="T80" fmla="*/ 136 w 154"/>
                    <a:gd name="T81" fmla="*/ 76 h 136"/>
                    <a:gd name="T82" fmla="*/ 130 w 154"/>
                    <a:gd name="T83" fmla="*/ 74 h 136"/>
                    <a:gd name="T84" fmla="*/ 126 w 154"/>
                    <a:gd name="T85" fmla="*/ 62 h 136"/>
                    <a:gd name="T86" fmla="*/ 118 w 154"/>
                    <a:gd name="T87" fmla="*/ 92 h 136"/>
                    <a:gd name="T88" fmla="*/ 114 w 154"/>
                    <a:gd name="T89" fmla="*/ 94 h 136"/>
                    <a:gd name="T90" fmla="*/ 114 w 154"/>
                    <a:gd name="T91" fmla="*/ 94 h 136"/>
                    <a:gd name="T92" fmla="*/ 108 w 154"/>
                    <a:gd name="T93" fmla="*/ 92 h 136"/>
                    <a:gd name="T94" fmla="*/ 102 w 154"/>
                    <a:gd name="T95" fmla="*/ 82 h 136"/>
                    <a:gd name="T96" fmla="*/ 82 w 154"/>
                    <a:gd name="T97" fmla="*/ 132 h 136"/>
                    <a:gd name="T98" fmla="*/ 82 w 154"/>
                    <a:gd name="T99" fmla="*/ 134 h 136"/>
                    <a:gd name="T100" fmla="*/ 78 w 154"/>
                    <a:gd name="T101" fmla="*/ 136 h 136"/>
                    <a:gd name="T102" fmla="*/ 78 w 154"/>
                    <a:gd name="T10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136">
                      <a:moveTo>
                        <a:pt x="78" y="136"/>
                      </a:moveTo>
                      <a:lnTo>
                        <a:pt x="78" y="136"/>
                      </a:lnTo>
                      <a:lnTo>
                        <a:pt x="74" y="134"/>
                      </a:lnTo>
                      <a:lnTo>
                        <a:pt x="74" y="132"/>
                      </a:lnTo>
                      <a:lnTo>
                        <a:pt x="74" y="132"/>
                      </a:lnTo>
                      <a:lnTo>
                        <a:pt x="62" y="36"/>
                      </a:lnTo>
                      <a:lnTo>
                        <a:pt x="52" y="88"/>
                      </a:lnTo>
                      <a:lnTo>
                        <a:pt x="52" y="88"/>
                      </a:lnTo>
                      <a:lnTo>
                        <a:pt x="50" y="92"/>
                      </a:lnTo>
                      <a:lnTo>
                        <a:pt x="46" y="92"/>
                      </a:lnTo>
                      <a:lnTo>
                        <a:pt x="46" y="92"/>
                      </a:lnTo>
                      <a:lnTo>
                        <a:pt x="46" y="92"/>
                      </a:lnTo>
                      <a:lnTo>
                        <a:pt x="44" y="92"/>
                      </a:lnTo>
                      <a:lnTo>
                        <a:pt x="42" y="88"/>
                      </a:lnTo>
                      <a:lnTo>
                        <a:pt x="42" y="88"/>
                      </a:lnTo>
                      <a:lnTo>
                        <a:pt x="36" y="68"/>
                      </a:lnTo>
                      <a:lnTo>
                        <a:pt x="30" y="78"/>
                      </a:lnTo>
                      <a:lnTo>
                        <a:pt x="30" y="78"/>
                      </a:lnTo>
                      <a:lnTo>
                        <a:pt x="28" y="80"/>
                      </a:lnTo>
                      <a:lnTo>
                        <a:pt x="26" y="80"/>
                      </a:lnTo>
                      <a:lnTo>
                        <a:pt x="26" y="80"/>
                      </a:lnTo>
                      <a:lnTo>
                        <a:pt x="4" y="80"/>
                      </a:lnTo>
                      <a:lnTo>
                        <a:pt x="4" y="80"/>
                      </a:lnTo>
                      <a:lnTo>
                        <a:pt x="2" y="78"/>
                      </a:lnTo>
                      <a:lnTo>
                        <a:pt x="0" y="76"/>
                      </a:lnTo>
                      <a:lnTo>
                        <a:pt x="0" y="76"/>
                      </a:lnTo>
                      <a:lnTo>
                        <a:pt x="0" y="76"/>
                      </a:lnTo>
                      <a:lnTo>
                        <a:pt x="2" y="72"/>
                      </a:lnTo>
                      <a:lnTo>
                        <a:pt x="4" y="70"/>
                      </a:lnTo>
                      <a:lnTo>
                        <a:pt x="4" y="70"/>
                      </a:lnTo>
                      <a:lnTo>
                        <a:pt x="24" y="70"/>
                      </a:lnTo>
                      <a:lnTo>
                        <a:pt x="34" y="52"/>
                      </a:lnTo>
                      <a:lnTo>
                        <a:pt x="34" y="52"/>
                      </a:lnTo>
                      <a:lnTo>
                        <a:pt x="36" y="52"/>
                      </a:lnTo>
                      <a:lnTo>
                        <a:pt x="40" y="50"/>
                      </a:lnTo>
                      <a:lnTo>
                        <a:pt x="40" y="50"/>
                      </a:lnTo>
                      <a:lnTo>
                        <a:pt x="40" y="50"/>
                      </a:lnTo>
                      <a:lnTo>
                        <a:pt x="42" y="52"/>
                      </a:lnTo>
                      <a:lnTo>
                        <a:pt x="44" y="54"/>
                      </a:lnTo>
                      <a:lnTo>
                        <a:pt x="44" y="54"/>
                      </a:lnTo>
                      <a:lnTo>
                        <a:pt x="46" y="66"/>
                      </a:lnTo>
                      <a:lnTo>
                        <a:pt x="60" y="4"/>
                      </a:lnTo>
                      <a:lnTo>
                        <a:pt x="60" y="4"/>
                      </a:lnTo>
                      <a:lnTo>
                        <a:pt x="62" y="0"/>
                      </a:lnTo>
                      <a:lnTo>
                        <a:pt x="64" y="0"/>
                      </a:lnTo>
                      <a:lnTo>
                        <a:pt x="64" y="0"/>
                      </a:lnTo>
                      <a:lnTo>
                        <a:pt x="64" y="0"/>
                      </a:lnTo>
                      <a:lnTo>
                        <a:pt x="68" y="0"/>
                      </a:lnTo>
                      <a:lnTo>
                        <a:pt x="70" y="4"/>
                      </a:lnTo>
                      <a:lnTo>
                        <a:pt x="70" y="4"/>
                      </a:lnTo>
                      <a:lnTo>
                        <a:pt x="80" y="102"/>
                      </a:lnTo>
                      <a:lnTo>
                        <a:pt x="86" y="76"/>
                      </a:lnTo>
                      <a:lnTo>
                        <a:pt x="86" y="76"/>
                      </a:lnTo>
                      <a:lnTo>
                        <a:pt x="88" y="74"/>
                      </a:lnTo>
                      <a:lnTo>
                        <a:pt x="90" y="72"/>
                      </a:lnTo>
                      <a:lnTo>
                        <a:pt x="90" y="72"/>
                      </a:lnTo>
                      <a:lnTo>
                        <a:pt x="104" y="72"/>
                      </a:lnTo>
                      <a:lnTo>
                        <a:pt x="104" y="72"/>
                      </a:lnTo>
                      <a:lnTo>
                        <a:pt x="108" y="74"/>
                      </a:lnTo>
                      <a:lnTo>
                        <a:pt x="108" y="74"/>
                      </a:lnTo>
                      <a:lnTo>
                        <a:pt x="112" y="78"/>
                      </a:lnTo>
                      <a:lnTo>
                        <a:pt x="122" y="44"/>
                      </a:lnTo>
                      <a:lnTo>
                        <a:pt x="122" y="44"/>
                      </a:lnTo>
                      <a:lnTo>
                        <a:pt x="124" y="42"/>
                      </a:lnTo>
                      <a:lnTo>
                        <a:pt x="126" y="42"/>
                      </a:lnTo>
                      <a:lnTo>
                        <a:pt x="126" y="42"/>
                      </a:lnTo>
                      <a:lnTo>
                        <a:pt x="126" y="42"/>
                      </a:lnTo>
                      <a:lnTo>
                        <a:pt x="130" y="42"/>
                      </a:lnTo>
                      <a:lnTo>
                        <a:pt x="132" y="44"/>
                      </a:lnTo>
                      <a:lnTo>
                        <a:pt x="132" y="44"/>
                      </a:lnTo>
                      <a:lnTo>
                        <a:pt x="140" y="68"/>
                      </a:lnTo>
                      <a:lnTo>
                        <a:pt x="150" y="68"/>
                      </a:lnTo>
                      <a:lnTo>
                        <a:pt x="150" y="68"/>
                      </a:lnTo>
                      <a:lnTo>
                        <a:pt x="154" y="68"/>
                      </a:lnTo>
                      <a:lnTo>
                        <a:pt x="154" y="72"/>
                      </a:lnTo>
                      <a:lnTo>
                        <a:pt x="154" y="72"/>
                      </a:lnTo>
                      <a:lnTo>
                        <a:pt x="154" y="72"/>
                      </a:lnTo>
                      <a:lnTo>
                        <a:pt x="154" y="76"/>
                      </a:lnTo>
                      <a:lnTo>
                        <a:pt x="150" y="76"/>
                      </a:lnTo>
                      <a:lnTo>
                        <a:pt x="150" y="76"/>
                      </a:lnTo>
                      <a:lnTo>
                        <a:pt x="136" y="76"/>
                      </a:lnTo>
                      <a:lnTo>
                        <a:pt x="136" y="76"/>
                      </a:lnTo>
                      <a:lnTo>
                        <a:pt x="132" y="76"/>
                      </a:lnTo>
                      <a:lnTo>
                        <a:pt x="130" y="74"/>
                      </a:lnTo>
                      <a:lnTo>
                        <a:pt x="130" y="74"/>
                      </a:lnTo>
                      <a:lnTo>
                        <a:pt x="126" y="62"/>
                      </a:lnTo>
                      <a:lnTo>
                        <a:pt x="118" y="92"/>
                      </a:lnTo>
                      <a:lnTo>
                        <a:pt x="118" y="92"/>
                      </a:lnTo>
                      <a:lnTo>
                        <a:pt x="116" y="94"/>
                      </a:lnTo>
                      <a:lnTo>
                        <a:pt x="114" y="94"/>
                      </a:lnTo>
                      <a:lnTo>
                        <a:pt x="114" y="94"/>
                      </a:lnTo>
                      <a:lnTo>
                        <a:pt x="114" y="94"/>
                      </a:lnTo>
                      <a:lnTo>
                        <a:pt x="110" y="94"/>
                      </a:lnTo>
                      <a:lnTo>
                        <a:pt x="108" y="92"/>
                      </a:lnTo>
                      <a:lnTo>
                        <a:pt x="108" y="92"/>
                      </a:lnTo>
                      <a:lnTo>
                        <a:pt x="102" y="82"/>
                      </a:lnTo>
                      <a:lnTo>
                        <a:pt x="94" y="82"/>
                      </a:lnTo>
                      <a:lnTo>
                        <a:pt x="82" y="132"/>
                      </a:lnTo>
                      <a:lnTo>
                        <a:pt x="82" y="132"/>
                      </a:lnTo>
                      <a:lnTo>
                        <a:pt x="82" y="134"/>
                      </a:lnTo>
                      <a:lnTo>
                        <a:pt x="78" y="136"/>
                      </a:lnTo>
                      <a:lnTo>
                        <a:pt x="78" y="136"/>
                      </a:lnTo>
                      <a:lnTo>
                        <a:pt x="78" y="136"/>
                      </a:lnTo>
                      <a:lnTo>
                        <a:pt x="78" y="136"/>
                      </a:lnTo>
                      <a:lnTo>
                        <a:pt x="7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12" name="Freeform 6"/>
                <p:cNvSpPr>
                  <a:spLocks/>
                </p:cNvSpPr>
                <p:nvPr/>
              </p:nvSpPr>
              <p:spPr bwMode="auto">
                <a:xfrm>
                  <a:off x="3379788" y="628650"/>
                  <a:ext cx="374650" cy="454025"/>
                </a:xfrm>
                <a:custGeom>
                  <a:avLst/>
                  <a:gdLst>
                    <a:gd name="T0" fmla="*/ 236 w 236"/>
                    <a:gd name="T1" fmla="*/ 22 h 286"/>
                    <a:gd name="T2" fmla="*/ 236 w 236"/>
                    <a:gd name="T3" fmla="*/ 264 h 286"/>
                    <a:gd name="T4" fmla="*/ 236 w 236"/>
                    <a:gd name="T5" fmla="*/ 264 h 286"/>
                    <a:gd name="T6" fmla="*/ 234 w 236"/>
                    <a:gd name="T7" fmla="*/ 272 h 286"/>
                    <a:gd name="T8" fmla="*/ 230 w 236"/>
                    <a:gd name="T9" fmla="*/ 280 h 286"/>
                    <a:gd name="T10" fmla="*/ 222 w 236"/>
                    <a:gd name="T11" fmla="*/ 284 h 286"/>
                    <a:gd name="T12" fmla="*/ 214 w 236"/>
                    <a:gd name="T13" fmla="*/ 286 h 286"/>
                    <a:gd name="T14" fmla="*/ 22 w 236"/>
                    <a:gd name="T15" fmla="*/ 286 h 286"/>
                    <a:gd name="T16" fmla="*/ 22 w 236"/>
                    <a:gd name="T17" fmla="*/ 286 h 286"/>
                    <a:gd name="T18" fmla="*/ 14 w 236"/>
                    <a:gd name="T19" fmla="*/ 284 h 286"/>
                    <a:gd name="T20" fmla="*/ 6 w 236"/>
                    <a:gd name="T21" fmla="*/ 280 h 286"/>
                    <a:gd name="T22" fmla="*/ 2 w 236"/>
                    <a:gd name="T23" fmla="*/ 272 h 286"/>
                    <a:gd name="T24" fmla="*/ 0 w 236"/>
                    <a:gd name="T25" fmla="*/ 264 h 286"/>
                    <a:gd name="T26" fmla="*/ 0 w 236"/>
                    <a:gd name="T27" fmla="*/ 22 h 286"/>
                    <a:gd name="T28" fmla="*/ 0 w 236"/>
                    <a:gd name="T29" fmla="*/ 22 h 286"/>
                    <a:gd name="T30" fmla="*/ 2 w 236"/>
                    <a:gd name="T31" fmla="*/ 14 h 286"/>
                    <a:gd name="T32" fmla="*/ 6 w 236"/>
                    <a:gd name="T33" fmla="*/ 6 h 286"/>
                    <a:gd name="T34" fmla="*/ 14 w 236"/>
                    <a:gd name="T35" fmla="*/ 2 h 286"/>
                    <a:gd name="T36" fmla="*/ 22 w 236"/>
                    <a:gd name="T37" fmla="*/ 0 h 286"/>
                    <a:gd name="T38" fmla="*/ 50 w 236"/>
                    <a:gd name="T39" fmla="*/ 0 h 286"/>
                    <a:gd name="T40" fmla="*/ 50 w 236"/>
                    <a:gd name="T41" fmla="*/ 0 h 286"/>
                    <a:gd name="T42" fmla="*/ 50 w 236"/>
                    <a:gd name="T43" fmla="*/ 26 h 286"/>
                    <a:gd name="T44" fmla="*/ 42 w 236"/>
                    <a:gd name="T45" fmla="*/ 26 h 286"/>
                    <a:gd name="T46" fmla="*/ 42 w 236"/>
                    <a:gd name="T47" fmla="*/ 26 h 286"/>
                    <a:gd name="T48" fmla="*/ 36 w 236"/>
                    <a:gd name="T49" fmla="*/ 28 h 286"/>
                    <a:gd name="T50" fmla="*/ 32 w 236"/>
                    <a:gd name="T51" fmla="*/ 32 h 286"/>
                    <a:gd name="T52" fmla="*/ 28 w 236"/>
                    <a:gd name="T53" fmla="*/ 38 h 286"/>
                    <a:gd name="T54" fmla="*/ 26 w 236"/>
                    <a:gd name="T55" fmla="*/ 44 h 286"/>
                    <a:gd name="T56" fmla="*/ 26 w 236"/>
                    <a:gd name="T57" fmla="*/ 210 h 286"/>
                    <a:gd name="T58" fmla="*/ 26 w 236"/>
                    <a:gd name="T59" fmla="*/ 210 h 286"/>
                    <a:gd name="T60" fmla="*/ 28 w 236"/>
                    <a:gd name="T61" fmla="*/ 220 h 286"/>
                    <a:gd name="T62" fmla="*/ 30 w 236"/>
                    <a:gd name="T63" fmla="*/ 228 h 286"/>
                    <a:gd name="T64" fmla="*/ 34 w 236"/>
                    <a:gd name="T65" fmla="*/ 232 h 286"/>
                    <a:gd name="T66" fmla="*/ 40 w 236"/>
                    <a:gd name="T67" fmla="*/ 234 h 286"/>
                    <a:gd name="T68" fmla="*/ 40 w 236"/>
                    <a:gd name="T69" fmla="*/ 234 h 286"/>
                    <a:gd name="T70" fmla="*/ 46 w 236"/>
                    <a:gd name="T71" fmla="*/ 234 h 286"/>
                    <a:gd name="T72" fmla="*/ 54 w 236"/>
                    <a:gd name="T73" fmla="*/ 230 h 286"/>
                    <a:gd name="T74" fmla="*/ 62 w 236"/>
                    <a:gd name="T75" fmla="*/ 220 h 286"/>
                    <a:gd name="T76" fmla="*/ 70 w 236"/>
                    <a:gd name="T77" fmla="*/ 206 h 286"/>
                    <a:gd name="T78" fmla="*/ 70 w 236"/>
                    <a:gd name="T79" fmla="*/ 206 h 286"/>
                    <a:gd name="T80" fmla="*/ 194 w 236"/>
                    <a:gd name="T81" fmla="*/ 262 h 286"/>
                    <a:gd name="T82" fmla="*/ 194 w 236"/>
                    <a:gd name="T83" fmla="*/ 262 h 286"/>
                    <a:gd name="T84" fmla="*/ 200 w 236"/>
                    <a:gd name="T85" fmla="*/ 262 h 286"/>
                    <a:gd name="T86" fmla="*/ 204 w 236"/>
                    <a:gd name="T87" fmla="*/ 260 h 286"/>
                    <a:gd name="T88" fmla="*/ 208 w 236"/>
                    <a:gd name="T89" fmla="*/ 256 h 286"/>
                    <a:gd name="T90" fmla="*/ 210 w 236"/>
                    <a:gd name="T91" fmla="*/ 248 h 286"/>
                    <a:gd name="T92" fmla="*/ 210 w 236"/>
                    <a:gd name="T93" fmla="*/ 44 h 286"/>
                    <a:gd name="T94" fmla="*/ 210 w 236"/>
                    <a:gd name="T95" fmla="*/ 44 h 286"/>
                    <a:gd name="T96" fmla="*/ 208 w 236"/>
                    <a:gd name="T97" fmla="*/ 38 h 286"/>
                    <a:gd name="T98" fmla="*/ 204 w 236"/>
                    <a:gd name="T99" fmla="*/ 32 h 286"/>
                    <a:gd name="T100" fmla="*/ 200 w 236"/>
                    <a:gd name="T101" fmla="*/ 28 h 286"/>
                    <a:gd name="T102" fmla="*/ 194 w 236"/>
                    <a:gd name="T103" fmla="*/ 26 h 286"/>
                    <a:gd name="T104" fmla="*/ 182 w 236"/>
                    <a:gd name="T105" fmla="*/ 26 h 286"/>
                    <a:gd name="T106" fmla="*/ 182 w 236"/>
                    <a:gd name="T107" fmla="*/ 26 h 286"/>
                    <a:gd name="T108" fmla="*/ 182 w 236"/>
                    <a:gd name="T109" fmla="*/ 0 h 286"/>
                    <a:gd name="T110" fmla="*/ 214 w 236"/>
                    <a:gd name="T111" fmla="*/ 0 h 286"/>
                    <a:gd name="T112" fmla="*/ 214 w 236"/>
                    <a:gd name="T113" fmla="*/ 0 h 286"/>
                    <a:gd name="T114" fmla="*/ 222 w 236"/>
                    <a:gd name="T115" fmla="*/ 2 h 286"/>
                    <a:gd name="T116" fmla="*/ 230 w 236"/>
                    <a:gd name="T117" fmla="*/ 6 h 286"/>
                    <a:gd name="T118" fmla="*/ 234 w 236"/>
                    <a:gd name="T119" fmla="*/ 14 h 286"/>
                    <a:gd name="T120" fmla="*/ 236 w 236"/>
                    <a:gd name="T121" fmla="*/ 22 h 286"/>
                    <a:gd name="T122" fmla="*/ 236 w 236"/>
                    <a:gd name="T123"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86">
                      <a:moveTo>
                        <a:pt x="236" y="22"/>
                      </a:moveTo>
                      <a:lnTo>
                        <a:pt x="236" y="264"/>
                      </a:lnTo>
                      <a:lnTo>
                        <a:pt x="236" y="264"/>
                      </a:lnTo>
                      <a:lnTo>
                        <a:pt x="234" y="272"/>
                      </a:lnTo>
                      <a:lnTo>
                        <a:pt x="230" y="280"/>
                      </a:lnTo>
                      <a:lnTo>
                        <a:pt x="222" y="284"/>
                      </a:lnTo>
                      <a:lnTo>
                        <a:pt x="214" y="286"/>
                      </a:lnTo>
                      <a:lnTo>
                        <a:pt x="22" y="286"/>
                      </a:lnTo>
                      <a:lnTo>
                        <a:pt x="22" y="286"/>
                      </a:lnTo>
                      <a:lnTo>
                        <a:pt x="14" y="284"/>
                      </a:lnTo>
                      <a:lnTo>
                        <a:pt x="6" y="280"/>
                      </a:lnTo>
                      <a:lnTo>
                        <a:pt x="2" y="272"/>
                      </a:lnTo>
                      <a:lnTo>
                        <a:pt x="0" y="264"/>
                      </a:lnTo>
                      <a:lnTo>
                        <a:pt x="0" y="22"/>
                      </a:lnTo>
                      <a:lnTo>
                        <a:pt x="0" y="22"/>
                      </a:lnTo>
                      <a:lnTo>
                        <a:pt x="2" y="14"/>
                      </a:lnTo>
                      <a:lnTo>
                        <a:pt x="6" y="6"/>
                      </a:lnTo>
                      <a:lnTo>
                        <a:pt x="14" y="2"/>
                      </a:lnTo>
                      <a:lnTo>
                        <a:pt x="22" y="0"/>
                      </a:lnTo>
                      <a:lnTo>
                        <a:pt x="50" y="0"/>
                      </a:lnTo>
                      <a:lnTo>
                        <a:pt x="50" y="0"/>
                      </a:lnTo>
                      <a:lnTo>
                        <a:pt x="50" y="26"/>
                      </a:lnTo>
                      <a:lnTo>
                        <a:pt x="42" y="26"/>
                      </a:lnTo>
                      <a:lnTo>
                        <a:pt x="42" y="26"/>
                      </a:lnTo>
                      <a:lnTo>
                        <a:pt x="36" y="28"/>
                      </a:lnTo>
                      <a:lnTo>
                        <a:pt x="32" y="32"/>
                      </a:lnTo>
                      <a:lnTo>
                        <a:pt x="28" y="38"/>
                      </a:lnTo>
                      <a:lnTo>
                        <a:pt x="26" y="44"/>
                      </a:lnTo>
                      <a:lnTo>
                        <a:pt x="26" y="210"/>
                      </a:lnTo>
                      <a:lnTo>
                        <a:pt x="26" y="210"/>
                      </a:lnTo>
                      <a:lnTo>
                        <a:pt x="28" y="220"/>
                      </a:lnTo>
                      <a:lnTo>
                        <a:pt x="30" y="228"/>
                      </a:lnTo>
                      <a:lnTo>
                        <a:pt x="34" y="232"/>
                      </a:lnTo>
                      <a:lnTo>
                        <a:pt x="40" y="234"/>
                      </a:lnTo>
                      <a:lnTo>
                        <a:pt x="40" y="234"/>
                      </a:lnTo>
                      <a:lnTo>
                        <a:pt x="46" y="234"/>
                      </a:lnTo>
                      <a:lnTo>
                        <a:pt x="54" y="230"/>
                      </a:lnTo>
                      <a:lnTo>
                        <a:pt x="62" y="220"/>
                      </a:lnTo>
                      <a:lnTo>
                        <a:pt x="70" y="206"/>
                      </a:lnTo>
                      <a:lnTo>
                        <a:pt x="70" y="206"/>
                      </a:lnTo>
                      <a:lnTo>
                        <a:pt x="194" y="262"/>
                      </a:lnTo>
                      <a:lnTo>
                        <a:pt x="194" y="262"/>
                      </a:lnTo>
                      <a:lnTo>
                        <a:pt x="200" y="262"/>
                      </a:lnTo>
                      <a:lnTo>
                        <a:pt x="204" y="260"/>
                      </a:lnTo>
                      <a:lnTo>
                        <a:pt x="208" y="256"/>
                      </a:lnTo>
                      <a:lnTo>
                        <a:pt x="210" y="248"/>
                      </a:lnTo>
                      <a:lnTo>
                        <a:pt x="210" y="44"/>
                      </a:lnTo>
                      <a:lnTo>
                        <a:pt x="210" y="44"/>
                      </a:lnTo>
                      <a:lnTo>
                        <a:pt x="208" y="38"/>
                      </a:lnTo>
                      <a:lnTo>
                        <a:pt x="204" y="32"/>
                      </a:lnTo>
                      <a:lnTo>
                        <a:pt x="200" y="28"/>
                      </a:lnTo>
                      <a:lnTo>
                        <a:pt x="194" y="26"/>
                      </a:lnTo>
                      <a:lnTo>
                        <a:pt x="182" y="26"/>
                      </a:lnTo>
                      <a:lnTo>
                        <a:pt x="182" y="26"/>
                      </a:lnTo>
                      <a:lnTo>
                        <a:pt x="182" y="0"/>
                      </a:lnTo>
                      <a:lnTo>
                        <a:pt x="214" y="0"/>
                      </a:lnTo>
                      <a:lnTo>
                        <a:pt x="214" y="0"/>
                      </a:lnTo>
                      <a:lnTo>
                        <a:pt x="222" y="2"/>
                      </a:lnTo>
                      <a:lnTo>
                        <a:pt x="230" y="6"/>
                      </a:lnTo>
                      <a:lnTo>
                        <a:pt x="234" y="14"/>
                      </a:lnTo>
                      <a:lnTo>
                        <a:pt x="236" y="22"/>
                      </a:lnTo>
                      <a:lnTo>
                        <a:pt x="2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13" name="Freeform 7"/>
                <p:cNvSpPr>
                  <a:spLocks noEditPoints="1"/>
                </p:cNvSpPr>
                <p:nvPr/>
              </p:nvSpPr>
              <p:spPr bwMode="auto">
                <a:xfrm>
                  <a:off x="3478213" y="593725"/>
                  <a:ext cx="171450" cy="98425"/>
                </a:xfrm>
                <a:custGeom>
                  <a:avLst/>
                  <a:gdLst>
                    <a:gd name="T0" fmla="*/ 0 w 108"/>
                    <a:gd name="T1" fmla="*/ 62 h 62"/>
                    <a:gd name="T2" fmla="*/ 0 w 108"/>
                    <a:gd name="T3" fmla="*/ 62 h 62"/>
                    <a:gd name="T4" fmla="*/ 0 w 108"/>
                    <a:gd name="T5" fmla="*/ 20 h 62"/>
                    <a:gd name="T6" fmla="*/ 34 w 108"/>
                    <a:gd name="T7" fmla="*/ 20 h 62"/>
                    <a:gd name="T8" fmla="*/ 34 w 108"/>
                    <a:gd name="T9" fmla="*/ 20 h 62"/>
                    <a:gd name="T10" fmla="*/ 36 w 108"/>
                    <a:gd name="T11" fmla="*/ 12 h 62"/>
                    <a:gd name="T12" fmla="*/ 40 w 108"/>
                    <a:gd name="T13" fmla="*/ 6 h 62"/>
                    <a:gd name="T14" fmla="*/ 46 w 108"/>
                    <a:gd name="T15" fmla="*/ 2 h 62"/>
                    <a:gd name="T16" fmla="*/ 54 w 108"/>
                    <a:gd name="T17" fmla="*/ 0 h 62"/>
                    <a:gd name="T18" fmla="*/ 54 w 108"/>
                    <a:gd name="T19" fmla="*/ 0 h 62"/>
                    <a:gd name="T20" fmla="*/ 62 w 108"/>
                    <a:gd name="T21" fmla="*/ 2 h 62"/>
                    <a:gd name="T22" fmla="*/ 68 w 108"/>
                    <a:gd name="T23" fmla="*/ 6 h 62"/>
                    <a:gd name="T24" fmla="*/ 72 w 108"/>
                    <a:gd name="T25" fmla="*/ 12 h 62"/>
                    <a:gd name="T26" fmla="*/ 74 w 108"/>
                    <a:gd name="T27" fmla="*/ 20 h 62"/>
                    <a:gd name="T28" fmla="*/ 108 w 108"/>
                    <a:gd name="T29" fmla="*/ 20 h 62"/>
                    <a:gd name="T30" fmla="*/ 108 w 108"/>
                    <a:gd name="T31" fmla="*/ 20 h 62"/>
                    <a:gd name="T32" fmla="*/ 108 w 108"/>
                    <a:gd name="T33" fmla="*/ 62 h 62"/>
                    <a:gd name="T34" fmla="*/ 0 w 108"/>
                    <a:gd name="T35" fmla="*/ 62 h 62"/>
                    <a:gd name="T36" fmla="*/ 46 w 108"/>
                    <a:gd name="T37" fmla="*/ 20 h 62"/>
                    <a:gd name="T38" fmla="*/ 46 w 108"/>
                    <a:gd name="T39" fmla="*/ 20 h 62"/>
                    <a:gd name="T40" fmla="*/ 46 w 108"/>
                    <a:gd name="T41" fmla="*/ 22 h 62"/>
                    <a:gd name="T42" fmla="*/ 48 w 108"/>
                    <a:gd name="T43" fmla="*/ 24 h 62"/>
                    <a:gd name="T44" fmla="*/ 52 w 108"/>
                    <a:gd name="T45" fmla="*/ 26 h 62"/>
                    <a:gd name="T46" fmla="*/ 54 w 108"/>
                    <a:gd name="T47" fmla="*/ 28 h 62"/>
                    <a:gd name="T48" fmla="*/ 54 w 108"/>
                    <a:gd name="T49" fmla="*/ 28 h 62"/>
                    <a:gd name="T50" fmla="*/ 58 w 108"/>
                    <a:gd name="T51" fmla="*/ 26 h 62"/>
                    <a:gd name="T52" fmla="*/ 60 w 108"/>
                    <a:gd name="T53" fmla="*/ 24 h 62"/>
                    <a:gd name="T54" fmla="*/ 62 w 108"/>
                    <a:gd name="T55" fmla="*/ 22 h 62"/>
                    <a:gd name="T56" fmla="*/ 64 w 108"/>
                    <a:gd name="T57" fmla="*/ 20 h 62"/>
                    <a:gd name="T58" fmla="*/ 64 w 108"/>
                    <a:gd name="T59" fmla="*/ 20 h 62"/>
                    <a:gd name="T60" fmla="*/ 62 w 108"/>
                    <a:gd name="T61" fmla="*/ 16 h 62"/>
                    <a:gd name="T62" fmla="*/ 60 w 108"/>
                    <a:gd name="T63" fmla="*/ 14 h 62"/>
                    <a:gd name="T64" fmla="*/ 58 w 108"/>
                    <a:gd name="T65" fmla="*/ 12 h 62"/>
                    <a:gd name="T66" fmla="*/ 54 w 108"/>
                    <a:gd name="T67" fmla="*/ 10 h 62"/>
                    <a:gd name="T68" fmla="*/ 54 w 108"/>
                    <a:gd name="T69" fmla="*/ 10 h 62"/>
                    <a:gd name="T70" fmla="*/ 52 w 108"/>
                    <a:gd name="T71" fmla="*/ 12 h 62"/>
                    <a:gd name="T72" fmla="*/ 48 w 108"/>
                    <a:gd name="T73" fmla="*/ 14 h 62"/>
                    <a:gd name="T74" fmla="*/ 46 w 108"/>
                    <a:gd name="T75" fmla="*/ 16 h 62"/>
                    <a:gd name="T76" fmla="*/ 46 w 108"/>
                    <a:gd name="T77" fmla="*/ 20 h 62"/>
                    <a:gd name="T78" fmla="*/ 46 w 108"/>
                    <a:gd name="T7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62">
                      <a:moveTo>
                        <a:pt x="0" y="62"/>
                      </a:moveTo>
                      <a:lnTo>
                        <a:pt x="0" y="62"/>
                      </a:lnTo>
                      <a:lnTo>
                        <a:pt x="0" y="20"/>
                      </a:lnTo>
                      <a:lnTo>
                        <a:pt x="34" y="20"/>
                      </a:lnTo>
                      <a:lnTo>
                        <a:pt x="34" y="20"/>
                      </a:lnTo>
                      <a:lnTo>
                        <a:pt x="36" y="12"/>
                      </a:lnTo>
                      <a:lnTo>
                        <a:pt x="40" y="6"/>
                      </a:lnTo>
                      <a:lnTo>
                        <a:pt x="46" y="2"/>
                      </a:lnTo>
                      <a:lnTo>
                        <a:pt x="54" y="0"/>
                      </a:lnTo>
                      <a:lnTo>
                        <a:pt x="54" y="0"/>
                      </a:lnTo>
                      <a:lnTo>
                        <a:pt x="62" y="2"/>
                      </a:lnTo>
                      <a:lnTo>
                        <a:pt x="68" y="6"/>
                      </a:lnTo>
                      <a:lnTo>
                        <a:pt x="72" y="12"/>
                      </a:lnTo>
                      <a:lnTo>
                        <a:pt x="74" y="20"/>
                      </a:lnTo>
                      <a:lnTo>
                        <a:pt x="108" y="20"/>
                      </a:lnTo>
                      <a:lnTo>
                        <a:pt x="108" y="20"/>
                      </a:lnTo>
                      <a:lnTo>
                        <a:pt x="108" y="62"/>
                      </a:lnTo>
                      <a:lnTo>
                        <a:pt x="0" y="62"/>
                      </a:lnTo>
                      <a:close/>
                      <a:moveTo>
                        <a:pt x="46" y="20"/>
                      </a:moveTo>
                      <a:lnTo>
                        <a:pt x="46" y="20"/>
                      </a:lnTo>
                      <a:lnTo>
                        <a:pt x="46" y="22"/>
                      </a:lnTo>
                      <a:lnTo>
                        <a:pt x="48" y="24"/>
                      </a:lnTo>
                      <a:lnTo>
                        <a:pt x="52" y="26"/>
                      </a:lnTo>
                      <a:lnTo>
                        <a:pt x="54" y="28"/>
                      </a:lnTo>
                      <a:lnTo>
                        <a:pt x="54" y="28"/>
                      </a:lnTo>
                      <a:lnTo>
                        <a:pt x="58" y="26"/>
                      </a:lnTo>
                      <a:lnTo>
                        <a:pt x="60" y="24"/>
                      </a:lnTo>
                      <a:lnTo>
                        <a:pt x="62" y="22"/>
                      </a:lnTo>
                      <a:lnTo>
                        <a:pt x="64" y="20"/>
                      </a:lnTo>
                      <a:lnTo>
                        <a:pt x="64" y="20"/>
                      </a:lnTo>
                      <a:lnTo>
                        <a:pt x="62" y="16"/>
                      </a:lnTo>
                      <a:lnTo>
                        <a:pt x="60" y="14"/>
                      </a:lnTo>
                      <a:lnTo>
                        <a:pt x="58" y="12"/>
                      </a:lnTo>
                      <a:lnTo>
                        <a:pt x="54" y="10"/>
                      </a:lnTo>
                      <a:lnTo>
                        <a:pt x="54" y="10"/>
                      </a:lnTo>
                      <a:lnTo>
                        <a:pt x="52" y="12"/>
                      </a:lnTo>
                      <a:lnTo>
                        <a:pt x="48" y="14"/>
                      </a:lnTo>
                      <a:lnTo>
                        <a:pt x="46" y="16"/>
                      </a:lnTo>
                      <a:lnTo>
                        <a:pt x="46" y="20"/>
                      </a:lnTo>
                      <a:lnTo>
                        <a:pt x="4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grpSp>
        <p:nvGrpSpPr>
          <p:cNvPr id="16" name="그룹 15"/>
          <p:cNvGrpSpPr/>
          <p:nvPr/>
        </p:nvGrpSpPr>
        <p:grpSpPr>
          <a:xfrm>
            <a:off x="1056520" y="2437762"/>
            <a:ext cx="2178884" cy="1216821"/>
            <a:chOff x="779849" y="3080114"/>
            <a:chExt cx="2308448" cy="1289178"/>
          </a:xfrm>
        </p:grpSpPr>
        <p:sp>
          <p:nvSpPr>
            <p:cNvPr id="17" name="오른쪽 화살표 16"/>
            <p:cNvSpPr/>
            <p:nvPr/>
          </p:nvSpPr>
          <p:spPr>
            <a:xfrm>
              <a:off x="1269548" y="3080114"/>
              <a:ext cx="1818749" cy="1289178"/>
            </a:xfrm>
            <a:prstGeom prst="rightArrow">
              <a:avLst>
                <a:gd name="adj1" fmla="val 61821"/>
                <a:gd name="adj2" fmla="val 61821"/>
              </a:avLst>
            </a:prstGeom>
            <a:solidFill>
              <a:srgbClr val="04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18" name="그룹 17"/>
            <p:cNvGrpSpPr/>
            <p:nvPr/>
          </p:nvGrpSpPr>
          <p:grpSpPr>
            <a:xfrm>
              <a:off x="779849" y="3219942"/>
              <a:ext cx="988956" cy="988956"/>
              <a:chOff x="1928382" y="4984898"/>
              <a:chExt cx="988956" cy="988956"/>
            </a:xfrm>
          </p:grpSpPr>
          <p:grpSp>
            <p:nvGrpSpPr>
              <p:cNvPr id="19" name="그룹 18"/>
              <p:cNvGrpSpPr/>
              <p:nvPr/>
            </p:nvGrpSpPr>
            <p:grpSpPr>
              <a:xfrm>
                <a:off x="1928382" y="4984898"/>
                <a:ext cx="988956" cy="988956"/>
                <a:chOff x="683568" y="2234014"/>
                <a:chExt cx="988956" cy="988956"/>
              </a:xfrm>
            </p:grpSpPr>
            <p:sp>
              <p:nvSpPr>
                <p:cNvPr id="26" name="도넛 25"/>
                <p:cNvSpPr/>
                <p:nvPr/>
              </p:nvSpPr>
              <p:spPr>
                <a:xfrm>
                  <a:off x="683568" y="2234014"/>
                  <a:ext cx="988956" cy="988956"/>
                </a:xfrm>
                <a:prstGeom prst="donut">
                  <a:avLst>
                    <a:gd name="adj" fmla="val 9696"/>
                  </a:avLst>
                </a:prstGeom>
                <a:blipFill>
                  <a:blip r:embed="rId3" cstate="print"/>
                  <a:stretch>
                    <a:fillRect/>
                  </a:stretch>
                </a:blipFill>
                <a:ln>
                  <a:solidFill>
                    <a:srgbClr val="048D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7" name="타원 26"/>
                <p:cNvSpPr/>
                <p:nvPr/>
              </p:nvSpPr>
              <p:spPr>
                <a:xfrm>
                  <a:off x="788549" y="2338995"/>
                  <a:ext cx="778994" cy="77899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20" name="그룹 19"/>
              <p:cNvGrpSpPr/>
              <p:nvPr/>
            </p:nvGrpSpPr>
            <p:grpSpPr>
              <a:xfrm>
                <a:off x="2200490" y="5300710"/>
                <a:ext cx="444740" cy="357332"/>
                <a:chOff x="5386388" y="612775"/>
                <a:chExt cx="549275" cy="441325"/>
              </a:xfrm>
              <a:solidFill>
                <a:schemeClr val="bg1"/>
              </a:solidFill>
            </p:grpSpPr>
            <p:sp>
              <p:nvSpPr>
                <p:cNvPr id="21" name="Freeform 34"/>
                <p:cNvSpPr>
                  <a:spLocks/>
                </p:cNvSpPr>
                <p:nvPr/>
              </p:nvSpPr>
              <p:spPr bwMode="auto">
                <a:xfrm>
                  <a:off x="5659438" y="857250"/>
                  <a:ext cx="238125" cy="161925"/>
                </a:xfrm>
                <a:custGeom>
                  <a:avLst/>
                  <a:gdLst>
                    <a:gd name="T0" fmla="*/ 150 w 150"/>
                    <a:gd name="T1" fmla="*/ 26 h 102"/>
                    <a:gd name="T2" fmla="*/ 150 w 150"/>
                    <a:gd name="T3" fmla="*/ 26 h 102"/>
                    <a:gd name="T4" fmla="*/ 150 w 150"/>
                    <a:gd name="T5" fmla="*/ 38 h 102"/>
                    <a:gd name="T6" fmla="*/ 148 w 150"/>
                    <a:gd name="T7" fmla="*/ 48 h 102"/>
                    <a:gd name="T8" fmla="*/ 144 w 150"/>
                    <a:gd name="T9" fmla="*/ 58 h 102"/>
                    <a:gd name="T10" fmla="*/ 140 w 150"/>
                    <a:gd name="T11" fmla="*/ 68 h 102"/>
                    <a:gd name="T12" fmla="*/ 134 w 150"/>
                    <a:gd name="T13" fmla="*/ 78 h 102"/>
                    <a:gd name="T14" fmla="*/ 128 w 150"/>
                    <a:gd name="T15" fmla="*/ 86 h 102"/>
                    <a:gd name="T16" fmla="*/ 120 w 150"/>
                    <a:gd name="T17" fmla="*/ 94 h 102"/>
                    <a:gd name="T18" fmla="*/ 112 w 150"/>
                    <a:gd name="T19" fmla="*/ 100 h 102"/>
                    <a:gd name="T20" fmla="*/ 112 w 150"/>
                    <a:gd name="T21" fmla="*/ 100 h 102"/>
                    <a:gd name="T22" fmla="*/ 110 w 150"/>
                    <a:gd name="T23" fmla="*/ 102 h 102"/>
                    <a:gd name="T24" fmla="*/ 110 w 150"/>
                    <a:gd name="T25" fmla="*/ 102 h 102"/>
                    <a:gd name="T26" fmla="*/ 58 w 150"/>
                    <a:gd name="T27" fmla="*/ 102 h 102"/>
                    <a:gd name="T28" fmla="*/ 58 w 150"/>
                    <a:gd name="T29" fmla="*/ 102 h 102"/>
                    <a:gd name="T30" fmla="*/ 56 w 150"/>
                    <a:gd name="T31" fmla="*/ 94 h 102"/>
                    <a:gd name="T32" fmla="*/ 52 w 150"/>
                    <a:gd name="T33" fmla="*/ 86 h 102"/>
                    <a:gd name="T34" fmla="*/ 0 w 150"/>
                    <a:gd name="T35" fmla="*/ 0 h 102"/>
                    <a:gd name="T36" fmla="*/ 146 w 150"/>
                    <a:gd name="T37" fmla="*/ 0 h 102"/>
                    <a:gd name="T38" fmla="*/ 146 w 150"/>
                    <a:gd name="T39" fmla="*/ 0 h 102"/>
                    <a:gd name="T40" fmla="*/ 150 w 150"/>
                    <a:gd name="T41" fmla="*/ 14 h 102"/>
                    <a:gd name="T42" fmla="*/ 150 w 150"/>
                    <a:gd name="T43" fmla="*/ 26 h 102"/>
                    <a:gd name="T44" fmla="*/ 150 w 150"/>
                    <a:gd name="T4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02">
                      <a:moveTo>
                        <a:pt x="150" y="26"/>
                      </a:moveTo>
                      <a:lnTo>
                        <a:pt x="150" y="26"/>
                      </a:lnTo>
                      <a:lnTo>
                        <a:pt x="150" y="38"/>
                      </a:lnTo>
                      <a:lnTo>
                        <a:pt x="148" y="48"/>
                      </a:lnTo>
                      <a:lnTo>
                        <a:pt x="144" y="58"/>
                      </a:lnTo>
                      <a:lnTo>
                        <a:pt x="140" y="68"/>
                      </a:lnTo>
                      <a:lnTo>
                        <a:pt x="134" y="78"/>
                      </a:lnTo>
                      <a:lnTo>
                        <a:pt x="128" y="86"/>
                      </a:lnTo>
                      <a:lnTo>
                        <a:pt x="120" y="94"/>
                      </a:lnTo>
                      <a:lnTo>
                        <a:pt x="112" y="100"/>
                      </a:lnTo>
                      <a:lnTo>
                        <a:pt x="112" y="100"/>
                      </a:lnTo>
                      <a:lnTo>
                        <a:pt x="110" y="102"/>
                      </a:lnTo>
                      <a:lnTo>
                        <a:pt x="110" y="102"/>
                      </a:lnTo>
                      <a:lnTo>
                        <a:pt x="58" y="102"/>
                      </a:lnTo>
                      <a:lnTo>
                        <a:pt x="58" y="102"/>
                      </a:lnTo>
                      <a:lnTo>
                        <a:pt x="56" y="94"/>
                      </a:lnTo>
                      <a:lnTo>
                        <a:pt x="52" y="86"/>
                      </a:lnTo>
                      <a:lnTo>
                        <a:pt x="0" y="0"/>
                      </a:lnTo>
                      <a:lnTo>
                        <a:pt x="146" y="0"/>
                      </a:lnTo>
                      <a:lnTo>
                        <a:pt x="146" y="0"/>
                      </a:lnTo>
                      <a:lnTo>
                        <a:pt x="150" y="14"/>
                      </a:lnTo>
                      <a:lnTo>
                        <a:pt x="150" y="26"/>
                      </a:lnTo>
                      <a:lnTo>
                        <a:pt x="1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2" name="Freeform 35"/>
                <p:cNvSpPr>
                  <a:spLocks/>
                </p:cNvSpPr>
                <p:nvPr/>
              </p:nvSpPr>
              <p:spPr bwMode="auto">
                <a:xfrm>
                  <a:off x="5786438" y="771525"/>
                  <a:ext cx="76200" cy="57150"/>
                </a:xfrm>
                <a:custGeom>
                  <a:avLst/>
                  <a:gdLst>
                    <a:gd name="T0" fmla="*/ 2 w 48"/>
                    <a:gd name="T1" fmla="*/ 8 h 36"/>
                    <a:gd name="T2" fmla="*/ 2 w 48"/>
                    <a:gd name="T3" fmla="*/ 8 h 36"/>
                    <a:gd name="T4" fmla="*/ 0 w 48"/>
                    <a:gd name="T5" fmla="*/ 6 h 36"/>
                    <a:gd name="T6" fmla="*/ 0 w 48"/>
                    <a:gd name="T7" fmla="*/ 2 h 36"/>
                    <a:gd name="T8" fmla="*/ 0 w 48"/>
                    <a:gd name="T9" fmla="*/ 2 h 36"/>
                    <a:gd name="T10" fmla="*/ 2 w 48"/>
                    <a:gd name="T11" fmla="*/ 0 h 36"/>
                    <a:gd name="T12" fmla="*/ 6 w 48"/>
                    <a:gd name="T13" fmla="*/ 0 h 36"/>
                    <a:gd name="T14" fmla="*/ 6 w 48"/>
                    <a:gd name="T15" fmla="*/ 0 h 36"/>
                    <a:gd name="T16" fmla="*/ 18 w 48"/>
                    <a:gd name="T17" fmla="*/ 4 h 36"/>
                    <a:gd name="T18" fmla="*/ 28 w 48"/>
                    <a:gd name="T19" fmla="*/ 12 h 36"/>
                    <a:gd name="T20" fmla="*/ 38 w 48"/>
                    <a:gd name="T21" fmla="*/ 20 h 36"/>
                    <a:gd name="T22" fmla="*/ 48 w 48"/>
                    <a:gd name="T23" fmla="*/ 28 h 36"/>
                    <a:gd name="T24" fmla="*/ 48 w 48"/>
                    <a:gd name="T25" fmla="*/ 28 h 36"/>
                    <a:gd name="T26" fmla="*/ 48 w 48"/>
                    <a:gd name="T27" fmla="*/ 32 h 36"/>
                    <a:gd name="T28" fmla="*/ 46 w 48"/>
                    <a:gd name="T29" fmla="*/ 36 h 36"/>
                    <a:gd name="T30" fmla="*/ 46 w 48"/>
                    <a:gd name="T31" fmla="*/ 36 h 36"/>
                    <a:gd name="T32" fmla="*/ 44 w 48"/>
                    <a:gd name="T33" fmla="*/ 36 h 36"/>
                    <a:gd name="T34" fmla="*/ 44 w 48"/>
                    <a:gd name="T35" fmla="*/ 36 h 36"/>
                    <a:gd name="T36" fmla="*/ 40 w 48"/>
                    <a:gd name="T37" fmla="*/ 34 h 36"/>
                    <a:gd name="T38" fmla="*/ 40 w 48"/>
                    <a:gd name="T39" fmla="*/ 34 h 36"/>
                    <a:gd name="T40" fmla="*/ 32 w 48"/>
                    <a:gd name="T41" fmla="*/ 26 h 36"/>
                    <a:gd name="T42" fmla="*/ 24 w 48"/>
                    <a:gd name="T43" fmla="*/ 18 h 36"/>
                    <a:gd name="T44" fmla="*/ 14 w 48"/>
                    <a:gd name="T45" fmla="*/ 12 h 36"/>
                    <a:gd name="T46" fmla="*/ 2 w 48"/>
                    <a:gd name="T47" fmla="*/ 8 h 36"/>
                    <a:gd name="T48" fmla="*/ 2 w 48"/>
                    <a:gd name="T4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2" y="8"/>
                      </a:moveTo>
                      <a:lnTo>
                        <a:pt x="2" y="8"/>
                      </a:lnTo>
                      <a:lnTo>
                        <a:pt x="0" y="6"/>
                      </a:lnTo>
                      <a:lnTo>
                        <a:pt x="0" y="2"/>
                      </a:lnTo>
                      <a:lnTo>
                        <a:pt x="0" y="2"/>
                      </a:lnTo>
                      <a:lnTo>
                        <a:pt x="2" y="0"/>
                      </a:lnTo>
                      <a:lnTo>
                        <a:pt x="6" y="0"/>
                      </a:lnTo>
                      <a:lnTo>
                        <a:pt x="6" y="0"/>
                      </a:lnTo>
                      <a:lnTo>
                        <a:pt x="18" y="4"/>
                      </a:lnTo>
                      <a:lnTo>
                        <a:pt x="28" y="12"/>
                      </a:lnTo>
                      <a:lnTo>
                        <a:pt x="38" y="20"/>
                      </a:lnTo>
                      <a:lnTo>
                        <a:pt x="48" y="28"/>
                      </a:lnTo>
                      <a:lnTo>
                        <a:pt x="48" y="28"/>
                      </a:lnTo>
                      <a:lnTo>
                        <a:pt x="48" y="32"/>
                      </a:lnTo>
                      <a:lnTo>
                        <a:pt x="46" y="36"/>
                      </a:lnTo>
                      <a:lnTo>
                        <a:pt x="46" y="36"/>
                      </a:lnTo>
                      <a:lnTo>
                        <a:pt x="44" y="36"/>
                      </a:lnTo>
                      <a:lnTo>
                        <a:pt x="44" y="36"/>
                      </a:lnTo>
                      <a:lnTo>
                        <a:pt x="40" y="34"/>
                      </a:lnTo>
                      <a:lnTo>
                        <a:pt x="40" y="34"/>
                      </a:lnTo>
                      <a:lnTo>
                        <a:pt x="32" y="26"/>
                      </a:lnTo>
                      <a:lnTo>
                        <a:pt x="24" y="18"/>
                      </a:lnTo>
                      <a:lnTo>
                        <a:pt x="14"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3" name="Freeform 36"/>
                <p:cNvSpPr>
                  <a:spLocks/>
                </p:cNvSpPr>
                <p:nvPr/>
              </p:nvSpPr>
              <p:spPr bwMode="auto">
                <a:xfrm>
                  <a:off x="5608638" y="612775"/>
                  <a:ext cx="327025" cy="441325"/>
                </a:xfrm>
                <a:custGeom>
                  <a:avLst/>
                  <a:gdLst>
                    <a:gd name="T0" fmla="*/ 206 w 206"/>
                    <a:gd name="T1" fmla="*/ 180 h 278"/>
                    <a:gd name="T2" fmla="*/ 202 w 206"/>
                    <a:gd name="T3" fmla="*/ 210 h 278"/>
                    <a:gd name="T4" fmla="*/ 190 w 206"/>
                    <a:gd name="T5" fmla="*/ 236 h 278"/>
                    <a:gd name="T6" fmla="*/ 174 w 206"/>
                    <a:gd name="T7" fmla="*/ 258 h 278"/>
                    <a:gd name="T8" fmla="*/ 150 w 206"/>
                    <a:gd name="T9" fmla="*/ 278 h 278"/>
                    <a:gd name="T10" fmla="*/ 64 w 206"/>
                    <a:gd name="T11" fmla="*/ 278 h 278"/>
                    <a:gd name="T12" fmla="*/ 74 w 206"/>
                    <a:gd name="T13" fmla="*/ 272 h 278"/>
                    <a:gd name="T14" fmla="*/ 78 w 206"/>
                    <a:gd name="T15" fmla="*/ 266 h 278"/>
                    <a:gd name="T16" fmla="*/ 148 w 206"/>
                    <a:gd name="T17" fmla="*/ 264 h 278"/>
                    <a:gd name="T18" fmla="*/ 158 w 206"/>
                    <a:gd name="T19" fmla="*/ 258 h 278"/>
                    <a:gd name="T20" fmla="*/ 174 w 206"/>
                    <a:gd name="T21" fmla="*/ 238 h 278"/>
                    <a:gd name="T22" fmla="*/ 186 w 206"/>
                    <a:gd name="T23" fmla="*/ 218 h 278"/>
                    <a:gd name="T24" fmla="*/ 192 w 206"/>
                    <a:gd name="T25" fmla="*/ 194 h 278"/>
                    <a:gd name="T26" fmla="*/ 194 w 206"/>
                    <a:gd name="T27" fmla="*/ 180 h 278"/>
                    <a:gd name="T28" fmla="*/ 188 w 206"/>
                    <a:gd name="T29" fmla="*/ 148 h 278"/>
                    <a:gd name="T30" fmla="*/ 174 w 206"/>
                    <a:gd name="T31" fmla="*/ 120 h 278"/>
                    <a:gd name="T32" fmla="*/ 152 w 206"/>
                    <a:gd name="T33" fmla="*/ 98 h 278"/>
                    <a:gd name="T34" fmla="*/ 122 w 206"/>
                    <a:gd name="T35" fmla="*/ 84 h 278"/>
                    <a:gd name="T36" fmla="*/ 112 w 206"/>
                    <a:gd name="T37" fmla="*/ 82 h 278"/>
                    <a:gd name="T38" fmla="*/ 64 w 206"/>
                    <a:gd name="T39" fmla="*/ 20 h 278"/>
                    <a:gd name="T40" fmla="*/ 64 w 206"/>
                    <a:gd name="T41" fmla="*/ 84 h 278"/>
                    <a:gd name="T42" fmla="*/ 56 w 206"/>
                    <a:gd name="T43" fmla="*/ 88 h 278"/>
                    <a:gd name="T44" fmla="*/ 26 w 206"/>
                    <a:gd name="T45" fmla="*/ 104 h 278"/>
                    <a:gd name="T46" fmla="*/ 4 w 206"/>
                    <a:gd name="T47" fmla="*/ 130 h 278"/>
                    <a:gd name="T48" fmla="*/ 0 w 206"/>
                    <a:gd name="T49" fmla="*/ 116 h 278"/>
                    <a:gd name="T50" fmla="*/ 10 w 206"/>
                    <a:gd name="T51" fmla="*/ 104 h 278"/>
                    <a:gd name="T52" fmla="*/ 36 w 206"/>
                    <a:gd name="T53" fmla="*/ 84 h 278"/>
                    <a:gd name="T54" fmla="*/ 52 w 206"/>
                    <a:gd name="T55" fmla="*/ 76 h 278"/>
                    <a:gd name="T56" fmla="*/ 48 w 206"/>
                    <a:gd name="T57" fmla="*/ 20 h 278"/>
                    <a:gd name="T58" fmla="*/ 44 w 206"/>
                    <a:gd name="T59" fmla="*/ 18 h 278"/>
                    <a:gd name="T60" fmla="*/ 38 w 206"/>
                    <a:gd name="T61" fmla="*/ 14 h 278"/>
                    <a:gd name="T62" fmla="*/ 38 w 206"/>
                    <a:gd name="T63" fmla="*/ 10 h 278"/>
                    <a:gd name="T64" fmla="*/ 42 w 206"/>
                    <a:gd name="T65" fmla="*/ 2 h 278"/>
                    <a:gd name="T66" fmla="*/ 48 w 206"/>
                    <a:gd name="T67" fmla="*/ 0 h 278"/>
                    <a:gd name="T68" fmla="*/ 128 w 206"/>
                    <a:gd name="T69" fmla="*/ 0 h 278"/>
                    <a:gd name="T70" fmla="*/ 136 w 206"/>
                    <a:gd name="T71" fmla="*/ 2 h 278"/>
                    <a:gd name="T72" fmla="*/ 140 w 206"/>
                    <a:gd name="T73" fmla="*/ 10 h 278"/>
                    <a:gd name="T74" fmla="*/ 138 w 206"/>
                    <a:gd name="T75" fmla="*/ 14 h 278"/>
                    <a:gd name="T76" fmla="*/ 132 w 206"/>
                    <a:gd name="T77" fmla="*/ 18 h 278"/>
                    <a:gd name="T78" fmla="*/ 124 w 206"/>
                    <a:gd name="T79" fmla="*/ 20 h 278"/>
                    <a:gd name="T80" fmla="*/ 126 w 206"/>
                    <a:gd name="T81" fmla="*/ 74 h 278"/>
                    <a:gd name="T82" fmla="*/ 142 w 206"/>
                    <a:gd name="T83" fmla="*/ 80 h 278"/>
                    <a:gd name="T84" fmla="*/ 172 w 206"/>
                    <a:gd name="T85" fmla="*/ 100 h 278"/>
                    <a:gd name="T86" fmla="*/ 192 w 206"/>
                    <a:gd name="T87" fmla="*/ 128 h 278"/>
                    <a:gd name="T88" fmla="*/ 204 w 206"/>
                    <a:gd name="T89" fmla="*/ 162 h 278"/>
                    <a:gd name="T90" fmla="*/ 206 w 206"/>
                    <a:gd name="T91" fmla="*/ 18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78">
                      <a:moveTo>
                        <a:pt x="206" y="180"/>
                      </a:moveTo>
                      <a:lnTo>
                        <a:pt x="206" y="180"/>
                      </a:lnTo>
                      <a:lnTo>
                        <a:pt x="204" y="196"/>
                      </a:lnTo>
                      <a:lnTo>
                        <a:pt x="202" y="210"/>
                      </a:lnTo>
                      <a:lnTo>
                        <a:pt x="196" y="224"/>
                      </a:lnTo>
                      <a:lnTo>
                        <a:pt x="190" y="236"/>
                      </a:lnTo>
                      <a:lnTo>
                        <a:pt x="184" y="248"/>
                      </a:lnTo>
                      <a:lnTo>
                        <a:pt x="174" y="258"/>
                      </a:lnTo>
                      <a:lnTo>
                        <a:pt x="164" y="268"/>
                      </a:lnTo>
                      <a:lnTo>
                        <a:pt x="150" y="278"/>
                      </a:lnTo>
                      <a:lnTo>
                        <a:pt x="64" y="278"/>
                      </a:lnTo>
                      <a:lnTo>
                        <a:pt x="64" y="278"/>
                      </a:lnTo>
                      <a:lnTo>
                        <a:pt x="70" y="276"/>
                      </a:lnTo>
                      <a:lnTo>
                        <a:pt x="74" y="272"/>
                      </a:lnTo>
                      <a:lnTo>
                        <a:pt x="76" y="270"/>
                      </a:lnTo>
                      <a:lnTo>
                        <a:pt x="78" y="266"/>
                      </a:lnTo>
                      <a:lnTo>
                        <a:pt x="148" y="266"/>
                      </a:lnTo>
                      <a:lnTo>
                        <a:pt x="148" y="264"/>
                      </a:lnTo>
                      <a:lnTo>
                        <a:pt x="148" y="264"/>
                      </a:lnTo>
                      <a:lnTo>
                        <a:pt x="158" y="258"/>
                      </a:lnTo>
                      <a:lnTo>
                        <a:pt x="166" y="248"/>
                      </a:lnTo>
                      <a:lnTo>
                        <a:pt x="174" y="238"/>
                      </a:lnTo>
                      <a:lnTo>
                        <a:pt x="182" y="228"/>
                      </a:lnTo>
                      <a:lnTo>
                        <a:pt x="186" y="218"/>
                      </a:lnTo>
                      <a:lnTo>
                        <a:pt x="190" y="206"/>
                      </a:lnTo>
                      <a:lnTo>
                        <a:pt x="192" y="194"/>
                      </a:lnTo>
                      <a:lnTo>
                        <a:pt x="194" y="180"/>
                      </a:lnTo>
                      <a:lnTo>
                        <a:pt x="194" y="180"/>
                      </a:lnTo>
                      <a:lnTo>
                        <a:pt x="192" y="164"/>
                      </a:lnTo>
                      <a:lnTo>
                        <a:pt x="188" y="148"/>
                      </a:lnTo>
                      <a:lnTo>
                        <a:pt x="182" y="134"/>
                      </a:lnTo>
                      <a:lnTo>
                        <a:pt x="174" y="120"/>
                      </a:lnTo>
                      <a:lnTo>
                        <a:pt x="164" y="108"/>
                      </a:lnTo>
                      <a:lnTo>
                        <a:pt x="152" y="98"/>
                      </a:lnTo>
                      <a:lnTo>
                        <a:pt x="138" y="90"/>
                      </a:lnTo>
                      <a:lnTo>
                        <a:pt x="122" y="84"/>
                      </a:lnTo>
                      <a:lnTo>
                        <a:pt x="112" y="82"/>
                      </a:lnTo>
                      <a:lnTo>
                        <a:pt x="112" y="82"/>
                      </a:lnTo>
                      <a:lnTo>
                        <a:pt x="112" y="20"/>
                      </a:lnTo>
                      <a:lnTo>
                        <a:pt x="64" y="20"/>
                      </a:lnTo>
                      <a:lnTo>
                        <a:pt x="64" y="84"/>
                      </a:lnTo>
                      <a:lnTo>
                        <a:pt x="64" y="84"/>
                      </a:lnTo>
                      <a:lnTo>
                        <a:pt x="56" y="88"/>
                      </a:lnTo>
                      <a:lnTo>
                        <a:pt x="56" y="88"/>
                      </a:lnTo>
                      <a:lnTo>
                        <a:pt x="40" y="94"/>
                      </a:lnTo>
                      <a:lnTo>
                        <a:pt x="26" y="104"/>
                      </a:lnTo>
                      <a:lnTo>
                        <a:pt x="14" y="116"/>
                      </a:lnTo>
                      <a:lnTo>
                        <a:pt x="4" y="130"/>
                      </a:lnTo>
                      <a:lnTo>
                        <a:pt x="0" y="122"/>
                      </a:lnTo>
                      <a:lnTo>
                        <a:pt x="0" y="116"/>
                      </a:lnTo>
                      <a:lnTo>
                        <a:pt x="0" y="116"/>
                      </a:lnTo>
                      <a:lnTo>
                        <a:pt x="10" y="104"/>
                      </a:lnTo>
                      <a:lnTo>
                        <a:pt x="22" y="92"/>
                      </a:lnTo>
                      <a:lnTo>
                        <a:pt x="36" y="84"/>
                      </a:lnTo>
                      <a:lnTo>
                        <a:pt x="52" y="76"/>
                      </a:lnTo>
                      <a:lnTo>
                        <a:pt x="52" y="76"/>
                      </a:lnTo>
                      <a:lnTo>
                        <a:pt x="52" y="20"/>
                      </a:lnTo>
                      <a:lnTo>
                        <a:pt x="48" y="20"/>
                      </a:lnTo>
                      <a:lnTo>
                        <a:pt x="48" y="20"/>
                      </a:lnTo>
                      <a:lnTo>
                        <a:pt x="44" y="18"/>
                      </a:lnTo>
                      <a:lnTo>
                        <a:pt x="42" y="16"/>
                      </a:lnTo>
                      <a:lnTo>
                        <a:pt x="38" y="14"/>
                      </a:lnTo>
                      <a:lnTo>
                        <a:pt x="38" y="10"/>
                      </a:lnTo>
                      <a:lnTo>
                        <a:pt x="38" y="10"/>
                      </a:lnTo>
                      <a:lnTo>
                        <a:pt x="38" y="6"/>
                      </a:lnTo>
                      <a:lnTo>
                        <a:pt x="42" y="2"/>
                      </a:lnTo>
                      <a:lnTo>
                        <a:pt x="44" y="0"/>
                      </a:lnTo>
                      <a:lnTo>
                        <a:pt x="48" y="0"/>
                      </a:lnTo>
                      <a:lnTo>
                        <a:pt x="128" y="0"/>
                      </a:lnTo>
                      <a:lnTo>
                        <a:pt x="128" y="0"/>
                      </a:lnTo>
                      <a:lnTo>
                        <a:pt x="132" y="0"/>
                      </a:lnTo>
                      <a:lnTo>
                        <a:pt x="136" y="2"/>
                      </a:lnTo>
                      <a:lnTo>
                        <a:pt x="138" y="6"/>
                      </a:lnTo>
                      <a:lnTo>
                        <a:pt x="140" y="10"/>
                      </a:lnTo>
                      <a:lnTo>
                        <a:pt x="140" y="10"/>
                      </a:lnTo>
                      <a:lnTo>
                        <a:pt x="138" y="14"/>
                      </a:lnTo>
                      <a:lnTo>
                        <a:pt x="136" y="16"/>
                      </a:lnTo>
                      <a:lnTo>
                        <a:pt x="132" y="18"/>
                      </a:lnTo>
                      <a:lnTo>
                        <a:pt x="128" y="20"/>
                      </a:lnTo>
                      <a:lnTo>
                        <a:pt x="124" y="20"/>
                      </a:lnTo>
                      <a:lnTo>
                        <a:pt x="124" y="72"/>
                      </a:lnTo>
                      <a:lnTo>
                        <a:pt x="126" y="74"/>
                      </a:lnTo>
                      <a:lnTo>
                        <a:pt x="126" y="74"/>
                      </a:lnTo>
                      <a:lnTo>
                        <a:pt x="142" y="80"/>
                      </a:lnTo>
                      <a:lnTo>
                        <a:pt x="158" y="90"/>
                      </a:lnTo>
                      <a:lnTo>
                        <a:pt x="172" y="100"/>
                      </a:lnTo>
                      <a:lnTo>
                        <a:pt x="184" y="114"/>
                      </a:lnTo>
                      <a:lnTo>
                        <a:pt x="192" y="128"/>
                      </a:lnTo>
                      <a:lnTo>
                        <a:pt x="200" y="146"/>
                      </a:lnTo>
                      <a:lnTo>
                        <a:pt x="204" y="162"/>
                      </a:lnTo>
                      <a:lnTo>
                        <a:pt x="206" y="180"/>
                      </a:lnTo>
                      <a:lnTo>
                        <a:pt x="20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4" name="Freeform 37"/>
                <p:cNvSpPr>
                  <a:spLocks noEditPoints="1"/>
                </p:cNvSpPr>
                <p:nvPr/>
              </p:nvSpPr>
              <p:spPr bwMode="auto">
                <a:xfrm>
                  <a:off x="5386388" y="666750"/>
                  <a:ext cx="349250" cy="387350"/>
                </a:xfrm>
                <a:custGeom>
                  <a:avLst/>
                  <a:gdLst>
                    <a:gd name="T0" fmla="*/ 22 w 220"/>
                    <a:gd name="T1" fmla="*/ 244 h 244"/>
                    <a:gd name="T2" fmla="*/ 16 w 220"/>
                    <a:gd name="T3" fmla="*/ 242 h 244"/>
                    <a:gd name="T4" fmla="*/ 6 w 220"/>
                    <a:gd name="T5" fmla="*/ 238 h 244"/>
                    <a:gd name="T6" fmla="*/ 0 w 220"/>
                    <a:gd name="T7" fmla="*/ 230 h 244"/>
                    <a:gd name="T8" fmla="*/ 2 w 220"/>
                    <a:gd name="T9" fmla="*/ 218 h 244"/>
                    <a:gd name="T10" fmla="*/ 80 w 220"/>
                    <a:gd name="T11" fmla="*/ 88 h 244"/>
                    <a:gd name="T12" fmla="*/ 76 w 220"/>
                    <a:gd name="T13" fmla="*/ 18 h 244"/>
                    <a:gd name="T14" fmla="*/ 72 w 220"/>
                    <a:gd name="T15" fmla="*/ 16 h 244"/>
                    <a:gd name="T16" fmla="*/ 68 w 220"/>
                    <a:gd name="T17" fmla="*/ 12 h 244"/>
                    <a:gd name="T18" fmla="*/ 66 w 220"/>
                    <a:gd name="T19" fmla="*/ 8 h 244"/>
                    <a:gd name="T20" fmla="*/ 70 w 220"/>
                    <a:gd name="T21" fmla="*/ 2 h 244"/>
                    <a:gd name="T22" fmla="*/ 76 w 220"/>
                    <a:gd name="T23" fmla="*/ 0 h 244"/>
                    <a:gd name="T24" fmla="*/ 144 w 220"/>
                    <a:gd name="T25" fmla="*/ 0 h 244"/>
                    <a:gd name="T26" fmla="*/ 150 w 220"/>
                    <a:gd name="T27" fmla="*/ 2 h 244"/>
                    <a:gd name="T28" fmla="*/ 152 w 220"/>
                    <a:gd name="T29" fmla="*/ 8 h 244"/>
                    <a:gd name="T30" fmla="*/ 152 w 220"/>
                    <a:gd name="T31" fmla="*/ 12 h 244"/>
                    <a:gd name="T32" fmla="*/ 146 w 220"/>
                    <a:gd name="T33" fmla="*/ 16 h 244"/>
                    <a:gd name="T34" fmla="*/ 140 w 220"/>
                    <a:gd name="T35" fmla="*/ 18 h 244"/>
                    <a:gd name="T36" fmla="*/ 214 w 220"/>
                    <a:gd name="T37" fmla="*/ 212 h 244"/>
                    <a:gd name="T38" fmla="*/ 218 w 220"/>
                    <a:gd name="T39" fmla="*/ 218 h 244"/>
                    <a:gd name="T40" fmla="*/ 220 w 220"/>
                    <a:gd name="T41" fmla="*/ 230 h 244"/>
                    <a:gd name="T42" fmla="*/ 214 w 220"/>
                    <a:gd name="T43" fmla="*/ 238 h 244"/>
                    <a:gd name="T44" fmla="*/ 204 w 220"/>
                    <a:gd name="T45" fmla="*/ 242 h 244"/>
                    <a:gd name="T46" fmla="*/ 198 w 220"/>
                    <a:gd name="T47" fmla="*/ 244 h 244"/>
                    <a:gd name="T48" fmla="*/ 130 w 220"/>
                    <a:gd name="T49" fmla="*/ 94 h 244"/>
                    <a:gd name="T50" fmla="*/ 128 w 220"/>
                    <a:gd name="T51" fmla="*/ 18 h 244"/>
                    <a:gd name="T52" fmla="*/ 90 w 220"/>
                    <a:gd name="T53" fmla="*/ 92 h 244"/>
                    <a:gd name="T54" fmla="*/ 14 w 220"/>
                    <a:gd name="T55" fmla="*/ 218 h 244"/>
                    <a:gd name="T56" fmla="*/ 12 w 220"/>
                    <a:gd name="T57" fmla="*/ 226 h 244"/>
                    <a:gd name="T58" fmla="*/ 12 w 220"/>
                    <a:gd name="T59" fmla="*/ 230 h 244"/>
                    <a:gd name="T60" fmla="*/ 22 w 220"/>
                    <a:gd name="T61" fmla="*/ 232 h 244"/>
                    <a:gd name="T62" fmla="*/ 198 w 220"/>
                    <a:gd name="T63" fmla="*/ 232 h 244"/>
                    <a:gd name="T64" fmla="*/ 208 w 220"/>
                    <a:gd name="T65" fmla="*/ 230 h 244"/>
                    <a:gd name="T66" fmla="*/ 208 w 220"/>
                    <a:gd name="T67" fmla="*/ 226 h 244"/>
                    <a:gd name="T68" fmla="*/ 206 w 220"/>
                    <a:gd name="T6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44">
                      <a:moveTo>
                        <a:pt x="198" y="244"/>
                      </a:moveTo>
                      <a:lnTo>
                        <a:pt x="22" y="244"/>
                      </a:lnTo>
                      <a:lnTo>
                        <a:pt x="22" y="244"/>
                      </a:lnTo>
                      <a:lnTo>
                        <a:pt x="16" y="242"/>
                      </a:lnTo>
                      <a:lnTo>
                        <a:pt x="10" y="242"/>
                      </a:lnTo>
                      <a:lnTo>
                        <a:pt x="6" y="238"/>
                      </a:lnTo>
                      <a:lnTo>
                        <a:pt x="2" y="234"/>
                      </a:lnTo>
                      <a:lnTo>
                        <a:pt x="0" y="230"/>
                      </a:lnTo>
                      <a:lnTo>
                        <a:pt x="0" y="224"/>
                      </a:lnTo>
                      <a:lnTo>
                        <a:pt x="2" y="218"/>
                      </a:lnTo>
                      <a:lnTo>
                        <a:pt x="4" y="212"/>
                      </a:lnTo>
                      <a:lnTo>
                        <a:pt x="80" y="88"/>
                      </a:lnTo>
                      <a:lnTo>
                        <a:pt x="80" y="18"/>
                      </a:lnTo>
                      <a:lnTo>
                        <a:pt x="76" y="18"/>
                      </a:lnTo>
                      <a:lnTo>
                        <a:pt x="76" y="18"/>
                      </a:lnTo>
                      <a:lnTo>
                        <a:pt x="72" y="16"/>
                      </a:lnTo>
                      <a:lnTo>
                        <a:pt x="70" y="16"/>
                      </a:lnTo>
                      <a:lnTo>
                        <a:pt x="68" y="12"/>
                      </a:lnTo>
                      <a:lnTo>
                        <a:pt x="66" y="8"/>
                      </a:lnTo>
                      <a:lnTo>
                        <a:pt x="66" y="8"/>
                      </a:lnTo>
                      <a:lnTo>
                        <a:pt x="68" y="6"/>
                      </a:lnTo>
                      <a:lnTo>
                        <a:pt x="70" y="2"/>
                      </a:lnTo>
                      <a:lnTo>
                        <a:pt x="72" y="0"/>
                      </a:lnTo>
                      <a:lnTo>
                        <a:pt x="76" y="0"/>
                      </a:lnTo>
                      <a:lnTo>
                        <a:pt x="144" y="0"/>
                      </a:lnTo>
                      <a:lnTo>
                        <a:pt x="144" y="0"/>
                      </a:lnTo>
                      <a:lnTo>
                        <a:pt x="146" y="0"/>
                      </a:lnTo>
                      <a:lnTo>
                        <a:pt x="150" y="2"/>
                      </a:lnTo>
                      <a:lnTo>
                        <a:pt x="152" y="6"/>
                      </a:lnTo>
                      <a:lnTo>
                        <a:pt x="152" y="8"/>
                      </a:lnTo>
                      <a:lnTo>
                        <a:pt x="152" y="8"/>
                      </a:lnTo>
                      <a:lnTo>
                        <a:pt x="152" y="12"/>
                      </a:lnTo>
                      <a:lnTo>
                        <a:pt x="150" y="16"/>
                      </a:lnTo>
                      <a:lnTo>
                        <a:pt x="146" y="16"/>
                      </a:lnTo>
                      <a:lnTo>
                        <a:pt x="144" y="18"/>
                      </a:lnTo>
                      <a:lnTo>
                        <a:pt x="140" y="18"/>
                      </a:lnTo>
                      <a:lnTo>
                        <a:pt x="140" y="88"/>
                      </a:lnTo>
                      <a:lnTo>
                        <a:pt x="214" y="212"/>
                      </a:lnTo>
                      <a:lnTo>
                        <a:pt x="214" y="212"/>
                      </a:lnTo>
                      <a:lnTo>
                        <a:pt x="218" y="218"/>
                      </a:lnTo>
                      <a:lnTo>
                        <a:pt x="220" y="224"/>
                      </a:lnTo>
                      <a:lnTo>
                        <a:pt x="220" y="230"/>
                      </a:lnTo>
                      <a:lnTo>
                        <a:pt x="218" y="234"/>
                      </a:lnTo>
                      <a:lnTo>
                        <a:pt x="214" y="238"/>
                      </a:lnTo>
                      <a:lnTo>
                        <a:pt x="210" y="242"/>
                      </a:lnTo>
                      <a:lnTo>
                        <a:pt x="204" y="242"/>
                      </a:lnTo>
                      <a:lnTo>
                        <a:pt x="198" y="244"/>
                      </a:lnTo>
                      <a:lnTo>
                        <a:pt x="198" y="244"/>
                      </a:lnTo>
                      <a:close/>
                      <a:moveTo>
                        <a:pt x="206" y="218"/>
                      </a:moveTo>
                      <a:lnTo>
                        <a:pt x="130" y="94"/>
                      </a:lnTo>
                      <a:lnTo>
                        <a:pt x="128" y="92"/>
                      </a:lnTo>
                      <a:lnTo>
                        <a:pt x="128" y="18"/>
                      </a:lnTo>
                      <a:lnTo>
                        <a:pt x="90" y="18"/>
                      </a:lnTo>
                      <a:lnTo>
                        <a:pt x="90" y="92"/>
                      </a:lnTo>
                      <a:lnTo>
                        <a:pt x="90" y="94"/>
                      </a:lnTo>
                      <a:lnTo>
                        <a:pt x="14" y="218"/>
                      </a:lnTo>
                      <a:lnTo>
                        <a:pt x="14" y="218"/>
                      </a:lnTo>
                      <a:lnTo>
                        <a:pt x="12" y="226"/>
                      </a:lnTo>
                      <a:lnTo>
                        <a:pt x="12" y="230"/>
                      </a:lnTo>
                      <a:lnTo>
                        <a:pt x="12" y="230"/>
                      </a:lnTo>
                      <a:lnTo>
                        <a:pt x="14" y="232"/>
                      </a:lnTo>
                      <a:lnTo>
                        <a:pt x="22" y="232"/>
                      </a:lnTo>
                      <a:lnTo>
                        <a:pt x="198" y="232"/>
                      </a:lnTo>
                      <a:lnTo>
                        <a:pt x="198" y="232"/>
                      </a:lnTo>
                      <a:lnTo>
                        <a:pt x="204" y="232"/>
                      </a:lnTo>
                      <a:lnTo>
                        <a:pt x="208" y="230"/>
                      </a:lnTo>
                      <a:lnTo>
                        <a:pt x="208" y="230"/>
                      </a:lnTo>
                      <a:lnTo>
                        <a:pt x="208" y="226"/>
                      </a:lnTo>
                      <a:lnTo>
                        <a:pt x="206" y="218"/>
                      </a:lnTo>
                      <a:lnTo>
                        <a:pt x="206"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25" name="Freeform 38"/>
                <p:cNvSpPr>
                  <a:spLocks noEditPoints="1"/>
                </p:cNvSpPr>
                <p:nvPr/>
              </p:nvSpPr>
              <p:spPr bwMode="auto">
                <a:xfrm>
                  <a:off x="5427663" y="850900"/>
                  <a:ext cx="266700" cy="168275"/>
                </a:xfrm>
                <a:custGeom>
                  <a:avLst/>
                  <a:gdLst>
                    <a:gd name="T0" fmla="*/ 54 w 168"/>
                    <a:gd name="T1" fmla="*/ 16 h 106"/>
                    <a:gd name="T2" fmla="*/ 0 w 168"/>
                    <a:gd name="T3" fmla="*/ 106 h 106"/>
                    <a:gd name="T4" fmla="*/ 168 w 168"/>
                    <a:gd name="T5" fmla="*/ 106 h 106"/>
                    <a:gd name="T6" fmla="*/ 114 w 168"/>
                    <a:gd name="T7" fmla="*/ 16 h 106"/>
                    <a:gd name="T8" fmla="*/ 54 w 168"/>
                    <a:gd name="T9" fmla="*/ 16 h 106"/>
                    <a:gd name="T10" fmla="*/ 72 w 168"/>
                    <a:gd name="T11" fmla="*/ 34 h 106"/>
                    <a:gd name="T12" fmla="*/ 72 w 168"/>
                    <a:gd name="T13" fmla="*/ 34 h 106"/>
                    <a:gd name="T14" fmla="*/ 66 w 168"/>
                    <a:gd name="T15" fmla="*/ 30 h 106"/>
                    <a:gd name="T16" fmla="*/ 62 w 168"/>
                    <a:gd name="T17" fmla="*/ 26 h 106"/>
                    <a:gd name="T18" fmla="*/ 60 w 168"/>
                    <a:gd name="T19" fmla="*/ 20 h 106"/>
                    <a:gd name="T20" fmla="*/ 60 w 168"/>
                    <a:gd name="T21" fmla="*/ 12 h 106"/>
                    <a:gd name="T22" fmla="*/ 60 w 168"/>
                    <a:gd name="T23" fmla="*/ 12 h 106"/>
                    <a:gd name="T24" fmla="*/ 64 w 168"/>
                    <a:gd name="T25" fmla="*/ 6 h 106"/>
                    <a:gd name="T26" fmla="*/ 70 w 168"/>
                    <a:gd name="T27" fmla="*/ 2 h 106"/>
                    <a:gd name="T28" fmla="*/ 76 w 168"/>
                    <a:gd name="T29" fmla="*/ 0 h 106"/>
                    <a:gd name="T30" fmla="*/ 82 w 168"/>
                    <a:gd name="T31" fmla="*/ 2 h 106"/>
                    <a:gd name="T32" fmla="*/ 82 w 168"/>
                    <a:gd name="T33" fmla="*/ 2 h 106"/>
                    <a:gd name="T34" fmla="*/ 88 w 168"/>
                    <a:gd name="T35" fmla="*/ 4 h 106"/>
                    <a:gd name="T36" fmla="*/ 92 w 168"/>
                    <a:gd name="T37" fmla="*/ 10 h 106"/>
                    <a:gd name="T38" fmla="*/ 94 w 168"/>
                    <a:gd name="T39" fmla="*/ 16 h 106"/>
                    <a:gd name="T40" fmla="*/ 94 w 168"/>
                    <a:gd name="T41" fmla="*/ 22 h 106"/>
                    <a:gd name="T42" fmla="*/ 94 w 168"/>
                    <a:gd name="T43" fmla="*/ 22 h 106"/>
                    <a:gd name="T44" fmla="*/ 90 w 168"/>
                    <a:gd name="T45" fmla="*/ 28 h 106"/>
                    <a:gd name="T46" fmla="*/ 84 w 168"/>
                    <a:gd name="T47" fmla="*/ 32 h 106"/>
                    <a:gd name="T48" fmla="*/ 78 w 168"/>
                    <a:gd name="T49" fmla="*/ 34 h 106"/>
                    <a:gd name="T50" fmla="*/ 72 w 168"/>
                    <a:gd name="T51" fmla="*/ 34 h 106"/>
                    <a:gd name="T52" fmla="*/ 72 w 168"/>
                    <a:gd name="T53" fmla="*/ 34 h 106"/>
                    <a:gd name="T54" fmla="*/ 98 w 168"/>
                    <a:gd name="T55" fmla="*/ 52 h 106"/>
                    <a:gd name="T56" fmla="*/ 98 w 168"/>
                    <a:gd name="T57" fmla="*/ 52 h 106"/>
                    <a:gd name="T58" fmla="*/ 94 w 168"/>
                    <a:gd name="T59" fmla="*/ 50 h 106"/>
                    <a:gd name="T60" fmla="*/ 92 w 168"/>
                    <a:gd name="T61" fmla="*/ 48 h 106"/>
                    <a:gd name="T62" fmla="*/ 92 w 168"/>
                    <a:gd name="T63" fmla="*/ 44 h 106"/>
                    <a:gd name="T64" fmla="*/ 92 w 168"/>
                    <a:gd name="T65" fmla="*/ 40 h 106"/>
                    <a:gd name="T66" fmla="*/ 92 w 168"/>
                    <a:gd name="T67" fmla="*/ 40 h 106"/>
                    <a:gd name="T68" fmla="*/ 94 w 168"/>
                    <a:gd name="T69" fmla="*/ 38 h 106"/>
                    <a:gd name="T70" fmla="*/ 96 w 168"/>
                    <a:gd name="T71" fmla="*/ 36 h 106"/>
                    <a:gd name="T72" fmla="*/ 100 w 168"/>
                    <a:gd name="T73" fmla="*/ 34 h 106"/>
                    <a:gd name="T74" fmla="*/ 104 w 168"/>
                    <a:gd name="T75" fmla="*/ 34 h 106"/>
                    <a:gd name="T76" fmla="*/ 104 w 168"/>
                    <a:gd name="T77" fmla="*/ 34 h 106"/>
                    <a:gd name="T78" fmla="*/ 108 w 168"/>
                    <a:gd name="T79" fmla="*/ 36 h 106"/>
                    <a:gd name="T80" fmla="*/ 110 w 168"/>
                    <a:gd name="T81" fmla="*/ 40 h 106"/>
                    <a:gd name="T82" fmla="*/ 110 w 168"/>
                    <a:gd name="T83" fmla="*/ 42 h 106"/>
                    <a:gd name="T84" fmla="*/ 110 w 168"/>
                    <a:gd name="T85" fmla="*/ 46 h 106"/>
                    <a:gd name="T86" fmla="*/ 110 w 168"/>
                    <a:gd name="T87" fmla="*/ 46 h 106"/>
                    <a:gd name="T88" fmla="*/ 108 w 168"/>
                    <a:gd name="T89" fmla="*/ 50 h 106"/>
                    <a:gd name="T90" fmla="*/ 106 w 168"/>
                    <a:gd name="T91" fmla="*/ 52 h 106"/>
                    <a:gd name="T92" fmla="*/ 102 w 168"/>
                    <a:gd name="T93" fmla="*/ 54 h 106"/>
                    <a:gd name="T94" fmla="*/ 98 w 168"/>
                    <a:gd name="T95" fmla="*/ 52 h 106"/>
                    <a:gd name="T96" fmla="*/ 98 w 168"/>
                    <a:gd name="T9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06">
                      <a:moveTo>
                        <a:pt x="54" y="16"/>
                      </a:moveTo>
                      <a:lnTo>
                        <a:pt x="0" y="106"/>
                      </a:lnTo>
                      <a:lnTo>
                        <a:pt x="168" y="106"/>
                      </a:lnTo>
                      <a:lnTo>
                        <a:pt x="114" y="16"/>
                      </a:lnTo>
                      <a:lnTo>
                        <a:pt x="54" y="16"/>
                      </a:lnTo>
                      <a:close/>
                      <a:moveTo>
                        <a:pt x="72" y="34"/>
                      </a:moveTo>
                      <a:lnTo>
                        <a:pt x="72" y="34"/>
                      </a:lnTo>
                      <a:lnTo>
                        <a:pt x="66" y="30"/>
                      </a:lnTo>
                      <a:lnTo>
                        <a:pt x="62" y="26"/>
                      </a:lnTo>
                      <a:lnTo>
                        <a:pt x="60" y="20"/>
                      </a:lnTo>
                      <a:lnTo>
                        <a:pt x="60" y="12"/>
                      </a:lnTo>
                      <a:lnTo>
                        <a:pt x="60" y="12"/>
                      </a:lnTo>
                      <a:lnTo>
                        <a:pt x="64" y="6"/>
                      </a:lnTo>
                      <a:lnTo>
                        <a:pt x="70" y="2"/>
                      </a:lnTo>
                      <a:lnTo>
                        <a:pt x="76" y="0"/>
                      </a:lnTo>
                      <a:lnTo>
                        <a:pt x="82" y="2"/>
                      </a:lnTo>
                      <a:lnTo>
                        <a:pt x="82" y="2"/>
                      </a:lnTo>
                      <a:lnTo>
                        <a:pt x="88" y="4"/>
                      </a:lnTo>
                      <a:lnTo>
                        <a:pt x="92" y="10"/>
                      </a:lnTo>
                      <a:lnTo>
                        <a:pt x="94" y="16"/>
                      </a:lnTo>
                      <a:lnTo>
                        <a:pt x="94" y="22"/>
                      </a:lnTo>
                      <a:lnTo>
                        <a:pt x="94" y="22"/>
                      </a:lnTo>
                      <a:lnTo>
                        <a:pt x="90" y="28"/>
                      </a:lnTo>
                      <a:lnTo>
                        <a:pt x="84" y="32"/>
                      </a:lnTo>
                      <a:lnTo>
                        <a:pt x="78" y="34"/>
                      </a:lnTo>
                      <a:lnTo>
                        <a:pt x="72" y="34"/>
                      </a:lnTo>
                      <a:lnTo>
                        <a:pt x="72" y="34"/>
                      </a:lnTo>
                      <a:close/>
                      <a:moveTo>
                        <a:pt x="98" y="52"/>
                      </a:moveTo>
                      <a:lnTo>
                        <a:pt x="98" y="52"/>
                      </a:lnTo>
                      <a:lnTo>
                        <a:pt x="94" y="50"/>
                      </a:lnTo>
                      <a:lnTo>
                        <a:pt x="92" y="48"/>
                      </a:lnTo>
                      <a:lnTo>
                        <a:pt x="92" y="44"/>
                      </a:lnTo>
                      <a:lnTo>
                        <a:pt x="92" y="40"/>
                      </a:lnTo>
                      <a:lnTo>
                        <a:pt x="92" y="40"/>
                      </a:lnTo>
                      <a:lnTo>
                        <a:pt x="94" y="38"/>
                      </a:lnTo>
                      <a:lnTo>
                        <a:pt x="96" y="36"/>
                      </a:lnTo>
                      <a:lnTo>
                        <a:pt x="100" y="34"/>
                      </a:lnTo>
                      <a:lnTo>
                        <a:pt x="104" y="34"/>
                      </a:lnTo>
                      <a:lnTo>
                        <a:pt x="104" y="34"/>
                      </a:lnTo>
                      <a:lnTo>
                        <a:pt x="108" y="36"/>
                      </a:lnTo>
                      <a:lnTo>
                        <a:pt x="110" y="40"/>
                      </a:lnTo>
                      <a:lnTo>
                        <a:pt x="110" y="42"/>
                      </a:lnTo>
                      <a:lnTo>
                        <a:pt x="110" y="46"/>
                      </a:lnTo>
                      <a:lnTo>
                        <a:pt x="110" y="46"/>
                      </a:lnTo>
                      <a:lnTo>
                        <a:pt x="108" y="50"/>
                      </a:lnTo>
                      <a:lnTo>
                        <a:pt x="106" y="52"/>
                      </a:lnTo>
                      <a:lnTo>
                        <a:pt x="102" y="54"/>
                      </a:lnTo>
                      <a:lnTo>
                        <a:pt x="98" y="52"/>
                      </a:lnTo>
                      <a:lnTo>
                        <a:pt x="9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grpSp>
        <p:nvGrpSpPr>
          <p:cNvPr id="28" name="그룹 27"/>
          <p:cNvGrpSpPr/>
          <p:nvPr/>
        </p:nvGrpSpPr>
        <p:grpSpPr>
          <a:xfrm>
            <a:off x="3488788" y="2437762"/>
            <a:ext cx="2172652" cy="1216821"/>
            <a:chOff x="3333709" y="3080114"/>
            <a:chExt cx="2301845" cy="1289178"/>
          </a:xfrm>
        </p:grpSpPr>
        <p:sp>
          <p:nvSpPr>
            <p:cNvPr id="29" name="오른쪽 화살표 28"/>
            <p:cNvSpPr/>
            <p:nvPr/>
          </p:nvSpPr>
          <p:spPr>
            <a:xfrm>
              <a:off x="3816805" y="3080114"/>
              <a:ext cx="1818749" cy="1289178"/>
            </a:xfrm>
            <a:prstGeom prst="rightArrow">
              <a:avLst>
                <a:gd name="adj1" fmla="val 61821"/>
                <a:gd name="adj2" fmla="val 618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nvGrpSpPr>
            <p:cNvPr id="30" name="그룹 29"/>
            <p:cNvGrpSpPr/>
            <p:nvPr/>
          </p:nvGrpSpPr>
          <p:grpSpPr>
            <a:xfrm>
              <a:off x="3333709" y="3219942"/>
              <a:ext cx="988956" cy="988956"/>
              <a:chOff x="573292" y="3870624"/>
              <a:chExt cx="988956" cy="988956"/>
            </a:xfrm>
          </p:grpSpPr>
          <p:grpSp>
            <p:nvGrpSpPr>
              <p:cNvPr id="31" name="그룹 30"/>
              <p:cNvGrpSpPr/>
              <p:nvPr/>
            </p:nvGrpSpPr>
            <p:grpSpPr>
              <a:xfrm>
                <a:off x="573292" y="3870624"/>
                <a:ext cx="988956" cy="988956"/>
                <a:chOff x="683568" y="2234014"/>
                <a:chExt cx="988956" cy="988956"/>
              </a:xfrm>
            </p:grpSpPr>
            <p:sp>
              <p:nvSpPr>
                <p:cNvPr id="38" name="도넛 37"/>
                <p:cNvSpPr/>
                <p:nvPr/>
              </p:nvSpPr>
              <p:spPr>
                <a:xfrm>
                  <a:off x="683568" y="2234014"/>
                  <a:ext cx="988956" cy="988956"/>
                </a:xfrm>
                <a:prstGeom prst="donut">
                  <a:avLst>
                    <a:gd name="adj" fmla="val 9696"/>
                  </a:avLst>
                </a:prstGeom>
                <a:blipFill>
                  <a:blip r:embed="rId3" cstate="prin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9" name="타원 38"/>
                <p:cNvSpPr/>
                <p:nvPr/>
              </p:nvSpPr>
              <p:spPr>
                <a:xfrm>
                  <a:off x="788549" y="2338995"/>
                  <a:ext cx="778994" cy="77899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32" name="그룹 31"/>
              <p:cNvGrpSpPr/>
              <p:nvPr/>
            </p:nvGrpSpPr>
            <p:grpSpPr>
              <a:xfrm>
                <a:off x="837688" y="4162013"/>
                <a:ext cx="460164" cy="406178"/>
                <a:chOff x="3341688" y="1412875"/>
                <a:chExt cx="568325" cy="501650"/>
              </a:xfrm>
              <a:solidFill>
                <a:schemeClr val="bg1"/>
              </a:solidFill>
            </p:grpSpPr>
            <p:sp>
              <p:nvSpPr>
                <p:cNvPr id="33" name="Freeform 14"/>
                <p:cNvSpPr>
                  <a:spLocks/>
                </p:cNvSpPr>
                <p:nvPr/>
              </p:nvSpPr>
              <p:spPr bwMode="auto">
                <a:xfrm>
                  <a:off x="3579813" y="1609725"/>
                  <a:ext cx="101600" cy="101600"/>
                </a:xfrm>
                <a:custGeom>
                  <a:avLst/>
                  <a:gdLst>
                    <a:gd name="T0" fmla="*/ 64 w 64"/>
                    <a:gd name="T1" fmla="*/ 32 h 64"/>
                    <a:gd name="T2" fmla="*/ 64 w 64"/>
                    <a:gd name="T3" fmla="*/ 32 h 64"/>
                    <a:gd name="T4" fmla="*/ 64 w 64"/>
                    <a:gd name="T5" fmla="*/ 38 h 64"/>
                    <a:gd name="T6" fmla="*/ 62 w 64"/>
                    <a:gd name="T7" fmla="*/ 44 h 64"/>
                    <a:gd name="T8" fmla="*/ 60 w 64"/>
                    <a:gd name="T9" fmla="*/ 50 h 64"/>
                    <a:gd name="T10" fmla="*/ 56 w 64"/>
                    <a:gd name="T11" fmla="*/ 56 h 64"/>
                    <a:gd name="T12" fmla="*/ 50 w 64"/>
                    <a:gd name="T13" fmla="*/ 60 h 64"/>
                    <a:gd name="T14" fmla="*/ 44 w 64"/>
                    <a:gd name="T15" fmla="*/ 62 h 64"/>
                    <a:gd name="T16" fmla="*/ 38 w 64"/>
                    <a:gd name="T17" fmla="*/ 64 h 64"/>
                    <a:gd name="T18" fmla="*/ 32 w 64"/>
                    <a:gd name="T19" fmla="*/ 64 h 64"/>
                    <a:gd name="T20" fmla="*/ 32 w 64"/>
                    <a:gd name="T21" fmla="*/ 64 h 64"/>
                    <a:gd name="T22" fmla="*/ 26 w 64"/>
                    <a:gd name="T23" fmla="*/ 64 h 64"/>
                    <a:gd name="T24" fmla="*/ 20 w 64"/>
                    <a:gd name="T25" fmla="*/ 62 h 64"/>
                    <a:gd name="T26" fmla="*/ 14 w 64"/>
                    <a:gd name="T27" fmla="*/ 60 h 64"/>
                    <a:gd name="T28" fmla="*/ 10 w 64"/>
                    <a:gd name="T29" fmla="*/ 56 h 64"/>
                    <a:gd name="T30" fmla="*/ 6 w 64"/>
                    <a:gd name="T31" fmla="*/ 50 h 64"/>
                    <a:gd name="T32" fmla="*/ 2 w 64"/>
                    <a:gd name="T33" fmla="*/ 44 h 64"/>
                    <a:gd name="T34" fmla="*/ 0 w 64"/>
                    <a:gd name="T35" fmla="*/ 38 h 64"/>
                    <a:gd name="T36" fmla="*/ 0 w 64"/>
                    <a:gd name="T37" fmla="*/ 32 h 64"/>
                    <a:gd name="T38" fmla="*/ 0 w 64"/>
                    <a:gd name="T39" fmla="*/ 32 h 64"/>
                    <a:gd name="T40" fmla="*/ 0 w 64"/>
                    <a:gd name="T41" fmla="*/ 26 h 64"/>
                    <a:gd name="T42" fmla="*/ 2 w 64"/>
                    <a:gd name="T43" fmla="*/ 20 h 64"/>
                    <a:gd name="T44" fmla="*/ 6 w 64"/>
                    <a:gd name="T45" fmla="*/ 14 h 64"/>
                    <a:gd name="T46" fmla="*/ 10 w 64"/>
                    <a:gd name="T47" fmla="*/ 10 h 64"/>
                    <a:gd name="T48" fmla="*/ 14 w 64"/>
                    <a:gd name="T49" fmla="*/ 6 h 64"/>
                    <a:gd name="T50" fmla="*/ 20 w 64"/>
                    <a:gd name="T51" fmla="*/ 2 h 64"/>
                    <a:gd name="T52" fmla="*/ 26 w 64"/>
                    <a:gd name="T53" fmla="*/ 0 h 64"/>
                    <a:gd name="T54" fmla="*/ 32 w 64"/>
                    <a:gd name="T55" fmla="*/ 0 h 64"/>
                    <a:gd name="T56" fmla="*/ 32 w 64"/>
                    <a:gd name="T57" fmla="*/ 0 h 64"/>
                    <a:gd name="T58" fmla="*/ 38 w 64"/>
                    <a:gd name="T59" fmla="*/ 0 h 64"/>
                    <a:gd name="T60" fmla="*/ 44 w 64"/>
                    <a:gd name="T61" fmla="*/ 2 h 64"/>
                    <a:gd name="T62" fmla="*/ 50 w 64"/>
                    <a:gd name="T63" fmla="*/ 6 h 64"/>
                    <a:gd name="T64" fmla="*/ 56 w 64"/>
                    <a:gd name="T65" fmla="*/ 10 h 64"/>
                    <a:gd name="T66" fmla="*/ 60 w 64"/>
                    <a:gd name="T67" fmla="*/ 14 h 64"/>
                    <a:gd name="T68" fmla="*/ 62 w 64"/>
                    <a:gd name="T69" fmla="*/ 20 h 64"/>
                    <a:gd name="T70" fmla="*/ 64 w 64"/>
                    <a:gd name="T71" fmla="*/ 26 h 64"/>
                    <a:gd name="T72" fmla="*/ 64 w 64"/>
                    <a:gd name="T73" fmla="*/ 32 h 64"/>
                    <a:gd name="T74" fmla="*/ 64 w 64"/>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64" y="32"/>
                      </a:moveTo>
                      <a:lnTo>
                        <a:pt x="64" y="32"/>
                      </a:lnTo>
                      <a:lnTo>
                        <a:pt x="64" y="38"/>
                      </a:lnTo>
                      <a:lnTo>
                        <a:pt x="62" y="44"/>
                      </a:lnTo>
                      <a:lnTo>
                        <a:pt x="60" y="50"/>
                      </a:lnTo>
                      <a:lnTo>
                        <a:pt x="56" y="56"/>
                      </a:lnTo>
                      <a:lnTo>
                        <a:pt x="50" y="60"/>
                      </a:lnTo>
                      <a:lnTo>
                        <a:pt x="44" y="62"/>
                      </a:lnTo>
                      <a:lnTo>
                        <a:pt x="38"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38" y="0"/>
                      </a:lnTo>
                      <a:lnTo>
                        <a:pt x="44" y="2"/>
                      </a:lnTo>
                      <a:lnTo>
                        <a:pt x="50" y="6"/>
                      </a:lnTo>
                      <a:lnTo>
                        <a:pt x="56" y="10"/>
                      </a:lnTo>
                      <a:lnTo>
                        <a:pt x="60" y="14"/>
                      </a:lnTo>
                      <a:lnTo>
                        <a:pt x="62" y="20"/>
                      </a:lnTo>
                      <a:lnTo>
                        <a:pt x="64" y="26"/>
                      </a:lnTo>
                      <a:lnTo>
                        <a:pt x="64" y="32"/>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4" name="Freeform 15"/>
                <p:cNvSpPr>
                  <a:spLocks/>
                </p:cNvSpPr>
                <p:nvPr/>
              </p:nvSpPr>
              <p:spPr bwMode="auto">
                <a:xfrm>
                  <a:off x="3722688" y="1412875"/>
                  <a:ext cx="63500" cy="63500"/>
                </a:xfrm>
                <a:custGeom>
                  <a:avLst/>
                  <a:gdLst>
                    <a:gd name="T0" fmla="*/ 20 w 40"/>
                    <a:gd name="T1" fmla="*/ 0 h 40"/>
                    <a:gd name="T2" fmla="*/ 20 w 40"/>
                    <a:gd name="T3" fmla="*/ 0 h 40"/>
                    <a:gd name="T4" fmla="*/ 12 w 40"/>
                    <a:gd name="T5" fmla="*/ 2 h 40"/>
                    <a:gd name="T6" fmla="*/ 6 w 40"/>
                    <a:gd name="T7" fmla="*/ 6 h 40"/>
                    <a:gd name="T8" fmla="*/ 2 w 40"/>
                    <a:gd name="T9" fmla="*/ 14 h 40"/>
                    <a:gd name="T10" fmla="*/ 0 w 40"/>
                    <a:gd name="T11" fmla="*/ 20 h 40"/>
                    <a:gd name="T12" fmla="*/ 0 w 40"/>
                    <a:gd name="T13" fmla="*/ 20 h 40"/>
                    <a:gd name="T14" fmla="*/ 2 w 40"/>
                    <a:gd name="T15" fmla="*/ 28 h 40"/>
                    <a:gd name="T16" fmla="*/ 6 w 40"/>
                    <a:gd name="T17" fmla="*/ 34 h 40"/>
                    <a:gd name="T18" fmla="*/ 12 w 40"/>
                    <a:gd name="T19" fmla="*/ 40 h 40"/>
                    <a:gd name="T20" fmla="*/ 20 w 40"/>
                    <a:gd name="T21" fmla="*/ 40 h 40"/>
                    <a:gd name="T22" fmla="*/ 20 w 40"/>
                    <a:gd name="T23" fmla="*/ 40 h 40"/>
                    <a:gd name="T24" fmla="*/ 28 w 40"/>
                    <a:gd name="T25" fmla="*/ 40 h 40"/>
                    <a:gd name="T26" fmla="*/ 34 w 40"/>
                    <a:gd name="T27" fmla="*/ 34 h 40"/>
                    <a:gd name="T28" fmla="*/ 38 w 40"/>
                    <a:gd name="T29" fmla="*/ 28 h 40"/>
                    <a:gd name="T30" fmla="*/ 40 w 40"/>
                    <a:gd name="T31" fmla="*/ 20 h 40"/>
                    <a:gd name="T32" fmla="*/ 40 w 40"/>
                    <a:gd name="T33" fmla="*/ 20 h 40"/>
                    <a:gd name="T34" fmla="*/ 38 w 40"/>
                    <a:gd name="T35" fmla="*/ 14 h 40"/>
                    <a:gd name="T36" fmla="*/ 34 w 40"/>
                    <a:gd name="T37" fmla="*/ 6 h 40"/>
                    <a:gd name="T38" fmla="*/ 28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2"/>
                      </a:lnTo>
                      <a:lnTo>
                        <a:pt x="6" y="6"/>
                      </a:lnTo>
                      <a:lnTo>
                        <a:pt x="2" y="14"/>
                      </a:lnTo>
                      <a:lnTo>
                        <a:pt x="0" y="20"/>
                      </a:lnTo>
                      <a:lnTo>
                        <a:pt x="0" y="20"/>
                      </a:lnTo>
                      <a:lnTo>
                        <a:pt x="2" y="28"/>
                      </a:lnTo>
                      <a:lnTo>
                        <a:pt x="6" y="34"/>
                      </a:lnTo>
                      <a:lnTo>
                        <a:pt x="12" y="40"/>
                      </a:lnTo>
                      <a:lnTo>
                        <a:pt x="20" y="40"/>
                      </a:lnTo>
                      <a:lnTo>
                        <a:pt x="20" y="40"/>
                      </a:lnTo>
                      <a:lnTo>
                        <a:pt x="28" y="40"/>
                      </a:lnTo>
                      <a:lnTo>
                        <a:pt x="34" y="34"/>
                      </a:lnTo>
                      <a:lnTo>
                        <a:pt x="38" y="28"/>
                      </a:lnTo>
                      <a:lnTo>
                        <a:pt x="40" y="20"/>
                      </a:lnTo>
                      <a:lnTo>
                        <a:pt x="40" y="20"/>
                      </a:lnTo>
                      <a:lnTo>
                        <a:pt x="38" y="14"/>
                      </a:lnTo>
                      <a:lnTo>
                        <a:pt x="34" y="6"/>
                      </a:lnTo>
                      <a:lnTo>
                        <a:pt x="28"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5" name="Freeform 16"/>
                <p:cNvSpPr>
                  <a:spLocks/>
                </p:cNvSpPr>
                <p:nvPr/>
              </p:nvSpPr>
              <p:spPr bwMode="auto">
                <a:xfrm>
                  <a:off x="3408363" y="1689100"/>
                  <a:ext cx="63500" cy="63500"/>
                </a:xfrm>
                <a:custGeom>
                  <a:avLst/>
                  <a:gdLst>
                    <a:gd name="T0" fmla="*/ 20 w 40"/>
                    <a:gd name="T1" fmla="*/ 0 h 40"/>
                    <a:gd name="T2" fmla="*/ 20 w 40"/>
                    <a:gd name="T3" fmla="*/ 0 h 40"/>
                    <a:gd name="T4" fmla="*/ 12 w 40"/>
                    <a:gd name="T5" fmla="*/ 2 h 40"/>
                    <a:gd name="T6" fmla="*/ 6 w 40"/>
                    <a:gd name="T7" fmla="*/ 6 h 40"/>
                    <a:gd name="T8" fmla="*/ 2 w 40"/>
                    <a:gd name="T9" fmla="*/ 12 h 40"/>
                    <a:gd name="T10" fmla="*/ 0 w 40"/>
                    <a:gd name="T11" fmla="*/ 20 h 40"/>
                    <a:gd name="T12" fmla="*/ 0 w 40"/>
                    <a:gd name="T13" fmla="*/ 20 h 40"/>
                    <a:gd name="T14" fmla="*/ 2 w 40"/>
                    <a:gd name="T15" fmla="*/ 28 h 40"/>
                    <a:gd name="T16" fmla="*/ 6 w 40"/>
                    <a:gd name="T17" fmla="*/ 34 h 40"/>
                    <a:gd name="T18" fmla="*/ 12 w 40"/>
                    <a:gd name="T19" fmla="*/ 38 h 40"/>
                    <a:gd name="T20" fmla="*/ 20 w 40"/>
                    <a:gd name="T21" fmla="*/ 40 h 40"/>
                    <a:gd name="T22" fmla="*/ 20 w 40"/>
                    <a:gd name="T23" fmla="*/ 40 h 40"/>
                    <a:gd name="T24" fmla="*/ 28 w 40"/>
                    <a:gd name="T25" fmla="*/ 38 h 40"/>
                    <a:gd name="T26" fmla="*/ 34 w 40"/>
                    <a:gd name="T27" fmla="*/ 34 h 40"/>
                    <a:gd name="T28" fmla="*/ 38 w 40"/>
                    <a:gd name="T29" fmla="*/ 28 h 40"/>
                    <a:gd name="T30" fmla="*/ 40 w 40"/>
                    <a:gd name="T31" fmla="*/ 20 h 40"/>
                    <a:gd name="T32" fmla="*/ 40 w 40"/>
                    <a:gd name="T33" fmla="*/ 20 h 40"/>
                    <a:gd name="T34" fmla="*/ 38 w 40"/>
                    <a:gd name="T35" fmla="*/ 12 h 40"/>
                    <a:gd name="T36" fmla="*/ 34 w 40"/>
                    <a:gd name="T37" fmla="*/ 6 h 40"/>
                    <a:gd name="T38" fmla="*/ 28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6" name="Freeform 17"/>
                <p:cNvSpPr>
                  <a:spLocks/>
                </p:cNvSpPr>
                <p:nvPr/>
              </p:nvSpPr>
              <p:spPr bwMode="auto">
                <a:xfrm>
                  <a:off x="3741738" y="1768475"/>
                  <a:ext cx="63500" cy="63500"/>
                </a:xfrm>
                <a:custGeom>
                  <a:avLst/>
                  <a:gdLst>
                    <a:gd name="T0" fmla="*/ 20 w 40"/>
                    <a:gd name="T1" fmla="*/ 0 h 40"/>
                    <a:gd name="T2" fmla="*/ 20 w 40"/>
                    <a:gd name="T3" fmla="*/ 0 h 40"/>
                    <a:gd name="T4" fmla="*/ 12 w 40"/>
                    <a:gd name="T5" fmla="*/ 0 h 40"/>
                    <a:gd name="T6" fmla="*/ 6 w 40"/>
                    <a:gd name="T7" fmla="*/ 6 h 40"/>
                    <a:gd name="T8" fmla="*/ 0 w 40"/>
                    <a:gd name="T9" fmla="*/ 12 h 40"/>
                    <a:gd name="T10" fmla="*/ 0 w 40"/>
                    <a:gd name="T11" fmla="*/ 20 h 40"/>
                    <a:gd name="T12" fmla="*/ 0 w 40"/>
                    <a:gd name="T13" fmla="*/ 20 h 40"/>
                    <a:gd name="T14" fmla="*/ 0 w 40"/>
                    <a:gd name="T15" fmla="*/ 28 h 40"/>
                    <a:gd name="T16" fmla="*/ 6 w 40"/>
                    <a:gd name="T17" fmla="*/ 34 h 40"/>
                    <a:gd name="T18" fmla="*/ 12 w 40"/>
                    <a:gd name="T19" fmla="*/ 38 h 40"/>
                    <a:gd name="T20" fmla="*/ 20 w 40"/>
                    <a:gd name="T21" fmla="*/ 40 h 40"/>
                    <a:gd name="T22" fmla="*/ 20 w 40"/>
                    <a:gd name="T23" fmla="*/ 40 h 40"/>
                    <a:gd name="T24" fmla="*/ 26 w 40"/>
                    <a:gd name="T25" fmla="*/ 38 h 40"/>
                    <a:gd name="T26" fmla="*/ 34 w 40"/>
                    <a:gd name="T27" fmla="*/ 34 h 40"/>
                    <a:gd name="T28" fmla="*/ 38 w 40"/>
                    <a:gd name="T29" fmla="*/ 28 h 40"/>
                    <a:gd name="T30" fmla="*/ 40 w 40"/>
                    <a:gd name="T31" fmla="*/ 20 h 40"/>
                    <a:gd name="T32" fmla="*/ 40 w 40"/>
                    <a:gd name="T33" fmla="*/ 20 h 40"/>
                    <a:gd name="T34" fmla="*/ 38 w 40"/>
                    <a:gd name="T35" fmla="*/ 12 h 40"/>
                    <a:gd name="T36" fmla="*/ 34 w 40"/>
                    <a:gd name="T37" fmla="*/ 6 h 40"/>
                    <a:gd name="T38" fmla="*/ 26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12" y="0"/>
                      </a:lnTo>
                      <a:lnTo>
                        <a:pt x="6" y="6"/>
                      </a:lnTo>
                      <a:lnTo>
                        <a:pt x="0" y="12"/>
                      </a:lnTo>
                      <a:lnTo>
                        <a:pt x="0" y="20"/>
                      </a:lnTo>
                      <a:lnTo>
                        <a:pt x="0" y="20"/>
                      </a:lnTo>
                      <a:lnTo>
                        <a:pt x="0" y="28"/>
                      </a:lnTo>
                      <a:lnTo>
                        <a:pt x="6" y="34"/>
                      </a:lnTo>
                      <a:lnTo>
                        <a:pt x="12" y="38"/>
                      </a:lnTo>
                      <a:lnTo>
                        <a:pt x="20" y="40"/>
                      </a:lnTo>
                      <a:lnTo>
                        <a:pt x="20" y="40"/>
                      </a:lnTo>
                      <a:lnTo>
                        <a:pt x="26" y="38"/>
                      </a:lnTo>
                      <a:lnTo>
                        <a:pt x="34" y="34"/>
                      </a:lnTo>
                      <a:lnTo>
                        <a:pt x="38" y="28"/>
                      </a:lnTo>
                      <a:lnTo>
                        <a:pt x="40" y="20"/>
                      </a:lnTo>
                      <a:lnTo>
                        <a:pt x="40" y="20"/>
                      </a:lnTo>
                      <a:lnTo>
                        <a:pt x="38" y="12"/>
                      </a:lnTo>
                      <a:lnTo>
                        <a:pt x="34" y="6"/>
                      </a:lnTo>
                      <a:lnTo>
                        <a:pt x="26" y="0"/>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sp>
              <p:nvSpPr>
                <p:cNvPr id="37" name="Freeform 18"/>
                <p:cNvSpPr>
                  <a:spLocks noEditPoints="1"/>
                </p:cNvSpPr>
                <p:nvPr/>
              </p:nvSpPr>
              <p:spPr bwMode="auto">
                <a:xfrm>
                  <a:off x="3341688" y="1416050"/>
                  <a:ext cx="568325" cy="498475"/>
                </a:xfrm>
                <a:custGeom>
                  <a:avLst/>
                  <a:gdLst>
                    <a:gd name="T0" fmla="*/ 244 w 358"/>
                    <a:gd name="T1" fmla="*/ 164 h 314"/>
                    <a:gd name="T2" fmla="*/ 222 w 358"/>
                    <a:gd name="T3" fmla="*/ 204 h 314"/>
                    <a:gd name="T4" fmla="*/ 240 w 358"/>
                    <a:gd name="T5" fmla="*/ 144 h 314"/>
                    <a:gd name="T6" fmla="*/ 218 w 358"/>
                    <a:gd name="T7" fmla="*/ 104 h 314"/>
                    <a:gd name="T8" fmla="*/ 180 w 358"/>
                    <a:gd name="T9" fmla="*/ 64 h 314"/>
                    <a:gd name="T10" fmla="*/ 180 w 358"/>
                    <a:gd name="T11" fmla="*/ 96 h 314"/>
                    <a:gd name="T12" fmla="*/ 146 w 358"/>
                    <a:gd name="T13" fmla="*/ 98 h 314"/>
                    <a:gd name="T14" fmla="*/ 156 w 358"/>
                    <a:gd name="T15" fmla="*/ 42 h 314"/>
                    <a:gd name="T16" fmla="*/ 110 w 358"/>
                    <a:gd name="T17" fmla="*/ 30 h 314"/>
                    <a:gd name="T18" fmla="*/ 98 w 358"/>
                    <a:gd name="T19" fmla="*/ 56 h 314"/>
                    <a:gd name="T20" fmla="*/ 214 w 358"/>
                    <a:gd name="T21" fmla="*/ 216 h 314"/>
                    <a:gd name="T22" fmla="*/ 234 w 358"/>
                    <a:gd name="T23" fmla="*/ 282 h 314"/>
                    <a:gd name="T24" fmla="*/ 260 w 358"/>
                    <a:gd name="T25" fmla="*/ 278 h 314"/>
                    <a:gd name="T26" fmla="*/ 282 w 358"/>
                    <a:gd name="T27" fmla="*/ 270 h 314"/>
                    <a:gd name="T28" fmla="*/ 268 w 358"/>
                    <a:gd name="T29" fmla="*/ 312 h 314"/>
                    <a:gd name="T30" fmla="*/ 230 w 358"/>
                    <a:gd name="T31" fmla="*/ 306 h 314"/>
                    <a:gd name="T32" fmla="*/ 180 w 358"/>
                    <a:gd name="T33" fmla="*/ 262 h 314"/>
                    <a:gd name="T34" fmla="*/ 118 w 358"/>
                    <a:gd name="T35" fmla="*/ 312 h 314"/>
                    <a:gd name="T36" fmla="*/ 86 w 358"/>
                    <a:gd name="T37" fmla="*/ 308 h 314"/>
                    <a:gd name="T38" fmla="*/ 82 w 358"/>
                    <a:gd name="T39" fmla="*/ 234 h 314"/>
                    <a:gd name="T40" fmla="*/ 100 w 358"/>
                    <a:gd name="T41" fmla="*/ 134 h 314"/>
                    <a:gd name="T42" fmla="*/ 44 w 358"/>
                    <a:gd name="T43" fmla="*/ 136 h 314"/>
                    <a:gd name="T44" fmla="*/ 36 w 358"/>
                    <a:gd name="T45" fmla="*/ 162 h 314"/>
                    <a:gd name="T46" fmla="*/ 30 w 358"/>
                    <a:gd name="T47" fmla="*/ 190 h 314"/>
                    <a:gd name="T48" fmla="*/ 0 w 358"/>
                    <a:gd name="T49" fmla="*/ 158 h 314"/>
                    <a:gd name="T50" fmla="*/ 24 w 358"/>
                    <a:gd name="T51" fmla="*/ 126 h 314"/>
                    <a:gd name="T52" fmla="*/ 90 w 358"/>
                    <a:gd name="T53" fmla="*/ 106 h 314"/>
                    <a:gd name="T54" fmla="*/ 76 w 358"/>
                    <a:gd name="T55" fmla="*/ 26 h 314"/>
                    <a:gd name="T56" fmla="*/ 98 w 358"/>
                    <a:gd name="T57" fmla="*/ 0 h 314"/>
                    <a:gd name="T58" fmla="*/ 154 w 358"/>
                    <a:gd name="T59" fmla="*/ 26 h 314"/>
                    <a:gd name="T60" fmla="*/ 218 w 358"/>
                    <a:gd name="T61" fmla="*/ 16 h 314"/>
                    <a:gd name="T62" fmla="*/ 230 w 358"/>
                    <a:gd name="T63" fmla="*/ 28 h 314"/>
                    <a:gd name="T64" fmla="*/ 184 w 358"/>
                    <a:gd name="T65" fmla="*/ 60 h 314"/>
                    <a:gd name="T66" fmla="*/ 256 w 358"/>
                    <a:gd name="T67" fmla="*/ 102 h 314"/>
                    <a:gd name="T68" fmla="*/ 260 w 358"/>
                    <a:gd name="T69" fmla="*/ 50 h 314"/>
                    <a:gd name="T70" fmla="*/ 282 w 358"/>
                    <a:gd name="T71" fmla="*/ 40 h 314"/>
                    <a:gd name="T72" fmla="*/ 288 w 358"/>
                    <a:gd name="T73" fmla="*/ 110 h 314"/>
                    <a:gd name="T74" fmla="*/ 352 w 358"/>
                    <a:gd name="T75" fmla="*/ 142 h 314"/>
                    <a:gd name="T76" fmla="*/ 356 w 358"/>
                    <a:gd name="T77" fmla="*/ 168 h 314"/>
                    <a:gd name="T78" fmla="*/ 270 w 358"/>
                    <a:gd name="T79" fmla="*/ 210 h 314"/>
                    <a:gd name="T80" fmla="*/ 152 w 358"/>
                    <a:gd name="T81" fmla="*/ 204 h 314"/>
                    <a:gd name="T82" fmla="*/ 222 w 358"/>
                    <a:gd name="T83" fmla="*/ 180 h 314"/>
                    <a:gd name="T84" fmla="*/ 228 w 358"/>
                    <a:gd name="T85" fmla="*/ 130 h 314"/>
                    <a:gd name="T86" fmla="*/ 148 w 358"/>
                    <a:gd name="T87" fmla="*/ 104 h 314"/>
                    <a:gd name="T88" fmla="*/ 122 w 358"/>
                    <a:gd name="T89" fmla="*/ 150 h 314"/>
                    <a:gd name="T90" fmla="*/ 266 w 358"/>
                    <a:gd name="T91" fmla="*/ 112 h 314"/>
                    <a:gd name="T92" fmla="*/ 264 w 358"/>
                    <a:gd name="T93" fmla="*/ 196 h 314"/>
                    <a:gd name="T94" fmla="*/ 320 w 358"/>
                    <a:gd name="T95" fmla="*/ 166 h 314"/>
                    <a:gd name="T96" fmla="*/ 320 w 358"/>
                    <a:gd name="T97" fmla="*/ 142 h 314"/>
                    <a:gd name="T98" fmla="*/ 266 w 358"/>
                    <a:gd name="T99" fmla="*/ 112 h 314"/>
                    <a:gd name="T100" fmla="*/ 140 w 358"/>
                    <a:gd name="T101" fmla="*/ 104 h 314"/>
                    <a:gd name="T102" fmla="*/ 118 w 358"/>
                    <a:gd name="T103" fmla="*/ 144 h 314"/>
                    <a:gd name="T104" fmla="*/ 136 w 358"/>
                    <a:gd name="T105" fmla="*/ 204 h 314"/>
                    <a:gd name="T106" fmla="*/ 114 w 358"/>
                    <a:gd name="T107" fmla="*/ 164 h 314"/>
                    <a:gd name="T108" fmla="*/ 120 w 358"/>
                    <a:gd name="T109" fmla="*/ 214 h 314"/>
                    <a:gd name="T110" fmla="*/ 94 w 358"/>
                    <a:gd name="T111" fmla="*/ 264 h 314"/>
                    <a:gd name="T112" fmla="*/ 110 w 358"/>
                    <a:gd name="T113" fmla="*/ 282 h 314"/>
                    <a:gd name="T114" fmla="*/ 170 w 358"/>
                    <a:gd name="T115" fmla="*/ 250 h 314"/>
                    <a:gd name="T116" fmla="*/ 180 w 358"/>
                    <a:gd name="T117" fmla="*/ 218 h 314"/>
                    <a:gd name="T118" fmla="*/ 198 w 358"/>
                    <a:gd name="T11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314">
                      <a:moveTo>
                        <a:pt x="222" y="204"/>
                      </a:moveTo>
                      <a:lnTo>
                        <a:pt x="222" y="204"/>
                      </a:lnTo>
                      <a:lnTo>
                        <a:pt x="258" y="198"/>
                      </a:lnTo>
                      <a:lnTo>
                        <a:pt x="258" y="198"/>
                      </a:lnTo>
                      <a:lnTo>
                        <a:pt x="244" y="164"/>
                      </a:lnTo>
                      <a:lnTo>
                        <a:pt x="244" y="164"/>
                      </a:lnTo>
                      <a:lnTo>
                        <a:pt x="232" y="188"/>
                      </a:lnTo>
                      <a:lnTo>
                        <a:pt x="232" y="188"/>
                      </a:lnTo>
                      <a:lnTo>
                        <a:pt x="222" y="204"/>
                      </a:lnTo>
                      <a:lnTo>
                        <a:pt x="222" y="204"/>
                      </a:lnTo>
                      <a:close/>
                      <a:moveTo>
                        <a:pt x="218" y="104"/>
                      </a:moveTo>
                      <a:lnTo>
                        <a:pt x="218" y="104"/>
                      </a:lnTo>
                      <a:lnTo>
                        <a:pt x="232" y="126"/>
                      </a:lnTo>
                      <a:lnTo>
                        <a:pt x="232" y="126"/>
                      </a:lnTo>
                      <a:lnTo>
                        <a:pt x="240" y="144"/>
                      </a:lnTo>
                      <a:lnTo>
                        <a:pt x="240" y="144"/>
                      </a:lnTo>
                      <a:lnTo>
                        <a:pt x="254" y="110"/>
                      </a:lnTo>
                      <a:lnTo>
                        <a:pt x="254" y="110"/>
                      </a:lnTo>
                      <a:lnTo>
                        <a:pt x="218" y="104"/>
                      </a:lnTo>
                      <a:lnTo>
                        <a:pt x="218" y="104"/>
                      </a:lnTo>
                      <a:close/>
                      <a:moveTo>
                        <a:pt x="206" y="98"/>
                      </a:moveTo>
                      <a:lnTo>
                        <a:pt x="206" y="98"/>
                      </a:lnTo>
                      <a:lnTo>
                        <a:pt x="192" y="80"/>
                      </a:lnTo>
                      <a:lnTo>
                        <a:pt x="180" y="64"/>
                      </a:lnTo>
                      <a:lnTo>
                        <a:pt x="180" y="64"/>
                      </a:lnTo>
                      <a:lnTo>
                        <a:pt x="166" y="80"/>
                      </a:lnTo>
                      <a:lnTo>
                        <a:pt x="152" y="98"/>
                      </a:lnTo>
                      <a:lnTo>
                        <a:pt x="152" y="98"/>
                      </a:lnTo>
                      <a:lnTo>
                        <a:pt x="180" y="96"/>
                      </a:lnTo>
                      <a:lnTo>
                        <a:pt x="180" y="96"/>
                      </a:lnTo>
                      <a:lnTo>
                        <a:pt x="206" y="98"/>
                      </a:lnTo>
                      <a:lnTo>
                        <a:pt x="206" y="98"/>
                      </a:lnTo>
                      <a:close/>
                      <a:moveTo>
                        <a:pt x="104" y="102"/>
                      </a:moveTo>
                      <a:lnTo>
                        <a:pt x="104" y="102"/>
                      </a:lnTo>
                      <a:lnTo>
                        <a:pt x="146" y="98"/>
                      </a:lnTo>
                      <a:lnTo>
                        <a:pt x="146" y="98"/>
                      </a:lnTo>
                      <a:lnTo>
                        <a:pt x="160" y="78"/>
                      </a:lnTo>
                      <a:lnTo>
                        <a:pt x="174" y="60"/>
                      </a:lnTo>
                      <a:lnTo>
                        <a:pt x="174" y="60"/>
                      </a:lnTo>
                      <a:lnTo>
                        <a:pt x="156" y="42"/>
                      </a:lnTo>
                      <a:lnTo>
                        <a:pt x="138" y="32"/>
                      </a:lnTo>
                      <a:lnTo>
                        <a:pt x="130" y="30"/>
                      </a:lnTo>
                      <a:lnTo>
                        <a:pt x="122" y="28"/>
                      </a:lnTo>
                      <a:lnTo>
                        <a:pt x="116" y="28"/>
                      </a:lnTo>
                      <a:lnTo>
                        <a:pt x="110" y="30"/>
                      </a:lnTo>
                      <a:lnTo>
                        <a:pt x="110" y="30"/>
                      </a:lnTo>
                      <a:lnTo>
                        <a:pt x="104" y="34"/>
                      </a:lnTo>
                      <a:lnTo>
                        <a:pt x="102" y="40"/>
                      </a:lnTo>
                      <a:lnTo>
                        <a:pt x="98" y="48"/>
                      </a:lnTo>
                      <a:lnTo>
                        <a:pt x="98" y="56"/>
                      </a:lnTo>
                      <a:lnTo>
                        <a:pt x="98" y="78"/>
                      </a:lnTo>
                      <a:lnTo>
                        <a:pt x="104" y="102"/>
                      </a:lnTo>
                      <a:lnTo>
                        <a:pt x="104" y="102"/>
                      </a:lnTo>
                      <a:close/>
                      <a:moveTo>
                        <a:pt x="214" y="216"/>
                      </a:moveTo>
                      <a:lnTo>
                        <a:pt x="214" y="216"/>
                      </a:lnTo>
                      <a:lnTo>
                        <a:pt x="188" y="250"/>
                      </a:lnTo>
                      <a:lnTo>
                        <a:pt x="188" y="250"/>
                      </a:lnTo>
                      <a:lnTo>
                        <a:pt x="208" y="268"/>
                      </a:lnTo>
                      <a:lnTo>
                        <a:pt x="226" y="280"/>
                      </a:lnTo>
                      <a:lnTo>
                        <a:pt x="234" y="282"/>
                      </a:lnTo>
                      <a:lnTo>
                        <a:pt x="242" y="284"/>
                      </a:lnTo>
                      <a:lnTo>
                        <a:pt x="248" y="284"/>
                      </a:lnTo>
                      <a:lnTo>
                        <a:pt x="254" y="280"/>
                      </a:lnTo>
                      <a:lnTo>
                        <a:pt x="254" y="280"/>
                      </a:lnTo>
                      <a:lnTo>
                        <a:pt x="260" y="278"/>
                      </a:lnTo>
                      <a:lnTo>
                        <a:pt x="262" y="272"/>
                      </a:lnTo>
                      <a:lnTo>
                        <a:pt x="262" y="272"/>
                      </a:lnTo>
                      <a:lnTo>
                        <a:pt x="272" y="274"/>
                      </a:lnTo>
                      <a:lnTo>
                        <a:pt x="272" y="274"/>
                      </a:lnTo>
                      <a:lnTo>
                        <a:pt x="282" y="270"/>
                      </a:lnTo>
                      <a:lnTo>
                        <a:pt x="282" y="270"/>
                      </a:lnTo>
                      <a:lnTo>
                        <a:pt x="282" y="286"/>
                      </a:lnTo>
                      <a:lnTo>
                        <a:pt x="280" y="296"/>
                      </a:lnTo>
                      <a:lnTo>
                        <a:pt x="276" y="306"/>
                      </a:lnTo>
                      <a:lnTo>
                        <a:pt x="268" y="312"/>
                      </a:lnTo>
                      <a:lnTo>
                        <a:pt x="268" y="312"/>
                      </a:lnTo>
                      <a:lnTo>
                        <a:pt x="260" y="314"/>
                      </a:lnTo>
                      <a:lnTo>
                        <a:pt x="252" y="314"/>
                      </a:lnTo>
                      <a:lnTo>
                        <a:pt x="242" y="312"/>
                      </a:lnTo>
                      <a:lnTo>
                        <a:pt x="230" y="306"/>
                      </a:lnTo>
                      <a:lnTo>
                        <a:pt x="218" y="298"/>
                      </a:lnTo>
                      <a:lnTo>
                        <a:pt x="206" y="288"/>
                      </a:lnTo>
                      <a:lnTo>
                        <a:pt x="192" y="276"/>
                      </a:lnTo>
                      <a:lnTo>
                        <a:pt x="180" y="262"/>
                      </a:lnTo>
                      <a:lnTo>
                        <a:pt x="180" y="262"/>
                      </a:lnTo>
                      <a:lnTo>
                        <a:pt x="166" y="276"/>
                      </a:lnTo>
                      <a:lnTo>
                        <a:pt x="154" y="288"/>
                      </a:lnTo>
                      <a:lnTo>
                        <a:pt x="140" y="298"/>
                      </a:lnTo>
                      <a:lnTo>
                        <a:pt x="128" y="306"/>
                      </a:lnTo>
                      <a:lnTo>
                        <a:pt x="118" y="312"/>
                      </a:lnTo>
                      <a:lnTo>
                        <a:pt x="108" y="314"/>
                      </a:lnTo>
                      <a:lnTo>
                        <a:pt x="98" y="314"/>
                      </a:lnTo>
                      <a:lnTo>
                        <a:pt x="90" y="312"/>
                      </a:lnTo>
                      <a:lnTo>
                        <a:pt x="90" y="312"/>
                      </a:lnTo>
                      <a:lnTo>
                        <a:pt x="86" y="308"/>
                      </a:lnTo>
                      <a:lnTo>
                        <a:pt x="82" y="304"/>
                      </a:lnTo>
                      <a:lnTo>
                        <a:pt x="78" y="292"/>
                      </a:lnTo>
                      <a:lnTo>
                        <a:pt x="76" y="276"/>
                      </a:lnTo>
                      <a:lnTo>
                        <a:pt x="78" y="256"/>
                      </a:lnTo>
                      <a:lnTo>
                        <a:pt x="82" y="234"/>
                      </a:lnTo>
                      <a:lnTo>
                        <a:pt x="88" y="210"/>
                      </a:lnTo>
                      <a:lnTo>
                        <a:pt x="98" y="184"/>
                      </a:lnTo>
                      <a:lnTo>
                        <a:pt x="110" y="158"/>
                      </a:lnTo>
                      <a:lnTo>
                        <a:pt x="110" y="158"/>
                      </a:lnTo>
                      <a:lnTo>
                        <a:pt x="100" y="134"/>
                      </a:lnTo>
                      <a:lnTo>
                        <a:pt x="92" y="112"/>
                      </a:lnTo>
                      <a:lnTo>
                        <a:pt x="92" y="112"/>
                      </a:lnTo>
                      <a:lnTo>
                        <a:pt x="68" y="122"/>
                      </a:lnTo>
                      <a:lnTo>
                        <a:pt x="50" y="130"/>
                      </a:lnTo>
                      <a:lnTo>
                        <a:pt x="44" y="136"/>
                      </a:lnTo>
                      <a:lnTo>
                        <a:pt x="38" y="142"/>
                      </a:lnTo>
                      <a:lnTo>
                        <a:pt x="36" y="148"/>
                      </a:lnTo>
                      <a:lnTo>
                        <a:pt x="34" y="154"/>
                      </a:lnTo>
                      <a:lnTo>
                        <a:pt x="34" y="154"/>
                      </a:lnTo>
                      <a:lnTo>
                        <a:pt x="36" y="162"/>
                      </a:lnTo>
                      <a:lnTo>
                        <a:pt x="40" y="168"/>
                      </a:lnTo>
                      <a:lnTo>
                        <a:pt x="40" y="168"/>
                      </a:lnTo>
                      <a:lnTo>
                        <a:pt x="34" y="178"/>
                      </a:lnTo>
                      <a:lnTo>
                        <a:pt x="32" y="184"/>
                      </a:lnTo>
                      <a:lnTo>
                        <a:pt x="30" y="190"/>
                      </a:lnTo>
                      <a:lnTo>
                        <a:pt x="30" y="190"/>
                      </a:lnTo>
                      <a:lnTo>
                        <a:pt x="18" y="182"/>
                      </a:lnTo>
                      <a:lnTo>
                        <a:pt x="8" y="174"/>
                      </a:lnTo>
                      <a:lnTo>
                        <a:pt x="2" y="166"/>
                      </a:lnTo>
                      <a:lnTo>
                        <a:pt x="0" y="158"/>
                      </a:lnTo>
                      <a:lnTo>
                        <a:pt x="0" y="158"/>
                      </a:lnTo>
                      <a:lnTo>
                        <a:pt x="2" y="148"/>
                      </a:lnTo>
                      <a:lnTo>
                        <a:pt x="6" y="142"/>
                      </a:lnTo>
                      <a:lnTo>
                        <a:pt x="14" y="134"/>
                      </a:lnTo>
                      <a:lnTo>
                        <a:pt x="24" y="126"/>
                      </a:lnTo>
                      <a:lnTo>
                        <a:pt x="38" y="120"/>
                      </a:lnTo>
                      <a:lnTo>
                        <a:pt x="52" y="114"/>
                      </a:lnTo>
                      <a:lnTo>
                        <a:pt x="70" y="110"/>
                      </a:lnTo>
                      <a:lnTo>
                        <a:pt x="90" y="106"/>
                      </a:lnTo>
                      <a:lnTo>
                        <a:pt x="90" y="106"/>
                      </a:lnTo>
                      <a:lnTo>
                        <a:pt x="84" y="86"/>
                      </a:lnTo>
                      <a:lnTo>
                        <a:pt x="80" y="70"/>
                      </a:lnTo>
                      <a:lnTo>
                        <a:pt x="76" y="54"/>
                      </a:lnTo>
                      <a:lnTo>
                        <a:pt x="76" y="38"/>
                      </a:lnTo>
                      <a:lnTo>
                        <a:pt x="76" y="26"/>
                      </a:lnTo>
                      <a:lnTo>
                        <a:pt x="80" y="16"/>
                      </a:lnTo>
                      <a:lnTo>
                        <a:pt x="84" y="8"/>
                      </a:lnTo>
                      <a:lnTo>
                        <a:pt x="90" y="2"/>
                      </a:lnTo>
                      <a:lnTo>
                        <a:pt x="90" y="2"/>
                      </a:lnTo>
                      <a:lnTo>
                        <a:pt x="98" y="0"/>
                      </a:lnTo>
                      <a:lnTo>
                        <a:pt x="108" y="0"/>
                      </a:lnTo>
                      <a:lnTo>
                        <a:pt x="118" y="2"/>
                      </a:lnTo>
                      <a:lnTo>
                        <a:pt x="128" y="8"/>
                      </a:lnTo>
                      <a:lnTo>
                        <a:pt x="140" y="16"/>
                      </a:lnTo>
                      <a:lnTo>
                        <a:pt x="154" y="26"/>
                      </a:lnTo>
                      <a:lnTo>
                        <a:pt x="166" y="38"/>
                      </a:lnTo>
                      <a:lnTo>
                        <a:pt x="180" y="52"/>
                      </a:lnTo>
                      <a:lnTo>
                        <a:pt x="180" y="52"/>
                      </a:lnTo>
                      <a:lnTo>
                        <a:pt x="206" y="26"/>
                      </a:lnTo>
                      <a:lnTo>
                        <a:pt x="218" y="16"/>
                      </a:lnTo>
                      <a:lnTo>
                        <a:pt x="230" y="8"/>
                      </a:lnTo>
                      <a:lnTo>
                        <a:pt x="230" y="8"/>
                      </a:lnTo>
                      <a:lnTo>
                        <a:pt x="228" y="18"/>
                      </a:lnTo>
                      <a:lnTo>
                        <a:pt x="228" y="18"/>
                      </a:lnTo>
                      <a:lnTo>
                        <a:pt x="230" y="28"/>
                      </a:lnTo>
                      <a:lnTo>
                        <a:pt x="230" y="28"/>
                      </a:lnTo>
                      <a:lnTo>
                        <a:pt x="220" y="32"/>
                      </a:lnTo>
                      <a:lnTo>
                        <a:pt x="208" y="40"/>
                      </a:lnTo>
                      <a:lnTo>
                        <a:pt x="196" y="48"/>
                      </a:lnTo>
                      <a:lnTo>
                        <a:pt x="184" y="60"/>
                      </a:lnTo>
                      <a:lnTo>
                        <a:pt x="184" y="60"/>
                      </a:lnTo>
                      <a:lnTo>
                        <a:pt x="200" y="78"/>
                      </a:lnTo>
                      <a:lnTo>
                        <a:pt x="214" y="98"/>
                      </a:lnTo>
                      <a:lnTo>
                        <a:pt x="214" y="98"/>
                      </a:lnTo>
                      <a:lnTo>
                        <a:pt x="256" y="102"/>
                      </a:lnTo>
                      <a:lnTo>
                        <a:pt x="256" y="102"/>
                      </a:lnTo>
                      <a:lnTo>
                        <a:pt x="260" y="88"/>
                      </a:lnTo>
                      <a:lnTo>
                        <a:pt x="262" y="74"/>
                      </a:lnTo>
                      <a:lnTo>
                        <a:pt x="262" y="62"/>
                      </a:lnTo>
                      <a:lnTo>
                        <a:pt x="260" y="50"/>
                      </a:lnTo>
                      <a:lnTo>
                        <a:pt x="260" y="50"/>
                      </a:lnTo>
                      <a:lnTo>
                        <a:pt x="268" y="50"/>
                      </a:lnTo>
                      <a:lnTo>
                        <a:pt x="274" y="48"/>
                      </a:lnTo>
                      <a:lnTo>
                        <a:pt x="282" y="40"/>
                      </a:lnTo>
                      <a:lnTo>
                        <a:pt x="282" y="40"/>
                      </a:lnTo>
                      <a:lnTo>
                        <a:pt x="282" y="54"/>
                      </a:lnTo>
                      <a:lnTo>
                        <a:pt x="280" y="70"/>
                      </a:lnTo>
                      <a:lnTo>
                        <a:pt x="270" y="106"/>
                      </a:lnTo>
                      <a:lnTo>
                        <a:pt x="270" y="106"/>
                      </a:lnTo>
                      <a:lnTo>
                        <a:pt x="288" y="110"/>
                      </a:lnTo>
                      <a:lnTo>
                        <a:pt x="306" y="114"/>
                      </a:lnTo>
                      <a:lnTo>
                        <a:pt x="320" y="120"/>
                      </a:lnTo>
                      <a:lnTo>
                        <a:pt x="334" y="126"/>
                      </a:lnTo>
                      <a:lnTo>
                        <a:pt x="344" y="134"/>
                      </a:lnTo>
                      <a:lnTo>
                        <a:pt x="352" y="142"/>
                      </a:lnTo>
                      <a:lnTo>
                        <a:pt x="356" y="148"/>
                      </a:lnTo>
                      <a:lnTo>
                        <a:pt x="358" y="158"/>
                      </a:lnTo>
                      <a:lnTo>
                        <a:pt x="358" y="158"/>
                      </a:lnTo>
                      <a:lnTo>
                        <a:pt x="358" y="162"/>
                      </a:lnTo>
                      <a:lnTo>
                        <a:pt x="356" y="168"/>
                      </a:lnTo>
                      <a:lnTo>
                        <a:pt x="348" y="178"/>
                      </a:lnTo>
                      <a:lnTo>
                        <a:pt x="334" y="188"/>
                      </a:lnTo>
                      <a:lnTo>
                        <a:pt x="316" y="196"/>
                      </a:lnTo>
                      <a:lnTo>
                        <a:pt x="296" y="204"/>
                      </a:lnTo>
                      <a:lnTo>
                        <a:pt x="270" y="210"/>
                      </a:lnTo>
                      <a:lnTo>
                        <a:pt x="244" y="214"/>
                      </a:lnTo>
                      <a:lnTo>
                        <a:pt x="214" y="216"/>
                      </a:lnTo>
                      <a:lnTo>
                        <a:pt x="214" y="216"/>
                      </a:lnTo>
                      <a:close/>
                      <a:moveTo>
                        <a:pt x="152" y="204"/>
                      </a:moveTo>
                      <a:lnTo>
                        <a:pt x="152" y="204"/>
                      </a:lnTo>
                      <a:lnTo>
                        <a:pt x="180" y="206"/>
                      </a:lnTo>
                      <a:lnTo>
                        <a:pt x="180" y="206"/>
                      </a:lnTo>
                      <a:lnTo>
                        <a:pt x="206" y="204"/>
                      </a:lnTo>
                      <a:lnTo>
                        <a:pt x="206" y="204"/>
                      </a:lnTo>
                      <a:lnTo>
                        <a:pt x="222" y="180"/>
                      </a:lnTo>
                      <a:lnTo>
                        <a:pt x="222" y="180"/>
                      </a:lnTo>
                      <a:lnTo>
                        <a:pt x="238" y="150"/>
                      </a:lnTo>
                      <a:lnTo>
                        <a:pt x="238" y="150"/>
                      </a:lnTo>
                      <a:lnTo>
                        <a:pt x="228" y="130"/>
                      </a:lnTo>
                      <a:lnTo>
                        <a:pt x="228" y="130"/>
                      </a:lnTo>
                      <a:lnTo>
                        <a:pt x="210" y="104"/>
                      </a:lnTo>
                      <a:lnTo>
                        <a:pt x="210" y="104"/>
                      </a:lnTo>
                      <a:lnTo>
                        <a:pt x="180" y="102"/>
                      </a:lnTo>
                      <a:lnTo>
                        <a:pt x="180" y="102"/>
                      </a:lnTo>
                      <a:lnTo>
                        <a:pt x="148" y="104"/>
                      </a:lnTo>
                      <a:lnTo>
                        <a:pt x="148" y="104"/>
                      </a:lnTo>
                      <a:lnTo>
                        <a:pt x="132" y="130"/>
                      </a:lnTo>
                      <a:lnTo>
                        <a:pt x="132" y="130"/>
                      </a:lnTo>
                      <a:lnTo>
                        <a:pt x="122" y="150"/>
                      </a:lnTo>
                      <a:lnTo>
                        <a:pt x="122" y="150"/>
                      </a:lnTo>
                      <a:lnTo>
                        <a:pt x="138" y="182"/>
                      </a:lnTo>
                      <a:lnTo>
                        <a:pt x="138" y="182"/>
                      </a:lnTo>
                      <a:lnTo>
                        <a:pt x="152" y="204"/>
                      </a:lnTo>
                      <a:lnTo>
                        <a:pt x="152" y="204"/>
                      </a:lnTo>
                      <a:close/>
                      <a:moveTo>
                        <a:pt x="266" y="112"/>
                      </a:moveTo>
                      <a:lnTo>
                        <a:pt x="266" y="112"/>
                      </a:lnTo>
                      <a:lnTo>
                        <a:pt x="258" y="134"/>
                      </a:lnTo>
                      <a:lnTo>
                        <a:pt x="248" y="158"/>
                      </a:lnTo>
                      <a:lnTo>
                        <a:pt x="248" y="158"/>
                      </a:lnTo>
                      <a:lnTo>
                        <a:pt x="264" y="196"/>
                      </a:lnTo>
                      <a:lnTo>
                        <a:pt x="264" y="196"/>
                      </a:lnTo>
                      <a:lnTo>
                        <a:pt x="290" y="188"/>
                      </a:lnTo>
                      <a:lnTo>
                        <a:pt x="308" y="178"/>
                      </a:lnTo>
                      <a:lnTo>
                        <a:pt x="314" y="172"/>
                      </a:lnTo>
                      <a:lnTo>
                        <a:pt x="320" y="166"/>
                      </a:lnTo>
                      <a:lnTo>
                        <a:pt x="322" y="160"/>
                      </a:lnTo>
                      <a:lnTo>
                        <a:pt x="324" y="154"/>
                      </a:lnTo>
                      <a:lnTo>
                        <a:pt x="324" y="154"/>
                      </a:lnTo>
                      <a:lnTo>
                        <a:pt x="322" y="148"/>
                      </a:lnTo>
                      <a:lnTo>
                        <a:pt x="320" y="142"/>
                      </a:lnTo>
                      <a:lnTo>
                        <a:pt x="316" y="136"/>
                      </a:lnTo>
                      <a:lnTo>
                        <a:pt x="308" y="130"/>
                      </a:lnTo>
                      <a:lnTo>
                        <a:pt x="290" y="120"/>
                      </a:lnTo>
                      <a:lnTo>
                        <a:pt x="266" y="112"/>
                      </a:lnTo>
                      <a:lnTo>
                        <a:pt x="266" y="112"/>
                      </a:lnTo>
                      <a:close/>
                      <a:moveTo>
                        <a:pt x="118" y="144"/>
                      </a:moveTo>
                      <a:lnTo>
                        <a:pt x="118" y="144"/>
                      </a:lnTo>
                      <a:lnTo>
                        <a:pt x="128" y="126"/>
                      </a:lnTo>
                      <a:lnTo>
                        <a:pt x="128" y="126"/>
                      </a:lnTo>
                      <a:lnTo>
                        <a:pt x="140" y="104"/>
                      </a:lnTo>
                      <a:lnTo>
                        <a:pt x="140" y="104"/>
                      </a:lnTo>
                      <a:lnTo>
                        <a:pt x="106" y="110"/>
                      </a:lnTo>
                      <a:lnTo>
                        <a:pt x="106" y="110"/>
                      </a:lnTo>
                      <a:lnTo>
                        <a:pt x="118" y="144"/>
                      </a:lnTo>
                      <a:lnTo>
                        <a:pt x="118" y="144"/>
                      </a:lnTo>
                      <a:close/>
                      <a:moveTo>
                        <a:pt x="114" y="164"/>
                      </a:moveTo>
                      <a:lnTo>
                        <a:pt x="114" y="164"/>
                      </a:lnTo>
                      <a:lnTo>
                        <a:pt x="102" y="198"/>
                      </a:lnTo>
                      <a:lnTo>
                        <a:pt x="102" y="198"/>
                      </a:lnTo>
                      <a:lnTo>
                        <a:pt x="136" y="204"/>
                      </a:lnTo>
                      <a:lnTo>
                        <a:pt x="136" y="204"/>
                      </a:lnTo>
                      <a:lnTo>
                        <a:pt x="128" y="188"/>
                      </a:lnTo>
                      <a:lnTo>
                        <a:pt x="128" y="188"/>
                      </a:lnTo>
                      <a:lnTo>
                        <a:pt x="114" y="164"/>
                      </a:lnTo>
                      <a:lnTo>
                        <a:pt x="114" y="164"/>
                      </a:lnTo>
                      <a:close/>
                      <a:moveTo>
                        <a:pt x="170" y="250"/>
                      </a:moveTo>
                      <a:lnTo>
                        <a:pt x="170" y="250"/>
                      </a:lnTo>
                      <a:lnTo>
                        <a:pt x="146" y="216"/>
                      </a:lnTo>
                      <a:lnTo>
                        <a:pt x="146" y="216"/>
                      </a:lnTo>
                      <a:lnTo>
                        <a:pt x="120" y="214"/>
                      </a:lnTo>
                      <a:lnTo>
                        <a:pt x="98" y="210"/>
                      </a:lnTo>
                      <a:lnTo>
                        <a:pt x="98" y="210"/>
                      </a:lnTo>
                      <a:lnTo>
                        <a:pt x="92" y="236"/>
                      </a:lnTo>
                      <a:lnTo>
                        <a:pt x="92" y="256"/>
                      </a:lnTo>
                      <a:lnTo>
                        <a:pt x="94" y="264"/>
                      </a:lnTo>
                      <a:lnTo>
                        <a:pt x="96" y="272"/>
                      </a:lnTo>
                      <a:lnTo>
                        <a:pt x="100" y="276"/>
                      </a:lnTo>
                      <a:lnTo>
                        <a:pt x="104" y="280"/>
                      </a:lnTo>
                      <a:lnTo>
                        <a:pt x="104" y="280"/>
                      </a:lnTo>
                      <a:lnTo>
                        <a:pt x="110" y="282"/>
                      </a:lnTo>
                      <a:lnTo>
                        <a:pt x="118" y="284"/>
                      </a:lnTo>
                      <a:lnTo>
                        <a:pt x="124" y="282"/>
                      </a:lnTo>
                      <a:lnTo>
                        <a:pt x="134" y="278"/>
                      </a:lnTo>
                      <a:lnTo>
                        <a:pt x="150" y="268"/>
                      </a:lnTo>
                      <a:lnTo>
                        <a:pt x="170" y="250"/>
                      </a:lnTo>
                      <a:lnTo>
                        <a:pt x="170" y="250"/>
                      </a:lnTo>
                      <a:close/>
                      <a:moveTo>
                        <a:pt x="198" y="218"/>
                      </a:moveTo>
                      <a:lnTo>
                        <a:pt x="198" y="218"/>
                      </a:lnTo>
                      <a:lnTo>
                        <a:pt x="180" y="218"/>
                      </a:lnTo>
                      <a:lnTo>
                        <a:pt x="180" y="218"/>
                      </a:lnTo>
                      <a:lnTo>
                        <a:pt x="160" y="218"/>
                      </a:lnTo>
                      <a:lnTo>
                        <a:pt x="160" y="218"/>
                      </a:lnTo>
                      <a:lnTo>
                        <a:pt x="180" y="240"/>
                      </a:lnTo>
                      <a:lnTo>
                        <a:pt x="180" y="240"/>
                      </a:lnTo>
                      <a:lnTo>
                        <a:pt x="198" y="218"/>
                      </a:lnTo>
                      <a:lnTo>
                        <a:pt x="19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600"/>
                </a:p>
              </p:txBody>
            </p:sp>
          </p:grpSp>
        </p:grpSp>
      </p:grpSp>
      <p:grpSp>
        <p:nvGrpSpPr>
          <p:cNvPr id="40" name="그룹 39"/>
          <p:cNvGrpSpPr/>
          <p:nvPr/>
        </p:nvGrpSpPr>
        <p:grpSpPr>
          <a:xfrm>
            <a:off x="6192743" y="3844354"/>
            <a:ext cx="1634968" cy="710890"/>
            <a:chOff x="2373620" y="2533326"/>
            <a:chExt cx="1818488" cy="790686"/>
          </a:xfrm>
        </p:grpSpPr>
        <p:sp>
          <p:nvSpPr>
            <p:cNvPr id="41" name="Rectangle 3"/>
            <p:cNvSpPr txBox="1">
              <a:spLocks noChangeArrowheads="1"/>
            </p:cNvSpPr>
            <p:nvPr/>
          </p:nvSpPr>
          <p:spPr bwMode="auto">
            <a:xfrm>
              <a:off x="2373620" y="2533326"/>
              <a:ext cx="1818488" cy="18827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rgbClr val="FCAE16"/>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42" name="Rectangle 3"/>
            <p:cNvSpPr txBox="1">
              <a:spLocks noChangeArrowheads="1"/>
            </p:cNvSpPr>
            <p:nvPr/>
          </p:nvSpPr>
          <p:spPr bwMode="auto">
            <a:xfrm>
              <a:off x="2373620" y="2770014"/>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43" name="그룹 42"/>
          <p:cNvGrpSpPr/>
          <p:nvPr/>
        </p:nvGrpSpPr>
        <p:grpSpPr>
          <a:xfrm>
            <a:off x="3763592" y="3846100"/>
            <a:ext cx="1634968" cy="707398"/>
            <a:chOff x="2373620" y="4617307"/>
            <a:chExt cx="1818488" cy="786801"/>
          </a:xfrm>
        </p:grpSpPr>
        <p:sp>
          <p:nvSpPr>
            <p:cNvPr id="44" name="Rectangle 3"/>
            <p:cNvSpPr txBox="1">
              <a:spLocks noChangeArrowheads="1"/>
            </p:cNvSpPr>
            <p:nvPr/>
          </p:nvSpPr>
          <p:spPr bwMode="auto">
            <a:xfrm>
              <a:off x="2373620" y="4617307"/>
              <a:ext cx="18184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chemeClr val="bg1"/>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45" name="Rectangle 3"/>
            <p:cNvSpPr txBox="1">
              <a:spLocks noChangeArrowheads="1"/>
            </p:cNvSpPr>
            <p:nvPr/>
          </p:nvSpPr>
          <p:spPr bwMode="auto">
            <a:xfrm>
              <a:off x="2373620" y="4850110"/>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grpSp>
        <p:nvGrpSpPr>
          <p:cNvPr id="46" name="그룹 45"/>
          <p:cNvGrpSpPr/>
          <p:nvPr/>
        </p:nvGrpSpPr>
        <p:grpSpPr>
          <a:xfrm>
            <a:off x="1328478" y="3844354"/>
            <a:ext cx="1634968" cy="710890"/>
            <a:chOff x="6934988" y="2533326"/>
            <a:chExt cx="1818488" cy="790686"/>
          </a:xfrm>
        </p:grpSpPr>
        <p:sp>
          <p:nvSpPr>
            <p:cNvPr id="47" name="Rectangle 3"/>
            <p:cNvSpPr txBox="1">
              <a:spLocks noChangeArrowheads="1"/>
            </p:cNvSpPr>
            <p:nvPr/>
          </p:nvSpPr>
          <p:spPr bwMode="auto">
            <a:xfrm>
              <a:off x="6934988" y="2533326"/>
              <a:ext cx="1818488" cy="1692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100" b="1">
                  <a:solidFill>
                    <a:srgbClr val="048DB9"/>
                  </a:solidFill>
                  <a:latin typeface="Tahoma" panose="020B0604030504040204" pitchFamily="34" charset="0"/>
                  <a:ea typeface="Tahoma" panose="020B0604030504040204" pitchFamily="34" charset="0"/>
                  <a:cs typeface="Tahoma" panose="020B0604030504040204" pitchFamily="34" charset="0"/>
                </a:rPr>
                <a:t>Stylish design</a:t>
              </a:r>
            </a:p>
          </p:txBody>
        </p:sp>
        <p:sp>
          <p:nvSpPr>
            <p:cNvPr id="48" name="Rectangle 3"/>
            <p:cNvSpPr txBox="1">
              <a:spLocks noChangeArrowheads="1"/>
            </p:cNvSpPr>
            <p:nvPr/>
          </p:nvSpPr>
          <p:spPr bwMode="auto">
            <a:xfrm>
              <a:off x="6934988" y="2770014"/>
              <a:ext cx="1818487" cy="553998"/>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l">
                <a:defRPr/>
              </a:pPr>
              <a:r>
                <a:rPr lang="en-US" altLang="ko-KR" sz="900">
                  <a:solidFill>
                    <a:schemeClr val="bg1"/>
                  </a:solidFill>
                  <a:latin typeface="Tahoma" panose="020B0604030504040204" pitchFamily="34" charset="0"/>
                  <a:ea typeface="Tahoma" panose="020B0604030504040204" pitchFamily="34" charset="0"/>
                  <a:cs typeface="Tahoma" panose="020B0604030504040204" pitchFamily="34" charset="0"/>
                </a:rPr>
                <a:t>We create power point templates based on new visual trends that’s fresh, relevant and always on the cutting edge.</a:t>
              </a:r>
            </a:p>
          </p:txBody>
        </p:sp>
      </p:grpSp>
      <p:sp>
        <p:nvSpPr>
          <p:cNvPr id="49" name="Rectangle 3"/>
          <p:cNvSpPr txBox="1">
            <a:spLocks noChangeArrowheads="1"/>
          </p:cNvSpPr>
          <p:nvPr/>
        </p:nvSpPr>
        <p:spPr bwMode="auto">
          <a:xfrm>
            <a:off x="2085261" y="2949322"/>
            <a:ext cx="1006771" cy="166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200" b="1">
                <a:solidFill>
                  <a:schemeClr val="bg1"/>
                </a:solidFill>
                <a:latin typeface="Tahoma" panose="020B0604030504040204" pitchFamily="34" charset="0"/>
                <a:ea typeface="Tahoma" panose="020B0604030504040204" pitchFamily="34" charset="0"/>
                <a:cs typeface="Tahoma" panose="020B0604030504040204" pitchFamily="34" charset="0"/>
              </a:rPr>
              <a:t>Value 01</a:t>
            </a:r>
          </a:p>
        </p:txBody>
      </p:sp>
      <p:sp>
        <p:nvSpPr>
          <p:cNvPr id="50" name="Rectangle 3"/>
          <p:cNvSpPr txBox="1">
            <a:spLocks noChangeArrowheads="1"/>
          </p:cNvSpPr>
          <p:nvPr/>
        </p:nvSpPr>
        <p:spPr bwMode="auto">
          <a:xfrm>
            <a:off x="4532046" y="2949322"/>
            <a:ext cx="1006771" cy="166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2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Value 02</a:t>
            </a:r>
          </a:p>
        </p:txBody>
      </p:sp>
      <p:sp>
        <p:nvSpPr>
          <p:cNvPr id="51" name="Rectangle 3"/>
          <p:cNvSpPr txBox="1">
            <a:spLocks noChangeArrowheads="1"/>
          </p:cNvSpPr>
          <p:nvPr/>
        </p:nvSpPr>
        <p:spPr bwMode="auto">
          <a:xfrm>
            <a:off x="6949469" y="2949322"/>
            <a:ext cx="1006771" cy="166030"/>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r>
              <a:rPr lang="en-US" altLang="ko-KR" sz="1200" b="1">
                <a:solidFill>
                  <a:schemeClr val="bg1"/>
                </a:solidFill>
                <a:latin typeface="Tahoma" panose="020B0604030504040204" pitchFamily="34" charset="0"/>
                <a:ea typeface="Tahoma" panose="020B0604030504040204" pitchFamily="34" charset="0"/>
                <a:cs typeface="Tahoma" panose="020B0604030504040204" pitchFamily="34" charset="0"/>
              </a:rPr>
              <a:t>Value 03</a:t>
            </a:r>
          </a:p>
        </p:txBody>
      </p:sp>
      <p:grpSp>
        <p:nvGrpSpPr>
          <p:cNvPr id="52" name="그룹 51"/>
          <p:cNvGrpSpPr/>
          <p:nvPr/>
        </p:nvGrpSpPr>
        <p:grpSpPr>
          <a:xfrm>
            <a:off x="3302830" y="1536766"/>
            <a:ext cx="2556492" cy="471821"/>
            <a:chOff x="3081100" y="1923407"/>
            <a:chExt cx="2843450" cy="524782"/>
          </a:xfrm>
        </p:grpSpPr>
        <p:pic>
          <p:nvPicPr>
            <p:cNvPr id="53" name="Picture 6" descr="C:\Users\pello 05\Desktop\primary school mathematics\white_box.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4" t="1" r="60640" b="90977"/>
            <a:stretch/>
          </p:blipFill>
          <p:spPr bwMode="auto">
            <a:xfrm>
              <a:off x="3081100" y="1923407"/>
              <a:ext cx="2843450" cy="52478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3"/>
            <p:cNvSpPr txBox="1">
              <a:spLocks noChangeArrowheads="1"/>
            </p:cNvSpPr>
            <p:nvPr/>
          </p:nvSpPr>
          <p:spPr bwMode="auto">
            <a:xfrm>
              <a:off x="3160408" y="2047299"/>
              <a:ext cx="2684834" cy="246221"/>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r>
                <a:rPr lang="en-US" altLang="ko-KR" sz="1600" b="1">
                  <a:latin typeface="Calibri" panose="020F0502020204030204" pitchFamily="34" charset="0"/>
                  <a:ea typeface="Tahoma" pitchFamily="34" charset="0"/>
                  <a:cs typeface="Tahoma" pitchFamily="34" charset="0"/>
                </a:rPr>
                <a:t>Top quality design</a:t>
              </a:r>
            </a:p>
          </p:txBody>
        </p:sp>
      </p:grpSp>
      <p:pic>
        <p:nvPicPr>
          <p:cNvPr id="55" name="그림 54"/>
          <p:cNvPicPr>
            <a:picLocks noChangeAspect="1"/>
          </p:cNvPicPr>
          <p:nvPr/>
        </p:nvPicPr>
        <p:blipFill rotWithShape="1">
          <a:blip r:embed="rId5" cstate="print">
            <a:grayscl/>
            <a:extLst>
              <a:ext uri="{BEBA8EAE-BF5A-486C-A8C5-ECC9F3942E4B}">
                <a14:imgProps xmlns:a14="http://schemas.microsoft.com/office/drawing/2010/main">
                  <a14:imgLayer r:embed="rId6">
                    <a14:imgEffect>
                      <a14:brightnessContrast bright="-60000" contrast="40000"/>
                    </a14:imgEffect>
                  </a14:imgLayer>
                </a14:imgProps>
              </a:ext>
              <a:ext uri="{28A0092B-C50C-407E-A947-70E740481C1C}">
                <a14:useLocalDpi xmlns:a14="http://schemas.microsoft.com/office/drawing/2010/main" val="0"/>
              </a:ext>
            </a:extLst>
          </a:blip>
          <a:srcRect r="76897" b="78935"/>
          <a:stretch/>
        </p:blipFill>
        <p:spPr>
          <a:xfrm>
            <a:off x="312815" y="1536766"/>
            <a:ext cx="1493154" cy="1021049"/>
          </a:xfrm>
          <a:prstGeom prst="rect">
            <a:avLst/>
          </a:prstGeom>
        </p:spPr>
      </p:pic>
      <p:pic>
        <p:nvPicPr>
          <p:cNvPr id="56" name="그림 55"/>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rcRect l="2093" t="3410" r="83257" b="77365"/>
          <a:stretch/>
        </p:blipFill>
        <p:spPr>
          <a:xfrm rot="4407030">
            <a:off x="7503382" y="1188459"/>
            <a:ext cx="1204501" cy="1185381"/>
          </a:xfrm>
          <a:prstGeom prst="rect">
            <a:avLst/>
          </a:prstGeom>
        </p:spPr>
      </p:pic>
    </p:spTree>
    <p:extLst>
      <p:ext uri="{BB962C8B-B14F-4D97-AF65-F5344CB8AC3E}">
        <p14:creationId xmlns:p14="http://schemas.microsoft.com/office/powerpoint/2010/main" val="3339587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cbb28c1b4fdb158b1d8d0aef17e51a6355c928"/>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1502</Words>
  <Application>Microsoft Office PowerPoint</Application>
  <PresentationFormat>全屏显示(16:9)</PresentationFormat>
  <Paragraphs>222</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맑은 고딕</vt:lpstr>
      <vt:lpstr>Arial</vt:lpstr>
      <vt:lpstr>Calibri</vt:lpstr>
      <vt:lpstr>Tahoma</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67</cp:revision>
  <dcterms:created xsi:type="dcterms:W3CDTF">2014-02-18T09:33:50Z</dcterms:created>
  <dcterms:modified xsi:type="dcterms:W3CDTF">2020-05-11T13:23:48Z</dcterms:modified>
</cp:coreProperties>
</file>