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6" r:id="rId2"/>
    <p:sldId id="343" r:id="rId3"/>
    <p:sldId id="322" r:id="rId4"/>
    <p:sldId id="344" r:id="rId5"/>
    <p:sldId id="355" r:id="rId6"/>
    <p:sldId id="345" r:id="rId7"/>
    <p:sldId id="346" r:id="rId8"/>
    <p:sldId id="324" r:id="rId9"/>
    <p:sldId id="321" r:id="rId10"/>
    <p:sldId id="329" r:id="rId11"/>
    <p:sldId id="347" r:id="rId12"/>
    <p:sldId id="330" r:id="rId13"/>
    <p:sldId id="320" r:id="rId14"/>
    <p:sldId id="348" r:id="rId15"/>
    <p:sldId id="349" r:id="rId16"/>
    <p:sldId id="333" r:id="rId17"/>
    <p:sldId id="350" r:id="rId18"/>
    <p:sldId id="319" r:id="rId19"/>
    <p:sldId id="338" r:id="rId20"/>
    <p:sldId id="351" r:id="rId21"/>
    <p:sldId id="292" r:id="rId22"/>
    <p:sldId id="352" r:id="rId23"/>
    <p:sldId id="353" r:id="rId24"/>
    <p:sldId id="354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7"/>
    <a:srgbClr val="768EA9"/>
    <a:srgbClr val="508CC2"/>
    <a:srgbClr val="2E75B5"/>
    <a:srgbClr val="0069B8"/>
    <a:srgbClr val="005DA2"/>
    <a:srgbClr val="7F7F7F"/>
    <a:srgbClr val="77A9D3"/>
    <a:srgbClr val="A491BB"/>
    <a:srgbClr val="39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8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2020/5/12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2020/5/12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6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0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3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14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04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7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" name="sketched-down-arrow_36677"/>
          <p:cNvSpPr>
            <a:spLocks noChangeAspect="1"/>
          </p:cNvSpPr>
          <p:nvPr userDrawn="1"/>
        </p:nvSpPr>
        <p:spPr bwMode="auto">
          <a:xfrm rot="16200000">
            <a:off x="211867" y="202017"/>
            <a:ext cx="350438" cy="355767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91880" y="2910716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Department: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XXX  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Reporter: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XXX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87624" y="2012348"/>
            <a:ext cx="6701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经典圆体简" panose="02010609000101010101" pitchFamily="49" charset="-122"/>
                <a:sym typeface="微软雅黑" pitchFamily="34" charset="-122"/>
              </a:rPr>
              <a:t>FREE POWERPOINT TEMPLATES</a:t>
            </a:r>
            <a:endParaRPr lang="zh-CN" altLang="en-US" sz="2800" b="1" dirty="0">
              <a:solidFill>
                <a:srgbClr val="768EA9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经典圆体简" panose="02010609000101010101" pitchFamily="49" charset="-122"/>
              <a:sym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57216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730">
            <a:off x="-3697401" y="317644"/>
            <a:ext cx="5633012" cy="49560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848" flipH="1" flipV="1">
            <a:off x="6176683" y="96344"/>
            <a:ext cx="5891698" cy="5183681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03B92AE-4F09-407A-8E6F-6E1408DE4279}"/>
              </a:ext>
            </a:extLst>
          </p:cNvPr>
          <p:cNvSpPr/>
          <p:nvPr/>
        </p:nvSpPr>
        <p:spPr>
          <a:xfrm>
            <a:off x="5855544" y="411511"/>
            <a:ext cx="1020712" cy="28803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00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9" name="TextBox 28">
            <a:hlinkClick r:id="rId4"/>
            <a:extLst>
              <a:ext uri="{FF2B5EF4-FFF2-40B4-BE49-F238E27FC236}">
                <a16:creationId xmlns:a16="http://schemas.microsoft.com/office/drawing/2014/main" id="{A4BADB3D-1EC2-4276-AC8B-CC6DE8D3248E}"/>
              </a:ext>
            </a:extLst>
          </p:cNvPr>
          <p:cNvSpPr txBox="1"/>
          <p:nvPr/>
        </p:nvSpPr>
        <p:spPr>
          <a:xfrm>
            <a:off x="1449141" y="448513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5697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569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6876256" y="3828580"/>
            <a:ext cx="903410" cy="90341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821644" y="1061199"/>
            <a:ext cx="1078157" cy="1078158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744288" y="3828580"/>
            <a:ext cx="903410" cy="90341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938396" y="973827"/>
            <a:ext cx="631946" cy="631946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879446" y="1604950"/>
            <a:ext cx="544573" cy="544573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476670" y="2422223"/>
            <a:ext cx="499235" cy="4992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232510" y="2921458"/>
            <a:ext cx="295640" cy="295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4" name="任意多边形: 形状 53"/>
          <p:cNvSpPr>
            <a:spLocks noChangeAspect="1"/>
          </p:cNvSpPr>
          <p:nvPr/>
        </p:nvSpPr>
        <p:spPr bwMode="auto">
          <a:xfrm>
            <a:off x="7176366" y="4097682"/>
            <a:ext cx="303189" cy="365205"/>
          </a:xfrm>
          <a:custGeom>
            <a:avLst/>
            <a:gdLst>
              <a:gd name="T0" fmla="*/ 212 w 212"/>
              <a:gd name="T1" fmla="*/ 160 h 256"/>
              <a:gd name="T2" fmla="*/ 210 w 212"/>
              <a:gd name="T3" fmla="*/ 171 h 256"/>
              <a:gd name="T4" fmla="*/ 203 w 212"/>
              <a:gd name="T5" fmla="*/ 180 h 256"/>
              <a:gd name="T6" fmla="*/ 208 w 212"/>
              <a:gd name="T7" fmla="*/ 188 h 256"/>
              <a:gd name="T8" fmla="*/ 209 w 212"/>
              <a:gd name="T9" fmla="*/ 200 h 256"/>
              <a:gd name="T10" fmla="*/ 205 w 212"/>
              <a:gd name="T11" fmla="*/ 212 h 256"/>
              <a:gd name="T12" fmla="*/ 200 w 212"/>
              <a:gd name="T13" fmla="*/ 218 h 256"/>
              <a:gd name="T14" fmla="*/ 193 w 212"/>
              <a:gd name="T15" fmla="*/ 222 h 256"/>
              <a:gd name="T16" fmla="*/ 194 w 212"/>
              <a:gd name="T17" fmla="*/ 235 h 256"/>
              <a:gd name="T18" fmla="*/ 186 w 212"/>
              <a:gd name="T19" fmla="*/ 245 h 256"/>
              <a:gd name="T20" fmla="*/ 176 w 212"/>
              <a:gd name="T21" fmla="*/ 251 h 256"/>
              <a:gd name="T22" fmla="*/ 169 w 212"/>
              <a:gd name="T23" fmla="*/ 254 h 256"/>
              <a:gd name="T24" fmla="*/ 131 w 212"/>
              <a:gd name="T25" fmla="*/ 256 h 256"/>
              <a:gd name="T26" fmla="*/ 91 w 212"/>
              <a:gd name="T27" fmla="*/ 254 h 256"/>
              <a:gd name="T28" fmla="*/ 60 w 212"/>
              <a:gd name="T29" fmla="*/ 247 h 256"/>
              <a:gd name="T30" fmla="*/ 55 w 212"/>
              <a:gd name="T31" fmla="*/ 245 h 256"/>
              <a:gd name="T32" fmla="*/ 50 w 212"/>
              <a:gd name="T33" fmla="*/ 242 h 256"/>
              <a:gd name="T34" fmla="*/ 46 w 212"/>
              <a:gd name="T35" fmla="*/ 239 h 256"/>
              <a:gd name="T36" fmla="*/ 42 w 212"/>
              <a:gd name="T37" fmla="*/ 234 h 256"/>
              <a:gd name="T38" fmla="*/ 0 w 212"/>
              <a:gd name="T39" fmla="*/ 230 h 256"/>
              <a:gd name="T40" fmla="*/ 0 w 212"/>
              <a:gd name="T41" fmla="*/ 136 h 256"/>
              <a:gd name="T42" fmla="*/ 15 w 212"/>
              <a:gd name="T43" fmla="*/ 136 h 256"/>
              <a:gd name="T44" fmla="*/ 30 w 212"/>
              <a:gd name="T45" fmla="*/ 136 h 256"/>
              <a:gd name="T46" fmla="*/ 37 w 212"/>
              <a:gd name="T47" fmla="*/ 131 h 256"/>
              <a:gd name="T48" fmla="*/ 41 w 212"/>
              <a:gd name="T49" fmla="*/ 127 h 256"/>
              <a:gd name="T50" fmla="*/ 43 w 212"/>
              <a:gd name="T51" fmla="*/ 116 h 256"/>
              <a:gd name="T52" fmla="*/ 46 w 212"/>
              <a:gd name="T53" fmla="*/ 104 h 256"/>
              <a:gd name="T54" fmla="*/ 50 w 212"/>
              <a:gd name="T55" fmla="*/ 95 h 256"/>
              <a:gd name="T56" fmla="*/ 56 w 212"/>
              <a:gd name="T57" fmla="*/ 84 h 256"/>
              <a:gd name="T58" fmla="*/ 73 w 212"/>
              <a:gd name="T59" fmla="*/ 68 h 256"/>
              <a:gd name="T60" fmla="*/ 89 w 212"/>
              <a:gd name="T61" fmla="*/ 18 h 256"/>
              <a:gd name="T62" fmla="*/ 89 w 212"/>
              <a:gd name="T63" fmla="*/ 2 h 256"/>
              <a:gd name="T64" fmla="*/ 97 w 212"/>
              <a:gd name="T65" fmla="*/ 0 h 256"/>
              <a:gd name="T66" fmla="*/ 117 w 212"/>
              <a:gd name="T67" fmla="*/ 18 h 256"/>
              <a:gd name="T68" fmla="*/ 121 w 212"/>
              <a:gd name="T69" fmla="*/ 39 h 256"/>
              <a:gd name="T70" fmla="*/ 114 w 212"/>
              <a:gd name="T71" fmla="*/ 59 h 256"/>
              <a:gd name="T72" fmla="*/ 109 w 212"/>
              <a:gd name="T73" fmla="*/ 89 h 256"/>
              <a:gd name="T74" fmla="*/ 113 w 212"/>
              <a:gd name="T75" fmla="*/ 100 h 256"/>
              <a:gd name="T76" fmla="*/ 122 w 212"/>
              <a:gd name="T77" fmla="*/ 107 h 256"/>
              <a:gd name="T78" fmla="*/ 126 w 212"/>
              <a:gd name="T79" fmla="*/ 107 h 256"/>
              <a:gd name="T80" fmla="*/ 131 w 212"/>
              <a:gd name="T81" fmla="*/ 107 h 256"/>
              <a:gd name="T82" fmla="*/ 136 w 212"/>
              <a:gd name="T83" fmla="*/ 107 h 256"/>
              <a:gd name="T84" fmla="*/ 141 w 212"/>
              <a:gd name="T85" fmla="*/ 106 h 256"/>
              <a:gd name="T86" fmla="*/ 152 w 212"/>
              <a:gd name="T87" fmla="*/ 103 h 256"/>
              <a:gd name="T88" fmla="*/ 164 w 212"/>
              <a:gd name="T89" fmla="*/ 99 h 256"/>
              <a:gd name="T90" fmla="*/ 188 w 212"/>
              <a:gd name="T91" fmla="*/ 98 h 256"/>
              <a:gd name="T92" fmla="*/ 198 w 212"/>
              <a:gd name="T93" fmla="*/ 101 h 256"/>
              <a:gd name="T94" fmla="*/ 205 w 212"/>
              <a:gd name="T95" fmla="*/ 106 h 256"/>
              <a:gd name="T96" fmla="*/ 206 w 212"/>
              <a:gd name="T97" fmla="*/ 109 h 256"/>
              <a:gd name="T98" fmla="*/ 207 w 212"/>
              <a:gd name="T99" fmla="*/ 112 h 256"/>
              <a:gd name="T100" fmla="*/ 208 w 212"/>
              <a:gd name="T101" fmla="*/ 115 h 256"/>
              <a:gd name="T102" fmla="*/ 208 w 212"/>
              <a:gd name="T103" fmla="*/ 118 h 256"/>
              <a:gd name="T104" fmla="*/ 208 w 212"/>
              <a:gd name="T105" fmla="*/ 123 h 256"/>
              <a:gd name="T106" fmla="*/ 203 w 212"/>
              <a:gd name="T107" fmla="*/ 136 h 256"/>
              <a:gd name="T108" fmla="*/ 205 w 212"/>
              <a:gd name="T109" fmla="*/ 139 h 256"/>
              <a:gd name="T110" fmla="*/ 207 w 212"/>
              <a:gd name="T111" fmla="*/ 141 h 256"/>
              <a:gd name="T112" fmla="*/ 209 w 212"/>
              <a:gd name="T113" fmla="*/ 144 h 256"/>
              <a:gd name="T114" fmla="*/ 210 w 212"/>
              <a:gd name="T115" fmla="*/ 147 h 256"/>
              <a:gd name="T116" fmla="*/ 211 w 212"/>
              <a:gd name="T117" fmla="*/ 150 h 256"/>
              <a:gd name="T118" fmla="*/ 212 w 212"/>
              <a:gd name="T119" fmla="*/ 155 h 256"/>
              <a:gd name="T120" fmla="*/ 212 w 212"/>
              <a:gd name="T121" fmla="*/ 16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" h="256">
                <a:moveTo>
                  <a:pt x="212" y="160"/>
                </a:moveTo>
                <a:cubicBezTo>
                  <a:pt x="212" y="165"/>
                  <a:pt x="211" y="169"/>
                  <a:pt x="210" y="171"/>
                </a:cubicBezTo>
                <a:cubicBezTo>
                  <a:pt x="209" y="174"/>
                  <a:pt x="206" y="177"/>
                  <a:pt x="203" y="180"/>
                </a:cubicBezTo>
                <a:cubicBezTo>
                  <a:pt x="205" y="182"/>
                  <a:pt x="207" y="185"/>
                  <a:pt x="208" y="188"/>
                </a:cubicBezTo>
                <a:cubicBezTo>
                  <a:pt x="208" y="191"/>
                  <a:pt x="209" y="195"/>
                  <a:pt x="209" y="200"/>
                </a:cubicBezTo>
                <a:cubicBezTo>
                  <a:pt x="208" y="205"/>
                  <a:pt x="207" y="209"/>
                  <a:pt x="205" y="212"/>
                </a:cubicBezTo>
                <a:cubicBezTo>
                  <a:pt x="203" y="215"/>
                  <a:pt x="201" y="217"/>
                  <a:pt x="200" y="218"/>
                </a:cubicBezTo>
                <a:cubicBezTo>
                  <a:pt x="199" y="219"/>
                  <a:pt x="196" y="220"/>
                  <a:pt x="193" y="222"/>
                </a:cubicBezTo>
                <a:cubicBezTo>
                  <a:pt x="195" y="227"/>
                  <a:pt x="195" y="231"/>
                  <a:pt x="194" y="235"/>
                </a:cubicBezTo>
                <a:cubicBezTo>
                  <a:pt x="192" y="239"/>
                  <a:pt x="190" y="242"/>
                  <a:pt x="186" y="245"/>
                </a:cubicBezTo>
                <a:cubicBezTo>
                  <a:pt x="183" y="248"/>
                  <a:pt x="180" y="250"/>
                  <a:pt x="176" y="251"/>
                </a:cubicBezTo>
                <a:cubicBezTo>
                  <a:pt x="173" y="253"/>
                  <a:pt x="171" y="254"/>
                  <a:pt x="169" y="254"/>
                </a:cubicBezTo>
                <a:cubicBezTo>
                  <a:pt x="157" y="255"/>
                  <a:pt x="144" y="256"/>
                  <a:pt x="131" y="256"/>
                </a:cubicBezTo>
                <a:cubicBezTo>
                  <a:pt x="118" y="256"/>
                  <a:pt x="104" y="256"/>
                  <a:pt x="91" y="254"/>
                </a:cubicBezTo>
                <a:cubicBezTo>
                  <a:pt x="77" y="253"/>
                  <a:pt x="67" y="250"/>
                  <a:pt x="60" y="247"/>
                </a:cubicBezTo>
                <a:cubicBezTo>
                  <a:pt x="60" y="247"/>
                  <a:pt x="58" y="246"/>
                  <a:pt x="55" y="245"/>
                </a:cubicBezTo>
                <a:cubicBezTo>
                  <a:pt x="53" y="243"/>
                  <a:pt x="51" y="243"/>
                  <a:pt x="50" y="242"/>
                </a:cubicBezTo>
                <a:cubicBezTo>
                  <a:pt x="49" y="241"/>
                  <a:pt x="47" y="240"/>
                  <a:pt x="46" y="239"/>
                </a:cubicBezTo>
                <a:cubicBezTo>
                  <a:pt x="44" y="237"/>
                  <a:pt x="43" y="236"/>
                  <a:pt x="42" y="234"/>
                </a:cubicBezTo>
                <a:cubicBezTo>
                  <a:pt x="37" y="231"/>
                  <a:pt x="24" y="230"/>
                  <a:pt x="0" y="230"/>
                </a:cubicBezTo>
                <a:cubicBezTo>
                  <a:pt x="0" y="136"/>
                  <a:pt x="0" y="136"/>
                  <a:pt x="0" y="136"/>
                </a:cubicBezTo>
                <a:cubicBezTo>
                  <a:pt x="5" y="136"/>
                  <a:pt x="10" y="136"/>
                  <a:pt x="15" y="136"/>
                </a:cubicBezTo>
                <a:cubicBezTo>
                  <a:pt x="21" y="136"/>
                  <a:pt x="26" y="136"/>
                  <a:pt x="30" y="136"/>
                </a:cubicBezTo>
                <a:cubicBezTo>
                  <a:pt x="35" y="135"/>
                  <a:pt x="37" y="134"/>
                  <a:pt x="37" y="131"/>
                </a:cubicBezTo>
                <a:cubicBezTo>
                  <a:pt x="38" y="130"/>
                  <a:pt x="40" y="128"/>
                  <a:pt x="41" y="127"/>
                </a:cubicBezTo>
                <a:cubicBezTo>
                  <a:pt x="41" y="126"/>
                  <a:pt x="42" y="122"/>
                  <a:pt x="43" y="116"/>
                </a:cubicBezTo>
                <a:cubicBezTo>
                  <a:pt x="45" y="111"/>
                  <a:pt x="46" y="107"/>
                  <a:pt x="46" y="104"/>
                </a:cubicBezTo>
                <a:cubicBezTo>
                  <a:pt x="47" y="102"/>
                  <a:pt x="48" y="99"/>
                  <a:pt x="50" y="95"/>
                </a:cubicBezTo>
                <a:cubicBezTo>
                  <a:pt x="52" y="91"/>
                  <a:pt x="54" y="87"/>
                  <a:pt x="56" y="84"/>
                </a:cubicBezTo>
                <a:cubicBezTo>
                  <a:pt x="73" y="68"/>
                  <a:pt x="73" y="68"/>
                  <a:pt x="73" y="68"/>
                </a:cubicBezTo>
                <a:cubicBezTo>
                  <a:pt x="84" y="48"/>
                  <a:pt x="89" y="32"/>
                  <a:pt x="89" y="18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1"/>
                  <a:pt x="92" y="0"/>
                  <a:pt x="97" y="0"/>
                </a:cubicBezTo>
                <a:cubicBezTo>
                  <a:pt x="107" y="0"/>
                  <a:pt x="114" y="6"/>
                  <a:pt x="117" y="1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49"/>
                  <a:pt x="118" y="56"/>
                  <a:pt x="114" y="59"/>
                </a:cubicBezTo>
                <a:cubicBezTo>
                  <a:pt x="112" y="75"/>
                  <a:pt x="111" y="85"/>
                  <a:pt x="109" y="89"/>
                </a:cubicBezTo>
                <a:cubicBezTo>
                  <a:pt x="108" y="93"/>
                  <a:pt x="110" y="97"/>
                  <a:pt x="113" y="100"/>
                </a:cubicBezTo>
                <a:cubicBezTo>
                  <a:pt x="116" y="104"/>
                  <a:pt x="119" y="106"/>
                  <a:pt x="122" y="107"/>
                </a:cubicBezTo>
                <a:cubicBezTo>
                  <a:pt x="124" y="107"/>
                  <a:pt x="126" y="107"/>
                  <a:pt x="126" y="107"/>
                </a:cubicBezTo>
                <a:cubicBezTo>
                  <a:pt x="127" y="107"/>
                  <a:pt x="129" y="107"/>
                  <a:pt x="131" y="107"/>
                </a:cubicBezTo>
                <a:cubicBezTo>
                  <a:pt x="133" y="107"/>
                  <a:pt x="134" y="107"/>
                  <a:pt x="136" y="107"/>
                </a:cubicBezTo>
                <a:cubicBezTo>
                  <a:pt x="138" y="107"/>
                  <a:pt x="139" y="106"/>
                  <a:pt x="141" y="106"/>
                </a:cubicBezTo>
                <a:cubicBezTo>
                  <a:pt x="143" y="105"/>
                  <a:pt x="147" y="104"/>
                  <a:pt x="152" y="103"/>
                </a:cubicBezTo>
                <a:cubicBezTo>
                  <a:pt x="158" y="101"/>
                  <a:pt x="162" y="100"/>
                  <a:pt x="164" y="99"/>
                </a:cubicBezTo>
                <a:cubicBezTo>
                  <a:pt x="173" y="97"/>
                  <a:pt x="181" y="97"/>
                  <a:pt x="188" y="98"/>
                </a:cubicBezTo>
                <a:cubicBezTo>
                  <a:pt x="191" y="99"/>
                  <a:pt x="195" y="100"/>
                  <a:pt x="198" y="101"/>
                </a:cubicBezTo>
                <a:cubicBezTo>
                  <a:pt x="202" y="103"/>
                  <a:pt x="204" y="104"/>
                  <a:pt x="205" y="106"/>
                </a:cubicBezTo>
                <a:cubicBezTo>
                  <a:pt x="205" y="106"/>
                  <a:pt x="205" y="107"/>
                  <a:pt x="206" y="109"/>
                </a:cubicBezTo>
                <a:cubicBezTo>
                  <a:pt x="207" y="111"/>
                  <a:pt x="207" y="112"/>
                  <a:pt x="207" y="112"/>
                </a:cubicBezTo>
                <a:cubicBezTo>
                  <a:pt x="207" y="112"/>
                  <a:pt x="207" y="113"/>
                  <a:pt x="208" y="115"/>
                </a:cubicBezTo>
                <a:cubicBezTo>
                  <a:pt x="208" y="116"/>
                  <a:pt x="209" y="118"/>
                  <a:pt x="208" y="118"/>
                </a:cubicBezTo>
                <a:cubicBezTo>
                  <a:pt x="208" y="119"/>
                  <a:pt x="208" y="120"/>
                  <a:pt x="208" y="123"/>
                </a:cubicBezTo>
                <a:cubicBezTo>
                  <a:pt x="208" y="125"/>
                  <a:pt x="206" y="129"/>
                  <a:pt x="203" y="136"/>
                </a:cubicBezTo>
                <a:cubicBezTo>
                  <a:pt x="203" y="136"/>
                  <a:pt x="204" y="137"/>
                  <a:pt x="205" y="139"/>
                </a:cubicBezTo>
                <a:cubicBezTo>
                  <a:pt x="206" y="140"/>
                  <a:pt x="207" y="141"/>
                  <a:pt x="207" y="141"/>
                </a:cubicBezTo>
                <a:cubicBezTo>
                  <a:pt x="207" y="142"/>
                  <a:pt x="208" y="143"/>
                  <a:pt x="209" y="144"/>
                </a:cubicBezTo>
                <a:cubicBezTo>
                  <a:pt x="209" y="145"/>
                  <a:pt x="210" y="146"/>
                  <a:pt x="210" y="147"/>
                </a:cubicBezTo>
                <a:cubicBezTo>
                  <a:pt x="210" y="148"/>
                  <a:pt x="211" y="149"/>
                  <a:pt x="211" y="150"/>
                </a:cubicBezTo>
                <a:cubicBezTo>
                  <a:pt x="211" y="152"/>
                  <a:pt x="212" y="153"/>
                  <a:pt x="212" y="155"/>
                </a:cubicBezTo>
                <a:cubicBezTo>
                  <a:pt x="212" y="156"/>
                  <a:pt x="212" y="158"/>
                  <a:pt x="21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5" name="任意多边形: 形状 54"/>
          <p:cNvSpPr>
            <a:spLocks noChangeAspect="1"/>
          </p:cNvSpPr>
          <p:nvPr/>
        </p:nvSpPr>
        <p:spPr bwMode="auto">
          <a:xfrm>
            <a:off x="4018847" y="4097683"/>
            <a:ext cx="354291" cy="365205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2" name="任意多边形: 形状 51"/>
          <p:cNvSpPr>
            <a:spLocks noChangeAspect="1"/>
          </p:cNvSpPr>
          <p:nvPr/>
        </p:nvSpPr>
        <p:spPr bwMode="auto">
          <a:xfrm>
            <a:off x="3178120" y="1432647"/>
            <a:ext cx="365205" cy="335261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3" name="任意多边形: 形状 52"/>
          <p:cNvSpPr>
            <a:spLocks noChangeAspect="1"/>
          </p:cNvSpPr>
          <p:nvPr/>
        </p:nvSpPr>
        <p:spPr bwMode="auto">
          <a:xfrm>
            <a:off x="5122759" y="1162269"/>
            <a:ext cx="263220" cy="255061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57880" y="200199"/>
            <a:ext cx="261879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03679" y="1991023"/>
            <a:ext cx="1383996" cy="13839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137759" y="2330864"/>
            <a:ext cx="921556" cy="9215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5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 animBg="1"/>
      <p:bldP spid="55" grpId="0" animBg="1"/>
      <p:bldP spid="52" grpId="0" animBg="1"/>
      <p:bldP spid="5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6"/>
          <p:cNvSpPr>
            <a:spLocks/>
          </p:cNvSpPr>
          <p:nvPr/>
        </p:nvSpPr>
        <p:spPr bwMode="auto">
          <a:xfrm>
            <a:off x="3450798" y="1194598"/>
            <a:ext cx="2242406" cy="1065682"/>
          </a:xfrm>
          <a:custGeom>
            <a:avLst/>
            <a:gdLst>
              <a:gd name="connsiteX0" fmla="*/ 1141754 w 4807214"/>
              <a:gd name="connsiteY0" fmla="*/ 0 h 2284583"/>
              <a:gd name="connsiteX1" fmla="*/ 1482657 w 4807214"/>
              <a:gd name="connsiteY1" fmla="*/ 142363 h 2284583"/>
              <a:gd name="connsiteX2" fmla="*/ 1837912 w 4807214"/>
              <a:gd name="connsiteY2" fmla="*/ 498418 h 2284583"/>
              <a:gd name="connsiteX3" fmla="*/ 1884770 w 4807214"/>
              <a:gd name="connsiteY3" fmla="*/ 545381 h 2284583"/>
              <a:gd name="connsiteX4" fmla="*/ 1887979 w 4807214"/>
              <a:gd name="connsiteY4" fmla="*/ 548595 h 2284583"/>
              <a:gd name="connsiteX5" fmla="*/ 2202332 w 4807214"/>
              <a:gd name="connsiteY5" fmla="*/ 863423 h 2284583"/>
              <a:gd name="connsiteX6" fmla="*/ 2603030 w 4807214"/>
              <a:gd name="connsiteY6" fmla="*/ 863423 h 2284583"/>
              <a:gd name="connsiteX7" fmla="*/ 3068706 w 4807214"/>
              <a:gd name="connsiteY7" fmla="*/ 397045 h 2284583"/>
              <a:gd name="connsiteX8" fmla="*/ 3071483 w 4807214"/>
              <a:gd name="connsiteY8" fmla="*/ 397045 h 2284583"/>
              <a:gd name="connsiteX9" fmla="*/ 3079823 w 4807214"/>
              <a:gd name="connsiteY9" fmla="*/ 388773 h 2284583"/>
              <a:gd name="connsiteX10" fmla="*/ 3328250 w 4807214"/>
              <a:gd name="connsiteY10" fmla="*/ 142363 h 2284583"/>
              <a:gd name="connsiteX11" fmla="*/ 4010224 w 4807214"/>
              <a:gd name="connsiteY11" fmla="*/ 142363 h 2284583"/>
              <a:gd name="connsiteX12" fmla="*/ 4665136 w 4807214"/>
              <a:gd name="connsiteY12" fmla="*/ 798587 h 2284583"/>
              <a:gd name="connsiteX13" fmla="*/ 4665136 w 4807214"/>
              <a:gd name="connsiteY13" fmla="*/ 1481929 h 2284583"/>
              <a:gd name="connsiteX14" fmla="*/ 4010224 w 4807214"/>
              <a:gd name="connsiteY14" fmla="*/ 2143576 h 2284583"/>
              <a:gd name="connsiteX15" fmla="*/ 3701712 w 4807214"/>
              <a:gd name="connsiteY15" fmla="*/ 2284583 h 2284583"/>
              <a:gd name="connsiteX16" fmla="*/ 3701712 w 4807214"/>
              <a:gd name="connsiteY16" fmla="*/ 2089343 h 2284583"/>
              <a:gd name="connsiteX17" fmla="*/ 3869499 w 4807214"/>
              <a:gd name="connsiteY17" fmla="*/ 2007993 h 2284583"/>
              <a:gd name="connsiteX18" fmla="*/ 4529824 w 4807214"/>
              <a:gd name="connsiteY18" fmla="*/ 1346345 h 2284583"/>
              <a:gd name="connsiteX19" fmla="*/ 4529824 w 4807214"/>
              <a:gd name="connsiteY19" fmla="*/ 939594 h 2284583"/>
              <a:gd name="connsiteX20" fmla="*/ 3869499 w 4807214"/>
              <a:gd name="connsiteY20" fmla="*/ 277946 h 2284583"/>
              <a:gd name="connsiteX21" fmla="*/ 3463562 w 4807214"/>
              <a:gd name="connsiteY21" fmla="*/ 277946 h 2284583"/>
              <a:gd name="connsiteX22" fmla="*/ 3073862 w 4807214"/>
              <a:gd name="connsiteY22" fmla="*/ 673851 h 2284583"/>
              <a:gd name="connsiteX23" fmla="*/ 3069465 w 4807214"/>
              <a:gd name="connsiteY23" fmla="*/ 673851 h 2284583"/>
              <a:gd name="connsiteX24" fmla="*/ 3068473 w 4807214"/>
              <a:gd name="connsiteY24" fmla="*/ 673851 h 2284583"/>
              <a:gd name="connsiteX25" fmla="*/ 3022475 w 4807214"/>
              <a:gd name="connsiteY25" fmla="*/ 719918 h 2284583"/>
              <a:gd name="connsiteX26" fmla="*/ 2743816 w 4807214"/>
              <a:gd name="connsiteY26" fmla="*/ 998997 h 2284583"/>
              <a:gd name="connsiteX27" fmla="*/ 2402681 w 4807214"/>
              <a:gd name="connsiteY27" fmla="*/ 1139995 h 2284583"/>
              <a:gd name="connsiteX28" fmla="*/ 2061547 w 4807214"/>
              <a:gd name="connsiteY28" fmla="*/ 998997 h 2284583"/>
              <a:gd name="connsiteX29" fmla="*/ 1460500 w 4807214"/>
              <a:gd name="connsiteY29" fmla="*/ 397045 h 2284583"/>
              <a:gd name="connsiteX30" fmla="*/ 1464581 w 4807214"/>
              <a:gd name="connsiteY30" fmla="*/ 397045 h 2284583"/>
              <a:gd name="connsiteX31" fmla="*/ 1415958 w 4807214"/>
              <a:gd name="connsiteY31" fmla="*/ 347636 h 2284583"/>
              <a:gd name="connsiteX32" fmla="*/ 1347378 w 4807214"/>
              <a:gd name="connsiteY32" fmla="*/ 277946 h 2284583"/>
              <a:gd name="connsiteX33" fmla="*/ 941541 w 4807214"/>
              <a:gd name="connsiteY33" fmla="*/ 277946 h 2284583"/>
              <a:gd name="connsiteX34" fmla="*/ 281380 w 4807214"/>
              <a:gd name="connsiteY34" fmla="*/ 939594 h 2284583"/>
              <a:gd name="connsiteX35" fmla="*/ 200213 w 4807214"/>
              <a:gd name="connsiteY35" fmla="*/ 1140258 h 2284583"/>
              <a:gd name="connsiteX36" fmla="*/ 281380 w 4807214"/>
              <a:gd name="connsiteY36" fmla="*/ 1346345 h 2284583"/>
              <a:gd name="connsiteX37" fmla="*/ 941541 w 4807214"/>
              <a:gd name="connsiteY37" fmla="*/ 2007993 h 2284583"/>
              <a:gd name="connsiteX38" fmla="*/ 1141754 w 4807214"/>
              <a:gd name="connsiteY38" fmla="*/ 2089343 h 2284583"/>
              <a:gd name="connsiteX39" fmla="*/ 1141754 w 4807214"/>
              <a:gd name="connsiteY39" fmla="*/ 2284583 h 2284583"/>
              <a:gd name="connsiteX40" fmla="*/ 800851 w 4807214"/>
              <a:gd name="connsiteY40" fmla="*/ 2143576 h 2284583"/>
              <a:gd name="connsiteX41" fmla="*/ 140690 w 4807214"/>
              <a:gd name="connsiteY41" fmla="*/ 1481929 h 2284583"/>
              <a:gd name="connsiteX42" fmla="*/ 0 w 4807214"/>
              <a:gd name="connsiteY42" fmla="*/ 1140258 h 2284583"/>
              <a:gd name="connsiteX43" fmla="*/ 140690 w 4807214"/>
              <a:gd name="connsiteY43" fmla="*/ 798587 h 2284583"/>
              <a:gd name="connsiteX44" fmla="*/ 800851 w 4807214"/>
              <a:gd name="connsiteY44" fmla="*/ 142363 h 2284583"/>
              <a:gd name="connsiteX45" fmla="*/ 1141754 w 4807214"/>
              <a:gd name="connsiteY45" fmla="*/ 0 h 228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07214" h="2284583">
                <a:moveTo>
                  <a:pt x="1141754" y="0"/>
                </a:moveTo>
                <a:cubicBezTo>
                  <a:pt x="1264857" y="0"/>
                  <a:pt x="1387961" y="47454"/>
                  <a:pt x="1482657" y="142363"/>
                </a:cubicBezTo>
                <a:cubicBezTo>
                  <a:pt x="1482657" y="142363"/>
                  <a:pt x="1482657" y="142363"/>
                  <a:pt x="1837912" y="498418"/>
                </a:cubicBezTo>
                <a:lnTo>
                  <a:pt x="1884770" y="545381"/>
                </a:lnTo>
                <a:lnTo>
                  <a:pt x="1887979" y="548595"/>
                </a:lnTo>
                <a:cubicBezTo>
                  <a:pt x="1956761" y="617481"/>
                  <a:pt x="2056809" y="717680"/>
                  <a:pt x="2202332" y="863423"/>
                </a:cubicBezTo>
                <a:cubicBezTo>
                  <a:pt x="2310629" y="971882"/>
                  <a:pt x="2494733" y="971882"/>
                  <a:pt x="2603030" y="863423"/>
                </a:cubicBezTo>
                <a:lnTo>
                  <a:pt x="3068706" y="397045"/>
                </a:lnTo>
                <a:lnTo>
                  <a:pt x="3071483" y="397045"/>
                </a:lnTo>
                <a:lnTo>
                  <a:pt x="3079823" y="388773"/>
                </a:lnTo>
                <a:cubicBezTo>
                  <a:pt x="3146149" y="322986"/>
                  <a:pt x="3227780" y="242017"/>
                  <a:pt x="3328250" y="142363"/>
                </a:cubicBezTo>
                <a:cubicBezTo>
                  <a:pt x="3512275" y="-47454"/>
                  <a:pt x="3820787" y="-47454"/>
                  <a:pt x="4010224" y="142363"/>
                </a:cubicBezTo>
                <a:cubicBezTo>
                  <a:pt x="4010224" y="142363"/>
                  <a:pt x="4010224" y="142363"/>
                  <a:pt x="4665136" y="798587"/>
                </a:cubicBezTo>
                <a:cubicBezTo>
                  <a:pt x="4854574" y="988404"/>
                  <a:pt x="4854574" y="1297535"/>
                  <a:pt x="4665136" y="1481929"/>
                </a:cubicBezTo>
                <a:cubicBezTo>
                  <a:pt x="4665136" y="1481929"/>
                  <a:pt x="4665136" y="1481929"/>
                  <a:pt x="4010224" y="2143576"/>
                </a:cubicBezTo>
                <a:cubicBezTo>
                  <a:pt x="3923624" y="2230350"/>
                  <a:pt x="3809962" y="2279160"/>
                  <a:pt x="3701712" y="2284583"/>
                </a:cubicBezTo>
                <a:cubicBezTo>
                  <a:pt x="3701712" y="2284583"/>
                  <a:pt x="3701712" y="2284583"/>
                  <a:pt x="3701712" y="2089343"/>
                </a:cubicBezTo>
                <a:cubicBezTo>
                  <a:pt x="3761249" y="2078496"/>
                  <a:pt x="3820787" y="2051379"/>
                  <a:pt x="3869499" y="2007993"/>
                </a:cubicBezTo>
                <a:cubicBezTo>
                  <a:pt x="3869499" y="2007993"/>
                  <a:pt x="3869499" y="2007993"/>
                  <a:pt x="4529824" y="1346345"/>
                </a:cubicBezTo>
                <a:cubicBezTo>
                  <a:pt x="4638074" y="1232455"/>
                  <a:pt x="4638074" y="1053485"/>
                  <a:pt x="4529824" y="939594"/>
                </a:cubicBezTo>
                <a:cubicBezTo>
                  <a:pt x="4529824" y="939594"/>
                  <a:pt x="4529824" y="939594"/>
                  <a:pt x="3869499" y="277946"/>
                </a:cubicBezTo>
                <a:cubicBezTo>
                  <a:pt x="3755837" y="169480"/>
                  <a:pt x="3577225" y="169480"/>
                  <a:pt x="3463562" y="277946"/>
                </a:cubicBezTo>
                <a:cubicBezTo>
                  <a:pt x="3463562" y="277946"/>
                  <a:pt x="3463562" y="277946"/>
                  <a:pt x="3073862" y="673851"/>
                </a:cubicBezTo>
                <a:cubicBezTo>
                  <a:pt x="3073862" y="673851"/>
                  <a:pt x="3073862" y="673851"/>
                  <a:pt x="3069465" y="673851"/>
                </a:cubicBezTo>
                <a:lnTo>
                  <a:pt x="3068473" y="673851"/>
                </a:lnTo>
                <a:lnTo>
                  <a:pt x="3022475" y="719918"/>
                </a:lnTo>
                <a:cubicBezTo>
                  <a:pt x="2948078" y="794428"/>
                  <a:pt x="2856512" y="886131"/>
                  <a:pt x="2743816" y="998997"/>
                </a:cubicBezTo>
                <a:cubicBezTo>
                  <a:pt x="2651764" y="1096611"/>
                  <a:pt x="2527222" y="1139995"/>
                  <a:pt x="2402681" y="1139995"/>
                </a:cubicBezTo>
                <a:cubicBezTo>
                  <a:pt x="2278140" y="1139995"/>
                  <a:pt x="2153599" y="1096611"/>
                  <a:pt x="2061547" y="998997"/>
                </a:cubicBezTo>
                <a:cubicBezTo>
                  <a:pt x="2061547" y="998997"/>
                  <a:pt x="2061547" y="998997"/>
                  <a:pt x="1460500" y="397045"/>
                </a:cubicBezTo>
                <a:lnTo>
                  <a:pt x="1464581" y="397045"/>
                </a:lnTo>
                <a:lnTo>
                  <a:pt x="1415958" y="347636"/>
                </a:lnTo>
                <a:cubicBezTo>
                  <a:pt x="1394556" y="325888"/>
                  <a:pt x="1371728" y="302690"/>
                  <a:pt x="1347378" y="277946"/>
                </a:cubicBezTo>
                <a:cubicBezTo>
                  <a:pt x="1233743" y="169480"/>
                  <a:pt x="1049764" y="169480"/>
                  <a:pt x="941541" y="277946"/>
                </a:cubicBezTo>
                <a:cubicBezTo>
                  <a:pt x="941541" y="277946"/>
                  <a:pt x="941541" y="277946"/>
                  <a:pt x="281380" y="939594"/>
                </a:cubicBezTo>
                <a:cubicBezTo>
                  <a:pt x="227268" y="993828"/>
                  <a:pt x="200213" y="1064331"/>
                  <a:pt x="200213" y="1140258"/>
                </a:cubicBezTo>
                <a:cubicBezTo>
                  <a:pt x="200213" y="1221608"/>
                  <a:pt x="227268" y="1292112"/>
                  <a:pt x="281380" y="1346345"/>
                </a:cubicBezTo>
                <a:cubicBezTo>
                  <a:pt x="281380" y="1346345"/>
                  <a:pt x="281380" y="1346345"/>
                  <a:pt x="941541" y="2007993"/>
                </a:cubicBezTo>
                <a:cubicBezTo>
                  <a:pt x="995652" y="2062226"/>
                  <a:pt x="1071409" y="2089343"/>
                  <a:pt x="1141754" y="2089343"/>
                </a:cubicBezTo>
                <a:cubicBezTo>
                  <a:pt x="1141754" y="2089343"/>
                  <a:pt x="1141754" y="2089343"/>
                  <a:pt x="1141754" y="2284583"/>
                </a:cubicBezTo>
                <a:cubicBezTo>
                  <a:pt x="1017297" y="2284583"/>
                  <a:pt x="898252" y="2241196"/>
                  <a:pt x="800851" y="2143576"/>
                </a:cubicBezTo>
                <a:cubicBezTo>
                  <a:pt x="800851" y="2143576"/>
                  <a:pt x="800851" y="2143576"/>
                  <a:pt x="140690" y="1481929"/>
                </a:cubicBezTo>
                <a:cubicBezTo>
                  <a:pt x="54111" y="1395155"/>
                  <a:pt x="0" y="1270418"/>
                  <a:pt x="0" y="1140258"/>
                </a:cubicBezTo>
                <a:cubicBezTo>
                  <a:pt x="0" y="1015521"/>
                  <a:pt x="54111" y="890784"/>
                  <a:pt x="140690" y="798587"/>
                </a:cubicBezTo>
                <a:cubicBezTo>
                  <a:pt x="140690" y="798587"/>
                  <a:pt x="140690" y="798587"/>
                  <a:pt x="800851" y="142363"/>
                </a:cubicBezTo>
                <a:cubicBezTo>
                  <a:pt x="895546" y="47454"/>
                  <a:pt x="1018650" y="0"/>
                  <a:pt x="11417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" name="Freeform: Shape 37"/>
          <p:cNvSpPr>
            <a:spLocks/>
          </p:cNvSpPr>
          <p:nvPr/>
        </p:nvSpPr>
        <p:spPr bwMode="auto">
          <a:xfrm flipV="1">
            <a:off x="3450798" y="2901897"/>
            <a:ext cx="2242406" cy="1065682"/>
          </a:xfrm>
          <a:custGeom>
            <a:avLst/>
            <a:gdLst>
              <a:gd name="connsiteX0" fmla="*/ 1141754 w 4807214"/>
              <a:gd name="connsiteY0" fmla="*/ 0 h 2284583"/>
              <a:gd name="connsiteX1" fmla="*/ 1482657 w 4807214"/>
              <a:gd name="connsiteY1" fmla="*/ 142363 h 2284583"/>
              <a:gd name="connsiteX2" fmla="*/ 1837912 w 4807214"/>
              <a:gd name="connsiteY2" fmla="*/ 498418 h 2284583"/>
              <a:gd name="connsiteX3" fmla="*/ 1884770 w 4807214"/>
              <a:gd name="connsiteY3" fmla="*/ 545381 h 2284583"/>
              <a:gd name="connsiteX4" fmla="*/ 1887979 w 4807214"/>
              <a:gd name="connsiteY4" fmla="*/ 548595 h 2284583"/>
              <a:gd name="connsiteX5" fmla="*/ 2202332 w 4807214"/>
              <a:gd name="connsiteY5" fmla="*/ 863423 h 2284583"/>
              <a:gd name="connsiteX6" fmla="*/ 2603030 w 4807214"/>
              <a:gd name="connsiteY6" fmla="*/ 863423 h 2284583"/>
              <a:gd name="connsiteX7" fmla="*/ 3068706 w 4807214"/>
              <a:gd name="connsiteY7" fmla="*/ 397045 h 2284583"/>
              <a:gd name="connsiteX8" fmla="*/ 3071483 w 4807214"/>
              <a:gd name="connsiteY8" fmla="*/ 397045 h 2284583"/>
              <a:gd name="connsiteX9" fmla="*/ 3079823 w 4807214"/>
              <a:gd name="connsiteY9" fmla="*/ 388773 h 2284583"/>
              <a:gd name="connsiteX10" fmla="*/ 3328250 w 4807214"/>
              <a:gd name="connsiteY10" fmla="*/ 142363 h 2284583"/>
              <a:gd name="connsiteX11" fmla="*/ 4010224 w 4807214"/>
              <a:gd name="connsiteY11" fmla="*/ 142363 h 2284583"/>
              <a:gd name="connsiteX12" fmla="*/ 4665136 w 4807214"/>
              <a:gd name="connsiteY12" fmla="*/ 798587 h 2284583"/>
              <a:gd name="connsiteX13" fmla="*/ 4665136 w 4807214"/>
              <a:gd name="connsiteY13" fmla="*/ 1481929 h 2284583"/>
              <a:gd name="connsiteX14" fmla="*/ 4010224 w 4807214"/>
              <a:gd name="connsiteY14" fmla="*/ 2143576 h 2284583"/>
              <a:gd name="connsiteX15" fmla="*/ 3701712 w 4807214"/>
              <a:gd name="connsiteY15" fmla="*/ 2284583 h 2284583"/>
              <a:gd name="connsiteX16" fmla="*/ 3701712 w 4807214"/>
              <a:gd name="connsiteY16" fmla="*/ 2089343 h 2284583"/>
              <a:gd name="connsiteX17" fmla="*/ 3869499 w 4807214"/>
              <a:gd name="connsiteY17" fmla="*/ 2007993 h 2284583"/>
              <a:gd name="connsiteX18" fmla="*/ 4529824 w 4807214"/>
              <a:gd name="connsiteY18" fmla="*/ 1346345 h 2284583"/>
              <a:gd name="connsiteX19" fmla="*/ 4529824 w 4807214"/>
              <a:gd name="connsiteY19" fmla="*/ 939594 h 2284583"/>
              <a:gd name="connsiteX20" fmla="*/ 3869499 w 4807214"/>
              <a:gd name="connsiteY20" fmla="*/ 277946 h 2284583"/>
              <a:gd name="connsiteX21" fmla="*/ 3463562 w 4807214"/>
              <a:gd name="connsiteY21" fmla="*/ 277946 h 2284583"/>
              <a:gd name="connsiteX22" fmla="*/ 3073862 w 4807214"/>
              <a:gd name="connsiteY22" fmla="*/ 673851 h 2284583"/>
              <a:gd name="connsiteX23" fmla="*/ 3069465 w 4807214"/>
              <a:gd name="connsiteY23" fmla="*/ 673851 h 2284583"/>
              <a:gd name="connsiteX24" fmla="*/ 3068473 w 4807214"/>
              <a:gd name="connsiteY24" fmla="*/ 673851 h 2284583"/>
              <a:gd name="connsiteX25" fmla="*/ 3022475 w 4807214"/>
              <a:gd name="connsiteY25" fmla="*/ 719918 h 2284583"/>
              <a:gd name="connsiteX26" fmla="*/ 2743816 w 4807214"/>
              <a:gd name="connsiteY26" fmla="*/ 998997 h 2284583"/>
              <a:gd name="connsiteX27" fmla="*/ 2402681 w 4807214"/>
              <a:gd name="connsiteY27" fmla="*/ 1139995 h 2284583"/>
              <a:gd name="connsiteX28" fmla="*/ 2061547 w 4807214"/>
              <a:gd name="connsiteY28" fmla="*/ 998997 h 2284583"/>
              <a:gd name="connsiteX29" fmla="*/ 1460500 w 4807214"/>
              <a:gd name="connsiteY29" fmla="*/ 397045 h 2284583"/>
              <a:gd name="connsiteX30" fmla="*/ 1464581 w 4807214"/>
              <a:gd name="connsiteY30" fmla="*/ 397045 h 2284583"/>
              <a:gd name="connsiteX31" fmla="*/ 1415958 w 4807214"/>
              <a:gd name="connsiteY31" fmla="*/ 347636 h 2284583"/>
              <a:gd name="connsiteX32" fmla="*/ 1347378 w 4807214"/>
              <a:gd name="connsiteY32" fmla="*/ 277946 h 2284583"/>
              <a:gd name="connsiteX33" fmla="*/ 941541 w 4807214"/>
              <a:gd name="connsiteY33" fmla="*/ 277946 h 2284583"/>
              <a:gd name="connsiteX34" fmla="*/ 281380 w 4807214"/>
              <a:gd name="connsiteY34" fmla="*/ 939594 h 2284583"/>
              <a:gd name="connsiteX35" fmla="*/ 200213 w 4807214"/>
              <a:gd name="connsiteY35" fmla="*/ 1140258 h 2284583"/>
              <a:gd name="connsiteX36" fmla="*/ 281380 w 4807214"/>
              <a:gd name="connsiteY36" fmla="*/ 1346345 h 2284583"/>
              <a:gd name="connsiteX37" fmla="*/ 941541 w 4807214"/>
              <a:gd name="connsiteY37" fmla="*/ 2007993 h 2284583"/>
              <a:gd name="connsiteX38" fmla="*/ 1141754 w 4807214"/>
              <a:gd name="connsiteY38" fmla="*/ 2089343 h 2284583"/>
              <a:gd name="connsiteX39" fmla="*/ 1141754 w 4807214"/>
              <a:gd name="connsiteY39" fmla="*/ 2284583 h 2284583"/>
              <a:gd name="connsiteX40" fmla="*/ 800851 w 4807214"/>
              <a:gd name="connsiteY40" fmla="*/ 2143576 h 2284583"/>
              <a:gd name="connsiteX41" fmla="*/ 140690 w 4807214"/>
              <a:gd name="connsiteY41" fmla="*/ 1481929 h 2284583"/>
              <a:gd name="connsiteX42" fmla="*/ 0 w 4807214"/>
              <a:gd name="connsiteY42" fmla="*/ 1140258 h 2284583"/>
              <a:gd name="connsiteX43" fmla="*/ 140690 w 4807214"/>
              <a:gd name="connsiteY43" fmla="*/ 798587 h 2284583"/>
              <a:gd name="connsiteX44" fmla="*/ 800851 w 4807214"/>
              <a:gd name="connsiteY44" fmla="*/ 142363 h 2284583"/>
              <a:gd name="connsiteX45" fmla="*/ 1141754 w 4807214"/>
              <a:gd name="connsiteY45" fmla="*/ 0 h 228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07214" h="2284583">
                <a:moveTo>
                  <a:pt x="1141754" y="0"/>
                </a:moveTo>
                <a:cubicBezTo>
                  <a:pt x="1264857" y="0"/>
                  <a:pt x="1387961" y="47454"/>
                  <a:pt x="1482657" y="142363"/>
                </a:cubicBezTo>
                <a:cubicBezTo>
                  <a:pt x="1482657" y="142363"/>
                  <a:pt x="1482657" y="142363"/>
                  <a:pt x="1837912" y="498418"/>
                </a:cubicBezTo>
                <a:lnTo>
                  <a:pt x="1884770" y="545381"/>
                </a:lnTo>
                <a:lnTo>
                  <a:pt x="1887979" y="548595"/>
                </a:lnTo>
                <a:cubicBezTo>
                  <a:pt x="1956761" y="617481"/>
                  <a:pt x="2056809" y="717680"/>
                  <a:pt x="2202332" y="863423"/>
                </a:cubicBezTo>
                <a:cubicBezTo>
                  <a:pt x="2310629" y="971882"/>
                  <a:pt x="2494733" y="971882"/>
                  <a:pt x="2603030" y="863423"/>
                </a:cubicBezTo>
                <a:lnTo>
                  <a:pt x="3068706" y="397045"/>
                </a:lnTo>
                <a:lnTo>
                  <a:pt x="3071483" y="397045"/>
                </a:lnTo>
                <a:lnTo>
                  <a:pt x="3079823" y="388773"/>
                </a:lnTo>
                <a:cubicBezTo>
                  <a:pt x="3146149" y="322986"/>
                  <a:pt x="3227780" y="242017"/>
                  <a:pt x="3328250" y="142363"/>
                </a:cubicBezTo>
                <a:cubicBezTo>
                  <a:pt x="3512275" y="-47454"/>
                  <a:pt x="3820787" y="-47454"/>
                  <a:pt x="4010224" y="142363"/>
                </a:cubicBezTo>
                <a:cubicBezTo>
                  <a:pt x="4010224" y="142363"/>
                  <a:pt x="4010224" y="142363"/>
                  <a:pt x="4665136" y="798587"/>
                </a:cubicBezTo>
                <a:cubicBezTo>
                  <a:pt x="4854574" y="988404"/>
                  <a:pt x="4854574" y="1297535"/>
                  <a:pt x="4665136" y="1481929"/>
                </a:cubicBezTo>
                <a:cubicBezTo>
                  <a:pt x="4665136" y="1481929"/>
                  <a:pt x="4665136" y="1481929"/>
                  <a:pt x="4010224" y="2143576"/>
                </a:cubicBezTo>
                <a:cubicBezTo>
                  <a:pt x="3923624" y="2230350"/>
                  <a:pt x="3809962" y="2279160"/>
                  <a:pt x="3701712" y="2284583"/>
                </a:cubicBezTo>
                <a:cubicBezTo>
                  <a:pt x="3701712" y="2284583"/>
                  <a:pt x="3701712" y="2284583"/>
                  <a:pt x="3701712" y="2089343"/>
                </a:cubicBezTo>
                <a:cubicBezTo>
                  <a:pt x="3761249" y="2078496"/>
                  <a:pt x="3820787" y="2051379"/>
                  <a:pt x="3869499" y="2007993"/>
                </a:cubicBezTo>
                <a:cubicBezTo>
                  <a:pt x="3869499" y="2007993"/>
                  <a:pt x="3869499" y="2007993"/>
                  <a:pt x="4529824" y="1346345"/>
                </a:cubicBezTo>
                <a:cubicBezTo>
                  <a:pt x="4638074" y="1232455"/>
                  <a:pt x="4638074" y="1053485"/>
                  <a:pt x="4529824" y="939594"/>
                </a:cubicBezTo>
                <a:cubicBezTo>
                  <a:pt x="4529824" y="939594"/>
                  <a:pt x="4529824" y="939594"/>
                  <a:pt x="3869499" y="277946"/>
                </a:cubicBezTo>
                <a:cubicBezTo>
                  <a:pt x="3755837" y="169480"/>
                  <a:pt x="3577225" y="169480"/>
                  <a:pt x="3463562" y="277946"/>
                </a:cubicBezTo>
                <a:cubicBezTo>
                  <a:pt x="3463562" y="277946"/>
                  <a:pt x="3463562" y="277946"/>
                  <a:pt x="3073862" y="673851"/>
                </a:cubicBezTo>
                <a:cubicBezTo>
                  <a:pt x="3073862" y="673851"/>
                  <a:pt x="3073862" y="673851"/>
                  <a:pt x="3069465" y="673851"/>
                </a:cubicBezTo>
                <a:lnTo>
                  <a:pt x="3068473" y="673851"/>
                </a:lnTo>
                <a:lnTo>
                  <a:pt x="3022475" y="719918"/>
                </a:lnTo>
                <a:cubicBezTo>
                  <a:pt x="2948078" y="794428"/>
                  <a:pt x="2856512" y="886131"/>
                  <a:pt x="2743816" y="998997"/>
                </a:cubicBezTo>
                <a:cubicBezTo>
                  <a:pt x="2651764" y="1096611"/>
                  <a:pt x="2527222" y="1139995"/>
                  <a:pt x="2402681" y="1139995"/>
                </a:cubicBezTo>
                <a:cubicBezTo>
                  <a:pt x="2278140" y="1139995"/>
                  <a:pt x="2153599" y="1096611"/>
                  <a:pt x="2061547" y="998997"/>
                </a:cubicBezTo>
                <a:cubicBezTo>
                  <a:pt x="2061547" y="998997"/>
                  <a:pt x="2061547" y="998997"/>
                  <a:pt x="1460500" y="397045"/>
                </a:cubicBezTo>
                <a:lnTo>
                  <a:pt x="1464581" y="397045"/>
                </a:lnTo>
                <a:lnTo>
                  <a:pt x="1415958" y="347636"/>
                </a:lnTo>
                <a:cubicBezTo>
                  <a:pt x="1394556" y="325888"/>
                  <a:pt x="1371728" y="302690"/>
                  <a:pt x="1347378" y="277946"/>
                </a:cubicBezTo>
                <a:cubicBezTo>
                  <a:pt x="1233743" y="169480"/>
                  <a:pt x="1049764" y="169480"/>
                  <a:pt x="941541" y="277946"/>
                </a:cubicBezTo>
                <a:cubicBezTo>
                  <a:pt x="941541" y="277946"/>
                  <a:pt x="941541" y="277946"/>
                  <a:pt x="281380" y="939594"/>
                </a:cubicBezTo>
                <a:cubicBezTo>
                  <a:pt x="227268" y="993828"/>
                  <a:pt x="200213" y="1064331"/>
                  <a:pt x="200213" y="1140258"/>
                </a:cubicBezTo>
                <a:cubicBezTo>
                  <a:pt x="200213" y="1221608"/>
                  <a:pt x="227268" y="1292112"/>
                  <a:pt x="281380" y="1346345"/>
                </a:cubicBezTo>
                <a:cubicBezTo>
                  <a:pt x="281380" y="1346345"/>
                  <a:pt x="281380" y="1346345"/>
                  <a:pt x="941541" y="2007993"/>
                </a:cubicBezTo>
                <a:cubicBezTo>
                  <a:pt x="995652" y="2062226"/>
                  <a:pt x="1071409" y="2089343"/>
                  <a:pt x="1141754" y="2089343"/>
                </a:cubicBezTo>
                <a:cubicBezTo>
                  <a:pt x="1141754" y="2089343"/>
                  <a:pt x="1141754" y="2089343"/>
                  <a:pt x="1141754" y="2284583"/>
                </a:cubicBezTo>
                <a:cubicBezTo>
                  <a:pt x="1017297" y="2284583"/>
                  <a:pt x="898252" y="2241196"/>
                  <a:pt x="800851" y="2143576"/>
                </a:cubicBezTo>
                <a:cubicBezTo>
                  <a:pt x="800851" y="2143576"/>
                  <a:pt x="800851" y="2143576"/>
                  <a:pt x="140690" y="1481929"/>
                </a:cubicBezTo>
                <a:cubicBezTo>
                  <a:pt x="54111" y="1395155"/>
                  <a:pt x="0" y="1270418"/>
                  <a:pt x="0" y="1140258"/>
                </a:cubicBezTo>
                <a:cubicBezTo>
                  <a:pt x="0" y="1015521"/>
                  <a:pt x="54111" y="890784"/>
                  <a:pt x="140690" y="798587"/>
                </a:cubicBezTo>
                <a:cubicBezTo>
                  <a:pt x="140690" y="798587"/>
                  <a:pt x="140690" y="798587"/>
                  <a:pt x="800851" y="142363"/>
                </a:cubicBezTo>
                <a:cubicBezTo>
                  <a:pt x="895546" y="47454"/>
                  <a:pt x="1018650" y="0"/>
                  <a:pt x="11417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6" name="Oval 38"/>
          <p:cNvSpPr/>
          <p:nvPr/>
        </p:nvSpPr>
        <p:spPr>
          <a:xfrm>
            <a:off x="4962710" y="1931036"/>
            <a:ext cx="582719" cy="582718"/>
          </a:xfrm>
          <a:prstGeom prst="ellipse">
            <a:avLst/>
          </a:prstGeom>
          <a:solidFill>
            <a:srgbClr val="768EA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</a:rPr>
              <a:t>Keywords</a:t>
            </a:r>
          </a:p>
        </p:txBody>
      </p:sp>
      <p:sp>
        <p:nvSpPr>
          <p:cNvPr id="7" name="Oval 39"/>
          <p:cNvSpPr/>
          <p:nvPr/>
        </p:nvSpPr>
        <p:spPr>
          <a:xfrm>
            <a:off x="3704672" y="1931036"/>
            <a:ext cx="582719" cy="58271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</a:rPr>
              <a:t>Keywords</a:t>
            </a:r>
          </a:p>
        </p:txBody>
      </p:sp>
      <p:sp>
        <p:nvSpPr>
          <p:cNvPr id="8" name="Oval 40"/>
          <p:cNvSpPr/>
          <p:nvPr/>
        </p:nvSpPr>
        <p:spPr>
          <a:xfrm>
            <a:off x="4962710" y="2610539"/>
            <a:ext cx="582719" cy="58271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</a:rPr>
              <a:t>Keywords</a:t>
            </a:r>
          </a:p>
        </p:txBody>
      </p:sp>
      <p:sp>
        <p:nvSpPr>
          <p:cNvPr id="9" name="Oval 41"/>
          <p:cNvSpPr/>
          <p:nvPr/>
        </p:nvSpPr>
        <p:spPr>
          <a:xfrm>
            <a:off x="3704672" y="2610539"/>
            <a:ext cx="582719" cy="582718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</a:rPr>
              <a:t>Keywords</a:t>
            </a:r>
          </a:p>
        </p:txBody>
      </p:sp>
      <p:grpSp>
        <p:nvGrpSpPr>
          <p:cNvPr id="11" name="Group 8"/>
          <p:cNvGrpSpPr/>
          <p:nvPr/>
        </p:nvGrpSpPr>
        <p:grpSpPr>
          <a:xfrm>
            <a:off x="1792091" y="1431140"/>
            <a:ext cx="1411006" cy="489815"/>
            <a:chOff x="609599" y="3139323"/>
            <a:chExt cx="2407615" cy="835777"/>
          </a:xfrm>
        </p:grpSpPr>
        <p:sp>
          <p:nvSpPr>
            <p:cNvPr id="22" name="TextBox 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3" name="Rectangle 1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11770" y="1431140"/>
            <a:ext cx="1440141" cy="489815"/>
            <a:chOff x="9029821" y="3139323"/>
            <a:chExt cx="2457329" cy="835777"/>
          </a:xfrm>
        </p:grpSpPr>
        <p:sp>
          <p:nvSpPr>
            <p:cNvPr id="20" name="TextBox 1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0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1" name="Rectangle 1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1792091" y="3197415"/>
            <a:ext cx="1411006" cy="489815"/>
            <a:chOff x="609599" y="3139323"/>
            <a:chExt cx="2407615" cy="835777"/>
          </a:xfrm>
        </p:grpSpPr>
        <p:sp>
          <p:nvSpPr>
            <p:cNvPr id="18" name="TextBox 16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5911770" y="3197415"/>
            <a:ext cx="1440141" cy="489815"/>
            <a:chOff x="9029821" y="3139323"/>
            <a:chExt cx="2457329" cy="835777"/>
          </a:xfrm>
        </p:grpSpPr>
        <p:sp>
          <p:nvSpPr>
            <p:cNvPr id="16" name="TextBox 19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0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86305" y="2242344"/>
            <a:ext cx="677489" cy="677488"/>
            <a:chOff x="4286305" y="2242344"/>
            <a:chExt cx="677489" cy="677488"/>
          </a:xfrm>
        </p:grpSpPr>
        <p:sp>
          <p:nvSpPr>
            <p:cNvPr id="10" name="Oval 42"/>
            <p:cNvSpPr/>
            <p:nvPr/>
          </p:nvSpPr>
          <p:spPr>
            <a:xfrm>
              <a:off x="4286305" y="2242344"/>
              <a:ext cx="677489" cy="6774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: Shape 21"/>
            <p:cNvSpPr>
              <a:spLocks/>
            </p:cNvSpPr>
            <p:nvPr/>
          </p:nvSpPr>
          <p:spPr bwMode="auto">
            <a:xfrm>
              <a:off x="4439585" y="2409503"/>
              <a:ext cx="370930" cy="343170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857880" y="200199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6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136107" y="1135856"/>
            <a:ext cx="2871788" cy="2871788"/>
            <a:chOff x="2531604" y="1302799"/>
            <a:chExt cx="3829050" cy="3829051"/>
          </a:xfrm>
        </p:grpSpPr>
        <p:sp>
          <p:nvSpPr>
            <p:cNvPr id="17" name="Freeform: Shape 4"/>
            <p:cNvSpPr>
              <a:spLocks/>
            </p:cNvSpPr>
            <p:nvPr/>
          </p:nvSpPr>
          <p:spPr bwMode="auto">
            <a:xfrm>
              <a:off x="2534779" y="1352805"/>
              <a:ext cx="1593850" cy="2183606"/>
            </a:xfrm>
            <a:custGeom>
              <a:avLst/>
              <a:gdLst>
                <a:gd name="T0" fmla="*/ 19786 w 21600"/>
                <a:gd name="T1" fmla="*/ 18395 h 21600"/>
                <a:gd name="T2" fmla="*/ 19870 w 21600"/>
                <a:gd name="T3" fmla="*/ 17656 h 21600"/>
                <a:gd name="T4" fmla="*/ 19870 w 21600"/>
                <a:gd name="T5" fmla="*/ 0 h 21600"/>
                <a:gd name="T6" fmla="*/ 0 w 21600"/>
                <a:gd name="T7" fmla="*/ 18395 h 21600"/>
                <a:gd name="T8" fmla="*/ 380 w 21600"/>
                <a:gd name="T9" fmla="*/ 21600 h 21600"/>
                <a:gd name="T10" fmla="*/ 21600 w 21600"/>
                <a:gd name="T11" fmla="*/ 21600 h 21600"/>
                <a:gd name="T12" fmla="*/ 19786 w 21600"/>
                <a:gd name="T13" fmla="*/ 18395 h 21600"/>
                <a:gd name="T14" fmla="*/ 19786 w 21600"/>
                <a:gd name="T15" fmla="*/ 183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9786" y="18395"/>
                  </a:moveTo>
                  <a:cubicBezTo>
                    <a:pt x="19786" y="18149"/>
                    <a:pt x="19786" y="17902"/>
                    <a:pt x="19870" y="17656"/>
                  </a:cubicBezTo>
                  <a:cubicBezTo>
                    <a:pt x="19870" y="0"/>
                    <a:pt x="19870" y="0"/>
                    <a:pt x="19870" y="0"/>
                  </a:cubicBezTo>
                  <a:cubicBezTo>
                    <a:pt x="8480" y="2003"/>
                    <a:pt x="0" y="9490"/>
                    <a:pt x="0" y="18395"/>
                  </a:cubicBezTo>
                  <a:cubicBezTo>
                    <a:pt x="0" y="19505"/>
                    <a:pt x="127" y="20552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768"/>
                    <a:pt x="19786" y="19659"/>
                    <a:pt x="19786" y="18395"/>
                  </a:cubicBezTo>
                  <a:close/>
                  <a:moveTo>
                    <a:pt x="19786" y="18395"/>
                  </a:moveTo>
                </a:path>
              </a:pathLst>
            </a:custGeom>
            <a:solidFill>
              <a:srgbClr val="768EA9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: Shape 5"/>
            <p:cNvSpPr>
              <a:spLocks/>
            </p:cNvSpPr>
            <p:nvPr/>
          </p:nvSpPr>
          <p:spPr bwMode="auto">
            <a:xfrm>
              <a:off x="2531604" y="1779048"/>
              <a:ext cx="1593850" cy="1758950"/>
            </a:xfrm>
            <a:custGeom>
              <a:avLst/>
              <a:gdLst>
                <a:gd name="T0" fmla="*/ 1 w 21600"/>
                <a:gd name="T1" fmla="*/ 2 h 21600"/>
                <a:gd name="T2" fmla="*/ 1 w 21600"/>
                <a:gd name="T3" fmla="*/ 0 h 21600"/>
                <a:gd name="T4" fmla="*/ 0 w 21600"/>
                <a:gd name="T5" fmla="*/ 2 h 21600"/>
                <a:gd name="T6" fmla="*/ 0 w 21600"/>
                <a:gd name="T7" fmla="*/ 2 h 21600"/>
                <a:gd name="T8" fmla="*/ 2 w 21600"/>
                <a:gd name="T9" fmla="*/ 2 h 21600"/>
                <a:gd name="T10" fmla="*/ 1 w 21600"/>
                <a:gd name="T11" fmla="*/ 2 h 21600"/>
                <a:gd name="T12" fmla="*/ 1 w 21600"/>
                <a:gd name="T13" fmla="*/ 2 h 21600"/>
                <a:gd name="T14" fmla="*/ 1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9870" y="16707"/>
                  </a:moveTo>
                  <a:cubicBezTo>
                    <a:pt x="19870" y="0"/>
                    <a:pt x="19870" y="0"/>
                    <a:pt x="19870" y="0"/>
                  </a:cubicBezTo>
                  <a:cubicBezTo>
                    <a:pt x="0" y="17968"/>
                    <a:pt x="0" y="17968"/>
                    <a:pt x="0" y="17968"/>
                  </a:cubicBezTo>
                  <a:cubicBezTo>
                    <a:pt x="42" y="19230"/>
                    <a:pt x="169" y="20415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568"/>
                    <a:pt x="19786" y="19192"/>
                    <a:pt x="19786" y="17624"/>
                  </a:cubicBezTo>
                  <a:cubicBezTo>
                    <a:pt x="19786" y="17318"/>
                    <a:pt x="19786" y="17012"/>
                    <a:pt x="19870" y="16707"/>
                  </a:cubicBezTo>
                  <a:close/>
                  <a:moveTo>
                    <a:pt x="19870" y="16707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chemeClr val="tx1">
                      <a:alpha val="0"/>
                    </a:schemeClr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Freeform: Shape 6"/>
            <p:cNvSpPr>
              <a:spLocks/>
            </p:cNvSpPr>
            <p:nvPr/>
          </p:nvSpPr>
          <p:spPr bwMode="auto">
            <a:xfrm>
              <a:off x="2588754" y="3530855"/>
              <a:ext cx="2182019" cy="1595438"/>
            </a:xfrm>
            <a:custGeom>
              <a:avLst/>
              <a:gdLst>
                <a:gd name="T0" fmla="*/ 18395 w 21600"/>
                <a:gd name="T1" fmla="*/ 1856 h 21600"/>
                <a:gd name="T2" fmla="*/ 17656 w 21600"/>
                <a:gd name="T3" fmla="*/ 1772 h 21600"/>
                <a:gd name="T4" fmla="*/ 0 w 21600"/>
                <a:gd name="T5" fmla="*/ 1772 h 21600"/>
                <a:gd name="T6" fmla="*/ 18395 w 21600"/>
                <a:gd name="T7" fmla="*/ 21600 h 21600"/>
                <a:gd name="T8" fmla="*/ 21600 w 21600"/>
                <a:gd name="T9" fmla="*/ 21220 h 21600"/>
                <a:gd name="T10" fmla="*/ 21600 w 21600"/>
                <a:gd name="T11" fmla="*/ 0 h 21600"/>
                <a:gd name="T12" fmla="*/ 18395 w 21600"/>
                <a:gd name="T13" fmla="*/ 1856 h 21600"/>
                <a:gd name="T14" fmla="*/ 18395 w 21600"/>
                <a:gd name="T15" fmla="*/ 18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8395" y="1856"/>
                  </a:moveTo>
                  <a:cubicBezTo>
                    <a:pt x="18149" y="1856"/>
                    <a:pt x="17902" y="1814"/>
                    <a:pt x="17656" y="1772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2003" y="13120"/>
                    <a:pt x="9490" y="21600"/>
                    <a:pt x="18395" y="21600"/>
                  </a:cubicBezTo>
                  <a:cubicBezTo>
                    <a:pt x="19505" y="21600"/>
                    <a:pt x="20552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99" y="1139"/>
                    <a:pt x="19659" y="1856"/>
                    <a:pt x="18395" y="1856"/>
                  </a:cubicBezTo>
                  <a:close/>
                  <a:moveTo>
                    <a:pt x="18395" y="1856"/>
                  </a:move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: Shape 7"/>
            <p:cNvSpPr>
              <a:spLocks/>
            </p:cNvSpPr>
            <p:nvPr/>
          </p:nvSpPr>
          <p:spPr bwMode="auto">
            <a:xfrm>
              <a:off x="3285667" y="3536412"/>
              <a:ext cx="1486694" cy="1595438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0 w 21600"/>
                <a:gd name="T7" fmla="*/ 1 h 21600"/>
                <a:gd name="T8" fmla="*/ 1 w 21600"/>
                <a:gd name="T9" fmla="*/ 2 h 21600"/>
                <a:gd name="T10" fmla="*/ 1 w 21600"/>
                <a:gd name="T11" fmla="*/ 2 h 21600"/>
                <a:gd name="T12" fmla="*/ 1 w 21600"/>
                <a:gd name="T13" fmla="*/ 0 h 21600"/>
                <a:gd name="T14" fmla="*/ 1 w 21600"/>
                <a:gd name="T15" fmla="*/ 0 h 21600"/>
                <a:gd name="T16" fmla="*/ 1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6900" y="1856"/>
                  </a:moveTo>
                  <a:cubicBezTo>
                    <a:pt x="16539" y="1856"/>
                    <a:pt x="16177" y="1814"/>
                    <a:pt x="15816" y="1772"/>
                  </a:cubicBezTo>
                  <a:cubicBezTo>
                    <a:pt x="15454" y="1772"/>
                    <a:pt x="15454" y="1772"/>
                    <a:pt x="15454" y="1772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4654" y="19575"/>
                    <a:pt x="10529" y="21600"/>
                    <a:pt x="16900" y="21600"/>
                  </a:cubicBezTo>
                  <a:cubicBezTo>
                    <a:pt x="18527" y="21600"/>
                    <a:pt x="20064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425" y="1139"/>
                    <a:pt x="18753" y="1856"/>
                    <a:pt x="16900" y="1856"/>
                  </a:cubicBezTo>
                  <a:close/>
                  <a:moveTo>
                    <a:pt x="16900" y="1856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chemeClr val="tx1">
                      <a:alpha val="0"/>
                    </a:schemeClr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: Shape 8"/>
            <p:cNvSpPr>
              <a:spLocks/>
            </p:cNvSpPr>
            <p:nvPr/>
          </p:nvSpPr>
          <p:spPr bwMode="auto">
            <a:xfrm>
              <a:off x="4769979" y="2893474"/>
              <a:ext cx="1590675" cy="2179638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6 h 21600"/>
                <a:gd name="T6" fmla="*/ 2 w 21600"/>
                <a:gd name="T7" fmla="*/ 1 h 21600"/>
                <a:gd name="T8" fmla="*/ 2 w 21600"/>
                <a:gd name="T9" fmla="*/ 0 h 21600"/>
                <a:gd name="T10" fmla="*/ 0 w 21600"/>
                <a:gd name="T11" fmla="*/ 0 h 21600"/>
                <a:gd name="T12" fmla="*/ 0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818" y="3178"/>
                  </a:moveTo>
                  <a:cubicBezTo>
                    <a:pt x="1818" y="3425"/>
                    <a:pt x="1775" y="3703"/>
                    <a:pt x="1733" y="3919"/>
                  </a:cubicBezTo>
                  <a:cubicBezTo>
                    <a:pt x="1733" y="21600"/>
                    <a:pt x="1733" y="21600"/>
                    <a:pt x="1733" y="21600"/>
                  </a:cubicBezTo>
                  <a:cubicBezTo>
                    <a:pt x="13146" y="19594"/>
                    <a:pt x="21600" y="12096"/>
                    <a:pt x="21600" y="3178"/>
                  </a:cubicBezTo>
                  <a:cubicBezTo>
                    <a:pt x="21600" y="2098"/>
                    <a:pt x="21473" y="1018"/>
                    <a:pt x="21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9" y="802"/>
                    <a:pt x="1818" y="1944"/>
                    <a:pt x="1818" y="3178"/>
                  </a:cubicBezTo>
                  <a:close/>
                  <a:moveTo>
                    <a:pt x="1818" y="3178"/>
                  </a:moveTo>
                </a:path>
              </a:pathLst>
            </a:custGeom>
            <a:solidFill>
              <a:srgbClr val="768EA9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Freeform: Shape 9"/>
            <p:cNvSpPr>
              <a:spLocks/>
            </p:cNvSpPr>
            <p:nvPr/>
          </p:nvSpPr>
          <p:spPr bwMode="auto">
            <a:xfrm>
              <a:off x="4895392" y="3191924"/>
              <a:ext cx="1462881" cy="1886744"/>
            </a:xfrm>
            <a:custGeom>
              <a:avLst/>
              <a:gdLst>
                <a:gd name="T0" fmla="*/ 0 w 21600"/>
                <a:gd name="T1" fmla="*/ 2 h 21600"/>
                <a:gd name="T2" fmla="*/ 0 w 21600"/>
                <a:gd name="T3" fmla="*/ 3 h 21600"/>
                <a:gd name="T4" fmla="*/ 1 w 21600"/>
                <a:gd name="T5" fmla="*/ 0 h 21600"/>
                <a:gd name="T6" fmla="*/ 1 w 21600"/>
                <a:gd name="T7" fmla="*/ 0 h 21600"/>
                <a:gd name="T8" fmla="*/ 0 w 21600"/>
                <a:gd name="T9" fmla="*/ 2 h 21600"/>
                <a:gd name="T10" fmla="*/ 0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6752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2409" y="19283"/>
                    <a:pt x="21600" y="10622"/>
                    <a:pt x="21600" y="321"/>
                  </a:cubicBezTo>
                  <a:cubicBezTo>
                    <a:pt x="21600" y="214"/>
                    <a:pt x="21600" y="107"/>
                    <a:pt x="21600" y="0"/>
                  </a:cubicBezTo>
                  <a:lnTo>
                    <a:pt x="0" y="16752"/>
                  </a:lnTo>
                  <a:close/>
                  <a:moveTo>
                    <a:pt x="0" y="16752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chemeClr val="tx1">
                      <a:alpha val="0"/>
                    </a:schemeClr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: Shape 10"/>
            <p:cNvSpPr>
              <a:spLocks/>
            </p:cNvSpPr>
            <p:nvPr/>
          </p:nvSpPr>
          <p:spPr bwMode="auto">
            <a:xfrm>
              <a:off x="4123867" y="1302799"/>
              <a:ext cx="2178844" cy="1593850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6 w 21600"/>
                <a:gd name="T5" fmla="*/ 1 h 21600"/>
                <a:gd name="T6" fmla="*/ 1 w 21600"/>
                <a:gd name="T7" fmla="*/ 0 h 21600"/>
                <a:gd name="T8" fmla="*/ 0 w 21600"/>
                <a:gd name="T9" fmla="*/ 0 h 21600"/>
                <a:gd name="T10" fmla="*/ 0 w 21600"/>
                <a:gd name="T11" fmla="*/ 2 h 21600"/>
                <a:gd name="T12" fmla="*/ 1 w 21600"/>
                <a:gd name="T13" fmla="*/ 1 h 21600"/>
                <a:gd name="T14" fmla="*/ 1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3178" y="19786"/>
                  </a:moveTo>
                  <a:cubicBezTo>
                    <a:pt x="3456" y="19786"/>
                    <a:pt x="3703" y="19786"/>
                    <a:pt x="3919" y="19870"/>
                  </a:cubicBezTo>
                  <a:cubicBezTo>
                    <a:pt x="21600" y="19870"/>
                    <a:pt x="21600" y="19870"/>
                    <a:pt x="21600" y="19870"/>
                  </a:cubicBezTo>
                  <a:cubicBezTo>
                    <a:pt x="19625" y="8480"/>
                    <a:pt x="12127" y="0"/>
                    <a:pt x="3178" y="0"/>
                  </a:cubicBezTo>
                  <a:cubicBezTo>
                    <a:pt x="2098" y="0"/>
                    <a:pt x="1018" y="127"/>
                    <a:pt x="0" y="3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02" y="20461"/>
                    <a:pt x="1944" y="19786"/>
                    <a:pt x="3178" y="19786"/>
                  </a:cubicBezTo>
                  <a:close/>
                  <a:moveTo>
                    <a:pt x="3178" y="19786"/>
                  </a:move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: Shape 11"/>
            <p:cNvSpPr>
              <a:spLocks/>
            </p:cNvSpPr>
            <p:nvPr/>
          </p:nvSpPr>
          <p:spPr bwMode="auto">
            <a:xfrm>
              <a:off x="4551698" y="1702849"/>
              <a:ext cx="1754188" cy="10683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13098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336" y="12847"/>
                    <a:pt x="17272" y="5290"/>
                    <a:pt x="13098" y="0"/>
                  </a:cubicBezTo>
                  <a:close/>
                  <a:moveTo>
                    <a:pt x="13098" y="0"/>
                  </a:moveTo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chemeClr val="tx1">
                      <a:alpha val="0"/>
                    </a:schemeClr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Oval 12"/>
            <p:cNvSpPr>
              <a:spLocks/>
            </p:cNvSpPr>
            <p:nvPr/>
          </p:nvSpPr>
          <p:spPr bwMode="auto">
            <a:xfrm>
              <a:off x="4118310" y="2883949"/>
              <a:ext cx="661988" cy="662781"/>
            </a:xfrm>
            <a:prstGeom prst="ellipse">
              <a:avLst/>
            </a:prstGeom>
            <a:solidFill>
              <a:srgbClr val="768EA9"/>
            </a:solidFill>
            <a:ln w="9525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Rectangle 13"/>
            <p:cNvSpPr>
              <a:spLocks/>
            </p:cNvSpPr>
            <p:nvPr/>
          </p:nvSpPr>
          <p:spPr bwMode="auto">
            <a:xfrm>
              <a:off x="4282617" y="2313243"/>
              <a:ext cx="166925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200" b="1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7" name="Rectangle 14"/>
            <p:cNvSpPr>
              <a:spLocks/>
            </p:cNvSpPr>
            <p:nvPr/>
          </p:nvSpPr>
          <p:spPr bwMode="auto">
            <a:xfrm rot="5400000">
              <a:off x="4508835" y="3474499"/>
              <a:ext cx="1307306" cy="41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200" b="1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8" name="Rectangle 15"/>
            <p:cNvSpPr>
              <a:spLocks/>
            </p:cNvSpPr>
            <p:nvPr/>
          </p:nvSpPr>
          <p:spPr bwMode="auto">
            <a:xfrm>
              <a:off x="2909957" y="3852754"/>
              <a:ext cx="1400969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200" b="1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9" name="Rectangle 16"/>
            <p:cNvSpPr>
              <a:spLocks/>
            </p:cNvSpPr>
            <p:nvPr/>
          </p:nvSpPr>
          <p:spPr bwMode="auto">
            <a:xfrm rot="16200000">
              <a:off x="3072148" y="2522793"/>
              <a:ext cx="130730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200" b="1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964681" y="1631603"/>
            <a:ext cx="1749106" cy="649603"/>
            <a:chOff x="714323" y="2169079"/>
            <a:chExt cx="3109173" cy="866137"/>
          </a:xfrm>
        </p:grpSpPr>
        <p:sp>
          <p:nvSpPr>
            <p:cNvPr id="15" name="TextBox 30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768EA9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6" name="TextBox 31"/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964681" y="2837933"/>
            <a:ext cx="1749106" cy="649603"/>
            <a:chOff x="714323" y="2169079"/>
            <a:chExt cx="3109173" cy="866137"/>
          </a:xfrm>
        </p:grpSpPr>
        <p:sp>
          <p:nvSpPr>
            <p:cNvPr id="13" name="TextBox 33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768EA9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4" name="TextBox 47"/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6467802" y="1648911"/>
            <a:ext cx="1610441" cy="649603"/>
            <a:chOff x="9477009" y="3764961"/>
            <a:chExt cx="2001228" cy="866137"/>
          </a:xfrm>
        </p:grpSpPr>
        <p:sp>
          <p:nvSpPr>
            <p:cNvPr id="11" name="TextBox 49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rgbClr val="768EA9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2" name="TextBox 50"/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6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6467802" y="2800369"/>
            <a:ext cx="1610441" cy="649603"/>
            <a:chOff x="9477009" y="3764961"/>
            <a:chExt cx="2001228" cy="866137"/>
          </a:xfrm>
        </p:grpSpPr>
        <p:sp>
          <p:nvSpPr>
            <p:cNvPr id="9" name="TextBox 52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rgbClr val="768EA9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0" name="TextBox 53"/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6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292203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0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lc="http://schemas.openxmlformats.org/drawingml/2006/lockedCanvas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2" name="TextBox 15"/>
            <p:cNvSpPr txBox="1">
              <a:spLocks/>
            </p:cNvSpPr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5" name="TextBox 20"/>
            <p:cNvSpPr txBox="1">
              <a:spLocks/>
            </p:cNvSpPr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8" name="TextBox 22"/>
            <p:cNvSpPr txBox="1">
              <a:spLocks/>
            </p:cNvSpPr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1" name="TextBox 24"/>
            <p:cNvSpPr txBox="1">
              <a:spLocks/>
            </p:cNvSpPr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109" flipH="1" flipV="1">
            <a:off x="-935220" y="4119409"/>
            <a:ext cx="3390889" cy="2983399"/>
          </a:xfrm>
          <a:prstGeom prst="rect">
            <a:avLst/>
          </a:prstGeom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3FCDDE26-C977-43E9-AC56-04FFADF0F85B}"/>
              </a:ext>
            </a:extLst>
          </p:cNvPr>
          <p:cNvSpPr/>
          <p:nvPr/>
        </p:nvSpPr>
        <p:spPr>
          <a:xfrm>
            <a:off x="5004048" y="2433250"/>
            <a:ext cx="1681301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spc="3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/>
          <p:nvPr/>
        </p:nvGrpSpPr>
        <p:grpSpPr>
          <a:xfrm>
            <a:off x="5214109" y="1586915"/>
            <a:ext cx="300869" cy="300870"/>
            <a:chOff x="0" y="0"/>
            <a:chExt cx="767929" cy="767929"/>
          </a:xfrm>
        </p:grpSpPr>
        <p:sp>
          <p:nvSpPr>
            <p:cNvPr id="97" name="Freeform: Shape 76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68EA9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8" name="Freeform: Shape 77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5214109" y="2243564"/>
            <a:ext cx="300869" cy="300870"/>
            <a:chOff x="0" y="0"/>
            <a:chExt cx="767929" cy="767929"/>
          </a:xfrm>
        </p:grpSpPr>
        <p:sp>
          <p:nvSpPr>
            <p:cNvPr id="95" name="Freeform: Shape 79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6" name="Freeform: Shape 80"/>
            <p:cNvSpPr/>
            <p:nvPr/>
          </p:nvSpPr>
          <p:spPr>
            <a:xfrm>
              <a:off x="234638" y="229993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5214109" y="2902297"/>
            <a:ext cx="300869" cy="300870"/>
            <a:chOff x="0" y="0"/>
            <a:chExt cx="767929" cy="767929"/>
          </a:xfrm>
        </p:grpSpPr>
        <p:sp>
          <p:nvSpPr>
            <p:cNvPr id="93" name="Freeform: Shape 82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4" name="Freeform: Shape 83"/>
            <p:cNvSpPr/>
            <p:nvPr/>
          </p:nvSpPr>
          <p:spPr>
            <a:xfrm>
              <a:off x="234638" y="204970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Group 84"/>
          <p:cNvGrpSpPr/>
          <p:nvPr/>
        </p:nvGrpSpPr>
        <p:grpSpPr>
          <a:xfrm>
            <a:off x="5214109" y="3558280"/>
            <a:ext cx="300869" cy="300870"/>
            <a:chOff x="0" y="0"/>
            <a:chExt cx="767929" cy="767929"/>
          </a:xfrm>
        </p:grpSpPr>
        <p:sp>
          <p:nvSpPr>
            <p:cNvPr id="91" name="Freeform: Shape 85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2" name="Freeform: Shape 86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Group 87"/>
          <p:cNvGrpSpPr/>
          <p:nvPr/>
        </p:nvGrpSpPr>
        <p:grpSpPr>
          <a:xfrm>
            <a:off x="5514977" y="1609737"/>
            <a:ext cx="3089671" cy="559064"/>
            <a:chOff x="6729846" y="3942951"/>
            <a:chExt cx="4745018" cy="692931"/>
          </a:xfrm>
        </p:grpSpPr>
        <p:sp>
          <p:nvSpPr>
            <p:cNvPr id="89" name="Rectangle 88"/>
            <p:cNvSpPr/>
            <p:nvPr/>
          </p:nvSpPr>
          <p:spPr>
            <a:xfrm>
              <a:off x="6729846" y="3942951"/>
              <a:ext cx="1575733" cy="200274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5514977" y="2267099"/>
            <a:ext cx="3089671" cy="559063"/>
            <a:chOff x="6729846" y="3942952"/>
            <a:chExt cx="4745018" cy="692930"/>
          </a:xfrm>
        </p:grpSpPr>
        <p:sp>
          <p:nvSpPr>
            <p:cNvPr id="87" name="Rectangle 101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88" name="Rectangle 102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10" name="Group 103"/>
          <p:cNvGrpSpPr/>
          <p:nvPr/>
        </p:nvGrpSpPr>
        <p:grpSpPr>
          <a:xfrm>
            <a:off x="5514977" y="2909478"/>
            <a:ext cx="3089671" cy="559063"/>
            <a:chOff x="6729846" y="3942952"/>
            <a:chExt cx="4745018" cy="692930"/>
          </a:xfrm>
        </p:grpSpPr>
        <p:sp>
          <p:nvSpPr>
            <p:cNvPr id="85" name="Rectangle 104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86" name="Rectangle 105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11" name="Group 106"/>
          <p:cNvGrpSpPr/>
          <p:nvPr/>
        </p:nvGrpSpPr>
        <p:grpSpPr>
          <a:xfrm>
            <a:off x="5514977" y="3551858"/>
            <a:ext cx="3089671" cy="559063"/>
            <a:chOff x="6729846" y="3942952"/>
            <a:chExt cx="4745018" cy="692930"/>
          </a:xfrm>
        </p:grpSpPr>
        <p:sp>
          <p:nvSpPr>
            <p:cNvPr id="83" name="Rectangle 107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84" name="Rectangle 108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857251" y="1609746"/>
            <a:ext cx="3732662" cy="2249405"/>
            <a:chOff x="1143001" y="2374011"/>
            <a:chExt cx="4976882" cy="2999205"/>
          </a:xfrm>
        </p:grpSpPr>
        <p:sp>
          <p:nvSpPr>
            <p:cNvPr id="13" name="Freeform: Shape 5"/>
            <p:cNvSpPr/>
            <p:nvPr/>
          </p:nvSpPr>
          <p:spPr>
            <a:xfrm>
              <a:off x="1143001" y="2374011"/>
              <a:ext cx="4976882" cy="19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5"/>
                  </a:moveTo>
                  <a:cubicBezTo>
                    <a:pt x="21600" y="308"/>
                    <a:pt x="21474" y="0"/>
                    <a:pt x="21321" y="0"/>
                  </a:cubicBezTo>
                  <a:lnTo>
                    <a:pt x="279" y="0"/>
                  </a:lnTo>
                  <a:cubicBezTo>
                    <a:pt x="125" y="0"/>
                    <a:pt x="0" y="308"/>
                    <a:pt x="0" y="685"/>
                  </a:cubicBezTo>
                  <a:lnTo>
                    <a:pt x="0" y="20915"/>
                  </a:lnTo>
                  <a:cubicBezTo>
                    <a:pt x="0" y="21291"/>
                    <a:pt x="125" y="21600"/>
                    <a:pt x="279" y="21600"/>
                  </a:cubicBezTo>
                  <a:lnTo>
                    <a:pt x="21321" y="21600"/>
                  </a:lnTo>
                  <a:cubicBezTo>
                    <a:pt x="21474" y="21600"/>
                    <a:pt x="21600" y="21291"/>
                    <a:pt x="21600" y="20915"/>
                  </a:cubicBezTo>
                  <a:cubicBezTo>
                    <a:pt x="21600" y="20915"/>
                    <a:pt x="21600" y="685"/>
                    <a:pt x="21600" y="68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768EA9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4" name="Group 6"/>
            <p:cNvGrpSpPr/>
            <p:nvPr/>
          </p:nvGrpSpPr>
          <p:grpSpPr>
            <a:xfrm>
              <a:off x="1271166" y="2526206"/>
              <a:ext cx="4724656" cy="1634216"/>
              <a:chOff x="0" y="0"/>
              <a:chExt cx="9044298" cy="3128343"/>
            </a:xfrm>
          </p:grpSpPr>
          <p:sp>
            <p:nvSpPr>
              <p:cNvPr id="18" name="Freeform: Shape 7"/>
              <p:cNvSpPr/>
              <p:nvPr/>
            </p:nvSpPr>
            <p:spPr>
              <a:xfrm>
                <a:off x="0" y="0"/>
                <a:ext cx="51853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" name="Freeform: Shape 8"/>
              <p:cNvSpPr/>
              <p:nvPr/>
            </p:nvSpPr>
            <p:spPr>
              <a:xfrm>
                <a:off x="950702" y="628690"/>
                <a:ext cx="51838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1" y="21600"/>
                    </a:cubicBezTo>
                    <a:lnTo>
                      <a:pt x="1244" y="21600"/>
                    </a:lnTo>
                    <a:cubicBezTo>
                      <a:pt x="554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4" y="0"/>
                      <a:pt x="1244" y="0"/>
                    </a:cubicBezTo>
                    <a:lnTo>
                      <a:pt x="20351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" name="Freeform: Shape 9"/>
              <p:cNvSpPr/>
              <p:nvPr/>
            </p:nvSpPr>
            <p:spPr>
              <a:xfrm>
                <a:off x="1088707" y="1257380"/>
                <a:ext cx="518576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2" y="21600"/>
                    </a:cubicBezTo>
                    <a:lnTo>
                      <a:pt x="1249" y="21600"/>
                    </a:lnTo>
                    <a:cubicBezTo>
                      <a:pt x="571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1" y="0"/>
                      <a:pt x="1249" y="0"/>
                    </a:cubicBezTo>
                    <a:lnTo>
                      <a:pt x="20352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" name="Freeform: Shape 10"/>
              <p:cNvSpPr/>
              <p:nvPr/>
            </p:nvSpPr>
            <p:spPr>
              <a:xfrm>
                <a:off x="782029" y="1901405"/>
                <a:ext cx="518336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56" y="21600"/>
                    </a:cubicBezTo>
                    <a:lnTo>
                      <a:pt x="1246" y="21600"/>
                    </a:lnTo>
                    <a:cubicBezTo>
                      <a:pt x="564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4" y="0"/>
                      <a:pt x="1246" y="0"/>
                    </a:cubicBezTo>
                    <a:lnTo>
                      <a:pt x="20356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Freeform: Shape 11"/>
              <p:cNvSpPr/>
              <p:nvPr/>
            </p:nvSpPr>
            <p:spPr>
              <a:xfrm>
                <a:off x="0" y="2530095"/>
                <a:ext cx="518538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3" name="Freeform: Shape 12"/>
              <p:cNvSpPr/>
              <p:nvPr/>
            </p:nvSpPr>
            <p:spPr>
              <a:xfrm>
                <a:off x="628690" y="2530095"/>
                <a:ext cx="518292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42" y="21600"/>
                      <a:pt x="20350" y="21600"/>
                    </a:cubicBezTo>
                    <a:lnTo>
                      <a:pt x="1247" y="21600"/>
                    </a:lnTo>
                    <a:cubicBezTo>
                      <a:pt x="56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3" y="0"/>
                      <a:pt x="1247" y="0"/>
                    </a:cubicBezTo>
                    <a:lnTo>
                      <a:pt x="20350" y="0"/>
                    </a:lnTo>
                    <a:cubicBezTo>
                      <a:pt x="21042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>
                <a:off x="1257380" y="2530095"/>
                <a:ext cx="518554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36" y="21600"/>
                      <a:pt x="2034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46" y="0"/>
                    </a:cubicBezTo>
                    <a:lnTo>
                      <a:pt x="20348" y="0"/>
                    </a:lnTo>
                    <a:cubicBezTo>
                      <a:pt x="21036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5" name="Freeform: Shape 14"/>
              <p:cNvSpPr/>
              <p:nvPr/>
            </p:nvSpPr>
            <p:spPr>
              <a:xfrm>
                <a:off x="6639584" y="2530095"/>
                <a:ext cx="518703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28" y="21600"/>
                      <a:pt x="20343" y="21600"/>
                    </a:cubicBezTo>
                    <a:lnTo>
                      <a:pt x="1244" y="21600"/>
                    </a:lnTo>
                    <a:cubicBezTo>
                      <a:pt x="562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2" y="0"/>
                      <a:pt x="1244" y="0"/>
                    </a:cubicBezTo>
                    <a:lnTo>
                      <a:pt x="20343" y="0"/>
                    </a:lnTo>
                    <a:cubicBezTo>
                      <a:pt x="21028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6" name="Freeform: Shape 15"/>
              <p:cNvSpPr/>
              <p:nvPr/>
            </p:nvSpPr>
            <p:spPr>
              <a:xfrm>
                <a:off x="7268274" y="2821439"/>
                <a:ext cx="518584" cy="299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36"/>
                    </a:moveTo>
                    <a:cubicBezTo>
                      <a:pt x="21600" y="20632"/>
                      <a:pt x="21041" y="21600"/>
                      <a:pt x="20356" y="21600"/>
                    </a:cubicBezTo>
                    <a:lnTo>
                      <a:pt x="1265" y="21600"/>
                    </a:lnTo>
                    <a:cubicBezTo>
                      <a:pt x="568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68" y="0"/>
                      <a:pt x="1265" y="0"/>
                    </a:cubicBezTo>
                    <a:lnTo>
                      <a:pt x="20356" y="0"/>
                    </a:lnTo>
                    <a:cubicBezTo>
                      <a:pt x="21041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7" name="Freeform: Shape 16"/>
              <p:cNvSpPr/>
              <p:nvPr/>
            </p:nvSpPr>
            <p:spPr>
              <a:xfrm>
                <a:off x="8525655" y="2821439"/>
                <a:ext cx="518643" cy="299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36"/>
                    </a:moveTo>
                    <a:cubicBezTo>
                      <a:pt x="21600" y="20632"/>
                      <a:pt x="21038" y="21600"/>
                      <a:pt x="20348" y="21600"/>
                    </a:cubicBezTo>
                    <a:lnTo>
                      <a:pt x="1257" y="21600"/>
                    </a:lnTo>
                    <a:cubicBezTo>
                      <a:pt x="573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73" y="0"/>
                      <a:pt x="1257" y="0"/>
                    </a:cubicBezTo>
                    <a:lnTo>
                      <a:pt x="20348" y="0"/>
                    </a:lnTo>
                    <a:cubicBezTo>
                      <a:pt x="21038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8" name="Freeform: Shape 17"/>
              <p:cNvSpPr/>
              <p:nvPr/>
            </p:nvSpPr>
            <p:spPr>
              <a:xfrm>
                <a:off x="1886071" y="2530095"/>
                <a:ext cx="682846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175" y="21600"/>
                      <a:pt x="20659" y="21600"/>
                    </a:cubicBezTo>
                    <a:lnTo>
                      <a:pt x="944" y="21600"/>
                    </a:lnTo>
                    <a:cubicBezTo>
                      <a:pt x="42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23" y="0"/>
                      <a:pt x="944" y="0"/>
                    </a:cubicBezTo>
                    <a:lnTo>
                      <a:pt x="20659" y="0"/>
                    </a:lnTo>
                    <a:cubicBezTo>
                      <a:pt x="21175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9" name="Freeform: Shape 18"/>
              <p:cNvSpPr/>
              <p:nvPr/>
            </p:nvSpPr>
            <p:spPr>
              <a:xfrm>
                <a:off x="5842220" y="2530095"/>
                <a:ext cx="683124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177" y="21600"/>
                      <a:pt x="20651" y="21600"/>
                    </a:cubicBezTo>
                    <a:lnTo>
                      <a:pt x="950" y="21600"/>
                    </a:lnTo>
                    <a:cubicBezTo>
                      <a:pt x="435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35" y="0"/>
                      <a:pt x="950" y="0"/>
                    </a:cubicBezTo>
                    <a:lnTo>
                      <a:pt x="20651" y="0"/>
                    </a:lnTo>
                    <a:cubicBezTo>
                      <a:pt x="21177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" name="Freeform: Shape 19"/>
              <p:cNvSpPr/>
              <p:nvPr/>
            </p:nvSpPr>
            <p:spPr>
              <a:xfrm>
                <a:off x="2683434" y="2530095"/>
                <a:ext cx="3044442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503" y="21600"/>
                      <a:pt x="21385" y="21600"/>
                    </a:cubicBezTo>
                    <a:lnTo>
                      <a:pt x="213" y="21600"/>
                    </a:lnTo>
                    <a:cubicBezTo>
                      <a:pt x="98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98" y="0"/>
                      <a:pt x="213" y="0"/>
                    </a:cubicBezTo>
                    <a:lnTo>
                      <a:pt x="21385" y="0"/>
                    </a:lnTo>
                    <a:cubicBezTo>
                      <a:pt x="21503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Freeform: Shape 20"/>
              <p:cNvSpPr/>
              <p:nvPr/>
            </p:nvSpPr>
            <p:spPr>
              <a:xfrm>
                <a:off x="1410719" y="1901405"/>
                <a:ext cx="51827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6" y="21600"/>
                      <a:pt x="20357" y="21600"/>
                    </a:cubicBezTo>
                    <a:lnTo>
                      <a:pt x="1243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43" y="0"/>
                    </a:cubicBezTo>
                    <a:lnTo>
                      <a:pt x="20357" y="0"/>
                    </a:lnTo>
                    <a:cubicBezTo>
                      <a:pt x="21046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2" name="Freeform: Shape 21"/>
              <p:cNvSpPr/>
              <p:nvPr/>
            </p:nvSpPr>
            <p:spPr>
              <a:xfrm>
                <a:off x="2054744" y="1901405"/>
                <a:ext cx="518321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60" y="21600"/>
                    </a:cubicBezTo>
                    <a:lnTo>
                      <a:pt x="1250" y="21600"/>
                    </a:lnTo>
                    <a:cubicBezTo>
                      <a:pt x="561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1" y="0"/>
                      <a:pt x="1250" y="0"/>
                    </a:cubicBezTo>
                    <a:lnTo>
                      <a:pt x="20360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3" name="Freeform: Shape 22"/>
              <p:cNvSpPr/>
              <p:nvPr/>
            </p:nvSpPr>
            <p:spPr>
              <a:xfrm>
                <a:off x="2683434" y="1901405"/>
                <a:ext cx="518630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2" y="21600"/>
                      <a:pt x="20349" y="21600"/>
                    </a:cubicBezTo>
                    <a:lnTo>
                      <a:pt x="1253" y="21600"/>
                    </a:lnTo>
                    <a:cubicBezTo>
                      <a:pt x="57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5" y="0"/>
                      <a:pt x="1253" y="0"/>
                    </a:cubicBezTo>
                    <a:lnTo>
                      <a:pt x="20349" y="0"/>
                    </a:lnTo>
                    <a:cubicBezTo>
                      <a:pt x="2104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4" name="Freeform: Shape 23"/>
              <p:cNvSpPr/>
              <p:nvPr/>
            </p:nvSpPr>
            <p:spPr>
              <a:xfrm>
                <a:off x="3312125" y="1901405"/>
                <a:ext cx="51836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8" y="21600"/>
                    </a:cubicBezTo>
                    <a:lnTo>
                      <a:pt x="1255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55" y="0"/>
                    </a:cubicBezTo>
                    <a:lnTo>
                      <a:pt x="20358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5" name="Freeform: Shape 24"/>
              <p:cNvSpPr/>
              <p:nvPr/>
            </p:nvSpPr>
            <p:spPr>
              <a:xfrm>
                <a:off x="3940815" y="1901405"/>
                <a:ext cx="51830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8" y="21600"/>
                      <a:pt x="20355" y="21600"/>
                    </a:cubicBezTo>
                    <a:lnTo>
                      <a:pt x="1242" y="21600"/>
                    </a:lnTo>
                    <a:cubicBezTo>
                      <a:pt x="559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59" y="0"/>
                      <a:pt x="1242" y="0"/>
                    </a:cubicBezTo>
                    <a:lnTo>
                      <a:pt x="20355" y="0"/>
                    </a:lnTo>
                    <a:cubicBezTo>
                      <a:pt x="21038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6" name="Freeform: Shape 25"/>
              <p:cNvSpPr/>
              <p:nvPr/>
            </p:nvSpPr>
            <p:spPr>
              <a:xfrm>
                <a:off x="4569506" y="1901405"/>
                <a:ext cx="51855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3" y="21600"/>
                      <a:pt x="20356" y="21600"/>
                    </a:cubicBezTo>
                    <a:lnTo>
                      <a:pt x="1252" y="21600"/>
                    </a:lnTo>
                    <a:cubicBezTo>
                      <a:pt x="56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2" y="0"/>
                      <a:pt x="1252" y="0"/>
                    </a:cubicBezTo>
                    <a:lnTo>
                      <a:pt x="20356" y="0"/>
                    </a:lnTo>
                    <a:cubicBezTo>
                      <a:pt x="21043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5213530" y="1901405"/>
                <a:ext cx="51846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2" y="21600"/>
                      <a:pt x="20340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42" y="0"/>
                    </a:cubicBezTo>
                    <a:lnTo>
                      <a:pt x="20340" y="0"/>
                    </a:lnTo>
                    <a:cubicBezTo>
                      <a:pt x="2103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Freeform: Shape 27"/>
              <p:cNvSpPr/>
              <p:nvPr/>
            </p:nvSpPr>
            <p:spPr>
              <a:xfrm>
                <a:off x="5842220" y="1901405"/>
                <a:ext cx="518643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5" y="21600"/>
                      <a:pt x="20348" y="21600"/>
                    </a:cubicBezTo>
                    <a:lnTo>
                      <a:pt x="1252" y="21600"/>
                    </a:lnTo>
                    <a:cubicBezTo>
                      <a:pt x="573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3" y="0"/>
                      <a:pt x="1252" y="0"/>
                    </a:cubicBezTo>
                    <a:lnTo>
                      <a:pt x="20348" y="0"/>
                    </a:lnTo>
                    <a:cubicBezTo>
                      <a:pt x="21035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9" name="Freeform: Shape 28"/>
              <p:cNvSpPr/>
              <p:nvPr/>
            </p:nvSpPr>
            <p:spPr>
              <a:xfrm>
                <a:off x="6470911" y="1901405"/>
                <a:ext cx="51840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50" y="21600"/>
                      <a:pt x="20358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50" y="0"/>
                    </a:cubicBezTo>
                    <a:lnTo>
                      <a:pt x="20358" y="0"/>
                    </a:lnTo>
                    <a:cubicBezTo>
                      <a:pt x="2105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0" name="Freeform: Shape 29"/>
              <p:cNvSpPr/>
              <p:nvPr/>
            </p:nvSpPr>
            <p:spPr>
              <a:xfrm>
                <a:off x="7099601" y="1901405"/>
                <a:ext cx="518523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0" y="21600"/>
                    </a:cubicBezTo>
                    <a:lnTo>
                      <a:pt x="1254" y="21600"/>
                    </a:lnTo>
                    <a:cubicBezTo>
                      <a:pt x="56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5" y="0"/>
                      <a:pt x="1254" y="0"/>
                    </a:cubicBezTo>
                    <a:lnTo>
                      <a:pt x="20350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Freeform: Shape 30"/>
              <p:cNvSpPr/>
              <p:nvPr/>
            </p:nvSpPr>
            <p:spPr>
              <a:xfrm>
                <a:off x="7728292" y="1901405"/>
                <a:ext cx="1309298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377" y="21600"/>
                      <a:pt x="21106" y="21600"/>
                    </a:cubicBezTo>
                    <a:lnTo>
                      <a:pt x="493" y="21600"/>
                    </a:lnTo>
                    <a:cubicBezTo>
                      <a:pt x="22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222" y="0"/>
                      <a:pt x="493" y="0"/>
                    </a:cubicBezTo>
                    <a:lnTo>
                      <a:pt x="21106" y="0"/>
                    </a:lnTo>
                    <a:cubicBezTo>
                      <a:pt x="2137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Freeform: Shape 31"/>
              <p:cNvSpPr/>
              <p:nvPr/>
            </p:nvSpPr>
            <p:spPr>
              <a:xfrm>
                <a:off x="1732732" y="1257380"/>
                <a:ext cx="518232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4" y="21600"/>
                    </a:cubicBezTo>
                    <a:lnTo>
                      <a:pt x="1240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0" y="0"/>
                    </a:cubicBezTo>
                    <a:lnTo>
                      <a:pt x="20364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Freeform: Shape 32"/>
              <p:cNvSpPr/>
              <p:nvPr/>
            </p:nvSpPr>
            <p:spPr>
              <a:xfrm>
                <a:off x="2361422" y="1257380"/>
                <a:ext cx="518307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49" y="21600"/>
                    </a:cubicBezTo>
                    <a:lnTo>
                      <a:pt x="1236" y="21600"/>
                    </a:lnTo>
                    <a:cubicBezTo>
                      <a:pt x="55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4" y="0"/>
                      <a:pt x="1236" y="0"/>
                    </a:cubicBezTo>
                    <a:lnTo>
                      <a:pt x="20349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4" name="Freeform: Shape 33"/>
              <p:cNvSpPr/>
              <p:nvPr/>
            </p:nvSpPr>
            <p:spPr>
              <a:xfrm>
                <a:off x="2990113" y="1257380"/>
                <a:ext cx="51822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2" y="21600"/>
                    </a:cubicBezTo>
                    <a:lnTo>
                      <a:pt x="1244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4" y="0"/>
                    </a:cubicBezTo>
                    <a:lnTo>
                      <a:pt x="20362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Freeform: Shape 34"/>
              <p:cNvSpPr/>
              <p:nvPr/>
            </p:nvSpPr>
            <p:spPr>
              <a:xfrm>
                <a:off x="3618803" y="1257380"/>
                <a:ext cx="518352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8" y="21600"/>
                      <a:pt x="20358" y="21600"/>
                    </a:cubicBezTo>
                    <a:lnTo>
                      <a:pt x="1239" y="21600"/>
                    </a:lnTo>
                    <a:cubicBezTo>
                      <a:pt x="559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9" y="0"/>
                      <a:pt x="1239" y="0"/>
                    </a:cubicBezTo>
                    <a:lnTo>
                      <a:pt x="20358" y="0"/>
                    </a:lnTo>
                    <a:cubicBezTo>
                      <a:pt x="2103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6" name="Freeform: Shape 35"/>
              <p:cNvSpPr/>
              <p:nvPr/>
            </p:nvSpPr>
            <p:spPr>
              <a:xfrm>
                <a:off x="4247493" y="1257380"/>
                <a:ext cx="518570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2" y="21600"/>
                      <a:pt x="20353" y="21600"/>
                    </a:cubicBezTo>
                    <a:lnTo>
                      <a:pt x="1251" y="21600"/>
                    </a:lnTo>
                    <a:cubicBezTo>
                      <a:pt x="57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4" y="0"/>
                      <a:pt x="1251" y="0"/>
                    </a:cubicBezTo>
                    <a:lnTo>
                      <a:pt x="20353" y="0"/>
                    </a:lnTo>
                    <a:cubicBezTo>
                      <a:pt x="21032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" name="Freeform: Shape 36"/>
              <p:cNvSpPr/>
              <p:nvPr/>
            </p:nvSpPr>
            <p:spPr>
              <a:xfrm>
                <a:off x="4891518" y="1257380"/>
                <a:ext cx="51834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5" y="21600"/>
                    </a:cubicBezTo>
                    <a:lnTo>
                      <a:pt x="1248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8" y="0"/>
                    </a:cubicBezTo>
                    <a:lnTo>
                      <a:pt x="20355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Freeform: Shape 37"/>
              <p:cNvSpPr/>
              <p:nvPr/>
            </p:nvSpPr>
            <p:spPr>
              <a:xfrm>
                <a:off x="5520208" y="1257380"/>
                <a:ext cx="518209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8" y="21600"/>
                      <a:pt x="20357" y="21600"/>
                    </a:cubicBezTo>
                    <a:lnTo>
                      <a:pt x="124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3" y="0"/>
                    </a:cubicBezTo>
                    <a:lnTo>
                      <a:pt x="20357" y="0"/>
                    </a:lnTo>
                    <a:cubicBezTo>
                      <a:pt x="2104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9" name="Freeform: Shape 38"/>
              <p:cNvSpPr/>
              <p:nvPr/>
            </p:nvSpPr>
            <p:spPr>
              <a:xfrm>
                <a:off x="6148899" y="1257380"/>
                <a:ext cx="518403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5" y="21600"/>
                      <a:pt x="20355" y="21600"/>
                    </a:cubicBezTo>
                    <a:lnTo>
                      <a:pt x="1245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5" y="0"/>
                    </a:cubicBezTo>
                    <a:lnTo>
                      <a:pt x="20355" y="0"/>
                    </a:lnTo>
                    <a:cubicBezTo>
                      <a:pt x="21035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0" name="Freeform: Shape 39"/>
              <p:cNvSpPr/>
              <p:nvPr/>
            </p:nvSpPr>
            <p:spPr>
              <a:xfrm>
                <a:off x="6777589" y="1257380"/>
                <a:ext cx="51846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3" y="21600"/>
                    </a:cubicBezTo>
                    <a:lnTo>
                      <a:pt x="1240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0" y="0"/>
                    </a:cubicBezTo>
                    <a:lnTo>
                      <a:pt x="20353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1" name="Freeform: Shape 40"/>
              <p:cNvSpPr/>
              <p:nvPr/>
            </p:nvSpPr>
            <p:spPr>
              <a:xfrm>
                <a:off x="7406280" y="1257380"/>
                <a:ext cx="51828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7" y="21600"/>
                    </a:cubicBezTo>
                    <a:lnTo>
                      <a:pt x="125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53" y="0"/>
                    </a:cubicBezTo>
                    <a:lnTo>
                      <a:pt x="20357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2" name="Freeform: Shape 41"/>
              <p:cNvSpPr/>
              <p:nvPr/>
            </p:nvSpPr>
            <p:spPr>
              <a:xfrm>
                <a:off x="8034970" y="1257380"/>
                <a:ext cx="51834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54" y="21600"/>
                    </a:cubicBezTo>
                    <a:lnTo>
                      <a:pt x="1240" y="21600"/>
                    </a:lnTo>
                    <a:cubicBezTo>
                      <a:pt x="552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2" y="0"/>
                      <a:pt x="1240" y="0"/>
                    </a:cubicBezTo>
                    <a:lnTo>
                      <a:pt x="20354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3" name="Freeform: Shape 42"/>
              <p:cNvSpPr/>
              <p:nvPr/>
            </p:nvSpPr>
            <p:spPr>
              <a:xfrm>
                <a:off x="1579393" y="628690"/>
                <a:ext cx="51858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9" y="21600"/>
                    </a:cubicBezTo>
                    <a:lnTo>
                      <a:pt x="1250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50" y="0"/>
                    </a:cubicBezTo>
                    <a:lnTo>
                      <a:pt x="20349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4" name="Freeform: Shape 43"/>
              <p:cNvSpPr/>
              <p:nvPr/>
            </p:nvSpPr>
            <p:spPr>
              <a:xfrm>
                <a:off x="2208083" y="628690"/>
                <a:ext cx="51844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49" y="21600"/>
                    </a:cubicBezTo>
                    <a:lnTo>
                      <a:pt x="1243" y="21600"/>
                    </a:lnTo>
                    <a:cubicBezTo>
                      <a:pt x="559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9" y="0"/>
                      <a:pt x="1243" y="0"/>
                    </a:cubicBezTo>
                    <a:lnTo>
                      <a:pt x="2034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5" name="Freeform: Shape 44"/>
              <p:cNvSpPr/>
              <p:nvPr/>
            </p:nvSpPr>
            <p:spPr>
              <a:xfrm>
                <a:off x="2836773" y="628690"/>
                <a:ext cx="51826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1" y="21600"/>
                    </a:cubicBezTo>
                    <a:lnTo>
                      <a:pt x="1238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38" y="0"/>
                    </a:cubicBezTo>
                    <a:lnTo>
                      <a:pt x="20351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6" name="Freeform: Shape 45"/>
              <p:cNvSpPr/>
              <p:nvPr/>
            </p:nvSpPr>
            <p:spPr>
              <a:xfrm>
                <a:off x="3465464" y="628690"/>
                <a:ext cx="518307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59" y="21600"/>
                    </a:cubicBezTo>
                    <a:lnTo>
                      <a:pt x="1249" y="21600"/>
                    </a:lnTo>
                    <a:cubicBezTo>
                      <a:pt x="561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1" y="0"/>
                      <a:pt x="1249" y="0"/>
                    </a:cubicBezTo>
                    <a:lnTo>
                      <a:pt x="2035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7" name="Freeform: Shape 46"/>
              <p:cNvSpPr/>
              <p:nvPr/>
            </p:nvSpPr>
            <p:spPr>
              <a:xfrm>
                <a:off x="4109488" y="628690"/>
                <a:ext cx="518315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3" y="21600"/>
                      <a:pt x="20349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42" y="0"/>
                    </a:cubicBezTo>
                    <a:lnTo>
                      <a:pt x="20349" y="0"/>
                    </a:lnTo>
                    <a:cubicBezTo>
                      <a:pt x="2104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8" name="Freeform: Shape 47"/>
              <p:cNvSpPr/>
              <p:nvPr/>
            </p:nvSpPr>
            <p:spPr>
              <a:xfrm>
                <a:off x="4738179" y="628690"/>
                <a:ext cx="518328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60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60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9" name="Freeform: Shape 48"/>
              <p:cNvSpPr/>
              <p:nvPr/>
            </p:nvSpPr>
            <p:spPr>
              <a:xfrm>
                <a:off x="5366869" y="628690"/>
                <a:ext cx="518209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7" y="21600"/>
                    </a:cubicBezTo>
                    <a:lnTo>
                      <a:pt x="123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35" y="0"/>
                    </a:cubicBezTo>
                    <a:lnTo>
                      <a:pt x="20357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0" name="Freeform: Shape 49"/>
              <p:cNvSpPr/>
              <p:nvPr/>
            </p:nvSpPr>
            <p:spPr>
              <a:xfrm>
                <a:off x="5995560" y="628690"/>
                <a:ext cx="51852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0" y="21600"/>
                    </a:cubicBezTo>
                    <a:lnTo>
                      <a:pt x="1247" y="21600"/>
                    </a:lnTo>
                    <a:cubicBezTo>
                      <a:pt x="562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2" y="0"/>
                      <a:pt x="1247" y="0"/>
                    </a:cubicBezTo>
                    <a:lnTo>
                      <a:pt x="2035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1" name="Freeform: Shape 50"/>
              <p:cNvSpPr/>
              <p:nvPr/>
            </p:nvSpPr>
            <p:spPr>
              <a:xfrm>
                <a:off x="6624250" y="628690"/>
                <a:ext cx="518209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60" y="21600"/>
                    </a:cubicBezTo>
                    <a:lnTo>
                      <a:pt x="124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45" y="0"/>
                    </a:cubicBezTo>
                    <a:lnTo>
                      <a:pt x="2036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2" name="Freeform: Shape 51"/>
              <p:cNvSpPr/>
              <p:nvPr/>
            </p:nvSpPr>
            <p:spPr>
              <a:xfrm>
                <a:off x="7252941" y="628690"/>
                <a:ext cx="51846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7" y="21600"/>
                    </a:cubicBezTo>
                    <a:lnTo>
                      <a:pt x="1247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47" y="0"/>
                    </a:cubicBezTo>
                    <a:lnTo>
                      <a:pt x="20347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3" name="Freeform: Shape 52"/>
              <p:cNvSpPr/>
              <p:nvPr/>
            </p:nvSpPr>
            <p:spPr>
              <a:xfrm>
                <a:off x="7896965" y="628690"/>
                <a:ext cx="518388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8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58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Freeform: Shape 53"/>
              <p:cNvSpPr/>
              <p:nvPr/>
            </p:nvSpPr>
            <p:spPr>
              <a:xfrm>
                <a:off x="0" y="628690"/>
                <a:ext cx="83753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253" y="21600"/>
                      <a:pt x="20827" y="21600"/>
                    </a:cubicBezTo>
                    <a:lnTo>
                      <a:pt x="774" y="21600"/>
                    </a:lnTo>
                    <a:cubicBezTo>
                      <a:pt x="34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347" y="0"/>
                      <a:pt x="774" y="0"/>
                    </a:cubicBezTo>
                    <a:lnTo>
                      <a:pt x="20827" y="0"/>
                    </a:lnTo>
                    <a:cubicBezTo>
                      <a:pt x="2125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5" name="Freeform: Shape 54"/>
              <p:cNvSpPr/>
              <p:nvPr/>
            </p:nvSpPr>
            <p:spPr>
              <a:xfrm>
                <a:off x="8203643" y="0"/>
                <a:ext cx="837466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252" y="21600"/>
                      <a:pt x="20828" y="21600"/>
                    </a:cubicBezTo>
                    <a:lnTo>
                      <a:pt x="772" y="21600"/>
                    </a:lnTo>
                    <a:cubicBezTo>
                      <a:pt x="351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351" y="0"/>
                      <a:pt x="772" y="0"/>
                    </a:cubicBezTo>
                    <a:lnTo>
                      <a:pt x="20828" y="0"/>
                    </a:lnTo>
                    <a:cubicBezTo>
                      <a:pt x="21252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6" name="Freeform: Shape 55"/>
              <p:cNvSpPr/>
              <p:nvPr/>
            </p:nvSpPr>
            <p:spPr>
              <a:xfrm>
                <a:off x="0" y="1257380"/>
                <a:ext cx="98693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308" y="21600"/>
                      <a:pt x="20944" y="21600"/>
                    </a:cubicBezTo>
                    <a:lnTo>
                      <a:pt x="657" y="21600"/>
                    </a:lnTo>
                    <a:cubicBezTo>
                      <a:pt x="29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294" y="0"/>
                      <a:pt x="657" y="0"/>
                    </a:cubicBezTo>
                    <a:lnTo>
                      <a:pt x="20944" y="0"/>
                    </a:lnTo>
                    <a:cubicBezTo>
                      <a:pt x="2130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Freeform: Shape 56"/>
              <p:cNvSpPr/>
              <p:nvPr/>
            </p:nvSpPr>
            <p:spPr>
              <a:xfrm>
                <a:off x="0" y="1901405"/>
                <a:ext cx="678040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171" y="21600"/>
                      <a:pt x="20645" y="21600"/>
                    </a:cubicBezTo>
                    <a:lnTo>
                      <a:pt x="956" y="21600"/>
                    </a:lnTo>
                    <a:cubicBezTo>
                      <a:pt x="428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428" y="0"/>
                      <a:pt x="956" y="0"/>
                    </a:cubicBezTo>
                    <a:lnTo>
                      <a:pt x="20645" y="0"/>
                    </a:lnTo>
                    <a:cubicBezTo>
                      <a:pt x="21171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8" name="Freeform: Shape 57"/>
              <p:cNvSpPr/>
              <p:nvPr/>
            </p:nvSpPr>
            <p:spPr>
              <a:xfrm>
                <a:off x="628690" y="0"/>
                <a:ext cx="51837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46" y="21600"/>
                    </a:cubicBezTo>
                    <a:lnTo>
                      <a:pt x="1249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9" y="0"/>
                    </a:cubicBezTo>
                    <a:lnTo>
                      <a:pt x="20346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9" name="Freeform: Shape 58"/>
              <p:cNvSpPr/>
              <p:nvPr/>
            </p:nvSpPr>
            <p:spPr>
              <a:xfrm>
                <a:off x="1257380" y="0"/>
                <a:ext cx="51828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1" y="21600"/>
                      <a:pt x="20353" y="21600"/>
                    </a:cubicBezTo>
                    <a:lnTo>
                      <a:pt x="1239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39" y="0"/>
                    </a:cubicBezTo>
                    <a:lnTo>
                      <a:pt x="20353" y="0"/>
                    </a:lnTo>
                    <a:cubicBezTo>
                      <a:pt x="21041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Freeform: Shape 59"/>
              <p:cNvSpPr/>
              <p:nvPr/>
            </p:nvSpPr>
            <p:spPr>
              <a:xfrm>
                <a:off x="1886071" y="0"/>
                <a:ext cx="51865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27" y="21600"/>
                      <a:pt x="20340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42" y="0"/>
                    </a:cubicBezTo>
                    <a:lnTo>
                      <a:pt x="20340" y="0"/>
                    </a:lnTo>
                    <a:cubicBezTo>
                      <a:pt x="21027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1" name="Freeform: Shape 60"/>
              <p:cNvSpPr/>
              <p:nvPr/>
            </p:nvSpPr>
            <p:spPr>
              <a:xfrm>
                <a:off x="2514761" y="0"/>
                <a:ext cx="518562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1" y="21600"/>
                    </a:cubicBezTo>
                    <a:lnTo>
                      <a:pt x="1247" y="21600"/>
                    </a:lnTo>
                    <a:cubicBezTo>
                      <a:pt x="565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5" y="0"/>
                      <a:pt x="1247" y="0"/>
                    </a:cubicBezTo>
                    <a:lnTo>
                      <a:pt x="20351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2" name="Freeform: Shape 61"/>
              <p:cNvSpPr/>
              <p:nvPr/>
            </p:nvSpPr>
            <p:spPr>
              <a:xfrm>
                <a:off x="3158786" y="0"/>
                <a:ext cx="518261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50" y="21600"/>
                      <a:pt x="2035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6" y="0"/>
                    </a:cubicBezTo>
                    <a:lnTo>
                      <a:pt x="20358" y="0"/>
                    </a:lnTo>
                    <a:cubicBezTo>
                      <a:pt x="2105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3" name="Freeform: Shape 62"/>
              <p:cNvSpPr/>
              <p:nvPr/>
            </p:nvSpPr>
            <p:spPr>
              <a:xfrm>
                <a:off x="3787476" y="0"/>
                <a:ext cx="518321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0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0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4" name="Freeform: Shape 63"/>
              <p:cNvSpPr/>
              <p:nvPr/>
            </p:nvSpPr>
            <p:spPr>
              <a:xfrm>
                <a:off x="4416166" y="0"/>
                <a:ext cx="51824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53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5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5" name="Freeform: Shape 64"/>
              <p:cNvSpPr/>
              <p:nvPr/>
            </p:nvSpPr>
            <p:spPr>
              <a:xfrm>
                <a:off x="5044857" y="0"/>
                <a:ext cx="51852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45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7" y="0"/>
                    </a:cubicBezTo>
                    <a:lnTo>
                      <a:pt x="20345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6" name="Freeform: Shape 65"/>
              <p:cNvSpPr/>
              <p:nvPr/>
            </p:nvSpPr>
            <p:spPr>
              <a:xfrm>
                <a:off x="5673547" y="0"/>
                <a:ext cx="51828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7" name="Freeform: Shape 66"/>
              <p:cNvSpPr/>
              <p:nvPr/>
            </p:nvSpPr>
            <p:spPr>
              <a:xfrm>
                <a:off x="6302238" y="0"/>
                <a:ext cx="51840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8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2" y="0"/>
                    </a:cubicBezTo>
                    <a:lnTo>
                      <a:pt x="20358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8" name="Freeform: Shape 67"/>
              <p:cNvSpPr/>
              <p:nvPr/>
            </p:nvSpPr>
            <p:spPr>
              <a:xfrm>
                <a:off x="6946262" y="0"/>
                <a:ext cx="51858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53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3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9" name="Freeform: Shape 68"/>
              <p:cNvSpPr/>
              <p:nvPr/>
            </p:nvSpPr>
            <p:spPr>
              <a:xfrm>
                <a:off x="7574953" y="0"/>
                <a:ext cx="51832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3" y="21600"/>
                    </a:cubicBezTo>
                    <a:lnTo>
                      <a:pt x="1240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0" y="0"/>
                    </a:cubicBezTo>
                    <a:lnTo>
                      <a:pt x="20363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Freeform: Shape 69"/>
              <p:cNvSpPr/>
              <p:nvPr/>
            </p:nvSpPr>
            <p:spPr>
              <a:xfrm>
                <a:off x="7896965" y="2836773"/>
                <a:ext cx="518388" cy="28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305"/>
                    </a:lnTo>
                    <a:cubicBezTo>
                      <a:pt x="0" y="19900"/>
                      <a:pt x="122" y="20496"/>
                      <a:pt x="363" y="20928"/>
                    </a:cubicBezTo>
                    <a:cubicBezTo>
                      <a:pt x="606" y="21376"/>
                      <a:pt x="930" y="21600"/>
                      <a:pt x="1247" y="21600"/>
                    </a:cubicBezTo>
                    <a:lnTo>
                      <a:pt x="20355" y="21600"/>
                    </a:lnTo>
                    <a:cubicBezTo>
                      <a:pt x="20672" y="21600"/>
                      <a:pt x="20984" y="21376"/>
                      <a:pt x="21237" y="20928"/>
                    </a:cubicBezTo>
                    <a:cubicBezTo>
                      <a:pt x="21480" y="20496"/>
                      <a:pt x="21600" y="19900"/>
                      <a:pt x="21600" y="19305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1" name="Freeform: Shape 70"/>
              <p:cNvSpPr/>
              <p:nvPr/>
            </p:nvSpPr>
            <p:spPr>
              <a:xfrm>
                <a:off x="7896965" y="2530095"/>
                <a:ext cx="518388" cy="282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2291"/>
                    </a:lnTo>
                    <a:cubicBezTo>
                      <a:pt x="21600" y="1719"/>
                      <a:pt x="21480" y="1124"/>
                      <a:pt x="21237" y="683"/>
                    </a:cubicBezTo>
                    <a:cubicBezTo>
                      <a:pt x="20984" y="233"/>
                      <a:pt x="20672" y="0"/>
                      <a:pt x="20355" y="0"/>
                    </a:cubicBezTo>
                    <a:lnTo>
                      <a:pt x="1247" y="0"/>
                    </a:lnTo>
                    <a:cubicBezTo>
                      <a:pt x="930" y="0"/>
                      <a:pt x="606" y="233"/>
                      <a:pt x="363" y="683"/>
                    </a:cubicBezTo>
                    <a:cubicBezTo>
                      <a:pt x="122" y="1124"/>
                      <a:pt x="0" y="1719"/>
                      <a:pt x="0" y="2291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2" name="Freeform: Shape 71"/>
              <p:cNvSpPr/>
              <p:nvPr/>
            </p:nvSpPr>
            <p:spPr>
              <a:xfrm>
                <a:off x="8525655" y="628690"/>
                <a:ext cx="518404" cy="114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5" y="0"/>
                    </a:moveTo>
                    <a:cubicBezTo>
                      <a:pt x="920" y="0"/>
                      <a:pt x="603" y="51"/>
                      <a:pt x="358" y="165"/>
                    </a:cubicBezTo>
                    <a:cubicBezTo>
                      <a:pt x="112" y="274"/>
                      <a:pt x="0" y="415"/>
                      <a:pt x="0" y="560"/>
                    </a:cubicBezTo>
                    <a:lnTo>
                      <a:pt x="0" y="9175"/>
                    </a:lnTo>
                    <a:cubicBezTo>
                      <a:pt x="0" y="9320"/>
                      <a:pt x="112" y="9466"/>
                      <a:pt x="358" y="9576"/>
                    </a:cubicBezTo>
                    <a:cubicBezTo>
                      <a:pt x="603" y="9684"/>
                      <a:pt x="920" y="9742"/>
                      <a:pt x="1235" y="9742"/>
                    </a:cubicBezTo>
                    <a:lnTo>
                      <a:pt x="6222" y="9742"/>
                    </a:lnTo>
                    <a:lnTo>
                      <a:pt x="6222" y="21039"/>
                    </a:lnTo>
                    <a:cubicBezTo>
                      <a:pt x="6222" y="21185"/>
                      <a:pt x="6350" y="21330"/>
                      <a:pt x="6590" y="21437"/>
                    </a:cubicBezTo>
                    <a:cubicBezTo>
                      <a:pt x="6835" y="21547"/>
                      <a:pt x="7152" y="21600"/>
                      <a:pt x="7472" y="21600"/>
                    </a:cubicBezTo>
                    <a:lnTo>
                      <a:pt x="20345" y="21600"/>
                    </a:lnTo>
                    <a:cubicBezTo>
                      <a:pt x="20667" y="21600"/>
                      <a:pt x="20984" y="21547"/>
                      <a:pt x="21232" y="21437"/>
                    </a:cubicBezTo>
                    <a:cubicBezTo>
                      <a:pt x="21477" y="21330"/>
                      <a:pt x="21600" y="21185"/>
                      <a:pt x="21600" y="21039"/>
                    </a:cubicBezTo>
                    <a:lnTo>
                      <a:pt x="21600" y="560"/>
                    </a:lnTo>
                    <a:cubicBezTo>
                      <a:pt x="21600" y="415"/>
                      <a:pt x="21477" y="274"/>
                      <a:pt x="21232" y="165"/>
                    </a:cubicBezTo>
                    <a:cubicBezTo>
                      <a:pt x="20984" y="51"/>
                      <a:pt x="20667" y="0"/>
                      <a:pt x="20345" y="0"/>
                    </a:cubicBezTo>
                    <a:cubicBezTo>
                      <a:pt x="20345" y="0"/>
                      <a:pt x="1235" y="0"/>
                      <a:pt x="1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" name="Freeform: Shape 73"/>
            <p:cNvSpPr/>
            <p:nvPr/>
          </p:nvSpPr>
          <p:spPr>
            <a:xfrm>
              <a:off x="3914618" y="2958858"/>
              <a:ext cx="2003966" cy="22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90" extrusionOk="0">
                  <a:moveTo>
                    <a:pt x="6671" y="2"/>
                  </a:moveTo>
                  <a:cubicBezTo>
                    <a:pt x="6438" y="-10"/>
                    <a:pt x="6201" y="36"/>
                    <a:pt x="5986" y="149"/>
                  </a:cubicBezTo>
                  <a:cubicBezTo>
                    <a:pt x="5412" y="451"/>
                    <a:pt x="5226" y="1108"/>
                    <a:pt x="5567" y="1616"/>
                  </a:cubicBezTo>
                  <a:lnTo>
                    <a:pt x="8218" y="5561"/>
                  </a:lnTo>
                  <a:lnTo>
                    <a:pt x="7688" y="5840"/>
                  </a:lnTo>
                  <a:lnTo>
                    <a:pt x="4216" y="673"/>
                  </a:lnTo>
                  <a:cubicBezTo>
                    <a:pt x="3875" y="166"/>
                    <a:pt x="3133" y="0"/>
                    <a:pt x="2560" y="302"/>
                  </a:cubicBezTo>
                  <a:cubicBezTo>
                    <a:pt x="1986" y="605"/>
                    <a:pt x="1797" y="1261"/>
                    <a:pt x="2139" y="1769"/>
                  </a:cubicBezTo>
                  <a:lnTo>
                    <a:pt x="5617" y="6942"/>
                  </a:lnTo>
                  <a:cubicBezTo>
                    <a:pt x="5462" y="7034"/>
                    <a:pt x="5317" y="7134"/>
                    <a:pt x="5185" y="7244"/>
                  </a:cubicBezTo>
                  <a:lnTo>
                    <a:pt x="2245" y="2873"/>
                  </a:lnTo>
                  <a:cubicBezTo>
                    <a:pt x="2032" y="2556"/>
                    <a:pt x="1662" y="2372"/>
                    <a:pt x="1274" y="2353"/>
                  </a:cubicBezTo>
                  <a:cubicBezTo>
                    <a:pt x="1042" y="2341"/>
                    <a:pt x="804" y="2388"/>
                    <a:pt x="589" y="2502"/>
                  </a:cubicBezTo>
                  <a:cubicBezTo>
                    <a:pt x="16" y="2804"/>
                    <a:pt x="-171" y="3461"/>
                    <a:pt x="170" y="3969"/>
                  </a:cubicBezTo>
                  <a:lnTo>
                    <a:pt x="4476" y="10375"/>
                  </a:lnTo>
                  <a:cubicBezTo>
                    <a:pt x="4527" y="10479"/>
                    <a:pt x="4572" y="10585"/>
                    <a:pt x="4640" y="10685"/>
                  </a:cubicBezTo>
                  <a:cubicBezTo>
                    <a:pt x="4640" y="10685"/>
                    <a:pt x="5423" y="11850"/>
                    <a:pt x="6163" y="12951"/>
                  </a:cubicBezTo>
                  <a:lnTo>
                    <a:pt x="5462" y="12794"/>
                  </a:lnTo>
                  <a:lnTo>
                    <a:pt x="4216" y="10938"/>
                  </a:lnTo>
                  <a:cubicBezTo>
                    <a:pt x="3712" y="10189"/>
                    <a:pt x="2618" y="9942"/>
                    <a:pt x="1771" y="10388"/>
                  </a:cubicBezTo>
                  <a:lnTo>
                    <a:pt x="1261" y="10657"/>
                  </a:lnTo>
                  <a:cubicBezTo>
                    <a:pt x="1239" y="10669"/>
                    <a:pt x="1220" y="10683"/>
                    <a:pt x="1199" y="10695"/>
                  </a:cubicBezTo>
                  <a:lnTo>
                    <a:pt x="2347" y="12403"/>
                  </a:lnTo>
                  <a:cubicBezTo>
                    <a:pt x="2336" y="12407"/>
                    <a:pt x="2323" y="12409"/>
                    <a:pt x="2312" y="12413"/>
                  </a:cubicBezTo>
                  <a:lnTo>
                    <a:pt x="3828" y="14670"/>
                  </a:lnTo>
                  <a:lnTo>
                    <a:pt x="9311" y="15899"/>
                  </a:lnTo>
                  <a:cubicBezTo>
                    <a:pt x="9311" y="15899"/>
                    <a:pt x="9279" y="15852"/>
                    <a:pt x="9278" y="15850"/>
                  </a:cubicBezTo>
                  <a:cubicBezTo>
                    <a:pt x="9807" y="15952"/>
                    <a:pt x="10364" y="15937"/>
                    <a:pt x="10898" y="15785"/>
                  </a:cubicBezTo>
                  <a:lnTo>
                    <a:pt x="14800" y="21590"/>
                  </a:lnTo>
                  <a:cubicBezTo>
                    <a:pt x="14800" y="21590"/>
                    <a:pt x="21429" y="18094"/>
                    <a:pt x="21429" y="18094"/>
                  </a:cubicBezTo>
                  <a:lnTo>
                    <a:pt x="17230" y="11848"/>
                  </a:lnTo>
                  <a:cubicBezTo>
                    <a:pt x="17573" y="11075"/>
                    <a:pt x="17537" y="10179"/>
                    <a:pt x="17019" y="9410"/>
                  </a:cubicBezTo>
                  <a:lnTo>
                    <a:pt x="14410" y="5530"/>
                  </a:lnTo>
                  <a:cubicBezTo>
                    <a:pt x="14366" y="5465"/>
                    <a:pt x="14308" y="5412"/>
                    <a:pt x="14259" y="5351"/>
                  </a:cubicBezTo>
                  <a:cubicBezTo>
                    <a:pt x="14251" y="5338"/>
                    <a:pt x="14248" y="5325"/>
                    <a:pt x="14239" y="5312"/>
                  </a:cubicBezTo>
                  <a:lnTo>
                    <a:pt x="11324" y="976"/>
                  </a:lnTo>
                  <a:cubicBezTo>
                    <a:pt x="10983" y="468"/>
                    <a:pt x="10241" y="303"/>
                    <a:pt x="9668" y="605"/>
                  </a:cubicBezTo>
                  <a:cubicBezTo>
                    <a:pt x="9095" y="907"/>
                    <a:pt x="8907" y="1564"/>
                    <a:pt x="9249" y="2072"/>
                  </a:cubicBezTo>
                  <a:lnTo>
                    <a:pt x="10754" y="4310"/>
                  </a:lnTo>
                  <a:cubicBezTo>
                    <a:pt x="10601" y="4354"/>
                    <a:pt x="10454" y="4417"/>
                    <a:pt x="10306" y="4483"/>
                  </a:cubicBezTo>
                  <a:lnTo>
                    <a:pt x="7642" y="522"/>
                  </a:lnTo>
                  <a:cubicBezTo>
                    <a:pt x="7428" y="205"/>
                    <a:pt x="7058" y="22"/>
                    <a:pt x="6671" y="2"/>
                  </a:cubicBezTo>
                  <a:close/>
                </a:path>
              </a:pathLst>
            </a:custGeom>
            <a:solidFill>
              <a:srgbClr val="E8BD8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: Shape 74"/>
            <p:cNvSpPr/>
            <p:nvPr/>
          </p:nvSpPr>
          <p:spPr>
            <a:xfrm>
              <a:off x="1287183" y="2934810"/>
              <a:ext cx="1997281" cy="227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90" extrusionOk="0">
                  <a:moveTo>
                    <a:pt x="14818" y="2"/>
                  </a:moveTo>
                  <a:cubicBezTo>
                    <a:pt x="14430" y="21"/>
                    <a:pt x="14060" y="205"/>
                    <a:pt x="13846" y="522"/>
                  </a:cubicBezTo>
                  <a:lnTo>
                    <a:pt x="11166" y="4495"/>
                  </a:lnTo>
                  <a:cubicBezTo>
                    <a:pt x="10993" y="4415"/>
                    <a:pt x="10815" y="4349"/>
                    <a:pt x="10634" y="4301"/>
                  </a:cubicBezTo>
                  <a:lnTo>
                    <a:pt x="12138" y="2072"/>
                  </a:lnTo>
                  <a:cubicBezTo>
                    <a:pt x="12480" y="1564"/>
                    <a:pt x="12292" y="907"/>
                    <a:pt x="11718" y="605"/>
                  </a:cubicBezTo>
                  <a:cubicBezTo>
                    <a:pt x="11143" y="302"/>
                    <a:pt x="10398" y="470"/>
                    <a:pt x="10056" y="978"/>
                  </a:cubicBezTo>
                  <a:lnTo>
                    <a:pt x="7131" y="5312"/>
                  </a:lnTo>
                  <a:cubicBezTo>
                    <a:pt x="7087" y="5377"/>
                    <a:pt x="7053" y="5444"/>
                    <a:pt x="7027" y="5512"/>
                  </a:cubicBezTo>
                  <a:cubicBezTo>
                    <a:pt x="7022" y="5518"/>
                    <a:pt x="7017" y="5524"/>
                    <a:pt x="7013" y="5530"/>
                  </a:cubicBezTo>
                  <a:lnTo>
                    <a:pt x="4397" y="9410"/>
                  </a:lnTo>
                  <a:cubicBezTo>
                    <a:pt x="3873" y="10188"/>
                    <a:pt x="3837" y="11096"/>
                    <a:pt x="4195" y="11875"/>
                  </a:cubicBezTo>
                  <a:lnTo>
                    <a:pt x="0" y="18094"/>
                  </a:lnTo>
                  <a:cubicBezTo>
                    <a:pt x="0" y="18094"/>
                    <a:pt x="6651" y="21590"/>
                    <a:pt x="6651" y="21590"/>
                  </a:cubicBezTo>
                  <a:lnTo>
                    <a:pt x="10563" y="15791"/>
                  </a:lnTo>
                  <a:cubicBezTo>
                    <a:pt x="11085" y="15935"/>
                    <a:pt x="11631" y="15949"/>
                    <a:pt x="12149" y="15854"/>
                  </a:cubicBezTo>
                  <a:cubicBezTo>
                    <a:pt x="12148" y="15855"/>
                    <a:pt x="12118" y="15899"/>
                    <a:pt x="12118" y="15899"/>
                  </a:cubicBezTo>
                  <a:lnTo>
                    <a:pt x="17619" y="14670"/>
                  </a:lnTo>
                  <a:lnTo>
                    <a:pt x="19140" y="12413"/>
                  </a:lnTo>
                  <a:cubicBezTo>
                    <a:pt x="19129" y="12409"/>
                    <a:pt x="19117" y="12407"/>
                    <a:pt x="19107" y="12403"/>
                  </a:cubicBezTo>
                  <a:lnTo>
                    <a:pt x="20261" y="10695"/>
                  </a:lnTo>
                  <a:cubicBezTo>
                    <a:pt x="20240" y="10682"/>
                    <a:pt x="20220" y="10671"/>
                    <a:pt x="20199" y="10659"/>
                  </a:cubicBezTo>
                  <a:lnTo>
                    <a:pt x="19685" y="10388"/>
                  </a:lnTo>
                  <a:cubicBezTo>
                    <a:pt x="18835" y="9942"/>
                    <a:pt x="17740" y="10189"/>
                    <a:pt x="17234" y="10938"/>
                  </a:cubicBezTo>
                  <a:lnTo>
                    <a:pt x="15981" y="12794"/>
                  </a:lnTo>
                  <a:lnTo>
                    <a:pt x="15290" y="12949"/>
                  </a:lnTo>
                  <a:cubicBezTo>
                    <a:pt x="16032" y="11849"/>
                    <a:pt x="16818" y="10685"/>
                    <a:pt x="16818" y="10685"/>
                  </a:cubicBezTo>
                  <a:cubicBezTo>
                    <a:pt x="16937" y="10508"/>
                    <a:pt x="17027" y="10323"/>
                    <a:pt x="17098" y="10135"/>
                  </a:cubicBezTo>
                  <a:lnTo>
                    <a:pt x="21257" y="3969"/>
                  </a:lnTo>
                  <a:cubicBezTo>
                    <a:pt x="21600" y="3461"/>
                    <a:pt x="21410" y="2804"/>
                    <a:pt x="20835" y="2502"/>
                  </a:cubicBezTo>
                  <a:cubicBezTo>
                    <a:pt x="20619" y="2388"/>
                    <a:pt x="20381" y="2341"/>
                    <a:pt x="20148" y="2352"/>
                  </a:cubicBezTo>
                  <a:cubicBezTo>
                    <a:pt x="19759" y="2372"/>
                    <a:pt x="19387" y="2558"/>
                    <a:pt x="19173" y="2875"/>
                  </a:cubicBezTo>
                  <a:lnTo>
                    <a:pt x="16244" y="7219"/>
                  </a:lnTo>
                  <a:cubicBezTo>
                    <a:pt x="16099" y="7102"/>
                    <a:pt x="15938" y="6997"/>
                    <a:pt x="15766" y="6903"/>
                  </a:cubicBezTo>
                  <a:lnTo>
                    <a:pt x="19280" y="1693"/>
                  </a:lnTo>
                  <a:cubicBezTo>
                    <a:pt x="19622" y="1184"/>
                    <a:pt x="19433" y="528"/>
                    <a:pt x="18857" y="226"/>
                  </a:cubicBezTo>
                  <a:cubicBezTo>
                    <a:pt x="18642" y="112"/>
                    <a:pt x="18403" y="65"/>
                    <a:pt x="18170" y="76"/>
                  </a:cubicBezTo>
                  <a:cubicBezTo>
                    <a:pt x="17782" y="96"/>
                    <a:pt x="17412" y="280"/>
                    <a:pt x="17198" y="597"/>
                  </a:cubicBezTo>
                  <a:lnTo>
                    <a:pt x="13686" y="5803"/>
                  </a:lnTo>
                  <a:lnTo>
                    <a:pt x="13257" y="5577"/>
                  </a:lnTo>
                  <a:lnTo>
                    <a:pt x="15928" y="1618"/>
                  </a:lnTo>
                  <a:cubicBezTo>
                    <a:pt x="16271" y="1110"/>
                    <a:pt x="16083" y="451"/>
                    <a:pt x="15508" y="149"/>
                  </a:cubicBezTo>
                  <a:cubicBezTo>
                    <a:pt x="15292" y="36"/>
                    <a:pt x="15051" y="-10"/>
                    <a:pt x="14818" y="2"/>
                  </a:cubicBezTo>
                  <a:close/>
                </a:path>
              </a:pathLst>
            </a:custGeom>
            <a:solidFill>
              <a:srgbClr val="E8BD8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Rectangle: Rounded Corners 1"/>
            <p:cNvSpPr/>
            <p:nvPr/>
          </p:nvSpPr>
          <p:spPr bwMode="auto">
            <a:xfrm>
              <a:off x="1143001" y="4744370"/>
              <a:ext cx="4976882" cy="628846"/>
            </a:xfrm>
            <a:prstGeom prst="roundRect">
              <a:avLst>
                <a:gd name="adj" fmla="val 15152"/>
              </a:avLst>
            </a:prstGeom>
            <a:solidFill>
              <a:srgbClr val="768EA9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sp>
        <p:nvSpPr>
          <p:cNvPr id="99" name="Title 1"/>
          <p:cNvSpPr txBox="1">
            <a:spLocks/>
          </p:cNvSpPr>
          <p:nvPr/>
        </p:nvSpPr>
        <p:spPr>
          <a:xfrm>
            <a:off x="857879" y="200199"/>
            <a:ext cx="270769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33632" y="2406242"/>
            <a:ext cx="1150937" cy="641349"/>
            <a:chOff x="533632" y="2406242"/>
            <a:chExt cx="1150937" cy="641349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533632" y="2406242"/>
              <a:ext cx="1150937" cy="641349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734449" y="2569754"/>
              <a:ext cx="342652" cy="340075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6" name="Freeform: Shape 5"/>
          <p:cNvSpPr>
            <a:spLocks/>
          </p:cNvSpPr>
          <p:nvPr/>
        </p:nvSpPr>
        <p:spPr bwMode="auto">
          <a:xfrm>
            <a:off x="1552305" y="2406241"/>
            <a:ext cx="1274763" cy="641349"/>
          </a:xfrm>
          <a:custGeom>
            <a:avLst/>
            <a:gdLst>
              <a:gd name="T0" fmla="*/ 663 w 803"/>
              <a:gd name="T1" fmla="*/ 0 h 404"/>
              <a:gd name="T2" fmla="*/ 401 w 803"/>
              <a:gd name="T3" fmla="*/ 262 h 404"/>
              <a:gd name="T4" fmla="*/ 141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3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3" y="0"/>
                </a:moveTo>
                <a:lnTo>
                  <a:pt x="401" y="262"/>
                </a:lnTo>
                <a:lnTo>
                  <a:pt x="141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3" y="0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solidFill>
                <a:srgbClr val="768EA9"/>
              </a:solidFill>
              <a:latin typeface="印品黑体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497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rgbClr val="768EA9"/>
                </a:solidFill>
                <a:latin typeface="印品黑体" panose="00000500000000000000" pitchFamily="2" charset="-122"/>
              </a:rPr>
              <a:t>01</a:t>
            </a:r>
          </a:p>
        </p:txBody>
      </p:sp>
      <p:sp>
        <p:nvSpPr>
          <p:cNvPr id="8" name="Freeform: Shape 8"/>
          <p:cNvSpPr>
            <a:spLocks/>
          </p:cNvSpPr>
          <p:nvPr/>
        </p:nvSpPr>
        <p:spPr bwMode="auto">
          <a:xfrm>
            <a:off x="3837301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2439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chemeClr val="accent3"/>
                </a:solidFill>
                <a:latin typeface="印品黑体" panose="00000500000000000000" pitchFamily="2" charset="-122"/>
              </a:rPr>
              <a:t>03</a:t>
            </a:r>
          </a:p>
        </p:txBody>
      </p:sp>
      <p:sp>
        <p:nvSpPr>
          <p:cNvPr id="10" name="Freeform: Shape 11"/>
          <p:cNvSpPr>
            <a:spLocks/>
          </p:cNvSpPr>
          <p:nvPr/>
        </p:nvSpPr>
        <p:spPr bwMode="auto">
          <a:xfrm>
            <a:off x="6122298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511828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印品黑体" panose="00000500000000000000" pitchFamily="2" charset="-122"/>
              </a:rPr>
              <a:t>05</a:t>
            </a:r>
          </a:p>
        </p:txBody>
      </p:sp>
      <p:cxnSp>
        <p:nvCxnSpPr>
          <p:cNvPr id="12" name="Straight Connector 7"/>
          <p:cNvCxnSpPr/>
          <p:nvPr/>
        </p:nvCxnSpPr>
        <p:spPr>
          <a:xfrm flipV="1">
            <a:off x="2167674" y="1788663"/>
            <a:ext cx="0" cy="422023"/>
          </a:xfrm>
          <a:prstGeom prst="line">
            <a:avLst/>
          </a:prstGeom>
          <a:ln w="0">
            <a:solidFill>
              <a:srgbClr val="768EA9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V="1">
            <a:off x="4454616" y="1788663"/>
            <a:ext cx="0" cy="422023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34005" y="1788663"/>
            <a:ext cx="0" cy="422023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/>
          <p:cNvSpPr>
            <a:spLocks/>
          </p:cNvSpPr>
          <p:nvPr/>
        </p:nvSpPr>
        <p:spPr bwMode="auto">
          <a:xfrm>
            <a:off x="2694803" y="2406242"/>
            <a:ext cx="1274763" cy="641349"/>
          </a:xfrm>
          <a:custGeom>
            <a:avLst/>
            <a:gdLst>
              <a:gd name="T0" fmla="*/ 141 w 803"/>
              <a:gd name="T1" fmla="*/ 404 h 404"/>
              <a:gd name="T2" fmla="*/ 402 w 803"/>
              <a:gd name="T3" fmla="*/ 141 h 404"/>
              <a:gd name="T4" fmla="*/ 663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1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1" y="404"/>
                </a:moveTo>
                <a:lnTo>
                  <a:pt x="402" y="141"/>
                </a:lnTo>
                <a:lnTo>
                  <a:pt x="663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1" y="4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07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印品黑体" panose="00000500000000000000" pitchFamily="2" charset="-122"/>
              </a:rPr>
              <a:t>02</a:t>
            </a:r>
          </a:p>
        </p:txBody>
      </p:sp>
      <p:sp>
        <p:nvSpPr>
          <p:cNvPr id="17" name="Freeform: Shape 17"/>
          <p:cNvSpPr>
            <a:spLocks/>
          </p:cNvSpPr>
          <p:nvPr/>
        </p:nvSpPr>
        <p:spPr bwMode="auto">
          <a:xfrm>
            <a:off x="4979800" y="2406242"/>
            <a:ext cx="1274763" cy="641349"/>
          </a:xfrm>
          <a:custGeom>
            <a:avLst/>
            <a:gdLst>
              <a:gd name="T0" fmla="*/ 140 w 803"/>
              <a:gd name="T1" fmla="*/ 404 h 404"/>
              <a:gd name="T2" fmla="*/ 402 w 803"/>
              <a:gd name="T3" fmla="*/ 141 h 404"/>
              <a:gd name="T4" fmla="*/ 662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0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0" y="404"/>
                </a:moveTo>
                <a:lnTo>
                  <a:pt x="402" y="141"/>
                </a:lnTo>
                <a:lnTo>
                  <a:pt x="662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0" y="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7142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chemeClr val="accent4"/>
                </a:solidFill>
                <a:latin typeface="印品黑体" panose="00000500000000000000" pitchFamily="2" charset="-122"/>
              </a:rPr>
              <a:t>04</a:t>
            </a:r>
          </a:p>
        </p:txBody>
      </p:sp>
      <p:cxnSp>
        <p:nvCxnSpPr>
          <p:cNvPr id="19" name="Straight Connector 16"/>
          <p:cNvCxnSpPr/>
          <p:nvPr/>
        </p:nvCxnSpPr>
        <p:spPr>
          <a:xfrm flipV="1">
            <a:off x="3334379" y="3269644"/>
            <a:ext cx="0" cy="407863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25118" y="3269644"/>
            <a:ext cx="0" cy="407863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>
            <a:spLocks/>
          </p:cNvSpPr>
          <p:nvPr/>
        </p:nvSpPr>
        <p:spPr bwMode="auto">
          <a:xfrm>
            <a:off x="7264797" y="2406242"/>
            <a:ext cx="1339851" cy="641349"/>
          </a:xfrm>
          <a:custGeom>
            <a:avLst/>
            <a:gdLst>
              <a:gd name="T0" fmla="*/ 643 w 844"/>
              <a:gd name="T1" fmla="*/ 0 h 404"/>
              <a:gd name="T2" fmla="*/ 517 w 844"/>
              <a:gd name="T3" fmla="*/ 0 h 404"/>
              <a:gd name="T4" fmla="*/ 402 w 844"/>
              <a:gd name="T5" fmla="*/ 0 h 404"/>
              <a:gd name="T6" fmla="*/ 402 w 844"/>
              <a:gd name="T7" fmla="*/ 0 h 404"/>
              <a:gd name="T8" fmla="*/ 402 w 844"/>
              <a:gd name="T9" fmla="*/ 0 h 404"/>
              <a:gd name="T10" fmla="*/ 0 w 844"/>
              <a:gd name="T11" fmla="*/ 404 h 404"/>
              <a:gd name="T12" fmla="*/ 402 w 844"/>
              <a:gd name="T13" fmla="*/ 404 h 404"/>
              <a:gd name="T14" fmla="*/ 517 w 844"/>
              <a:gd name="T15" fmla="*/ 404 h 404"/>
              <a:gd name="T16" fmla="*/ 643 w 844"/>
              <a:gd name="T17" fmla="*/ 404 h 404"/>
              <a:gd name="T18" fmla="*/ 844 w 844"/>
              <a:gd name="T19" fmla="*/ 202 h 404"/>
              <a:gd name="T20" fmla="*/ 844 w 844"/>
              <a:gd name="T21" fmla="*/ 202 h 404"/>
              <a:gd name="T22" fmla="*/ 844 w 844"/>
              <a:gd name="T23" fmla="*/ 202 h 404"/>
              <a:gd name="T24" fmla="*/ 643 w 844"/>
              <a:gd name="T25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4" h="404">
                <a:moveTo>
                  <a:pt x="643" y="0"/>
                </a:moveTo>
                <a:lnTo>
                  <a:pt x="517" y="0"/>
                </a:lnTo>
                <a:lnTo>
                  <a:pt x="402" y="0"/>
                </a:lnTo>
                <a:lnTo>
                  <a:pt x="402" y="0"/>
                </a:lnTo>
                <a:lnTo>
                  <a:pt x="402" y="0"/>
                </a:lnTo>
                <a:lnTo>
                  <a:pt x="0" y="404"/>
                </a:lnTo>
                <a:lnTo>
                  <a:pt x="402" y="404"/>
                </a:lnTo>
                <a:lnTo>
                  <a:pt x="517" y="404"/>
                </a:lnTo>
                <a:lnTo>
                  <a:pt x="643" y="404"/>
                </a:lnTo>
                <a:lnTo>
                  <a:pt x="844" y="202"/>
                </a:lnTo>
                <a:lnTo>
                  <a:pt x="844" y="202"/>
                </a:lnTo>
                <a:lnTo>
                  <a:pt x="844" y="202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2563072" y="3677507"/>
            <a:ext cx="1538225" cy="970286"/>
            <a:chOff x="4948086" y="299433"/>
            <a:chExt cx="2549181" cy="1293715"/>
          </a:xfrm>
        </p:grpSpPr>
        <p:sp>
          <p:nvSpPr>
            <p:cNvPr id="35" name="TextBox 29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6" name="TextBox 30"/>
            <p:cNvSpPr txBox="1">
              <a:spLocks/>
            </p:cNvSpPr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4856005" y="3677507"/>
            <a:ext cx="1538225" cy="970286"/>
            <a:chOff x="4948086" y="299433"/>
            <a:chExt cx="2549181" cy="1293715"/>
          </a:xfrm>
        </p:grpSpPr>
        <p:sp>
          <p:nvSpPr>
            <p:cNvPr id="33" name="TextBox 32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4" name="TextBox 33"/>
            <p:cNvSpPr txBox="1">
              <a:spLocks/>
            </p:cNvSpPr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1398561" y="963150"/>
            <a:ext cx="1538225" cy="825513"/>
            <a:chOff x="2041904" y="1267748"/>
            <a:chExt cx="2050966" cy="1100684"/>
          </a:xfrm>
        </p:grpSpPr>
        <p:sp>
          <p:nvSpPr>
            <p:cNvPr id="31" name="TextBox 35"/>
            <p:cNvSpPr txBox="1"/>
            <p:nvPr/>
          </p:nvSpPr>
          <p:spPr>
            <a:xfrm>
              <a:off x="2041904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2" name="TextBox 36"/>
            <p:cNvSpPr txBox="1">
              <a:spLocks/>
            </p:cNvSpPr>
            <p:nvPr/>
          </p:nvSpPr>
          <p:spPr>
            <a:xfrm>
              <a:off x="2041904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685503" y="950811"/>
            <a:ext cx="1538225" cy="825513"/>
            <a:chOff x="5099148" y="1267748"/>
            <a:chExt cx="2050966" cy="1100684"/>
          </a:xfrm>
        </p:grpSpPr>
        <p:sp>
          <p:nvSpPr>
            <p:cNvPr id="29" name="TextBox 38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0" name="TextBox 39"/>
            <p:cNvSpPr txBox="1">
              <a:spLocks/>
            </p:cNvSpPr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5964892" y="950811"/>
            <a:ext cx="1538225" cy="825513"/>
            <a:chOff x="5099148" y="1267748"/>
            <a:chExt cx="2050966" cy="1100684"/>
          </a:xfrm>
        </p:grpSpPr>
        <p:sp>
          <p:nvSpPr>
            <p:cNvPr id="27" name="TextBox 43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8" name="TextBox 44"/>
            <p:cNvSpPr txBox="1">
              <a:spLocks/>
            </p:cNvSpPr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857879" y="200199"/>
            <a:ext cx="282762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2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5" grpId="0" animBg="1"/>
      <p:bldP spid="16" grpId="0"/>
      <p:bldP spid="17" grpId="0" animBg="1"/>
      <p:bldP spid="18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25050" y="3339804"/>
            <a:ext cx="1724287" cy="586458"/>
            <a:chOff x="9029821" y="3139323"/>
            <a:chExt cx="2457329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48101" y="3339804"/>
            <a:ext cx="1689403" cy="586458"/>
            <a:chOff x="609599" y="3139323"/>
            <a:chExt cx="2407615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8385" y="2083820"/>
            <a:ext cx="1724287" cy="586458"/>
            <a:chOff x="9029821" y="3139323"/>
            <a:chExt cx="2457329" cy="835777"/>
          </a:xfrm>
        </p:grpSpPr>
        <p:sp>
          <p:nvSpPr>
            <p:cNvPr id="23" name="文本框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5187" y="2083820"/>
            <a:ext cx="1689403" cy="586458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96130" y="1113588"/>
            <a:ext cx="1418102" cy="650987"/>
            <a:chOff x="5122025" y="525814"/>
            <a:chExt cx="2020976" cy="927740"/>
          </a:xfrm>
        </p:grpSpPr>
        <p:sp>
          <p:nvSpPr>
            <p:cNvPr id="19" name="文本框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5302" y="1764575"/>
            <a:ext cx="1685830" cy="1301843"/>
            <a:chOff x="2785302" y="1764575"/>
            <a:chExt cx="1685830" cy="1301843"/>
          </a:xfrm>
        </p:grpSpPr>
        <p:sp>
          <p:nvSpPr>
            <p:cNvPr id="6" name="任意多边形: 形状 5"/>
            <p:cNvSpPr/>
            <p:nvPr/>
          </p:nvSpPr>
          <p:spPr>
            <a:xfrm flipH="1">
              <a:off x="2785302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3254121" y="2304185"/>
              <a:ext cx="362196" cy="35096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51843" y="3195982"/>
            <a:ext cx="1105946" cy="854041"/>
            <a:chOff x="4751843" y="3195982"/>
            <a:chExt cx="1105946" cy="854041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4751843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任意多边形: 形状 31"/>
            <p:cNvSpPr>
              <a:spLocks noChangeAspect="1"/>
            </p:cNvSpPr>
            <p:nvPr/>
          </p:nvSpPr>
          <p:spPr bwMode="auto">
            <a:xfrm>
              <a:off x="5223271" y="3414865"/>
              <a:ext cx="380779" cy="38077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65186" y="3195982"/>
            <a:ext cx="1105946" cy="854041"/>
            <a:chOff x="3365186" y="3195982"/>
            <a:chExt cx="1105946" cy="854041"/>
          </a:xfrm>
        </p:grpSpPr>
        <p:sp>
          <p:nvSpPr>
            <p:cNvPr id="8" name="任意多边形: 形状 7"/>
            <p:cNvSpPr/>
            <p:nvPr/>
          </p:nvSpPr>
          <p:spPr>
            <a:xfrm flipH="1" flipV="1">
              <a:off x="3365186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3689799" y="3431990"/>
              <a:ext cx="287685" cy="346530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1843" y="1764575"/>
            <a:ext cx="1685830" cy="1301843"/>
            <a:chOff x="4751843" y="1764575"/>
            <a:chExt cx="1685830" cy="1301843"/>
          </a:xfrm>
        </p:grpSpPr>
        <p:sp>
          <p:nvSpPr>
            <p:cNvPr id="5" name="任意多边形: 形状 4"/>
            <p:cNvSpPr/>
            <p:nvPr/>
          </p:nvSpPr>
          <p:spPr>
            <a:xfrm>
              <a:off x="4751843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5607958" y="2316802"/>
              <a:ext cx="302353" cy="325732"/>
            </a:xfrm>
            <a:custGeom>
              <a:avLst/>
              <a:gdLst>
                <a:gd name="T0" fmla="*/ 233 w 238"/>
                <a:gd name="T1" fmla="*/ 236 h 256"/>
                <a:gd name="T2" fmla="*/ 173 w 238"/>
                <a:gd name="T3" fmla="*/ 210 h 256"/>
                <a:gd name="T4" fmla="*/ 168 w 238"/>
                <a:gd name="T5" fmla="*/ 207 h 256"/>
                <a:gd name="T6" fmla="*/ 164 w 238"/>
                <a:gd name="T7" fmla="*/ 195 h 256"/>
                <a:gd name="T8" fmla="*/ 159 w 238"/>
                <a:gd name="T9" fmla="*/ 189 h 256"/>
                <a:gd name="T10" fmla="*/ 157 w 238"/>
                <a:gd name="T11" fmla="*/ 186 h 256"/>
                <a:gd name="T12" fmla="*/ 158 w 238"/>
                <a:gd name="T13" fmla="*/ 167 h 256"/>
                <a:gd name="T14" fmla="*/ 167 w 238"/>
                <a:gd name="T15" fmla="*/ 149 h 256"/>
                <a:gd name="T16" fmla="*/ 178 w 238"/>
                <a:gd name="T17" fmla="*/ 113 h 256"/>
                <a:gd name="T18" fmla="*/ 172 w 238"/>
                <a:gd name="T19" fmla="*/ 109 h 256"/>
                <a:gd name="T20" fmla="*/ 179 w 238"/>
                <a:gd name="T21" fmla="*/ 77 h 256"/>
                <a:gd name="T22" fmla="*/ 180 w 238"/>
                <a:gd name="T23" fmla="*/ 84 h 256"/>
                <a:gd name="T24" fmla="*/ 180 w 238"/>
                <a:gd name="T25" fmla="*/ 86 h 256"/>
                <a:gd name="T26" fmla="*/ 216 w 238"/>
                <a:gd name="T27" fmla="*/ 63 h 256"/>
                <a:gd name="T28" fmla="*/ 119 w 238"/>
                <a:gd name="T29" fmla="*/ 0 h 256"/>
                <a:gd name="T30" fmla="*/ 21 w 238"/>
                <a:gd name="T31" fmla="*/ 63 h 256"/>
                <a:gd name="T32" fmla="*/ 30 w 238"/>
                <a:gd name="T33" fmla="*/ 69 h 256"/>
                <a:gd name="T34" fmla="*/ 30 w 238"/>
                <a:gd name="T35" fmla="*/ 82 h 256"/>
                <a:gd name="T36" fmla="*/ 27 w 238"/>
                <a:gd name="T37" fmla="*/ 85 h 256"/>
                <a:gd name="T38" fmla="*/ 29 w 238"/>
                <a:gd name="T39" fmla="*/ 89 h 256"/>
                <a:gd name="T40" fmla="*/ 21 w 238"/>
                <a:gd name="T41" fmla="*/ 133 h 256"/>
                <a:gd name="T42" fmla="*/ 41 w 238"/>
                <a:gd name="T43" fmla="*/ 133 h 256"/>
                <a:gd name="T44" fmla="*/ 33 w 238"/>
                <a:gd name="T45" fmla="*/ 89 h 256"/>
                <a:gd name="T46" fmla="*/ 35 w 238"/>
                <a:gd name="T47" fmla="*/ 85 h 256"/>
                <a:gd name="T48" fmla="*/ 32 w 238"/>
                <a:gd name="T49" fmla="*/ 82 h 256"/>
                <a:gd name="T50" fmla="*/ 32 w 238"/>
                <a:gd name="T51" fmla="*/ 70 h 256"/>
                <a:gd name="T52" fmla="*/ 57 w 238"/>
                <a:gd name="T53" fmla="*/ 86 h 256"/>
                <a:gd name="T54" fmla="*/ 57 w 238"/>
                <a:gd name="T55" fmla="*/ 85 h 256"/>
                <a:gd name="T56" fmla="*/ 58 w 238"/>
                <a:gd name="T57" fmla="*/ 92 h 256"/>
                <a:gd name="T58" fmla="*/ 67 w 238"/>
                <a:gd name="T59" fmla="*/ 109 h 256"/>
                <a:gd name="T60" fmla="*/ 67 w 238"/>
                <a:gd name="T61" fmla="*/ 110 h 256"/>
                <a:gd name="T62" fmla="*/ 67 w 238"/>
                <a:gd name="T63" fmla="*/ 110 h 256"/>
                <a:gd name="T64" fmla="*/ 65 w 238"/>
                <a:gd name="T65" fmla="*/ 113 h 256"/>
                <a:gd name="T66" fmla="*/ 62 w 238"/>
                <a:gd name="T67" fmla="*/ 118 h 256"/>
                <a:gd name="T68" fmla="*/ 66 w 238"/>
                <a:gd name="T69" fmla="*/ 138 h 256"/>
                <a:gd name="T70" fmla="*/ 70 w 238"/>
                <a:gd name="T71" fmla="*/ 148 h 256"/>
                <a:gd name="T72" fmla="*/ 80 w 238"/>
                <a:gd name="T73" fmla="*/ 166 h 256"/>
                <a:gd name="T74" fmla="*/ 82 w 238"/>
                <a:gd name="T75" fmla="*/ 170 h 256"/>
                <a:gd name="T76" fmla="*/ 80 w 238"/>
                <a:gd name="T77" fmla="*/ 186 h 256"/>
                <a:gd name="T78" fmla="*/ 77 w 238"/>
                <a:gd name="T79" fmla="*/ 189 h 256"/>
                <a:gd name="T80" fmla="*/ 71 w 238"/>
                <a:gd name="T81" fmla="*/ 195 h 256"/>
                <a:gd name="T82" fmla="*/ 67 w 238"/>
                <a:gd name="T83" fmla="*/ 206 h 256"/>
                <a:gd name="T84" fmla="*/ 64 w 238"/>
                <a:gd name="T85" fmla="*/ 209 h 256"/>
                <a:gd name="T86" fmla="*/ 41 w 238"/>
                <a:gd name="T87" fmla="*/ 217 h 256"/>
                <a:gd name="T88" fmla="*/ 4 w 238"/>
                <a:gd name="T89" fmla="*/ 237 h 256"/>
                <a:gd name="T90" fmla="*/ 2 w 238"/>
                <a:gd name="T91" fmla="*/ 256 h 256"/>
                <a:gd name="T92" fmla="*/ 235 w 238"/>
                <a:gd name="T93" fmla="*/ 256 h 256"/>
                <a:gd name="T94" fmla="*/ 233 w 238"/>
                <a:gd name="T95" fmla="*/ 2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256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30522" y="1844431"/>
            <a:ext cx="761932" cy="2419468"/>
            <a:chOff x="4230522" y="1844431"/>
            <a:chExt cx="761932" cy="2419468"/>
          </a:xfrm>
        </p:grpSpPr>
        <p:grpSp>
          <p:nvGrpSpPr>
            <p:cNvPr id="4" name="组合 3"/>
            <p:cNvGrpSpPr/>
            <p:nvPr/>
          </p:nvGrpSpPr>
          <p:grpSpPr>
            <a:xfrm>
              <a:off x="4230522" y="1844431"/>
              <a:ext cx="761932" cy="2419468"/>
              <a:chOff x="5438775" y="1724025"/>
              <a:chExt cx="1085850" cy="344805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981700" y="2200275"/>
                <a:ext cx="0" cy="2771775"/>
              </a:xfrm>
              <a:prstGeom prst="lin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rgbClr val="768EA9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rgbClr val="768EA9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4431965" y="2058998"/>
              <a:ext cx="359044" cy="30341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857879" y="200199"/>
            <a:ext cx="283191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8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563038" y="1437624"/>
            <a:ext cx="4304219" cy="852309"/>
            <a:chOff x="6023992" y="4803284"/>
            <a:chExt cx="5738958" cy="1136412"/>
          </a:xfrm>
        </p:grpSpPr>
        <p:sp>
          <p:nvSpPr>
            <p:cNvPr id="15" name="Freeform: Shape 28"/>
            <p:cNvSpPr>
              <a:spLocks/>
            </p:cNvSpPr>
            <p:nvPr/>
          </p:nvSpPr>
          <p:spPr bwMode="auto">
            <a:xfrm>
              <a:off x="602399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: Shape 29"/>
            <p:cNvSpPr>
              <a:spLocks/>
            </p:cNvSpPr>
            <p:nvPr/>
          </p:nvSpPr>
          <p:spPr bwMode="auto">
            <a:xfrm>
              <a:off x="649795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Freeform: Shape 30"/>
            <p:cNvSpPr>
              <a:spLocks/>
            </p:cNvSpPr>
            <p:nvPr/>
          </p:nvSpPr>
          <p:spPr bwMode="auto">
            <a:xfrm>
              <a:off x="697192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: Shape 31"/>
            <p:cNvSpPr>
              <a:spLocks/>
            </p:cNvSpPr>
            <p:nvPr/>
          </p:nvSpPr>
          <p:spPr bwMode="auto">
            <a:xfrm>
              <a:off x="744589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Freeform: Shape 32"/>
            <p:cNvSpPr>
              <a:spLocks/>
            </p:cNvSpPr>
            <p:nvPr/>
          </p:nvSpPr>
          <p:spPr bwMode="auto">
            <a:xfrm>
              <a:off x="791985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: Shape 33"/>
            <p:cNvSpPr>
              <a:spLocks/>
            </p:cNvSpPr>
            <p:nvPr/>
          </p:nvSpPr>
          <p:spPr bwMode="auto">
            <a:xfrm>
              <a:off x="839382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: Shape 34"/>
            <p:cNvSpPr>
              <a:spLocks/>
            </p:cNvSpPr>
            <p:nvPr/>
          </p:nvSpPr>
          <p:spPr bwMode="auto">
            <a:xfrm>
              <a:off x="886778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Freeform: Shape 35"/>
            <p:cNvSpPr>
              <a:spLocks/>
            </p:cNvSpPr>
            <p:nvPr/>
          </p:nvSpPr>
          <p:spPr bwMode="auto">
            <a:xfrm>
              <a:off x="934175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: Shape 36"/>
            <p:cNvSpPr>
              <a:spLocks/>
            </p:cNvSpPr>
            <p:nvPr/>
          </p:nvSpPr>
          <p:spPr bwMode="auto">
            <a:xfrm>
              <a:off x="981572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: Shape 37"/>
            <p:cNvSpPr>
              <a:spLocks/>
            </p:cNvSpPr>
            <p:nvPr/>
          </p:nvSpPr>
          <p:spPr bwMode="auto">
            <a:xfrm>
              <a:off x="1028968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0970862" y="4891992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 dirty="0">
                  <a:solidFill>
                    <a:schemeClr val="accent2"/>
                  </a:solidFill>
                  <a:latin typeface="印品黑体" panose="00000500000000000000" pitchFamily="2" charset="-122"/>
                </a:rPr>
                <a:t>90%</a:t>
              </a:r>
            </a:p>
          </p:txBody>
        </p:sp>
        <p:sp>
          <p:nvSpPr>
            <p:cNvPr id="26" name="Freeform: Shape 40"/>
            <p:cNvSpPr>
              <a:spLocks/>
            </p:cNvSpPr>
            <p:nvPr/>
          </p:nvSpPr>
          <p:spPr bwMode="auto">
            <a:xfrm>
              <a:off x="602558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: Shape 41"/>
            <p:cNvSpPr>
              <a:spLocks/>
            </p:cNvSpPr>
            <p:nvPr/>
          </p:nvSpPr>
          <p:spPr bwMode="auto">
            <a:xfrm>
              <a:off x="649954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: Shape 42"/>
            <p:cNvSpPr>
              <a:spLocks/>
            </p:cNvSpPr>
            <p:nvPr/>
          </p:nvSpPr>
          <p:spPr bwMode="auto">
            <a:xfrm>
              <a:off x="697351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: Shape 43"/>
            <p:cNvSpPr>
              <a:spLocks/>
            </p:cNvSpPr>
            <p:nvPr/>
          </p:nvSpPr>
          <p:spPr bwMode="auto">
            <a:xfrm>
              <a:off x="744747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: Shape 44"/>
            <p:cNvSpPr>
              <a:spLocks/>
            </p:cNvSpPr>
            <p:nvPr/>
          </p:nvSpPr>
          <p:spPr bwMode="auto">
            <a:xfrm>
              <a:off x="792144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: Shape 45"/>
            <p:cNvSpPr>
              <a:spLocks/>
            </p:cNvSpPr>
            <p:nvPr/>
          </p:nvSpPr>
          <p:spPr bwMode="auto">
            <a:xfrm>
              <a:off x="839541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: Shape 46"/>
            <p:cNvSpPr>
              <a:spLocks/>
            </p:cNvSpPr>
            <p:nvPr/>
          </p:nvSpPr>
          <p:spPr bwMode="auto">
            <a:xfrm>
              <a:off x="886937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Freeform: Shape 47"/>
            <p:cNvSpPr>
              <a:spLocks/>
            </p:cNvSpPr>
            <p:nvPr/>
          </p:nvSpPr>
          <p:spPr bwMode="auto">
            <a:xfrm>
              <a:off x="934334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Freeform: Shape 48"/>
            <p:cNvSpPr>
              <a:spLocks/>
            </p:cNvSpPr>
            <p:nvPr/>
          </p:nvSpPr>
          <p:spPr bwMode="auto">
            <a:xfrm>
              <a:off x="981730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Freeform: Shape 49"/>
            <p:cNvSpPr>
              <a:spLocks/>
            </p:cNvSpPr>
            <p:nvPr/>
          </p:nvSpPr>
          <p:spPr bwMode="auto">
            <a:xfrm>
              <a:off x="1029127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10970862" y="5549170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 dirty="0">
                  <a:solidFill>
                    <a:schemeClr val="accent5"/>
                  </a:solidFill>
                  <a:latin typeface="印品黑体" panose="00000500000000000000" pitchFamily="2" charset="-122"/>
                </a:rPr>
                <a:t>70%</a:t>
              </a:r>
            </a:p>
          </p:txBody>
        </p:sp>
      </p:grpSp>
      <p:sp>
        <p:nvSpPr>
          <p:cNvPr id="5" name="Rectangle: Rounded Corners 3"/>
          <p:cNvSpPr/>
          <p:nvPr/>
        </p:nvSpPr>
        <p:spPr bwMode="auto">
          <a:xfrm>
            <a:off x="539354" y="2694299"/>
            <a:ext cx="8065294" cy="311075"/>
          </a:xfrm>
          <a:prstGeom prst="roundRect">
            <a:avLst>
              <a:gd name="adj" fmla="val 50000"/>
            </a:avLst>
          </a:prstGeom>
          <a:solidFill>
            <a:srgbClr val="768EA9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994103" y="2737768"/>
            <a:ext cx="7155795" cy="755188"/>
            <a:chOff x="1523492" y="3650357"/>
            <a:chExt cx="10712077" cy="1006917"/>
          </a:xfrm>
        </p:grpSpPr>
        <p:sp>
          <p:nvSpPr>
            <p:cNvPr id="7" name="TextBox 144"/>
            <p:cNvSpPr txBox="1"/>
            <p:nvPr/>
          </p:nvSpPr>
          <p:spPr>
            <a:xfrm>
              <a:off x="15234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8" name="Rectangle 160"/>
            <p:cNvSpPr/>
            <p:nvPr/>
          </p:nvSpPr>
          <p:spPr>
            <a:xfrm>
              <a:off x="15234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9" name="TextBox 161"/>
            <p:cNvSpPr txBox="1"/>
            <p:nvPr/>
          </p:nvSpPr>
          <p:spPr>
            <a:xfrm>
              <a:off x="42237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0" name="Rectangle 162"/>
            <p:cNvSpPr/>
            <p:nvPr/>
          </p:nvSpPr>
          <p:spPr>
            <a:xfrm>
              <a:off x="42237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1" name="TextBox 163"/>
            <p:cNvSpPr txBox="1"/>
            <p:nvPr/>
          </p:nvSpPr>
          <p:spPr>
            <a:xfrm>
              <a:off x="69240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2" name="Rectangle 164"/>
            <p:cNvSpPr/>
            <p:nvPr/>
          </p:nvSpPr>
          <p:spPr>
            <a:xfrm>
              <a:off x="69240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3" name="TextBox 165"/>
            <p:cNvSpPr txBox="1"/>
            <p:nvPr/>
          </p:nvSpPr>
          <p:spPr>
            <a:xfrm>
              <a:off x="96243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4" name="Rectangle 166"/>
            <p:cNvSpPr/>
            <p:nvPr/>
          </p:nvSpPr>
          <p:spPr>
            <a:xfrm>
              <a:off x="96243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857879" y="200199"/>
            <a:ext cx="273162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7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2" name="TextBox 15"/>
            <p:cNvSpPr txBox="1">
              <a:spLocks/>
            </p:cNvSpPr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5" name="TextBox 20"/>
            <p:cNvSpPr txBox="1">
              <a:spLocks/>
            </p:cNvSpPr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8" name="TextBox 22"/>
            <p:cNvSpPr txBox="1">
              <a:spLocks/>
            </p:cNvSpPr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1" name="TextBox 24"/>
            <p:cNvSpPr txBox="1">
              <a:spLocks/>
            </p:cNvSpPr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109" flipH="1" flipV="1">
            <a:off x="-935220" y="4119409"/>
            <a:ext cx="3390889" cy="2983399"/>
          </a:xfrm>
          <a:prstGeom prst="rect">
            <a:avLst/>
          </a:prstGeom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060165CD-1A35-4060-B5F7-6099293486C9}"/>
              </a:ext>
            </a:extLst>
          </p:cNvPr>
          <p:cNvSpPr/>
          <p:nvPr/>
        </p:nvSpPr>
        <p:spPr>
          <a:xfrm>
            <a:off x="5004048" y="2433250"/>
            <a:ext cx="1681301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spc="3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201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/>
          </p:cNvSpPr>
          <p:nvPr/>
        </p:nvSpPr>
        <p:spPr bwMode="auto">
          <a:xfrm>
            <a:off x="2897813" y="-29496"/>
            <a:ext cx="731167" cy="729276"/>
          </a:xfrm>
          <a:custGeom>
            <a:avLst/>
            <a:gdLst>
              <a:gd name="T0" fmla="*/ 346 w 346"/>
              <a:gd name="T1" fmla="*/ 346 h 346"/>
              <a:gd name="T2" fmla="*/ 0 w 346"/>
              <a:gd name="T3" fmla="*/ 0 h 346"/>
              <a:gd name="T4" fmla="*/ 84 w 346"/>
              <a:gd name="T5" fmla="*/ 0 h 346"/>
              <a:gd name="T6" fmla="*/ 346 w 346"/>
              <a:gd name="T7" fmla="*/ 262 h 346"/>
              <a:gd name="T8" fmla="*/ 346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" name="Freeform: Shape 4"/>
          <p:cNvSpPr>
            <a:spLocks/>
          </p:cNvSpPr>
          <p:nvPr/>
        </p:nvSpPr>
        <p:spPr bwMode="auto">
          <a:xfrm>
            <a:off x="3662984" y="522184"/>
            <a:ext cx="729276" cy="1494449"/>
          </a:xfrm>
          <a:custGeom>
            <a:avLst/>
            <a:gdLst>
              <a:gd name="T0" fmla="*/ 0 w 346"/>
              <a:gd name="T1" fmla="*/ 624 h 708"/>
              <a:gd name="T2" fmla="*/ 262 w 346"/>
              <a:gd name="T3" fmla="*/ 354 h 708"/>
              <a:gd name="T4" fmla="*/ 0 w 346"/>
              <a:gd name="T5" fmla="*/ 84 h 708"/>
              <a:gd name="T6" fmla="*/ 0 w 346"/>
              <a:gd name="T7" fmla="*/ 0 h 708"/>
              <a:gd name="T8" fmla="*/ 346 w 346"/>
              <a:gd name="T9" fmla="*/ 354 h 708"/>
              <a:gd name="T10" fmla="*/ 0 w 346"/>
              <a:gd name="T11" fmla="*/ 708 h 708"/>
              <a:gd name="T12" fmla="*/ 0 w 346"/>
              <a:gd name="T13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6" name="Freeform: Shape 5"/>
          <p:cNvSpPr>
            <a:spLocks/>
          </p:cNvSpPr>
          <p:nvPr/>
        </p:nvSpPr>
        <p:spPr bwMode="auto">
          <a:xfrm>
            <a:off x="2897815" y="1839037"/>
            <a:ext cx="1494449" cy="1494449"/>
          </a:xfrm>
          <a:custGeom>
            <a:avLst/>
            <a:gdLst>
              <a:gd name="T0" fmla="*/ 354 w 708"/>
              <a:gd name="T1" fmla="*/ 708 h 708"/>
              <a:gd name="T2" fmla="*/ 0 w 708"/>
              <a:gd name="T3" fmla="*/ 354 h 708"/>
              <a:gd name="T4" fmla="*/ 346 w 708"/>
              <a:gd name="T5" fmla="*/ 0 h 708"/>
              <a:gd name="T6" fmla="*/ 346 w 708"/>
              <a:gd name="T7" fmla="*/ 84 h 708"/>
              <a:gd name="T8" fmla="*/ 84 w 708"/>
              <a:gd name="T9" fmla="*/ 354 h 708"/>
              <a:gd name="T10" fmla="*/ 354 w 708"/>
              <a:gd name="T11" fmla="*/ 624 h 708"/>
              <a:gd name="T12" fmla="*/ 624 w 708"/>
              <a:gd name="T13" fmla="*/ 362 h 708"/>
              <a:gd name="T14" fmla="*/ 708 w 708"/>
              <a:gd name="T15" fmla="*/ 362 h 708"/>
              <a:gd name="T16" fmla="*/ 354 w 708"/>
              <a:gd name="T17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7" name="Freeform: Shape 6"/>
          <p:cNvSpPr>
            <a:spLocks/>
          </p:cNvSpPr>
          <p:nvPr/>
        </p:nvSpPr>
        <p:spPr bwMode="auto">
          <a:xfrm>
            <a:off x="4979839" y="4472741"/>
            <a:ext cx="729276" cy="729276"/>
          </a:xfrm>
          <a:custGeom>
            <a:avLst/>
            <a:gdLst>
              <a:gd name="T0" fmla="*/ 262 w 346"/>
              <a:gd name="T1" fmla="*/ 346 h 346"/>
              <a:gd name="T2" fmla="*/ 0 w 346"/>
              <a:gd name="T3" fmla="*/ 84 h 346"/>
              <a:gd name="T4" fmla="*/ 0 w 346"/>
              <a:gd name="T5" fmla="*/ 0 h 346"/>
              <a:gd name="T6" fmla="*/ 346 w 346"/>
              <a:gd name="T7" fmla="*/ 346 h 346"/>
              <a:gd name="T8" fmla="*/ 262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8" name="Freeform: Shape 7"/>
          <p:cNvSpPr>
            <a:spLocks/>
          </p:cNvSpPr>
          <p:nvPr/>
        </p:nvSpPr>
        <p:spPr bwMode="auto">
          <a:xfrm>
            <a:off x="4214665" y="3155891"/>
            <a:ext cx="731167" cy="1494449"/>
          </a:xfrm>
          <a:custGeom>
            <a:avLst/>
            <a:gdLst>
              <a:gd name="T0" fmla="*/ 346 w 346"/>
              <a:gd name="T1" fmla="*/ 708 h 708"/>
              <a:gd name="T2" fmla="*/ 0 w 346"/>
              <a:gd name="T3" fmla="*/ 354 h 708"/>
              <a:gd name="T4" fmla="*/ 346 w 346"/>
              <a:gd name="T5" fmla="*/ 0 h 708"/>
              <a:gd name="T6" fmla="*/ 346 w 346"/>
              <a:gd name="T7" fmla="*/ 84 h 708"/>
              <a:gd name="T8" fmla="*/ 84 w 346"/>
              <a:gd name="T9" fmla="*/ 354 h 708"/>
              <a:gd name="T10" fmla="*/ 346 w 346"/>
              <a:gd name="T11" fmla="*/ 624 h 708"/>
              <a:gd name="T12" fmla="*/ 346 w 346"/>
              <a:gd name="T13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Freeform: Shape 8"/>
          <p:cNvSpPr>
            <a:spLocks/>
          </p:cNvSpPr>
          <p:nvPr/>
        </p:nvSpPr>
        <p:spPr bwMode="auto">
          <a:xfrm>
            <a:off x="4214667" y="1839037"/>
            <a:ext cx="1494449" cy="1494449"/>
          </a:xfrm>
          <a:custGeom>
            <a:avLst/>
            <a:gdLst>
              <a:gd name="T0" fmla="*/ 362 w 708"/>
              <a:gd name="T1" fmla="*/ 624 h 708"/>
              <a:gd name="T2" fmla="*/ 624 w 708"/>
              <a:gd name="T3" fmla="*/ 354 h 708"/>
              <a:gd name="T4" fmla="*/ 354 w 708"/>
              <a:gd name="T5" fmla="*/ 84 h 708"/>
              <a:gd name="T6" fmla="*/ 84 w 708"/>
              <a:gd name="T7" fmla="*/ 346 h 708"/>
              <a:gd name="T8" fmla="*/ 0 w 708"/>
              <a:gd name="T9" fmla="*/ 346 h 708"/>
              <a:gd name="T10" fmla="*/ 354 w 708"/>
              <a:gd name="T11" fmla="*/ 0 h 708"/>
              <a:gd name="T12" fmla="*/ 708 w 708"/>
              <a:gd name="T13" fmla="*/ 354 h 708"/>
              <a:gd name="T14" fmla="*/ 362 w 708"/>
              <a:gd name="T15" fmla="*/ 708 h 708"/>
              <a:gd name="T16" fmla="*/ 362 w 708"/>
              <a:gd name="T17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17108" y="837700"/>
            <a:ext cx="853970" cy="853971"/>
            <a:chOff x="3217108" y="837700"/>
            <a:chExt cx="853970" cy="853971"/>
          </a:xfrm>
        </p:grpSpPr>
        <p:sp>
          <p:nvSpPr>
            <p:cNvPr id="10" name="Oval 10"/>
            <p:cNvSpPr>
              <a:spLocks/>
            </p:cNvSpPr>
            <p:nvPr/>
          </p:nvSpPr>
          <p:spPr bwMode="auto">
            <a:xfrm>
              <a:off x="3217108" y="837700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397003" y="1069049"/>
              <a:ext cx="497969" cy="400706"/>
              <a:chOff x="2895600" y="1625601"/>
              <a:chExt cx="609600" cy="490537"/>
            </a:xfrm>
            <a:solidFill>
              <a:schemeClr val="tx2"/>
            </a:solidFill>
          </p:grpSpPr>
          <p:sp>
            <p:nvSpPr>
              <p:cNvPr id="52" name="Freeform: Shape 14"/>
              <p:cNvSpPr>
                <a:spLocks/>
              </p:cNvSpPr>
              <p:nvPr/>
            </p:nvSpPr>
            <p:spPr bwMode="auto">
              <a:xfrm>
                <a:off x="2968625" y="2017713"/>
                <a:ext cx="100013" cy="98425"/>
              </a:xfrm>
              <a:custGeom>
                <a:avLst/>
                <a:gdLst>
                  <a:gd name="T0" fmla="*/ 75 w 149"/>
                  <a:gd name="T1" fmla="*/ 0 h 148"/>
                  <a:gd name="T2" fmla="*/ 0 w 149"/>
                  <a:gd name="T3" fmla="*/ 74 h 148"/>
                  <a:gd name="T4" fmla="*/ 75 w 149"/>
                  <a:gd name="T5" fmla="*/ 148 h 148"/>
                  <a:gd name="T6" fmla="*/ 149 w 149"/>
                  <a:gd name="T7" fmla="*/ 74 h 148"/>
                  <a:gd name="T8" fmla="*/ 75 w 149"/>
                  <a:gd name="T9" fmla="*/ 0 h 148"/>
                  <a:gd name="T10" fmla="*/ 75 w 149"/>
                  <a:gd name="T11" fmla="*/ 106 h 148"/>
                  <a:gd name="T12" fmla="*/ 43 w 149"/>
                  <a:gd name="T13" fmla="*/ 74 h 148"/>
                  <a:gd name="T14" fmla="*/ 75 w 149"/>
                  <a:gd name="T15" fmla="*/ 42 h 148"/>
                  <a:gd name="T16" fmla="*/ 107 w 149"/>
                  <a:gd name="T17" fmla="*/ 74 h 148"/>
                  <a:gd name="T18" fmla="*/ 75 w 149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48">
                    <a:moveTo>
                      <a:pt x="75" y="0"/>
                    </a:moveTo>
                    <a:cubicBezTo>
                      <a:pt x="34" y="0"/>
                      <a:pt x="0" y="33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116" y="148"/>
                      <a:pt x="149" y="115"/>
                      <a:pt x="149" y="74"/>
                    </a:cubicBezTo>
                    <a:cubicBezTo>
                      <a:pt x="149" y="33"/>
                      <a:pt x="116" y="0"/>
                      <a:pt x="75" y="0"/>
                    </a:cubicBezTo>
                    <a:close/>
                    <a:moveTo>
                      <a:pt x="75" y="106"/>
                    </a:moveTo>
                    <a:cubicBezTo>
                      <a:pt x="57" y="106"/>
                      <a:pt x="43" y="92"/>
                      <a:pt x="43" y="74"/>
                    </a:cubicBezTo>
                    <a:cubicBezTo>
                      <a:pt x="43" y="57"/>
                      <a:pt x="57" y="42"/>
                      <a:pt x="75" y="42"/>
                    </a:cubicBezTo>
                    <a:cubicBezTo>
                      <a:pt x="92" y="42"/>
                      <a:pt x="107" y="57"/>
                      <a:pt x="107" y="74"/>
                    </a:cubicBezTo>
                    <a:cubicBezTo>
                      <a:pt x="107" y="92"/>
                      <a:pt x="92" y="106"/>
                      <a:pt x="75" y="10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3" name="Freeform: Shape 15"/>
              <p:cNvSpPr>
                <a:spLocks/>
              </p:cNvSpPr>
              <p:nvPr/>
            </p:nvSpPr>
            <p:spPr bwMode="auto">
              <a:xfrm>
                <a:off x="3233738" y="2017713"/>
                <a:ext cx="100013" cy="98425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4 w 148"/>
                  <a:gd name="T11" fmla="*/ 106 h 148"/>
                  <a:gd name="T12" fmla="*/ 42 w 148"/>
                  <a:gd name="T13" fmla="*/ 74 h 148"/>
                  <a:gd name="T14" fmla="*/ 74 w 148"/>
                  <a:gd name="T15" fmla="*/ 42 h 148"/>
                  <a:gd name="T16" fmla="*/ 106 w 148"/>
                  <a:gd name="T17" fmla="*/ 74 h 148"/>
                  <a:gd name="T18" fmla="*/ 74 w 148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4" y="106"/>
                    </a:moveTo>
                    <a:cubicBezTo>
                      <a:pt x="56" y="106"/>
                      <a:pt x="42" y="92"/>
                      <a:pt x="42" y="74"/>
                    </a:cubicBezTo>
                    <a:cubicBezTo>
                      <a:pt x="42" y="57"/>
                      <a:pt x="56" y="42"/>
                      <a:pt x="74" y="42"/>
                    </a:cubicBezTo>
                    <a:cubicBezTo>
                      <a:pt x="92" y="42"/>
                      <a:pt x="106" y="57"/>
                      <a:pt x="106" y="74"/>
                    </a:cubicBezTo>
                    <a:cubicBezTo>
                      <a:pt x="106" y="92"/>
                      <a:pt x="92" y="106"/>
                      <a:pt x="74" y="10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4" name="Freeform: Shape 16"/>
              <p:cNvSpPr>
                <a:spLocks/>
              </p:cNvSpPr>
              <p:nvPr/>
            </p:nvSpPr>
            <p:spPr bwMode="auto">
              <a:xfrm>
                <a:off x="2987675" y="1793876"/>
                <a:ext cx="146050" cy="153988"/>
              </a:xfrm>
              <a:custGeom>
                <a:avLst/>
                <a:gdLst>
                  <a:gd name="T0" fmla="*/ 81 w 92"/>
                  <a:gd name="T1" fmla="*/ 24 h 97"/>
                  <a:gd name="T2" fmla="*/ 0 w 92"/>
                  <a:gd name="T3" fmla="*/ 0 h 97"/>
                  <a:gd name="T4" fmla="*/ 0 w 92"/>
                  <a:gd name="T5" fmla="*/ 91 h 97"/>
                  <a:gd name="T6" fmla="*/ 92 w 92"/>
                  <a:gd name="T7" fmla="*/ 97 h 97"/>
                  <a:gd name="T8" fmla="*/ 81 w 92"/>
                  <a:gd name="T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7">
                    <a:moveTo>
                      <a:pt x="81" y="24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92" y="97"/>
                    </a:lnTo>
                    <a:lnTo>
                      <a:pt x="81" y="24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5" name="Freeform: Shape 17"/>
              <p:cNvSpPr>
                <a:spLocks/>
              </p:cNvSpPr>
              <p:nvPr/>
            </p:nvSpPr>
            <p:spPr bwMode="auto">
              <a:xfrm>
                <a:off x="3141663" y="1847851"/>
                <a:ext cx="103188" cy="100013"/>
              </a:xfrm>
              <a:custGeom>
                <a:avLst/>
                <a:gdLst>
                  <a:gd name="T0" fmla="*/ 0 w 65"/>
                  <a:gd name="T1" fmla="*/ 35 h 63"/>
                  <a:gd name="T2" fmla="*/ 56 w 65"/>
                  <a:gd name="T3" fmla="*/ 63 h 63"/>
                  <a:gd name="T4" fmla="*/ 65 w 65"/>
                  <a:gd name="T5" fmla="*/ 15 h 63"/>
                  <a:gd name="T6" fmla="*/ 14 w 65"/>
                  <a:gd name="T7" fmla="*/ 0 h 63"/>
                  <a:gd name="T8" fmla="*/ 0 w 65"/>
                  <a:gd name="T9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0" y="35"/>
                    </a:moveTo>
                    <a:lnTo>
                      <a:pt x="56" y="63"/>
                    </a:lnTo>
                    <a:lnTo>
                      <a:pt x="65" y="15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6" name="Freeform: Shape 18"/>
              <p:cNvSpPr>
                <a:spLocks/>
              </p:cNvSpPr>
              <p:nvPr/>
            </p:nvSpPr>
            <p:spPr bwMode="auto">
              <a:xfrm>
                <a:off x="3173413" y="1698626"/>
                <a:ext cx="165100" cy="192088"/>
              </a:xfrm>
              <a:custGeom>
                <a:avLst/>
                <a:gdLst>
                  <a:gd name="T0" fmla="*/ 104 w 104"/>
                  <a:gd name="T1" fmla="*/ 76 h 121"/>
                  <a:gd name="T2" fmla="*/ 39 w 104"/>
                  <a:gd name="T3" fmla="*/ 0 h 121"/>
                  <a:gd name="T4" fmla="*/ 0 w 104"/>
                  <a:gd name="T5" fmla="*/ 70 h 121"/>
                  <a:gd name="T6" fmla="*/ 79 w 104"/>
                  <a:gd name="T7" fmla="*/ 121 h 121"/>
                  <a:gd name="T8" fmla="*/ 104 w 104"/>
                  <a:gd name="T9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1">
                    <a:moveTo>
                      <a:pt x="104" y="76"/>
                    </a:moveTo>
                    <a:lnTo>
                      <a:pt x="39" y="0"/>
                    </a:lnTo>
                    <a:lnTo>
                      <a:pt x="0" y="70"/>
                    </a:lnTo>
                    <a:lnTo>
                      <a:pt x="79" y="121"/>
                    </a:lnTo>
                    <a:lnTo>
                      <a:pt x="104" y="76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7" name="Freeform: Shape 19"/>
              <p:cNvSpPr>
                <a:spLocks/>
              </p:cNvSpPr>
              <p:nvPr/>
            </p:nvSpPr>
            <p:spPr bwMode="auto">
              <a:xfrm>
                <a:off x="3060700" y="1690688"/>
                <a:ext cx="115888" cy="109538"/>
              </a:xfrm>
              <a:custGeom>
                <a:avLst/>
                <a:gdLst>
                  <a:gd name="T0" fmla="*/ 73 w 73"/>
                  <a:gd name="T1" fmla="*/ 43 h 69"/>
                  <a:gd name="T2" fmla="*/ 40 w 73"/>
                  <a:gd name="T3" fmla="*/ 0 h 69"/>
                  <a:gd name="T4" fmla="*/ 0 w 73"/>
                  <a:gd name="T5" fmla="*/ 30 h 69"/>
                  <a:gd name="T6" fmla="*/ 22 w 73"/>
                  <a:gd name="T7" fmla="*/ 69 h 69"/>
                  <a:gd name="T8" fmla="*/ 73 w 73"/>
                  <a:gd name="T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73" y="43"/>
                    </a:moveTo>
                    <a:lnTo>
                      <a:pt x="40" y="0"/>
                    </a:lnTo>
                    <a:lnTo>
                      <a:pt x="0" y="30"/>
                    </a:lnTo>
                    <a:lnTo>
                      <a:pt x="22" y="69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8" name="Freeform: Shape 20"/>
              <p:cNvSpPr>
                <a:spLocks/>
              </p:cNvSpPr>
              <p:nvPr/>
            </p:nvSpPr>
            <p:spPr bwMode="auto">
              <a:xfrm>
                <a:off x="3127375" y="1625601"/>
                <a:ext cx="117475" cy="82550"/>
              </a:xfrm>
              <a:custGeom>
                <a:avLst/>
                <a:gdLst>
                  <a:gd name="T0" fmla="*/ 74 w 74"/>
                  <a:gd name="T1" fmla="*/ 22 h 52"/>
                  <a:gd name="T2" fmla="*/ 49 w 74"/>
                  <a:gd name="T3" fmla="*/ 0 h 52"/>
                  <a:gd name="T4" fmla="*/ 0 w 74"/>
                  <a:gd name="T5" fmla="*/ 13 h 52"/>
                  <a:gd name="T6" fmla="*/ 19 w 74"/>
                  <a:gd name="T7" fmla="*/ 52 h 52"/>
                  <a:gd name="T8" fmla="*/ 74 w 74"/>
                  <a:gd name="T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2">
                    <a:moveTo>
                      <a:pt x="74" y="22"/>
                    </a:moveTo>
                    <a:lnTo>
                      <a:pt x="49" y="0"/>
                    </a:lnTo>
                    <a:lnTo>
                      <a:pt x="0" y="13"/>
                    </a:lnTo>
                    <a:lnTo>
                      <a:pt x="19" y="52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9" name="Freeform: Shape 21"/>
              <p:cNvSpPr>
                <a:spLocks/>
              </p:cNvSpPr>
              <p:nvPr/>
            </p:nvSpPr>
            <p:spPr bwMode="auto">
              <a:xfrm>
                <a:off x="2895600" y="1790701"/>
                <a:ext cx="609600" cy="214313"/>
              </a:xfrm>
              <a:custGeom>
                <a:avLst/>
                <a:gdLst>
                  <a:gd name="T0" fmla="*/ 864 w 913"/>
                  <a:gd name="T1" fmla="*/ 209 h 321"/>
                  <a:gd name="T2" fmla="*/ 844 w 913"/>
                  <a:gd name="T3" fmla="*/ 213 h 321"/>
                  <a:gd name="T4" fmla="*/ 746 w 913"/>
                  <a:gd name="T5" fmla="*/ 129 h 321"/>
                  <a:gd name="T6" fmla="*/ 760 w 913"/>
                  <a:gd name="T7" fmla="*/ 0 h 321"/>
                  <a:gd name="T8" fmla="*/ 663 w 913"/>
                  <a:gd name="T9" fmla="*/ 0 h 321"/>
                  <a:gd name="T10" fmla="*/ 699 w 913"/>
                  <a:gd name="T11" fmla="*/ 40 h 321"/>
                  <a:gd name="T12" fmla="*/ 674 w 913"/>
                  <a:gd name="T13" fmla="*/ 265 h 321"/>
                  <a:gd name="T14" fmla="*/ 86 w 913"/>
                  <a:gd name="T15" fmla="*/ 265 h 321"/>
                  <a:gd name="T16" fmla="*/ 63 w 913"/>
                  <a:gd name="T17" fmla="*/ 56 h 321"/>
                  <a:gd name="T18" fmla="*/ 111 w 913"/>
                  <a:gd name="T19" fmla="*/ 56 h 321"/>
                  <a:gd name="T20" fmla="*/ 111 w 913"/>
                  <a:gd name="T21" fmla="*/ 6 h 321"/>
                  <a:gd name="T22" fmla="*/ 111 w 913"/>
                  <a:gd name="T23" fmla="*/ 0 h 321"/>
                  <a:gd name="T24" fmla="*/ 0 w 913"/>
                  <a:gd name="T25" fmla="*/ 0 h 321"/>
                  <a:gd name="T26" fmla="*/ 35 w 913"/>
                  <a:gd name="T27" fmla="*/ 321 h 321"/>
                  <a:gd name="T28" fmla="*/ 724 w 913"/>
                  <a:gd name="T29" fmla="*/ 321 h 321"/>
                  <a:gd name="T30" fmla="*/ 740 w 913"/>
                  <a:gd name="T31" fmla="*/ 180 h 321"/>
                  <a:gd name="T32" fmla="*/ 817 w 913"/>
                  <a:gd name="T33" fmla="*/ 245 h 321"/>
                  <a:gd name="T34" fmla="*/ 815 w 913"/>
                  <a:gd name="T35" fmla="*/ 258 h 321"/>
                  <a:gd name="T36" fmla="*/ 864 w 913"/>
                  <a:gd name="T37" fmla="*/ 307 h 321"/>
                  <a:gd name="T38" fmla="*/ 913 w 913"/>
                  <a:gd name="T39" fmla="*/ 258 h 321"/>
                  <a:gd name="T40" fmla="*/ 864 w 913"/>
                  <a:gd name="T41" fmla="*/ 20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3" h="321">
                    <a:moveTo>
                      <a:pt x="864" y="209"/>
                    </a:moveTo>
                    <a:cubicBezTo>
                      <a:pt x="857" y="209"/>
                      <a:pt x="850" y="210"/>
                      <a:pt x="844" y="213"/>
                    </a:cubicBezTo>
                    <a:cubicBezTo>
                      <a:pt x="746" y="129"/>
                      <a:pt x="746" y="129"/>
                      <a:pt x="746" y="129"/>
                    </a:cubicBezTo>
                    <a:cubicBezTo>
                      <a:pt x="760" y="0"/>
                      <a:pt x="760" y="0"/>
                      <a:pt x="760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99" y="40"/>
                      <a:pt x="699" y="40"/>
                      <a:pt x="699" y="40"/>
                    </a:cubicBezTo>
                    <a:cubicBezTo>
                      <a:pt x="674" y="265"/>
                      <a:pt x="674" y="265"/>
                      <a:pt x="674" y="265"/>
                    </a:cubicBezTo>
                    <a:cubicBezTo>
                      <a:pt x="86" y="265"/>
                      <a:pt x="86" y="265"/>
                      <a:pt x="86" y="2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321"/>
                      <a:pt x="35" y="321"/>
                      <a:pt x="35" y="321"/>
                    </a:cubicBezTo>
                    <a:cubicBezTo>
                      <a:pt x="724" y="321"/>
                      <a:pt x="724" y="321"/>
                      <a:pt x="724" y="321"/>
                    </a:cubicBezTo>
                    <a:cubicBezTo>
                      <a:pt x="740" y="180"/>
                      <a:pt x="740" y="180"/>
                      <a:pt x="740" y="180"/>
                    </a:cubicBezTo>
                    <a:cubicBezTo>
                      <a:pt x="817" y="245"/>
                      <a:pt x="817" y="245"/>
                      <a:pt x="817" y="245"/>
                    </a:cubicBezTo>
                    <a:cubicBezTo>
                      <a:pt x="815" y="249"/>
                      <a:pt x="815" y="254"/>
                      <a:pt x="815" y="258"/>
                    </a:cubicBezTo>
                    <a:cubicBezTo>
                      <a:pt x="815" y="285"/>
                      <a:pt x="837" y="307"/>
                      <a:pt x="864" y="307"/>
                    </a:cubicBezTo>
                    <a:cubicBezTo>
                      <a:pt x="891" y="307"/>
                      <a:pt x="913" y="285"/>
                      <a:pt x="913" y="258"/>
                    </a:cubicBezTo>
                    <a:cubicBezTo>
                      <a:pt x="913" y="231"/>
                      <a:pt x="891" y="209"/>
                      <a:pt x="864" y="209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0" name="Freeform: Shape 22"/>
              <p:cNvSpPr>
                <a:spLocks/>
              </p:cNvSpPr>
              <p:nvPr/>
            </p:nvSpPr>
            <p:spPr bwMode="auto">
              <a:xfrm>
                <a:off x="3084513" y="2047876"/>
                <a:ext cx="133350" cy="38100"/>
              </a:xfrm>
              <a:custGeom>
                <a:avLst/>
                <a:gdLst>
                  <a:gd name="T0" fmla="*/ 0 w 201"/>
                  <a:gd name="T1" fmla="*/ 0 h 56"/>
                  <a:gd name="T2" fmla="*/ 4 w 201"/>
                  <a:gd name="T3" fmla="*/ 28 h 56"/>
                  <a:gd name="T4" fmla="*/ 0 w 201"/>
                  <a:gd name="T5" fmla="*/ 56 h 56"/>
                  <a:gd name="T6" fmla="*/ 201 w 201"/>
                  <a:gd name="T7" fmla="*/ 56 h 56"/>
                  <a:gd name="T8" fmla="*/ 197 w 201"/>
                  <a:gd name="T9" fmla="*/ 28 h 56"/>
                  <a:gd name="T10" fmla="*/ 201 w 201"/>
                  <a:gd name="T11" fmla="*/ 0 h 56"/>
                  <a:gd name="T12" fmla="*/ 0 w 201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56">
                    <a:moveTo>
                      <a:pt x="0" y="0"/>
                    </a:moveTo>
                    <a:cubicBezTo>
                      <a:pt x="3" y="9"/>
                      <a:pt x="4" y="18"/>
                      <a:pt x="4" y="28"/>
                    </a:cubicBezTo>
                    <a:cubicBezTo>
                      <a:pt x="4" y="38"/>
                      <a:pt x="3" y="47"/>
                      <a:pt x="0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198" y="47"/>
                      <a:pt x="197" y="38"/>
                      <a:pt x="197" y="28"/>
                    </a:cubicBezTo>
                    <a:cubicBezTo>
                      <a:pt x="197" y="18"/>
                      <a:pt x="198" y="9"/>
                      <a:pt x="2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12" name="Freeform: Shape 12"/>
          <p:cNvSpPr>
            <a:spLocks/>
          </p:cNvSpPr>
          <p:nvPr/>
        </p:nvSpPr>
        <p:spPr bwMode="auto">
          <a:xfrm rot="16200000">
            <a:off x="2808286" y="122800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217108" y="2154553"/>
            <a:ext cx="853970" cy="853971"/>
            <a:chOff x="3217108" y="2154553"/>
            <a:chExt cx="853970" cy="853971"/>
          </a:xfrm>
        </p:grpSpPr>
        <p:sp>
          <p:nvSpPr>
            <p:cNvPr id="13" name="Oval 24"/>
            <p:cNvSpPr>
              <a:spLocks/>
            </p:cNvSpPr>
            <p:nvPr/>
          </p:nvSpPr>
          <p:spPr bwMode="auto">
            <a:xfrm>
              <a:off x="3217108" y="2154553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3445410" y="2389237"/>
              <a:ext cx="360178" cy="399730"/>
              <a:chOff x="7496175" y="163513"/>
              <a:chExt cx="549275" cy="609600"/>
            </a:xfrm>
            <a:solidFill>
              <a:schemeClr val="tx2"/>
            </a:solidFill>
          </p:grpSpPr>
          <p:sp>
            <p:nvSpPr>
              <p:cNvPr id="47" name="Rectangle 28"/>
              <p:cNvSpPr>
                <a:spLocks/>
              </p:cNvSpPr>
              <p:nvPr/>
            </p:nvSpPr>
            <p:spPr bwMode="auto">
              <a:xfrm>
                <a:off x="7869238" y="341313"/>
                <a:ext cx="115888" cy="460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Rectangle 29"/>
              <p:cNvSpPr>
                <a:spLocks/>
              </p:cNvSpPr>
              <p:nvPr/>
            </p:nvSpPr>
            <p:spPr bwMode="auto">
              <a:xfrm>
                <a:off x="7869238" y="274638"/>
                <a:ext cx="115888" cy="206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9" name="Rectangle 30"/>
              <p:cNvSpPr>
                <a:spLocks/>
              </p:cNvSpPr>
              <p:nvPr/>
            </p:nvSpPr>
            <p:spPr bwMode="auto">
              <a:xfrm>
                <a:off x="7600950" y="468313"/>
                <a:ext cx="207963" cy="25400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0" name="Freeform: Shape 31"/>
              <p:cNvSpPr>
                <a:spLocks/>
              </p:cNvSpPr>
              <p:nvPr/>
            </p:nvSpPr>
            <p:spPr bwMode="auto">
              <a:xfrm>
                <a:off x="7496175" y="163513"/>
                <a:ext cx="549275" cy="609600"/>
              </a:xfrm>
              <a:custGeom>
                <a:avLst/>
                <a:gdLst>
                  <a:gd name="T0" fmla="*/ 47 w 822"/>
                  <a:gd name="T1" fmla="*/ 0 h 912"/>
                  <a:gd name="T2" fmla="*/ 0 w 822"/>
                  <a:gd name="T3" fmla="*/ 865 h 912"/>
                  <a:gd name="T4" fmla="*/ 775 w 822"/>
                  <a:gd name="T5" fmla="*/ 912 h 912"/>
                  <a:gd name="T6" fmla="*/ 822 w 822"/>
                  <a:gd name="T7" fmla="*/ 47 h 912"/>
                  <a:gd name="T8" fmla="*/ 318 w 822"/>
                  <a:gd name="T9" fmla="*/ 856 h 912"/>
                  <a:gd name="T10" fmla="*/ 239 w 822"/>
                  <a:gd name="T11" fmla="*/ 872 h 912"/>
                  <a:gd name="T12" fmla="*/ 236 w 822"/>
                  <a:gd name="T13" fmla="*/ 788 h 912"/>
                  <a:gd name="T14" fmla="*/ 309 w 822"/>
                  <a:gd name="T15" fmla="*/ 773 h 912"/>
                  <a:gd name="T16" fmla="*/ 318 w 822"/>
                  <a:gd name="T17" fmla="*/ 856 h 912"/>
                  <a:gd name="T18" fmla="*/ 312 w 822"/>
                  <a:gd name="T19" fmla="*/ 734 h 912"/>
                  <a:gd name="T20" fmla="*/ 246 w 822"/>
                  <a:gd name="T21" fmla="*/ 718 h 912"/>
                  <a:gd name="T22" fmla="*/ 271 w 822"/>
                  <a:gd name="T23" fmla="*/ 655 h 912"/>
                  <a:gd name="T24" fmla="*/ 332 w 822"/>
                  <a:gd name="T25" fmla="*/ 670 h 912"/>
                  <a:gd name="T26" fmla="*/ 336 w 822"/>
                  <a:gd name="T27" fmla="*/ 608 h 912"/>
                  <a:gd name="T28" fmla="*/ 275 w 822"/>
                  <a:gd name="T29" fmla="*/ 623 h 912"/>
                  <a:gd name="T30" fmla="*/ 266 w 822"/>
                  <a:gd name="T31" fmla="*/ 574 h 912"/>
                  <a:gd name="T32" fmla="*/ 324 w 822"/>
                  <a:gd name="T33" fmla="*/ 558 h 912"/>
                  <a:gd name="T34" fmla="*/ 336 w 822"/>
                  <a:gd name="T35" fmla="*/ 608 h 912"/>
                  <a:gd name="T36" fmla="*/ 377 w 822"/>
                  <a:gd name="T37" fmla="*/ 872 h 912"/>
                  <a:gd name="T38" fmla="*/ 364 w 822"/>
                  <a:gd name="T39" fmla="*/ 788 h 912"/>
                  <a:gd name="T40" fmla="*/ 436 w 822"/>
                  <a:gd name="T41" fmla="*/ 773 h 912"/>
                  <a:gd name="T42" fmla="*/ 454 w 822"/>
                  <a:gd name="T43" fmla="*/ 856 h 912"/>
                  <a:gd name="T44" fmla="*/ 385 w 822"/>
                  <a:gd name="T45" fmla="*/ 655 h 912"/>
                  <a:gd name="T46" fmla="*/ 448 w 822"/>
                  <a:gd name="T47" fmla="*/ 670 h 912"/>
                  <a:gd name="T48" fmla="*/ 434 w 822"/>
                  <a:gd name="T49" fmla="*/ 734 h 912"/>
                  <a:gd name="T50" fmla="*/ 367 w 822"/>
                  <a:gd name="T51" fmla="*/ 718 h 912"/>
                  <a:gd name="T52" fmla="*/ 385 w 822"/>
                  <a:gd name="T53" fmla="*/ 655 h 912"/>
                  <a:gd name="T54" fmla="*/ 372 w 822"/>
                  <a:gd name="T55" fmla="*/ 574 h 912"/>
                  <a:gd name="T56" fmla="*/ 427 w 822"/>
                  <a:gd name="T57" fmla="*/ 558 h 912"/>
                  <a:gd name="T58" fmla="*/ 445 w 822"/>
                  <a:gd name="T59" fmla="*/ 608 h 912"/>
                  <a:gd name="T60" fmla="*/ 386 w 822"/>
                  <a:gd name="T61" fmla="*/ 623 h 912"/>
                  <a:gd name="T62" fmla="*/ 484 w 822"/>
                  <a:gd name="T63" fmla="*/ 608 h 912"/>
                  <a:gd name="T64" fmla="*/ 497 w 822"/>
                  <a:gd name="T65" fmla="*/ 558 h 912"/>
                  <a:gd name="T66" fmla="*/ 554 w 822"/>
                  <a:gd name="T67" fmla="*/ 574 h 912"/>
                  <a:gd name="T68" fmla="*/ 545 w 822"/>
                  <a:gd name="T69" fmla="*/ 623 h 912"/>
                  <a:gd name="T70" fmla="*/ 484 w 822"/>
                  <a:gd name="T71" fmla="*/ 608 h 912"/>
                  <a:gd name="T72" fmla="*/ 505 w 822"/>
                  <a:gd name="T73" fmla="*/ 655 h 912"/>
                  <a:gd name="T74" fmla="*/ 569 w 822"/>
                  <a:gd name="T75" fmla="*/ 670 h 912"/>
                  <a:gd name="T76" fmla="*/ 563 w 822"/>
                  <a:gd name="T77" fmla="*/ 734 h 912"/>
                  <a:gd name="T78" fmla="*/ 494 w 822"/>
                  <a:gd name="T79" fmla="*/ 718 h 912"/>
                  <a:gd name="T80" fmla="*/ 584 w 822"/>
                  <a:gd name="T81" fmla="*/ 872 h 912"/>
                  <a:gd name="T82" fmla="*/ 504 w 822"/>
                  <a:gd name="T83" fmla="*/ 856 h 912"/>
                  <a:gd name="T84" fmla="*/ 514 w 822"/>
                  <a:gd name="T85" fmla="*/ 773 h 912"/>
                  <a:gd name="T86" fmla="*/ 587 w 822"/>
                  <a:gd name="T87" fmla="*/ 788 h 912"/>
                  <a:gd name="T88" fmla="*/ 584 w 822"/>
                  <a:gd name="T89" fmla="*/ 872 h 912"/>
                  <a:gd name="T90" fmla="*/ 47 w 822"/>
                  <a:gd name="T91" fmla="*/ 534 h 912"/>
                  <a:gd name="T92" fmla="*/ 775 w 822"/>
                  <a:gd name="T93" fmla="*/ 4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912">
                    <a:moveTo>
                      <a:pt x="77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865"/>
                      <a:pt x="0" y="865"/>
                      <a:pt x="0" y="865"/>
                    </a:cubicBezTo>
                    <a:cubicBezTo>
                      <a:pt x="0" y="891"/>
                      <a:pt x="21" y="912"/>
                      <a:pt x="47" y="912"/>
                    </a:cubicBezTo>
                    <a:cubicBezTo>
                      <a:pt x="775" y="912"/>
                      <a:pt x="775" y="912"/>
                      <a:pt x="775" y="912"/>
                    </a:cubicBezTo>
                    <a:cubicBezTo>
                      <a:pt x="801" y="912"/>
                      <a:pt x="822" y="891"/>
                      <a:pt x="822" y="865"/>
                    </a:cubicBezTo>
                    <a:cubicBezTo>
                      <a:pt x="822" y="47"/>
                      <a:pt x="822" y="47"/>
                      <a:pt x="822" y="47"/>
                    </a:cubicBezTo>
                    <a:cubicBezTo>
                      <a:pt x="822" y="21"/>
                      <a:pt x="801" y="0"/>
                      <a:pt x="775" y="0"/>
                    </a:cubicBezTo>
                    <a:close/>
                    <a:moveTo>
                      <a:pt x="318" y="856"/>
                    </a:moveTo>
                    <a:cubicBezTo>
                      <a:pt x="318" y="865"/>
                      <a:pt x="310" y="872"/>
                      <a:pt x="301" y="872"/>
                    </a:cubicBezTo>
                    <a:cubicBezTo>
                      <a:pt x="239" y="872"/>
                      <a:pt x="239" y="872"/>
                      <a:pt x="239" y="872"/>
                    </a:cubicBezTo>
                    <a:cubicBezTo>
                      <a:pt x="230" y="872"/>
                      <a:pt x="224" y="865"/>
                      <a:pt x="225" y="856"/>
                    </a:cubicBezTo>
                    <a:cubicBezTo>
                      <a:pt x="236" y="788"/>
                      <a:pt x="236" y="788"/>
                      <a:pt x="236" y="788"/>
                    </a:cubicBezTo>
                    <a:cubicBezTo>
                      <a:pt x="237" y="780"/>
                      <a:pt x="245" y="773"/>
                      <a:pt x="254" y="773"/>
                    </a:cubicBezTo>
                    <a:cubicBezTo>
                      <a:pt x="309" y="773"/>
                      <a:pt x="309" y="773"/>
                      <a:pt x="309" y="773"/>
                    </a:cubicBezTo>
                    <a:cubicBezTo>
                      <a:pt x="317" y="773"/>
                      <a:pt x="324" y="780"/>
                      <a:pt x="323" y="788"/>
                    </a:cubicBezTo>
                    <a:lnTo>
                      <a:pt x="318" y="856"/>
                    </a:lnTo>
                    <a:close/>
                    <a:moveTo>
                      <a:pt x="328" y="718"/>
                    </a:moveTo>
                    <a:cubicBezTo>
                      <a:pt x="328" y="727"/>
                      <a:pt x="320" y="734"/>
                      <a:pt x="312" y="734"/>
                    </a:cubicBezTo>
                    <a:cubicBezTo>
                      <a:pt x="259" y="734"/>
                      <a:pt x="259" y="734"/>
                      <a:pt x="259" y="734"/>
                    </a:cubicBezTo>
                    <a:cubicBezTo>
                      <a:pt x="251" y="734"/>
                      <a:pt x="245" y="727"/>
                      <a:pt x="246" y="718"/>
                    </a:cubicBezTo>
                    <a:cubicBezTo>
                      <a:pt x="253" y="670"/>
                      <a:pt x="253" y="670"/>
                      <a:pt x="253" y="670"/>
                    </a:cubicBezTo>
                    <a:cubicBezTo>
                      <a:pt x="254" y="662"/>
                      <a:pt x="263" y="655"/>
                      <a:pt x="271" y="655"/>
                    </a:cubicBezTo>
                    <a:cubicBezTo>
                      <a:pt x="317" y="655"/>
                      <a:pt x="317" y="655"/>
                      <a:pt x="317" y="655"/>
                    </a:cubicBezTo>
                    <a:cubicBezTo>
                      <a:pt x="326" y="655"/>
                      <a:pt x="333" y="662"/>
                      <a:pt x="332" y="670"/>
                    </a:cubicBezTo>
                    <a:lnTo>
                      <a:pt x="328" y="718"/>
                    </a:lnTo>
                    <a:close/>
                    <a:moveTo>
                      <a:pt x="336" y="608"/>
                    </a:moveTo>
                    <a:cubicBezTo>
                      <a:pt x="335" y="616"/>
                      <a:pt x="327" y="623"/>
                      <a:pt x="319" y="623"/>
                    </a:cubicBezTo>
                    <a:cubicBezTo>
                      <a:pt x="275" y="623"/>
                      <a:pt x="275" y="623"/>
                      <a:pt x="275" y="623"/>
                    </a:cubicBezTo>
                    <a:cubicBezTo>
                      <a:pt x="266" y="623"/>
                      <a:pt x="260" y="616"/>
                      <a:pt x="261" y="608"/>
                    </a:cubicBezTo>
                    <a:cubicBezTo>
                      <a:pt x="266" y="574"/>
                      <a:pt x="266" y="574"/>
                      <a:pt x="266" y="574"/>
                    </a:cubicBezTo>
                    <a:cubicBezTo>
                      <a:pt x="268" y="565"/>
                      <a:pt x="276" y="558"/>
                      <a:pt x="285" y="558"/>
                    </a:cubicBezTo>
                    <a:cubicBezTo>
                      <a:pt x="324" y="558"/>
                      <a:pt x="324" y="558"/>
                      <a:pt x="324" y="558"/>
                    </a:cubicBezTo>
                    <a:cubicBezTo>
                      <a:pt x="332" y="558"/>
                      <a:pt x="339" y="566"/>
                      <a:pt x="338" y="574"/>
                    </a:cubicBezTo>
                    <a:lnTo>
                      <a:pt x="336" y="608"/>
                    </a:lnTo>
                    <a:close/>
                    <a:moveTo>
                      <a:pt x="439" y="872"/>
                    </a:moveTo>
                    <a:cubicBezTo>
                      <a:pt x="377" y="872"/>
                      <a:pt x="377" y="872"/>
                      <a:pt x="377" y="872"/>
                    </a:cubicBezTo>
                    <a:cubicBezTo>
                      <a:pt x="368" y="872"/>
                      <a:pt x="361" y="865"/>
                      <a:pt x="362" y="856"/>
                    </a:cubicBezTo>
                    <a:cubicBezTo>
                      <a:pt x="364" y="788"/>
                      <a:pt x="364" y="788"/>
                      <a:pt x="364" y="788"/>
                    </a:cubicBezTo>
                    <a:cubicBezTo>
                      <a:pt x="365" y="780"/>
                      <a:pt x="372" y="773"/>
                      <a:pt x="381" y="773"/>
                    </a:cubicBezTo>
                    <a:cubicBezTo>
                      <a:pt x="436" y="773"/>
                      <a:pt x="436" y="773"/>
                      <a:pt x="436" y="773"/>
                    </a:cubicBezTo>
                    <a:cubicBezTo>
                      <a:pt x="444" y="773"/>
                      <a:pt x="452" y="780"/>
                      <a:pt x="452" y="788"/>
                    </a:cubicBezTo>
                    <a:cubicBezTo>
                      <a:pt x="454" y="856"/>
                      <a:pt x="454" y="856"/>
                      <a:pt x="454" y="856"/>
                    </a:cubicBezTo>
                    <a:cubicBezTo>
                      <a:pt x="455" y="865"/>
                      <a:pt x="448" y="872"/>
                      <a:pt x="439" y="872"/>
                    </a:cubicBezTo>
                    <a:close/>
                    <a:moveTo>
                      <a:pt x="385" y="655"/>
                    </a:moveTo>
                    <a:cubicBezTo>
                      <a:pt x="432" y="655"/>
                      <a:pt x="432" y="655"/>
                      <a:pt x="432" y="655"/>
                    </a:cubicBezTo>
                    <a:cubicBezTo>
                      <a:pt x="440" y="655"/>
                      <a:pt x="448" y="662"/>
                      <a:pt x="448" y="670"/>
                    </a:cubicBezTo>
                    <a:cubicBezTo>
                      <a:pt x="450" y="718"/>
                      <a:pt x="450" y="718"/>
                      <a:pt x="450" y="718"/>
                    </a:cubicBezTo>
                    <a:cubicBezTo>
                      <a:pt x="450" y="727"/>
                      <a:pt x="443" y="734"/>
                      <a:pt x="434" y="734"/>
                    </a:cubicBezTo>
                    <a:cubicBezTo>
                      <a:pt x="382" y="734"/>
                      <a:pt x="382" y="734"/>
                      <a:pt x="382" y="734"/>
                    </a:cubicBezTo>
                    <a:cubicBezTo>
                      <a:pt x="374" y="734"/>
                      <a:pt x="367" y="727"/>
                      <a:pt x="367" y="718"/>
                    </a:cubicBezTo>
                    <a:cubicBezTo>
                      <a:pt x="369" y="670"/>
                      <a:pt x="369" y="670"/>
                      <a:pt x="369" y="670"/>
                    </a:cubicBezTo>
                    <a:cubicBezTo>
                      <a:pt x="369" y="662"/>
                      <a:pt x="377" y="655"/>
                      <a:pt x="385" y="655"/>
                    </a:cubicBezTo>
                    <a:close/>
                    <a:moveTo>
                      <a:pt x="370" y="608"/>
                    </a:moveTo>
                    <a:cubicBezTo>
                      <a:pt x="372" y="574"/>
                      <a:pt x="372" y="574"/>
                      <a:pt x="372" y="574"/>
                    </a:cubicBezTo>
                    <a:cubicBezTo>
                      <a:pt x="372" y="566"/>
                      <a:pt x="380" y="558"/>
                      <a:pt x="388" y="558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58"/>
                      <a:pt x="443" y="566"/>
                      <a:pt x="444" y="574"/>
                    </a:cubicBezTo>
                    <a:cubicBezTo>
                      <a:pt x="445" y="608"/>
                      <a:pt x="445" y="608"/>
                      <a:pt x="445" y="608"/>
                    </a:cubicBezTo>
                    <a:cubicBezTo>
                      <a:pt x="445" y="616"/>
                      <a:pt x="438" y="623"/>
                      <a:pt x="430" y="623"/>
                    </a:cubicBezTo>
                    <a:cubicBezTo>
                      <a:pt x="386" y="623"/>
                      <a:pt x="386" y="623"/>
                      <a:pt x="386" y="623"/>
                    </a:cubicBezTo>
                    <a:cubicBezTo>
                      <a:pt x="377" y="623"/>
                      <a:pt x="370" y="616"/>
                      <a:pt x="370" y="608"/>
                    </a:cubicBezTo>
                    <a:close/>
                    <a:moveTo>
                      <a:pt x="484" y="608"/>
                    </a:moveTo>
                    <a:cubicBezTo>
                      <a:pt x="482" y="574"/>
                      <a:pt x="482" y="574"/>
                      <a:pt x="482" y="574"/>
                    </a:cubicBezTo>
                    <a:cubicBezTo>
                      <a:pt x="481" y="566"/>
                      <a:pt x="488" y="558"/>
                      <a:pt x="497" y="558"/>
                    </a:cubicBezTo>
                    <a:cubicBezTo>
                      <a:pt x="536" y="558"/>
                      <a:pt x="536" y="558"/>
                      <a:pt x="536" y="558"/>
                    </a:cubicBezTo>
                    <a:cubicBezTo>
                      <a:pt x="544" y="558"/>
                      <a:pt x="552" y="565"/>
                      <a:pt x="554" y="574"/>
                    </a:cubicBezTo>
                    <a:cubicBezTo>
                      <a:pt x="559" y="608"/>
                      <a:pt x="559" y="608"/>
                      <a:pt x="559" y="608"/>
                    </a:cubicBezTo>
                    <a:cubicBezTo>
                      <a:pt x="560" y="616"/>
                      <a:pt x="554" y="623"/>
                      <a:pt x="545" y="623"/>
                    </a:cubicBezTo>
                    <a:cubicBezTo>
                      <a:pt x="501" y="623"/>
                      <a:pt x="501" y="623"/>
                      <a:pt x="501" y="623"/>
                    </a:cubicBezTo>
                    <a:cubicBezTo>
                      <a:pt x="493" y="623"/>
                      <a:pt x="485" y="616"/>
                      <a:pt x="484" y="608"/>
                    </a:cubicBezTo>
                    <a:close/>
                    <a:moveTo>
                      <a:pt x="490" y="670"/>
                    </a:moveTo>
                    <a:cubicBezTo>
                      <a:pt x="490" y="662"/>
                      <a:pt x="496" y="655"/>
                      <a:pt x="505" y="655"/>
                    </a:cubicBezTo>
                    <a:cubicBezTo>
                      <a:pt x="551" y="655"/>
                      <a:pt x="551" y="655"/>
                      <a:pt x="551" y="655"/>
                    </a:cubicBezTo>
                    <a:cubicBezTo>
                      <a:pt x="560" y="655"/>
                      <a:pt x="568" y="662"/>
                      <a:pt x="569" y="670"/>
                    </a:cubicBezTo>
                    <a:cubicBezTo>
                      <a:pt x="576" y="718"/>
                      <a:pt x="576" y="718"/>
                      <a:pt x="576" y="718"/>
                    </a:cubicBezTo>
                    <a:cubicBezTo>
                      <a:pt x="578" y="727"/>
                      <a:pt x="572" y="734"/>
                      <a:pt x="563" y="734"/>
                    </a:cubicBezTo>
                    <a:cubicBezTo>
                      <a:pt x="511" y="734"/>
                      <a:pt x="511" y="734"/>
                      <a:pt x="511" y="734"/>
                    </a:cubicBezTo>
                    <a:cubicBezTo>
                      <a:pt x="502" y="734"/>
                      <a:pt x="494" y="727"/>
                      <a:pt x="494" y="718"/>
                    </a:cubicBezTo>
                    <a:lnTo>
                      <a:pt x="490" y="670"/>
                    </a:lnTo>
                    <a:close/>
                    <a:moveTo>
                      <a:pt x="584" y="872"/>
                    </a:moveTo>
                    <a:cubicBezTo>
                      <a:pt x="521" y="872"/>
                      <a:pt x="521" y="872"/>
                      <a:pt x="521" y="872"/>
                    </a:cubicBezTo>
                    <a:cubicBezTo>
                      <a:pt x="512" y="872"/>
                      <a:pt x="505" y="865"/>
                      <a:pt x="504" y="856"/>
                    </a:cubicBezTo>
                    <a:cubicBezTo>
                      <a:pt x="499" y="788"/>
                      <a:pt x="499" y="788"/>
                      <a:pt x="499" y="788"/>
                    </a:cubicBezTo>
                    <a:cubicBezTo>
                      <a:pt x="498" y="780"/>
                      <a:pt x="505" y="773"/>
                      <a:pt x="514" y="773"/>
                    </a:cubicBezTo>
                    <a:cubicBezTo>
                      <a:pt x="569" y="773"/>
                      <a:pt x="569" y="773"/>
                      <a:pt x="569" y="773"/>
                    </a:cubicBezTo>
                    <a:cubicBezTo>
                      <a:pt x="577" y="773"/>
                      <a:pt x="585" y="780"/>
                      <a:pt x="587" y="788"/>
                    </a:cubicBezTo>
                    <a:cubicBezTo>
                      <a:pt x="597" y="856"/>
                      <a:pt x="597" y="856"/>
                      <a:pt x="597" y="856"/>
                    </a:cubicBezTo>
                    <a:cubicBezTo>
                      <a:pt x="598" y="865"/>
                      <a:pt x="592" y="872"/>
                      <a:pt x="584" y="872"/>
                    </a:cubicBezTo>
                    <a:close/>
                    <a:moveTo>
                      <a:pt x="775" y="534"/>
                    </a:moveTo>
                    <a:cubicBezTo>
                      <a:pt x="47" y="534"/>
                      <a:pt x="47" y="534"/>
                      <a:pt x="47" y="534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775" y="47"/>
                      <a:pt x="775" y="47"/>
                      <a:pt x="775" y="47"/>
                    </a:cubicBezTo>
                    <a:lnTo>
                      <a:pt x="775" y="534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1" name="Freeform: Shape 32"/>
              <p:cNvSpPr>
                <a:spLocks/>
              </p:cNvSpPr>
              <p:nvPr/>
            </p:nvSpPr>
            <p:spPr bwMode="auto">
              <a:xfrm>
                <a:off x="7559675" y="228601"/>
                <a:ext cx="285750" cy="212725"/>
              </a:xfrm>
              <a:custGeom>
                <a:avLst/>
                <a:gdLst>
                  <a:gd name="T0" fmla="*/ 31 w 428"/>
                  <a:gd name="T1" fmla="*/ 318 h 318"/>
                  <a:gd name="T2" fmla="*/ 396 w 428"/>
                  <a:gd name="T3" fmla="*/ 318 h 318"/>
                  <a:gd name="T4" fmla="*/ 428 w 428"/>
                  <a:gd name="T5" fmla="*/ 287 h 318"/>
                  <a:gd name="T6" fmla="*/ 428 w 428"/>
                  <a:gd name="T7" fmla="*/ 31 h 318"/>
                  <a:gd name="T8" fmla="*/ 396 w 428"/>
                  <a:gd name="T9" fmla="*/ 0 h 318"/>
                  <a:gd name="T10" fmla="*/ 31 w 428"/>
                  <a:gd name="T11" fmla="*/ 0 h 318"/>
                  <a:gd name="T12" fmla="*/ 0 w 428"/>
                  <a:gd name="T13" fmla="*/ 31 h 318"/>
                  <a:gd name="T14" fmla="*/ 0 w 428"/>
                  <a:gd name="T15" fmla="*/ 287 h 318"/>
                  <a:gd name="T16" fmla="*/ 31 w 428"/>
                  <a:gd name="T17" fmla="*/ 318 h 318"/>
                  <a:gd name="T18" fmla="*/ 252 w 428"/>
                  <a:gd name="T19" fmla="*/ 190 h 318"/>
                  <a:gd name="T20" fmla="*/ 225 w 428"/>
                  <a:gd name="T21" fmla="*/ 177 h 318"/>
                  <a:gd name="T22" fmla="*/ 187 w 428"/>
                  <a:gd name="T23" fmla="*/ 165 h 318"/>
                  <a:gd name="T24" fmla="*/ 170 w 428"/>
                  <a:gd name="T25" fmla="*/ 159 h 318"/>
                  <a:gd name="T26" fmla="*/ 144 w 428"/>
                  <a:gd name="T27" fmla="*/ 144 h 318"/>
                  <a:gd name="T28" fmla="*/ 133 w 428"/>
                  <a:gd name="T29" fmla="*/ 115 h 318"/>
                  <a:gd name="T30" fmla="*/ 137 w 428"/>
                  <a:gd name="T31" fmla="*/ 99 h 318"/>
                  <a:gd name="T32" fmla="*/ 149 w 428"/>
                  <a:gd name="T33" fmla="*/ 84 h 318"/>
                  <a:gd name="T34" fmla="*/ 170 w 428"/>
                  <a:gd name="T35" fmla="*/ 74 h 318"/>
                  <a:gd name="T36" fmla="*/ 201 w 428"/>
                  <a:gd name="T37" fmla="*/ 70 h 318"/>
                  <a:gd name="T38" fmla="*/ 201 w 428"/>
                  <a:gd name="T39" fmla="*/ 59 h 318"/>
                  <a:gd name="T40" fmla="*/ 210 w 428"/>
                  <a:gd name="T41" fmla="*/ 50 h 318"/>
                  <a:gd name="T42" fmla="*/ 218 w 428"/>
                  <a:gd name="T43" fmla="*/ 50 h 318"/>
                  <a:gd name="T44" fmla="*/ 227 w 428"/>
                  <a:gd name="T45" fmla="*/ 59 h 318"/>
                  <a:gd name="T46" fmla="*/ 227 w 428"/>
                  <a:gd name="T47" fmla="*/ 62 h 318"/>
                  <a:gd name="T48" fmla="*/ 236 w 428"/>
                  <a:gd name="T49" fmla="*/ 73 h 318"/>
                  <a:gd name="T50" fmla="*/ 262 w 428"/>
                  <a:gd name="T51" fmla="*/ 80 h 318"/>
                  <a:gd name="T52" fmla="*/ 289 w 428"/>
                  <a:gd name="T53" fmla="*/ 97 h 318"/>
                  <a:gd name="T54" fmla="*/ 283 w 428"/>
                  <a:gd name="T55" fmla="*/ 105 h 318"/>
                  <a:gd name="T56" fmla="*/ 269 w 428"/>
                  <a:gd name="T57" fmla="*/ 107 h 318"/>
                  <a:gd name="T58" fmla="*/ 246 w 428"/>
                  <a:gd name="T59" fmla="*/ 94 h 318"/>
                  <a:gd name="T60" fmla="*/ 207 w 428"/>
                  <a:gd name="T61" fmla="*/ 88 h 318"/>
                  <a:gd name="T62" fmla="*/ 179 w 428"/>
                  <a:gd name="T63" fmla="*/ 94 h 318"/>
                  <a:gd name="T64" fmla="*/ 170 w 428"/>
                  <a:gd name="T65" fmla="*/ 108 h 318"/>
                  <a:gd name="T66" fmla="*/ 172 w 428"/>
                  <a:gd name="T67" fmla="*/ 118 h 318"/>
                  <a:gd name="T68" fmla="*/ 178 w 428"/>
                  <a:gd name="T69" fmla="*/ 125 h 318"/>
                  <a:gd name="T70" fmla="*/ 188 w 428"/>
                  <a:gd name="T71" fmla="*/ 131 h 318"/>
                  <a:gd name="T72" fmla="*/ 204 w 428"/>
                  <a:gd name="T73" fmla="*/ 137 h 318"/>
                  <a:gd name="T74" fmla="*/ 242 w 428"/>
                  <a:gd name="T75" fmla="*/ 149 h 318"/>
                  <a:gd name="T76" fmla="*/ 259 w 428"/>
                  <a:gd name="T77" fmla="*/ 155 h 318"/>
                  <a:gd name="T78" fmla="*/ 285 w 428"/>
                  <a:gd name="T79" fmla="*/ 170 h 318"/>
                  <a:gd name="T80" fmla="*/ 297 w 428"/>
                  <a:gd name="T81" fmla="*/ 199 h 318"/>
                  <a:gd name="T82" fmla="*/ 294 w 428"/>
                  <a:gd name="T83" fmla="*/ 218 h 318"/>
                  <a:gd name="T84" fmla="*/ 282 w 428"/>
                  <a:gd name="T85" fmla="*/ 233 h 318"/>
                  <a:gd name="T86" fmla="*/ 260 w 428"/>
                  <a:gd name="T87" fmla="*/ 244 h 318"/>
                  <a:gd name="T88" fmla="*/ 227 w 428"/>
                  <a:gd name="T89" fmla="*/ 248 h 318"/>
                  <a:gd name="T90" fmla="*/ 227 w 428"/>
                  <a:gd name="T91" fmla="*/ 259 h 318"/>
                  <a:gd name="T92" fmla="*/ 218 w 428"/>
                  <a:gd name="T93" fmla="*/ 268 h 318"/>
                  <a:gd name="T94" fmla="*/ 210 w 428"/>
                  <a:gd name="T95" fmla="*/ 268 h 318"/>
                  <a:gd name="T96" fmla="*/ 201 w 428"/>
                  <a:gd name="T97" fmla="*/ 259 h 318"/>
                  <a:gd name="T98" fmla="*/ 201 w 428"/>
                  <a:gd name="T99" fmla="*/ 257 h 318"/>
                  <a:gd name="T100" fmla="*/ 192 w 428"/>
                  <a:gd name="T101" fmla="*/ 247 h 318"/>
                  <a:gd name="T102" fmla="*/ 160 w 428"/>
                  <a:gd name="T103" fmla="*/ 239 h 318"/>
                  <a:gd name="T104" fmla="*/ 130 w 428"/>
                  <a:gd name="T105" fmla="*/ 221 h 318"/>
                  <a:gd name="T106" fmla="*/ 137 w 428"/>
                  <a:gd name="T107" fmla="*/ 213 h 318"/>
                  <a:gd name="T108" fmla="*/ 150 w 428"/>
                  <a:gd name="T109" fmla="*/ 211 h 318"/>
                  <a:gd name="T110" fmla="*/ 175 w 428"/>
                  <a:gd name="T111" fmla="*/ 224 h 318"/>
                  <a:gd name="T112" fmla="*/ 215 w 428"/>
                  <a:gd name="T113" fmla="*/ 230 h 318"/>
                  <a:gd name="T114" fmla="*/ 250 w 428"/>
                  <a:gd name="T115" fmla="*/ 224 h 318"/>
                  <a:gd name="T116" fmla="*/ 260 w 428"/>
                  <a:gd name="T117" fmla="*/ 206 h 318"/>
                  <a:gd name="T118" fmla="*/ 252 w 428"/>
                  <a:gd name="T119" fmla="*/ 19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8" h="318">
                    <a:moveTo>
                      <a:pt x="31" y="318"/>
                    </a:moveTo>
                    <a:cubicBezTo>
                      <a:pt x="396" y="318"/>
                      <a:pt x="396" y="318"/>
                      <a:pt x="396" y="318"/>
                    </a:cubicBezTo>
                    <a:cubicBezTo>
                      <a:pt x="414" y="318"/>
                      <a:pt x="428" y="304"/>
                      <a:pt x="428" y="287"/>
                    </a:cubicBezTo>
                    <a:cubicBezTo>
                      <a:pt x="428" y="31"/>
                      <a:pt x="428" y="31"/>
                      <a:pt x="428" y="31"/>
                    </a:cubicBezTo>
                    <a:cubicBezTo>
                      <a:pt x="428" y="14"/>
                      <a:pt x="414" y="0"/>
                      <a:pt x="39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04"/>
                      <a:pt x="14" y="318"/>
                      <a:pt x="31" y="318"/>
                    </a:cubicBezTo>
                    <a:close/>
                    <a:moveTo>
                      <a:pt x="252" y="190"/>
                    </a:moveTo>
                    <a:cubicBezTo>
                      <a:pt x="247" y="185"/>
                      <a:pt x="238" y="181"/>
                      <a:pt x="225" y="177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3" y="164"/>
                      <a:pt x="175" y="161"/>
                      <a:pt x="170" y="159"/>
                    </a:cubicBezTo>
                    <a:cubicBezTo>
                      <a:pt x="170" y="159"/>
                      <a:pt x="152" y="152"/>
                      <a:pt x="144" y="144"/>
                    </a:cubicBezTo>
                    <a:cubicBezTo>
                      <a:pt x="137" y="137"/>
                      <a:pt x="133" y="127"/>
                      <a:pt x="133" y="115"/>
                    </a:cubicBezTo>
                    <a:cubicBezTo>
                      <a:pt x="133" y="109"/>
                      <a:pt x="134" y="104"/>
                      <a:pt x="137" y="99"/>
                    </a:cubicBezTo>
                    <a:cubicBezTo>
                      <a:pt x="139" y="93"/>
                      <a:pt x="143" y="88"/>
                      <a:pt x="149" y="84"/>
                    </a:cubicBezTo>
                    <a:cubicBezTo>
                      <a:pt x="154" y="80"/>
                      <a:pt x="161" y="77"/>
                      <a:pt x="170" y="74"/>
                    </a:cubicBezTo>
                    <a:cubicBezTo>
                      <a:pt x="178" y="71"/>
                      <a:pt x="189" y="70"/>
                      <a:pt x="201" y="70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4"/>
                      <a:pt x="205" y="50"/>
                      <a:pt x="210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23" y="50"/>
                      <a:pt x="227" y="54"/>
                      <a:pt x="227" y="59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27" y="67"/>
                      <a:pt x="231" y="72"/>
                      <a:pt x="236" y="73"/>
                    </a:cubicBezTo>
                    <a:cubicBezTo>
                      <a:pt x="236" y="73"/>
                      <a:pt x="251" y="76"/>
                      <a:pt x="262" y="80"/>
                    </a:cubicBezTo>
                    <a:cubicBezTo>
                      <a:pt x="273" y="85"/>
                      <a:pt x="282" y="91"/>
                      <a:pt x="289" y="97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79" y="109"/>
                      <a:pt x="273" y="109"/>
                      <a:pt x="269" y="107"/>
                    </a:cubicBezTo>
                    <a:cubicBezTo>
                      <a:pt x="269" y="107"/>
                      <a:pt x="257" y="98"/>
                      <a:pt x="246" y="94"/>
                    </a:cubicBezTo>
                    <a:cubicBezTo>
                      <a:pt x="234" y="90"/>
                      <a:pt x="221" y="88"/>
                      <a:pt x="207" y="88"/>
                    </a:cubicBezTo>
                    <a:cubicBezTo>
                      <a:pt x="194" y="88"/>
                      <a:pt x="185" y="90"/>
                      <a:pt x="179" y="94"/>
                    </a:cubicBezTo>
                    <a:cubicBezTo>
                      <a:pt x="173" y="98"/>
                      <a:pt x="170" y="103"/>
                      <a:pt x="170" y="108"/>
                    </a:cubicBezTo>
                    <a:cubicBezTo>
                      <a:pt x="170" y="112"/>
                      <a:pt x="171" y="115"/>
                      <a:pt x="172" y="118"/>
                    </a:cubicBezTo>
                    <a:cubicBezTo>
                      <a:pt x="173" y="121"/>
                      <a:pt x="175" y="123"/>
                      <a:pt x="178" y="125"/>
                    </a:cubicBezTo>
                    <a:cubicBezTo>
                      <a:pt x="180" y="127"/>
                      <a:pt x="184" y="129"/>
                      <a:pt x="188" y="131"/>
                    </a:cubicBezTo>
                    <a:cubicBezTo>
                      <a:pt x="193" y="133"/>
                      <a:pt x="198" y="135"/>
                      <a:pt x="204" y="137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6" y="151"/>
                      <a:pt x="254" y="154"/>
                      <a:pt x="259" y="155"/>
                    </a:cubicBezTo>
                    <a:cubicBezTo>
                      <a:pt x="259" y="155"/>
                      <a:pt x="276" y="163"/>
                      <a:pt x="285" y="170"/>
                    </a:cubicBezTo>
                    <a:cubicBezTo>
                      <a:pt x="293" y="178"/>
                      <a:pt x="297" y="188"/>
                      <a:pt x="297" y="199"/>
                    </a:cubicBezTo>
                    <a:cubicBezTo>
                      <a:pt x="297" y="206"/>
                      <a:pt x="296" y="212"/>
                      <a:pt x="294" y="218"/>
                    </a:cubicBezTo>
                    <a:cubicBezTo>
                      <a:pt x="291" y="223"/>
                      <a:pt x="287" y="228"/>
                      <a:pt x="282" y="233"/>
                    </a:cubicBezTo>
                    <a:cubicBezTo>
                      <a:pt x="276" y="237"/>
                      <a:pt x="269" y="241"/>
                      <a:pt x="260" y="244"/>
                    </a:cubicBezTo>
                    <a:cubicBezTo>
                      <a:pt x="251" y="246"/>
                      <a:pt x="240" y="248"/>
                      <a:pt x="227" y="248"/>
                    </a:cubicBezTo>
                    <a:cubicBezTo>
                      <a:pt x="227" y="259"/>
                      <a:pt x="227" y="259"/>
                      <a:pt x="227" y="259"/>
                    </a:cubicBezTo>
                    <a:cubicBezTo>
                      <a:pt x="227" y="264"/>
                      <a:pt x="223" y="268"/>
                      <a:pt x="218" y="268"/>
                    </a:cubicBezTo>
                    <a:cubicBezTo>
                      <a:pt x="210" y="268"/>
                      <a:pt x="210" y="268"/>
                      <a:pt x="210" y="268"/>
                    </a:cubicBezTo>
                    <a:cubicBezTo>
                      <a:pt x="205" y="268"/>
                      <a:pt x="201" y="264"/>
                      <a:pt x="201" y="259"/>
                    </a:cubicBezTo>
                    <a:cubicBezTo>
                      <a:pt x="201" y="257"/>
                      <a:pt x="201" y="257"/>
                      <a:pt x="201" y="257"/>
                    </a:cubicBezTo>
                    <a:cubicBezTo>
                      <a:pt x="201" y="252"/>
                      <a:pt x="197" y="247"/>
                      <a:pt x="192" y="247"/>
                    </a:cubicBezTo>
                    <a:cubicBezTo>
                      <a:pt x="192" y="247"/>
                      <a:pt x="173" y="244"/>
                      <a:pt x="160" y="239"/>
                    </a:cubicBezTo>
                    <a:cubicBezTo>
                      <a:pt x="148" y="234"/>
                      <a:pt x="138" y="228"/>
                      <a:pt x="130" y="221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40" y="209"/>
                      <a:pt x="146" y="209"/>
                      <a:pt x="150" y="211"/>
                    </a:cubicBezTo>
                    <a:cubicBezTo>
                      <a:pt x="150" y="211"/>
                      <a:pt x="162" y="220"/>
                      <a:pt x="175" y="224"/>
                    </a:cubicBezTo>
                    <a:cubicBezTo>
                      <a:pt x="187" y="228"/>
                      <a:pt x="200" y="230"/>
                      <a:pt x="215" y="230"/>
                    </a:cubicBezTo>
                    <a:cubicBezTo>
                      <a:pt x="231" y="230"/>
                      <a:pt x="243" y="228"/>
                      <a:pt x="250" y="224"/>
                    </a:cubicBezTo>
                    <a:cubicBezTo>
                      <a:pt x="256" y="219"/>
                      <a:pt x="260" y="214"/>
                      <a:pt x="260" y="206"/>
                    </a:cubicBezTo>
                    <a:cubicBezTo>
                      <a:pt x="260" y="200"/>
                      <a:pt x="257" y="194"/>
                      <a:pt x="252" y="190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15" name="Freeform: Shape 26"/>
          <p:cNvSpPr>
            <a:spLocks/>
          </p:cNvSpPr>
          <p:nvPr/>
        </p:nvSpPr>
        <p:spPr bwMode="auto">
          <a:xfrm rot="13500000">
            <a:off x="2796175" y="3298954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533961" y="2154552"/>
            <a:ext cx="855860" cy="853971"/>
            <a:chOff x="4533961" y="2154552"/>
            <a:chExt cx="855860" cy="853971"/>
          </a:xfrm>
        </p:grpSpPr>
        <p:sp>
          <p:nvSpPr>
            <p:cNvPr id="16" name="Oval 34"/>
            <p:cNvSpPr>
              <a:spLocks/>
            </p:cNvSpPr>
            <p:nvPr/>
          </p:nvSpPr>
          <p:spPr bwMode="auto">
            <a:xfrm>
              <a:off x="4533961" y="2154552"/>
              <a:ext cx="85586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4736703" y="2352970"/>
              <a:ext cx="465374" cy="466582"/>
              <a:chOff x="1981200" y="1565276"/>
              <a:chExt cx="609601" cy="611188"/>
            </a:xfrm>
            <a:solidFill>
              <a:schemeClr val="tx2"/>
            </a:solidFill>
          </p:grpSpPr>
          <p:sp>
            <p:nvSpPr>
              <p:cNvPr id="39" name="Freeform: Shape 38"/>
              <p:cNvSpPr>
                <a:spLocks/>
              </p:cNvSpPr>
              <p:nvPr/>
            </p:nvSpPr>
            <p:spPr bwMode="auto">
              <a:xfrm>
                <a:off x="2220913" y="1806576"/>
                <a:ext cx="127000" cy="130175"/>
              </a:xfrm>
              <a:custGeom>
                <a:avLst/>
                <a:gdLst>
                  <a:gd name="T0" fmla="*/ 147 w 191"/>
                  <a:gd name="T1" fmla="*/ 48 h 193"/>
                  <a:gd name="T2" fmla="*/ 120 w 191"/>
                  <a:gd name="T3" fmla="*/ 58 h 193"/>
                  <a:gd name="T4" fmla="*/ 105 w 191"/>
                  <a:gd name="T5" fmla="*/ 67 h 193"/>
                  <a:gd name="T6" fmla="*/ 73 w 191"/>
                  <a:gd name="T7" fmla="*/ 87 h 193"/>
                  <a:gd name="T8" fmla="*/ 59 w 191"/>
                  <a:gd name="T9" fmla="*/ 95 h 193"/>
                  <a:gd name="T10" fmla="*/ 48 w 191"/>
                  <a:gd name="T11" fmla="*/ 99 h 193"/>
                  <a:gd name="T12" fmla="*/ 39 w 191"/>
                  <a:gd name="T13" fmla="*/ 99 h 193"/>
                  <a:gd name="T14" fmla="*/ 31 w 191"/>
                  <a:gd name="T15" fmla="*/ 94 h 193"/>
                  <a:gd name="T16" fmla="*/ 26 w 191"/>
                  <a:gd name="T17" fmla="*/ 78 h 193"/>
                  <a:gd name="T18" fmla="*/ 38 w 191"/>
                  <a:gd name="T19" fmla="*/ 55 h 193"/>
                  <a:gd name="T20" fmla="*/ 67 w 191"/>
                  <a:gd name="T21" fmla="*/ 29 h 193"/>
                  <a:gd name="T22" fmla="*/ 90 w 191"/>
                  <a:gd name="T23" fmla="*/ 20 h 193"/>
                  <a:gd name="T24" fmla="*/ 97 w 191"/>
                  <a:gd name="T25" fmla="*/ 9 h 193"/>
                  <a:gd name="T26" fmla="*/ 96 w 191"/>
                  <a:gd name="T27" fmla="*/ 0 h 193"/>
                  <a:gd name="T28" fmla="*/ 66 w 191"/>
                  <a:gd name="T29" fmla="*/ 9 h 193"/>
                  <a:gd name="T30" fmla="*/ 45 w 191"/>
                  <a:gd name="T31" fmla="*/ 24 h 193"/>
                  <a:gd name="T32" fmla="*/ 32 w 191"/>
                  <a:gd name="T33" fmla="*/ 24 h 193"/>
                  <a:gd name="T34" fmla="*/ 30 w 191"/>
                  <a:gd name="T35" fmla="*/ 22 h 193"/>
                  <a:gd name="T36" fmla="*/ 17 w 191"/>
                  <a:gd name="T37" fmla="*/ 23 h 193"/>
                  <a:gd name="T38" fmla="*/ 12 w 191"/>
                  <a:gd name="T39" fmla="*/ 29 h 193"/>
                  <a:gd name="T40" fmla="*/ 13 w 191"/>
                  <a:gd name="T41" fmla="*/ 42 h 193"/>
                  <a:gd name="T42" fmla="*/ 21 w 191"/>
                  <a:gd name="T43" fmla="*/ 48 h 193"/>
                  <a:gd name="T44" fmla="*/ 5 w 191"/>
                  <a:gd name="T45" fmla="*/ 73 h 193"/>
                  <a:gd name="T46" fmla="*/ 0 w 191"/>
                  <a:gd name="T47" fmla="*/ 95 h 193"/>
                  <a:gd name="T48" fmla="*/ 3 w 191"/>
                  <a:gd name="T49" fmla="*/ 113 h 193"/>
                  <a:gd name="T50" fmla="*/ 13 w 191"/>
                  <a:gd name="T51" fmla="*/ 126 h 193"/>
                  <a:gd name="T52" fmla="*/ 41 w 191"/>
                  <a:gd name="T53" fmla="*/ 135 h 193"/>
                  <a:gd name="T54" fmla="*/ 68 w 191"/>
                  <a:gd name="T55" fmla="*/ 125 h 193"/>
                  <a:gd name="T56" fmla="*/ 83 w 191"/>
                  <a:gd name="T57" fmla="*/ 116 h 193"/>
                  <a:gd name="T58" fmla="*/ 115 w 191"/>
                  <a:gd name="T59" fmla="*/ 96 h 193"/>
                  <a:gd name="T60" fmla="*/ 141 w 191"/>
                  <a:gd name="T61" fmla="*/ 84 h 193"/>
                  <a:gd name="T62" fmla="*/ 158 w 191"/>
                  <a:gd name="T63" fmla="*/ 88 h 193"/>
                  <a:gd name="T64" fmla="*/ 165 w 191"/>
                  <a:gd name="T65" fmla="*/ 106 h 193"/>
                  <a:gd name="T66" fmla="*/ 149 w 191"/>
                  <a:gd name="T67" fmla="*/ 136 h 193"/>
                  <a:gd name="T68" fmla="*/ 119 w 191"/>
                  <a:gd name="T69" fmla="*/ 162 h 193"/>
                  <a:gd name="T70" fmla="*/ 94 w 191"/>
                  <a:gd name="T71" fmla="*/ 172 h 193"/>
                  <a:gd name="T72" fmla="*/ 88 w 191"/>
                  <a:gd name="T73" fmla="*/ 183 h 193"/>
                  <a:gd name="T74" fmla="*/ 89 w 191"/>
                  <a:gd name="T75" fmla="*/ 193 h 193"/>
                  <a:gd name="T76" fmla="*/ 121 w 191"/>
                  <a:gd name="T77" fmla="*/ 181 h 193"/>
                  <a:gd name="T78" fmla="*/ 146 w 191"/>
                  <a:gd name="T79" fmla="*/ 163 h 193"/>
                  <a:gd name="T80" fmla="*/ 159 w 191"/>
                  <a:gd name="T81" fmla="*/ 163 h 193"/>
                  <a:gd name="T82" fmla="*/ 161 w 191"/>
                  <a:gd name="T83" fmla="*/ 164 h 193"/>
                  <a:gd name="T84" fmla="*/ 173 w 191"/>
                  <a:gd name="T85" fmla="*/ 163 h 193"/>
                  <a:gd name="T86" fmla="*/ 178 w 191"/>
                  <a:gd name="T87" fmla="*/ 157 h 193"/>
                  <a:gd name="T88" fmla="*/ 177 w 191"/>
                  <a:gd name="T89" fmla="*/ 145 h 193"/>
                  <a:gd name="T90" fmla="*/ 169 w 191"/>
                  <a:gd name="T91" fmla="*/ 138 h 193"/>
                  <a:gd name="T92" fmla="*/ 186 w 191"/>
                  <a:gd name="T93" fmla="*/ 111 h 193"/>
                  <a:gd name="T94" fmla="*/ 191 w 191"/>
                  <a:gd name="T95" fmla="*/ 88 h 193"/>
                  <a:gd name="T96" fmla="*/ 187 w 191"/>
                  <a:gd name="T97" fmla="*/ 70 h 193"/>
                  <a:gd name="T98" fmla="*/ 176 w 191"/>
                  <a:gd name="T99" fmla="*/ 56 h 193"/>
                  <a:gd name="T100" fmla="*/ 147 w 191"/>
                  <a:gd name="T101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3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0" name="Freeform: Shape 39"/>
              <p:cNvSpPr>
                <a:spLocks/>
              </p:cNvSpPr>
              <p:nvPr/>
            </p:nvSpPr>
            <p:spPr bwMode="auto">
              <a:xfrm>
                <a:off x="2098675" y="2098676"/>
                <a:ext cx="119063" cy="77788"/>
              </a:xfrm>
              <a:custGeom>
                <a:avLst/>
                <a:gdLst>
                  <a:gd name="T0" fmla="*/ 0 w 178"/>
                  <a:gd name="T1" fmla="*/ 35 h 116"/>
                  <a:gd name="T2" fmla="*/ 81 w 178"/>
                  <a:gd name="T3" fmla="*/ 116 h 116"/>
                  <a:gd name="T4" fmla="*/ 178 w 178"/>
                  <a:gd name="T5" fmla="*/ 47 h 116"/>
                  <a:gd name="T6" fmla="*/ 0 w 178"/>
                  <a:gd name="T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16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Freeform: Shape 40"/>
              <p:cNvSpPr>
                <a:spLocks/>
              </p:cNvSpPr>
              <p:nvPr/>
            </p:nvSpPr>
            <p:spPr bwMode="auto">
              <a:xfrm>
                <a:off x="2047875" y="1625601"/>
                <a:ext cx="471488" cy="492125"/>
              </a:xfrm>
              <a:custGeom>
                <a:avLst/>
                <a:gdLst>
                  <a:gd name="T0" fmla="*/ 693 w 704"/>
                  <a:gd name="T1" fmla="*/ 267 h 735"/>
                  <a:gd name="T2" fmla="*/ 691 w 704"/>
                  <a:gd name="T3" fmla="*/ 265 h 735"/>
                  <a:gd name="T4" fmla="*/ 704 w 704"/>
                  <a:gd name="T5" fmla="*/ 71 h 735"/>
                  <a:gd name="T6" fmla="*/ 648 w 704"/>
                  <a:gd name="T7" fmla="*/ 16 h 735"/>
                  <a:gd name="T8" fmla="*/ 426 w 704"/>
                  <a:gd name="T9" fmla="*/ 0 h 735"/>
                  <a:gd name="T10" fmla="*/ 16 w 704"/>
                  <a:gd name="T11" fmla="*/ 475 h 735"/>
                  <a:gd name="T12" fmla="*/ 0 w 704"/>
                  <a:gd name="T13" fmla="*/ 666 h 735"/>
                  <a:gd name="T14" fmla="*/ 56 w 704"/>
                  <a:gd name="T15" fmla="*/ 722 h 735"/>
                  <a:gd name="T16" fmla="*/ 276 w 704"/>
                  <a:gd name="T17" fmla="*/ 735 h 735"/>
                  <a:gd name="T18" fmla="*/ 693 w 704"/>
                  <a:gd name="T19" fmla="*/ 267 h 735"/>
                  <a:gd name="T20" fmla="*/ 460 w 704"/>
                  <a:gd name="T21" fmla="*/ 476 h 735"/>
                  <a:gd name="T22" fmla="*/ 275 w 704"/>
                  <a:gd name="T23" fmla="*/ 467 h 735"/>
                  <a:gd name="T24" fmla="*/ 246 w 704"/>
                  <a:gd name="T25" fmla="*/ 262 h 735"/>
                  <a:gd name="T26" fmla="*/ 430 w 704"/>
                  <a:gd name="T27" fmla="*/ 272 h 735"/>
                  <a:gd name="T28" fmla="*/ 460 w 704"/>
                  <a:gd name="T29" fmla="*/ 47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4" h="735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Freeform: Shape 41"/>
              <p:cNvSpPr>
                <a:spLocks/>
              </p:cNvSpPr>
              <p:nvPr/>
            </p:nvSpPr>
            <p:spPr bwMode="auto">
              <a:xfrm>
                <a:off x="2493963" y="1687513"/>
                <a:ext cx="96838" cy="104775"/>
              </a:xfrm>
              <a:custGeom>
                <a:avLst/>
                <a:gdLst>
                  <a:gd name="T0" fmla="*/ 47 w 146"/>
                  <a:gd name="T1" fmla="*/ 155 h 157"/>
                  <a:gd name="T2" fmla="*/ 49 w 146"/>
                  <a:gd name="T3" fmla="*/ 157 h 157"/>
                  <a:gd name="T4" fmla="*/ 146 w 146"/>
                  <a:gd name="T5" fmla="*/ 87 h 157"/>
                  <a:gd name="T6" fmla="*/ 59 w 146"/>
                  <a:gd name="T7" fmla="*/ 0 h 157"/>
                  <a:gd name="T8" fmla="*/ 47 w 146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7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Freeform: Shape 42"/>
              <p:cNvSpPr>
                <a:spLocks/>
              </p:cNvSpPr>
              <p:nvPr/>
            </p:nvSpPr>
            <p:spPr bwMode="auto">
              <a:xfrm>
                <a:off x="2346325" y="1565276"/>
                <a:ext cx="122238" cy="80963"/>
              </a:xfrm>
              <a:custGeom>
                <a:avLst/>
                <a:gdLst>
                  <a:gd name="T0" fmla="*/ 181 w 181"/>
                  <a:gd name="T1" fmla="*/ 85 h 120"/>
                  <a:gd name="T2" fmla="*/ 96 w 181"/>
                  <a:gd name="T3" fmla="*/ 0 h 120"/>
                  <a:gd name="T4" fmla="*/ 0 w 181"/>
                  <a:gd name="T5" fmla="*/ 71 h 120"/>
                  <a:gd name="T6" fmla="*/ 181 w 181"/>
                  <a:gd name="T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0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4" name="Freeform: Shape 43"/>
              <p:cNvSpPr>
                <a:spLocks/>
              </p:cNvSpPr>
              <p:nvPr/>
            </p:nvSpPr>
            <p:spPr bwMode="auto">
              <a:xfrm>
                <a:off x="1981200" y="1955801"/>
                <a:ext cx="93663" cy="101600"/>
              </a:xfrm>
              <a:custGeom>
                <a:avLst/>
                <a:gdLst>
                  <a:gd name="T0" fmla="*/ 96 w 141"/>
                  <a:gd name="T1" fmla="*/ 0 h 152"/>
                  <a:gd name="T2" fmla="*/ 0 w 141"/>
                  <a:gd name="T3" fmla="*/ 71 h 152"/>
                  <a:gd name="T4" fmla="*/ 81 w 141"/>
                  <a:gd name="T5" fmla="*/ 152 h 152"/>
                  <a:gd name="T6" fmla="*/ 96 w 14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2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Freeform: Shape 44"/>
              <p:cNvSpPr>
                <a:spLocks/>
              </p:cNvSpPr>
              <p:nvPr/>
            </p:nvSpPr>
            <p:spPr bwMode="auto">
              <a:xfrm>
                <a:off x="2370138" y="1960563"/>
                <a:ext cx="195263" cy="195263"/>
              </a:xfrm>
              <a:custGeom>
                <a:avLst/>
                <a:gdLst>
                  <a:gd name="T0" fmla="*/ 146 w 292"/>
                  <a:gd name="T1" fmla="*/ 0 h 292"/>
                  <a:gd name="T2" fmla="*/ 0 w 292"/>
                  <a:gd name="T3" fmla="*/ 146 h 292"/>
                  <a:gd name="T4" fmla="*/ 146 w 292"/>
                  <a:gd name="T5" fmla="*/ 292 h 292"/>
                  <a:gd name="T6" fmla="*/ 292 w 292"/>
                  <a:gd name="T7" fmla="*/ 146 h 292"/>
                  <a:gd name="T8" fmla="*/ 146 w 292"/>
                  <a:gd name="T9" fmla="*/ 0 h 292"/>
                  <a:gd name="T10" fmla="*/ 146 w 292"/>
                  <a:gd name="T11" fmla="*/ 201 h 292"/>
                  <a:gd name="T12" fmla="*/ 92 w 292"/>
                  <a:gd name="T13" fmla="*/ 146 h 292"/>
                  <a:gd name="T14" fmla="*/ 146 w 292"/>
                  <a:gd name="T15" fmla="*/ 92 h 292"/>
                  <a:gd name="T16" fmla="*/ 200 w 292"/>
                  <a:gd name="T17" fmla="*/ 146 h 292"/>
                  <a:gd name="T18" fmla="*/ 146 w 292"/>
                  <a:gd name="T1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6" name="Freeform: Shape 45"/>
              <p:cNvSpPr>
                <a:spLocks/>
              </p:cNvSpPr>
              <p:nvPr/>
            </p:nvSpPr>
            <p:spPr bwMode="auto">
              <a:xfrm>
                <a:off x="1990725" y="1604963"/>
                <a:ext cx="195263" cy="195263"/>
              </a:xfrm>
              <a:custGeom>
                <a:avLst/>
                <a:gdLst>
                  <a:gd name="T0" fmla="*/ 146 w 292"/>
                  <a:gd name="T1" fmla="*/ 292 h 292"/>
                  <a:gd name="T2" fmla="*/ 292 w 292"/>
                  <a:gd name="T3" fmla="*/ 146 h 292"/>
                  <a:gd name="T4" fmla="*/ 146 w 292"/>
                  <a:gd name="T5" fmla="*/ 0 h 292"/>
                  <a:gd name="T6" fmla="*/ 0 w 292"/>
                  <a:gd name="T7" fmla="*/ 146 h 292"/>
                  <a:gd name="T8" fmla="*/ 146 w 292"/>
                  <a:gd name="T9" fmla="*/ 292 h 292"/>
                  <a:gd name="T10" fmla="*/ 146 w 292"/>
                  <a:gd name="T11" fmla="*/ 92 h 292"/>
                  <a:gd name="T12" fmla="*/ 200 w 292"/>
                  <a:gd name="T13" fmla="*/ 146 h 292"/>
                  <a:gd name="T14" fmla="*/ 146 w 292"/>
                  <a:gd name="T15" fmla="*/ 201 h 292"/>
                  <a:gd name="T16" fmla="*/ 91 w 292"/>
                  <a:gd name="T17" fmla="*/ 146 h 292"/>
                  <a:gd name="T18" fmla="*/ 146 w 292"/>
                  <a:gd name="T19" fmla="*/ 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18" name="Freeform: Shape 36"/>
          <p:cNvSpPr>
            <a:spLocks/>
          </p:cNvSpPr>
          <p:nvPr/>
        </p:nvSpPr>
        <p:spPr bwMode="auto">
          <a:xfrm rot="2700000">
            <a:off x="5561653" y="1799900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533961" y="3469517"/>
            <a:ext cx="855860" cy="855861"/>
            <a:chOff x="4533961" y="3469517"/>
            <a:chExt cx="855860" cy="855861"/>
          </a:xfrm>
        </p:grpSpPr>
        <p:sp>
          <p:nvSpPr>
            <p:cNvPr id="19" name="Oval 47"/>
            <p:cNvSpPr>
              <a:spLocks/>
            </p:cNvSpPr>
            <p:nvPr/>
          </p:nvSpPr>
          <p:spPr bwMode="auto">
            <a:xfrm>
              <a:off x="4533961" y="3469517"/>
              <a:ext cx="855860" cy="85586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4736698" y="3703410"/>
              <a:ext cx="417072" cy="399408"/>
              <a:chOff x="5699125" y="234951"/>
              <a:chExt cx="487363" cy="466725"/>
            </a:xfrm>
            <a:solidFill>
              <a:schemeClr val="tx2"/>
            </a:solidFill>
          </p:grpSpPr>
          <p:sp>
            <p:nvSpPr>
              <p:cNvPr id="34" name="Freeform: Shape 51"/>
              <p:cNvSpPr>
                <a:spLocks/>
              </p:cNvSpPr>
              <p:nvPr/>
            </p:nvSpPr>
            <p:spPr bwMode="auto">
              <a:xfrm>
                <a:off x="5700713" y="234951"/>
                <a:ext cx="485775" cy="239713"/>
              </a:xfrm>
              <a:custGeom>
                <a:avLst/>
                <a:gdLst>
                  <a:gd name="T0" fmla="*/ 16 w 727"/>
                  <a:gd name="T1" fmla="*/ 357 h 357"/>
                  <a:gd name="T2" fmla="*/ 22 w 727"/>
                  <a:gd name="T3" fmla="*/ 356 h 357"/>
                  <a:gd name="T4" fmla="*/ 251 w 727"/>
                  <a:gd name="T5" fmla="*/ 260 h 357"/>
                  <a:gd name="T6" fmla="*/ 493 w 727"/>
                  <a:gd name="T7" fmla="*/ 210 h 357"/>
                  <a:gd name="T8" fmla="*/ 661 w 727"/>
                  <a:gd name="T9" fmla="*/ 72 h 357"/>
                  <a:gd name="T10" fmla="*/ 688 w 727"/>
                  <a:gd name="T11" fmla="*/ 104 h 357"/>
                  <a:gd name="T12" fmla="*/ 727 w 727"/>
                  <a:gd name="T13" fmla="*/ 0 h 357"/>
                  <a:gd name="T14" fmla="*/ 617 w 727"/>
                  <a:gd name="T15" fmla="*/ 18 h 357"/>
                  <a:gd name="T16" fmla="*/ 644 w 727"/>
                  <a:gd name="T17" fmla="*/ 51 h 357"/>
                  <a:gd name="T18" fmla="*/ 481 w 727"/>
                  <a:gd name="T19" fmla="*/ 184 h 357"/>
                  <a:gd name="T20" fmla="*/ 244 w 727"/>
                  <a:gd name="T21" fmla="*/ 233 h 357"/>
                  <a:gd name="T22" fmla="*/ 11 w 727"/>
                  <a:gd name="T23" fmla="*/ 331 h 357"/>
                  <a:gd name="T24" fmla="*/ 3 w 727"/>
                  <a:gd name="T25" fmla="*/ 349 h 357"/>
                  <a:gd name="T26" fmla="*/ 16 w 727"/>
                  <a:gd name="T2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7" h="35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5" name="Rectangle 52"/>
              <p:cNvSpPr>
                <a:spLocks/>
              </p:cNvSpPr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6" name="Rectangle 53"/>
              <p:cNvSpPr>
                <a:spLocks/>
              </p:cNvSpPr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7" name="Rectangle 54"/>
              <p:cNvSpPr>
                <a:spLocks/>
              </p:cNvSpPr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Rectangle 55"/>
              <p:cNvSpPr>
                <a:spLocks/>
              </p:cNvSpPr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1" name="Freeform: Shape 49"/>
          <p:cNvSpPr>
            <a:spLocks/>
          </p:cNvSpPr>
          <p:nvPr/>
        </p:nvSpPr>
        <p:spPr bwMode="auto">
          <a:xfrm rot="5400000">
            <a:off x="5516357" y="383847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22" name="Group 59"/>
          <p:cNvGrpSpPr/>
          <p:nvPr/>
        </p:nvGrpSpPr>
        <p:grpSpPr>
          <a:xfrm>
            <a:off x="998093" y="1083793"/>
            <a:ext cx="1897772" cy="755243"/>
            <a:chOff x="8328246" y="2276873"/>
            <a:chExt cx="2198694" cy="1006991"/>
          </a:xfrm>
        </p:grpSpPr>
        <p:sp>
          <p:nvSpPr>
            <p:cNvPr id="32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3" name="TextBox 61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5847403" y="1633994"/>
            <a:ext cx="1911886" cy="755243"/>
            <a:chOff x="1197898" y="2503545"/>
            <a:chExt cx="2198693" cy="1006991"/>
          </a:xfrm>
        </p:grpSpPr>
        <p:sp>
          <p:nvSpPr>
            <p:cNvPr id="30" name="TextBox 6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1" name="TextBox 64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998093" y="3333486"/>
            <a:ext cx="1897772" cy="755243"/>
            <a:chOff x="8328246" y="2276873"/>
            <a:chExt cx="2198694" cy="1006991"/>
          </a:xfrm>
        </p:grpSpPr>
        <p:sp>
          <p:nvSpPr>
            <p:cNvPr id="28" name="TextBox 6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9" name="TextBox 67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25" name="Group 68"/>
          <p:cNvGrpSpPr/>
          <p:nvPr/>
        </p:nvGrpSpPr>
        <p:grpSpPr>
          <a:xfrm>
            <a:off x="5802107" y="3689187"/>
            <a:ext cx="1911886" cy="755243"/>
            <a:chOff x="1197898" y="2503545"/>
            <a:chExt cx="2198693" cy="1006991"/>
          </a:xfrm>
        </p:grpSpPr>
        <p:sp>
          <p:nvSpPr>
            <p:cNvPr id="26" name="TextBox 6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7" name="TextBox 70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3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848" flipH="1" flipV="1">
            <a:off x="6176683" y="96344"/>
            <a:ext cx="5891698" cy="5183681"/>
          </a:xfrm>
          <a:prstGeom prst="rect">
            <a:avLst/>
          </a:prstGeom>
        </p:spPr>
      </p:pic>
      <p:sp>
        <p:nvSpPr>
          <p:cNvPr id="19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rgbClr val="768EA9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0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</a:p>
        </p:txBody>
      </p:sp>
      <p:sp>
        <p:nvSpPr>
          <p:cNvPr id="21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</a:p>
        </p:txBody>
      </p:sp>
      <p:sp>
        <p:nvSpPr>
          <p:cNvPr id="22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</a:p>
        </p:txBody>
      </p:sp>
      <p:sp>
        <p:nvSpPr>
          <p:cNvPr id="23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1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2" name="TextBox 15"/>
            <p:cNvSpPr txBox="1">
              <a:spLocks/>
            </p:cNvSpPr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13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4" name="TextBox 20"/>
            <p:cNvSpPr txBox="1">
              <a:spLocks/>
            </p:cNvSpPr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15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6" name="TextBox 22"/>
            <p:cNvSpPr txBox="1">
              <a:spLocks/>
            </p:cNvSpPr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17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8" name="TextBox 24"/>
            <p:cNvSpPr txBox="1">
              <a:spLocks/>
            </p:cNvSpPr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sp>
        <p:nvSpPr>
          <p:cNvPr id="5" name="Rectangle 8"/>
          <p:cNvSpPr/>
          <p:nvPr/>
        </p:nvSpPr>
        <p:spPr>
          <a:xfrm>
            <a:off x="5046289" y="2386521"/>
            <a:ext cx="117724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spc="300" dirty="0">
                <a:solidFill>
                  <a:schemeClr val="tx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416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492444" y="3164840"/>
            <a:ext cx="1328920" cy="1327686"/>
            <a:chOff x="3492444" y="3164840"/>
            <a:chExt cx="1328920" cy="1327686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 rot="19278684">
              <a:off x="3492444" y="3164840"/>
              <a:ext cx="1328920" cy="1327686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: Shape 11"/>
            <p:cNvSpPr>
              <a:spLocks/>
            </p:cNvSpPr>
            <p:nvPr/>
          </p:nvSpPr>
          <p:spPr bwMode="auto">
            <a:xfrm>
              <a:off x="4084360" y="3738201"/>
              <a:ext cx="389929" cy="3108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09142" y="1909607"/>
            <a:ext cx="1328920" cy="1327686"/>
            <a:chOff x="2909142" y="1909607"/>
            <a:chExt cx="1328920" cy="1327686"/>
          </a:xfrm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 rot="19278684">
              <a:off x="2909142" y="1909607"/>
              <a:ext cx="1328920" cy="1327686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768EA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: Shape 12"/>
            <p:cNvSpPr>
              <a:spLocks/>
            </p:cNvSpPr>
            <p:nvPr/>
          </p:nvSpPr>
          <p:spPr bwMode="auto">
            <a:xfrm>
              <a:off x="3438913" y="2586039"/>
              <a:ext cx="172821" cy="329725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11249" y="2588390"/>
            <a:ext cx="1328920" cy="1328920"/>
            <a:chOff x="4811249" y="2588390"/>
            <a:chExt cx="1328920" cy="1328920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 rot="19278684">
              <a:off x="4811249" y="2588390"/>
              <a:ext cx="1328920" cy="132892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Freeform: Shape 13"/>
            <p:cNvSpPr>
              <a:spLocks/>
            </p:cNvSpPr>
            <p:nvPr/>
          </p:nvSpPr>
          <p:spPr bwMode="auto">
            <a:xfrm>
              <a:off x="5402633" y="2939271"/>
              <a:ext cx="307219" cy="323762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02864" y="1322931"/>
            <a:ext cx="1328920" cy="1327686"/>
            <a:chOff x="4202864" y="1322931"/>
            <a:chExt cx="1328920" cy="1327686"/>
          </a:xfrm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 rot="19278684">
              <a:off x="4202864" y="1322931"/>
              <a:ext cx="1328920" cy="1327686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: Shape 14"/>
            <p:cNvSpPr>
              <a:spLocks/>
            </p:cNvSpPr>
            <p:nvPr/>
          </p:nvSpPr>
          <p:spPr bwMode="auto">
            <a:xfrm>
              <a:off x="4586745" y="1814786"/>
              <a:ext cx="310350" cy="29991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705514" y="1250514"/>
            <a:ext cx="2014374" cy="1126800"/>
            <a:chOff x="940685" y="1667353"/>
            <a:chExt cx="2685832" cy="1502400"/>
          </a:xfrm>
        </p:grpSpPr>
        <p:sp>
          <p:nvSpPr>
            <p:cNvPr id="25" name="TextBox 15"/>
            <p:cNvSpPr txBox="1">
              <a:spLocks/>
            </p:cNvSpPr>
            <p:nvPr/>
          </p:nvSpPr>
          <p:spPr>
            <a:xfrm>
              <a:off x="940685" y="1667353"/>
              <a:ext cx="2685832" cy="738664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 dirty="0">
                  <a:solidFill>
                    <a:srgbClr val="768EA9"/>
                  </a:solidFill>
                  <a:latin typeface="印品黑体" panose="00000500000000000000" pitchFamily="2" charset="-122"/>
                </a:rPr>
                <a:t>20%</a:t>
              </a:r>
            </a:p>
          </p:txBody>
        </p:sp>
        <p:sp>
          <p:nvSpPr>
            <p:cNvPr id="26" name="TextBox 20"/>
            <p:cNvSpPr txBox="1">
              <a:spLocks/>
            </p:cNvSpPr>
            <p:nvPr/>
          </p:nvSpPr>
          <p:spPr>
            <a:xfrm>
              <a:off x="940685" y="2406017"/>
              <a:ext cx="2685832" cy="215444"/>
            </a:xfrm>
            <a:prstGeom prst="rect">
              <a:avLst/>
            </a:prstGeom>
          </p:spPr>
          <p:txBody>
            <a:bodyPr wrap="none" lIns="144000" tIns="0" rIns="14400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940685" y="2621461"/>
              <a:ext cx="2685832" cy="548292"/>
            </a:xfrm>
            <a:prstGeom prst="rect">
              <a:avLst/>
            </a:prstGeom>
          </p:spPr>
          <p:txBody>
            <a:bodyPr wrap="square" lIns="144000" rIns="14400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6404761" y="1250514"/>
            <a:ext cx="2014374" cy="1126800"/>
            <a:chOff x="8539681" y="1667353"/>
            <a:chExt cx="2685832" cy="1502400"/>
          </a:xfrm>
        </p:grpSpPr>
        <p:sp>
          <p:nvSpPr>
            <p:cNvPr id="22" name="TextBox 17"/>
            <p:cNvSpPr txBox="1">
              <a:spLocks/>
            </p:cNvSpPr>
            <p:nvPr/>
          </p:nvSpPr>
          <p:spPr>
            <a:xfrm>
              <a:off x="8539681" y="1667353"/>
              <a:ext cx="2685832" cy="738664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 dirty="0">
                  <a:solidFill>
                    <a:schemeClr val="accent2"/>
                  </a:solidFill>
                  <a:latin typeface="印品黑体" panose="00000500000000000000" pitchFamily="2" charset="-122"/>
                </a:rPr>
                <a:t>70%</a:t>
              </a:r>
            </a:p>
          </p:txBody>
        </p:sp>
        <p:sp>
          <p:nvSpPr>
            <p:cNvPr id="23" name="TextBox 23"/>
            <p:cNvSpPr txBox="1">
              <a:spLocks/>
            </p:cNvSpPr>
            <p:nvPr/>
          </p:nvSpPr>
          <p:spPr>
            <a:xfrm>
              <a:off x="8539681" y="2406017"/>
              <a:ext cx="2685832" cy="215444"/>
            </a:xfrm>
            <a:prstGeom prst="rect">
              <a:avLst/>
            </a:prstGeom>
          </p:spPr>
          <p:txBody>
            <a:bodyPr wrap="none" lIns="144000" tIns="0" rIns="14400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8539681" y="2621461"/>
              <a:ext cx="2685832" cy="548292"/>
            </a:xfrm>
            <a:prstGeom prst="rect">
              <a:avLst/>
            </a:prstGeom>
          </p:spPr>
          <p:txBody>
            <a:bodyPr wrap="square" lIns="144000" rIns="14400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705514" y="3234237"/>
            <a:ext cx="2014374" cy="1126800"/>
            <a:chOff x="940685" y="4312316"/>
            <a:chExt cx="2685832" cy="1502400"/>
          </a:xfrm>
        </p:grpSpPr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940685" y="5076052"/>
              <a:ext cx="2685832" cy="738664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 dirty="0">
                  <a:solidFill>
                    <a:schemeClr val="accent3"/>
                  </a:solidFill>
                  <a:latin typeface="印品黑体" panose="00000500000000000000" pitchFamily="2" charset="-122"/>
                </a:rPr>
                <a:t>90%</a:t>
              </a:r>
            </a:p>
          </p:txBody>
        </p:sp>
        <p:sp>
          <p:nvSpPr>
            <p:cNvPr id="20" name="TextBox 26"/>
            <p:cNvSpPr txBox="1">
              <a:spLocks/>
            </p:cNvSpPr>
            <p:nvPr/>
          </p:nvSpPr>
          <p:spPr>
            <a:xfrm>
              <a:off x="940685" y="4312316"/>
              <a:ext cx="2685832" cy="215444"/>
            </a:xfrm>
            <a:prstGeom prst="rect">
              <a:avLst/>
            </a:prstGeom>
          </p:spPr>
          <p:txBody>
            <a:bodyPr wrap="none" lIns="144000" tIns="0" rIns="14400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940685" y="4527760"/>
              <a:ext cx="2685832" cy="548292"/>
            </a:xfrm>
            <a:prstGeom prst="rect">
              <a:avLst/>
            </a:prstGeom>
          </p:spPr>
          <p:txBody>
            <a:bodyPr wrap="square" lIns="144000" rIns="14400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6404761" y="3234237"/>
            <a:ext cx="2014374" cy="1181327"/>
            <a:chOff x="8539681" y="4312316"/>
            <a:chExt cx="2685832" cy="1575103"/>
          </a:xfrm>
        </p:grpSpPr>
        <p:sp>
          <p:nvSpPr>
            <p:cNvPr id="16" name="TextBox 16"/>
            <p:cNvSpPr txBox="1">
              <a:spLocks/>
            </p:cNvSpPr>
            <p:nvPr/>
          </p:nvSpPr>
          <p:spPr>
            <a:xfrm>
              <a:off x="8539681" y="5076052"/>
              <a:ext cx="2685832" cy="811367"/>
            </a:xfrm>
            <a:prstGeom prst="rect">
              <a:avLst/>
            </a:prstGeom>
          </p:spPr>
          <p:txBody>
            <a:bodyPr wrap="none" lIns="0" tIns="72000" rIns="0" bIns="0" anchor="b">
              <a:normAutofit fontScale="850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 dirty="0">
                  <a:solidFill>
                    <a:schemeClr val="accent6"/>
                  </a:solidFill>
                  <a:latin typeface="印品黑体" panose="00000500000000000000" pitchFamily="2" charset="-122"/>
                </a:rPr>
                <a:t>50%</a:t>
              </a:r>
            </a:p>
          </p:txBody>
        </p:sp>
        <p:sp>
          <p:nvSpPr>
            <p:cNvPr id="17" name="TextBox 29"/>
            <p:cNvSpPr txBox="1">
              <a:spLocks/>
            </p:cNvSpPr>
            <p:nvPr/>
          </p:nvSpPr>
          <p:spPr>
            <a:xfrm>
              <a:off x="8539681" y="4312316"/>
              <a:ext cx="2685832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6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539681" y="4527760"/>
              <a:ext cx="2685832" cy="548292"/>
            </a:xfrm>
            <a:prstGeom prst="rect">
              <a:avLst/>
            </a:prstGeom>
          </p:spPr>
          <p:txBody>
            <a:bodyPr wrap="square" lIns="144000" tIns="72000" rIns="14400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857880" y="200199"/>
            <a:ext cx="27060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5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>
            <a:grpSpLocks/>
          </p:cNvGrpSpPr>
          <p:nvPr/>
        </p:nvGrpSpPr>
        <p:grpSpPr bwMode="auto">
          <a:xfrm>
            <a:off x="-108519" y="2506191"/>
            <a:ext cx="2967608" cy="506412"/>
            <a:chOff x="-1032447" y="0"/>
            <a:chExt cx="2967616" cy="506624"/>
          </a:xfrm>
          <a:solidFill>
            <a:schemeClr val="bg1">
              <a:lumMod val="65000"/>
            </a:schemeClr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1360488" y="1191741"/>
            <a:ext cx="1060450" cy="10604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itchFamily="2" charset="-122"/>
            </a:endParaRPr>
          </a:p>
        </p:txBody>
      </p:sp>
      <p:grpSp>
        <p:nvGrpSpPr>
          <p:cNvPr id="8" name="组合 36"/>
          <p:cNvGrpSpPr>
            <a:grpSpLocks/>
          </p:cNvGrpSpPr>
          <p:nvPr/>
        </p:nvGrpSpPr>
        <p:grpSpPr bwMode="auto">
          <a:xfrm flipV="1">
            <a:off x="2743200" y="2580803"/>
            <a:ext cx="1935163" cy="506413"/>
            <a:chOff x="0" y="0"/>
            <a:chExt cx="1935168" cy="506624"/>
          </a:xfrm>
          <a:solidFill>
            <a:srgbClr val="768EA9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3244850" y="3260253"/>
            <a:ext cx="1060450" cy="106045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itchFamily="2" charset="-122"/>
            </a:endParaRPr>
          </a:p>
        </p:txBody>
      </p:sp>
      <p:grpSp>
        <p:nvGrpSpPr>
          <p:cNvPr id="12" name="组合 40"/>
          <p:cNvGrpSpPr>
            <a:grpSpLocks/>
          </p:cNvGrpSpPr>
          <p:nvPr/>
        </p:nvGrpSpPr>
        <p:grpSpPr bwMode="auto">
          <a:xfrm>
            <a:off x="4565650" y="2506191"/>
            <a:ext cx="1936750" cy="506412"/>
            <a:chOff x="0" y="0"/>
            <a:chExt cx="1935168" cy="506624"/>
          </a:xfrm>
          <a:solidFill>
            <a:schemeClr val="bg1">
              <a:lumMod val="65000"/>
            </a:schemeClr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5003800" y="1191741"/>
            <a:ext cx="1060450" cy="10604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itchFamily="2" charset="-122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6823075" y="3260253"/>
            <a:ext cx="1060450" cy="106045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itchFamily="2" charset="-122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539552" y="3606328"/>
            <a:ext cx="2049661" cy="12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971601" y="3325340"/>
            <a:ext cx="1517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title content</a:t>
            </a: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755577" y="2704628"/>
            <a:ext cx="173362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Enter text content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2827338" y="2704628"/>
            <a:ext cx="1481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Enter text content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4572000" y="2721506"/>
            <a:ext cx="16383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Enter text content</a:t>
            </a:r>
          </a:p>
        </p:txBody>
      </p:sp>
      <p:grpSp>
        <p:nvGrpSpPr>
          <p:cNvPr id="22" name="组合 53"/>
          <p:cNvGrpSpPr>
            <a:grpSpLocks/>
          </p:cNvGrpSpPr>
          <p:nvPr/>
        </p:nvGrpSpPr>
        <p:grpSpPr bwMode="auto">
          <a:xfrm flipV="1">
            <a:off x="6384924" y="2580802"/>
            <a:ext cx="2867595" cy="506414"/>
            <a:chOff x="-1" y="0"/>
            <a:chExt cx="2865253" cy="506625"/>
          </a:xfrm>
          <a:solidFill>
            <a:srgbClr val="768EA9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6689725" y="2691066"/>
            <a:ext cx="16986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Enter text content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2589213" y="1382241"/>
            <a:ext cx="2163762" cy="10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2951163" y="1080616"/>
            <a:ext cx="14208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title content</a:t>
            </a: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4414837" y="3619028"/>
            <a:ext cx="2274888" cy="10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4935538" y="3314227"/>
            <a:ext cx="15287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title content</a:t>
            </a: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6210300" y="1382241"/>
            <a:ext cx="2322140" cy="10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6464301" y="1106959"/>
            <a:ext cx="14208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title content</a:t>
            </a: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1403649" y="1475903"/>
            <a:ext cx="7680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a title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5253038" y="1475903"/>
            <a:ext cx="560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a title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3494088" y="3544416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a title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7072313" y="3544416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Add a title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57879" y="200199"/>
            <a:ext cx="291782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7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9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187"/>
          <p:cNvSpPr/>
          <p:nvPr/>
        </p:nvSpPr>
        <p:spPr>
          <a:xfrm>
            <a:off x="3919517" y="1977605"/>
            <a:ext cx="1067656" cy="2257885"/>
          </a:xfrm>
          <a:custGeom>
            <a:avLst/>
            <a:gdLst>
              <a:gd name="connsiteX0" fmla="*/ 0 w 1423542"/>
              <a:gd name="connsiteY0" fmla="*/ 0 h 3010513"/>
              <a:gd name="connsiteX1" fmla="*/ 651134 w 1423542"/>
              <a:gd name="connsiteY1" fmla="*/ 0 h 3010513"/>
              <a:gd name="connsiteX2" fmla="*/ 1241418 w 1423542"/>
              <a:gd name="connsiteY2" fmla="*/ 590284 h 3010513"/>
              <a:gd name="connsiteX3" fmla="*/ 1241418 w 1423542"/>
              <a:gd name="connsiteY3" fmla="*/ 2196777 h 3010513"/>
              <a:gd name="connsiteX4" fmla="*/ 1423542 w 1423542"/>
              <a:gd name="connsiteY4" fmla="*/ 2196777 h 3010513"/>
              <a:gd name="connsiteX5" fmla="*/ 849064 w 1423542"/>
              <a:gd name="connsiteY5" fmla="*/ 3010513 h 3010513"/>
              <a:gd name="connsiteX6" fmla="*/ 849064 w 1423542"/>
              <a:gd name="connsiteY6" fmla="*/ 2196777 h 3010513"/>
              <a:gd name="connsiteX7" fmla="*/ 850535 w 1423542"/>
              <a:gd name="connsiteY7" fmla="*/ 2196777 h 3010513"/>
              <a:gd name="connsiteX8" fmla="*/ 850535 w 1423542"/>
              <a:gd name="connsiteY8" fmla="*/ 679078 h 3010513"/>
              <a:gd name="connsiteX9" fmla="*/ 551091 w 1423542"/>
              <a:gd name="connsiteY9" fmla="*/ 379634 h 3010513"/>
              <a:gd name="connsiteX10" fmla="*/ 0 w 1423542"/>
              <a:gd name="connsiteY10" fmla="*/ 379634 h 3010513"/>
              <a:gd name="connsiteX11" fmla="*/ 0 w 1423542"/>
              <a:gd name="connsiteY11" fmla="*/ 0 h 30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542" h="3010513">
                <a:moveTo>
                  <a:pt x="0" y="0"/>
                </a:moveTo>
                <a:lnTo>
                  <a:pt x="651134" y="0"/>
                </a:lnTo>
                <a:cubicBezTo>
                  <a:pt x="977139" y="0"/>
                  <a:pt x="1241418" y="264279"/>
                  <a:pt x="1241418" y="590284"/>
                </a:cubicBezTo>
                <a:lnTo>
                  <a:pt x="1241418" y="2196777"/>
                </a:lnTo>
                <a:lnTo>
                  <a:pt x="1423542" y="2196777"/>
                </a:lnTo>
                <a:lnTo>
                  <a:pt x="849064" y="3010513"/>
                </a:lnTo>
                <a:lnTo>
                  <a:pt x="849064" y="2196777"/>
                </a:lnTo>
                <a:lnTo>
                  <a:pt x="850535" y="2196777"/>
                </a:lnTo>
                <a:lnTo>
                  <a:pt x="850535" y="679078"/>
                </a:lnTo>
                <a:cubicBezTo>
                  <a:pt x="850535" y="513699"/>
                  <a:pt x="716469" y="379634"/>
                  <a:pt x="551091" y="379634"/>
                </a:cubicBezTo>
                <a:lnTo>
                  <a:pt x="0" y="379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6" name="Freeform: Shape 191"/>
          <p:cNvSpPr/>
          <p:nvPr/>
        </p:nvSpPr>
        <p:spPr>
          <a:xfrm>
            <a:off x="3491880" y="978573"/>
            <a:ext cx="1188833" cy="2391780"/>
          </a:xfrm>
          <a:custGeom>
            <a:avLst/>
            <a:gdLst>
              <a:gd name="connsiteX0" fmla="*/ 574478 w 1585111"/>
              <a:gd name="connsiteY0" fmla="*/ 0 h 3189040"/>
              <a:gd name="connsiteX1" fmla="*/ 574478 w 1585111"/>
              <a:gd name="connsiteY1" fmla="*/ 813736 h 3189040"/>
              <a:gd name="connsiteX2" fmla="*/ 569563 w 1585111"/>
              <a:gd name="connsiteY2" fmla="*/ 813736 h 3189040"/>
              <a:gd name="connsiteX3" fmla="*/ 569563 w 1585111"/>
              <a:gd name="connsiteY3" fmla="*/ 2355887 h 3189040"/>
              <a:gd name="connsiteX4" fmla="*/ 1023084 w 1585111"/>
              <a:gd name="connsiteY4" fmla="*/ 2809406 h 3189040"/>
              <a:gd name="connsiteX5" fmla="*/ 1585111 w 1585111"/>
              <a:gd name="connsiteY5" fmla="*/ 2809406 h 3189040"/>
              <a:gd name="connsiteX6" fmla="*/ 1585111 w 1585111"/>
              <a:gd name="connsiteY6" fmla="*/ 3189040 h 3189040"/>
              <a:gd name="connsiteX7" fmla="*/ 893729 w 1585111"/>
              <a:gd name="connsiteY7" fmla="*/ 3189040 h 3189040"/>
              <a:gd name="connsiteX8" fmla="*/ 189929 w 1585111"/>
              <a:gd name="connsiteY8" fmla="*/ 2485242 h 3189040"/>
              <a:gd name="connsiteX9" fmla="*/ 189929 w 1585111"/>
              <a:gd name="connsiteY9" fmla="*/ 813736 h 3189040"/>
              <a:gd name="connsiteX10" fmla="*/ 0 w 1585111"/>
              <a:gd name="connsiteY10" fmla="*/ 813736 h 3189040"/>
              <a:gd name="connsiteX11" fmla="*/ 189929 w 1585111"/>
              <a:gd name="connsiteY11" fmla="*/ 544706 h 3189040"/>
              <a:gd name="connsiteX12" fmla="*/ 189929 w 1585111"/>
              <a:gd name="connsiteY12" fmla="*/ 537794 h 3189040"/>
              <a:gd name="connsiteX13" fmla="*/ 194809 w 1585111"/>
              <a:gd name="connsiteY13" fmla="*/ 537794 h 3189040"/>
              <a:gd name="connsiteX14" fmla="*/ 574478 w 1585111"/>
              <a:gd name="connsiteY14" fmla="*/ 0 h 31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111" h="3189040">
                <a:moveTo>
                  <a:pt x="574478" y="0"/>
                </a:moveTo>
                <a:lnTo>
                  <a:pt x="574478" y="813736"/>
                </a:lnTo>
                <a:lnTo>
                  <a:pt x="569563" y="813736"/>
                </a:lnTo>
                <a:lnTo>
                  <a:pt x="569563" y="2355887"/>
                </a:lnTo>
                <a:cubicBezTo>
                  <a:pt x="569563" y="2606359"/>
                  <a:pt x="772611" y="2809406"/>
                  <a:pt x="1023084" y="2809406"/>
                </a:cubicBezTo>
                <a:lnTo>
                  <a:pt x="1585111" y="2809406"/>
                </a:lnTo>
                <a:lnTo>
                  <a:pt x="1585111" y="3189040"/>
                </a:lnTo>
                <a:lnTo>
                  <a:pt x="893729" y="3189040"/>
                </a:lnTo>
                <a:cubicBezTo>
                  <a:pt x="505031" y="3189040"/>
                  <a:pt x="189929" y="2873939"/>
                  <a:pt x="189929" y="2485242"/>
                </a:cubicBezTo>
                <a:lnTo>
                  <a:pt x="189929" y="813736"/>
                </a:lnTo>
                <a:lnTo>
                  <a:pt x="0" y="813736"/>
                </a:lnTo>
                <a:lnTo>
                  <a:pt x="189929" y="544706"/>
                </a:lnTo>
                <a:lnTo>
                  <a:pt x="189929" y="537794"/>
                </a:lnTo>
                <a:lnTo>
                  <a:pt x="194809" y="537794"/>
                </a:lnTo>
                <a:lnTo>
                  <a:pt x="5744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7" name="Freeform: Shape 189"/>
          <p:cNvSpPr/>
          <p:nvPr/>
        </p:nvSpPr>
        <p:spPr>
          <a:xfrm>
            <a:off x="4680713" y="1448514"/>
            <a:ext cx="1769553" cy="1921839"/>
          </a:xfrm>
          <a:custGeom>
            <a:avLst/>
            <a:gdLst>
              <a:gd name="connsiteX0" fmla="*/ 1784926 w 2359404"/>
              <a:gd name="connsiteY0" fmla="*/ 0 h 2562452"/>
              <a:gd name="connsiteX1" fmla="*/ 2359404 w 2359404"/>
              <a:gd name="connsiteY1" fmla="*/ 813736 h 2562452"/>
              <a:gd name="connsiteX2" fmla="*/ 2166017 w 2359404"/>
              <a:gd name="connsiteY2" fmla="*/ 813736 h 2562452"/>
              <a:gd name="connsiteX3" fmla="*/ 2166017 w 2359404"/>
              <a:gd name="connsiteY3" fmla="*/ 1858654 h 2562452"/>
              <a:gd name="connsiteX4" fmla="*/ 1462217 w 2359404"/>
              <a:gd name="connsiteY4" fmla="*/ 2562452 h 2562452"/>
              <a:gd name="connsiteX5" fmla="*/ 0 w 2359404"/>
              <a:gd name="connsiteY5" fmla="*/ 2562452 h 2562452"/>
              <a:gd name="connsiteX6" fmla="*/ 0 w 2359404"/>
              <a:gd name="connsiteY6" fmla="*/ 2182818 h 2562452"/>
              <a:gd name="connsiteX7" fmla="*/ 1332863 w 2359404"/>
              <a:gd name="connsiteY7" fmla="*/ 2182818 h 2562452"/>
              <a:gd name="connsiteX8" fmla="*/ 1786383 w 2359404"/>
              <a:gd name="connsiteY8" fmla="*/ 1729299 h 2562452"/>
              <a:gd name="connsiteX9" fmla="*/ 1786383 w 2359404"/>
              <a:gd name="connsiteY9" fmla="*/ 813736 h 2562452"/>
              <a:gd name="connsiteX10" fmla="*/ 1784926 w 2359404"/>
              <a:gd name="connsiteY10" fmla="*/ 813736 h 2562452"/>
              <a:gd name="connsiteX11" fmla="*/ 1784926 w 2359404"/>
              <a:gd name="connsiteY11" fmla="*/ 0 h 256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404" h="2562452">
                <a:moveTo>
                  <a:pt x="1784926" y="0"/>
                </a:moveTo>
                <a:lnTo>
                  <a:pt x="2359404" y="813736"/>
                </a:lnTo>
                <a:lnTo>
                  <a:pt x="2166017" y="813736"/>
                </a:lnTo>
                <a:lnTo>
                  <a:pt x="2166017" y="1858654"/>
                </a:lnTo>
                <a:cubicBezTo>
                  <a:pt x="2166017" y="2247351"/>
                  <a:pt x="1850916" y="2562452"/>
                  <a:pt x="1462217" y="2562452"/>
                </a:cubicBezTo>
                <a:lnTo>
                  <a:pt x="0" y="2562452"/>
                </a:lnTo>
                <a:lnTo>
                  <a:pt x="0" y="2182818"/>
                </a:lnTo>
                <a:lnTo>
                  <a:pt x="1332863" y="2182818"/>
                </a:lnTo>
                <a:cubicBezTo>
                  <a:pt x="1583336" y="2182818"/>
                  <a:pt x="1786383" y="1979771"/>
                  <a:pt x="1786383" y="1729299"/>
                </a:cubicBezTo>
                <a:lnTo>
                  <a:pt x="1786383" y="813736"/>
                </a:lnTo>
                <a:lnTo>
                  <a:pt x="1784926" y="813736"/>
                </a:lnTo>
                <a:lnTo>
                  <a:pt x="17849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8" name="Freeform: Shape 185"/>
          <p:cNvSpPr/>
          <p:nvPr/>
        </p:nvSpPr>
        <p:spPr>
          <a:xfrm>
            <a:off x="2739675" y="1977605"/>
            <a:ext cx="1179842" cy="1515454"/>
          </a:xfrm>
          <a:custGeom>
            <a:avLst/>
            <a:gdLst>
              <a:gd name="connsiteX0" fmla="*/ 773036 w 1573123"/>
              <a:gd name="connsiteY0" fmla="*/ 0 h 2020605"/>
              <a:gd name="connsiteX1" fmla="*/ 1573123 w 1573123"/>
              <a:gd name="connsiteY1" fmla="*/ 0 h 2020605"/>
              <a:gd name="connsiteX2" fmla="*/ 1573123 w 1573123"/>
              <a:gd name="connsiteY2" fmla="*/ 379634 h 2020605"/>
              <a:gd name="connsiteX3" fmla="*/ 873080 w 1573123"/>
              <a:gd name="connsiteY3" fmla="*/ 379634 h 2020605"/>
              <a:gd name="connsiteX4" fmla="*/ 573636 w 1573123"/>
              <a:gd name="connsiteY4" fmla="*/ 679078 h 2020605"/>
              <a:gd name="connsiteX5" fmla="*/ 573636 w 1573123"/>
              <a:gd name="connsiteY5" fmla="*/ 1206869 h 2020605"/>
              <a:gd name="connsiteX6" fmla="*/ 574478 w 1573123"/>
              <a:gd name="connsiteY6" fmla="*/ 1206869 h 2020605"/>
              <a:gd name="connsiteX7" fmla="*/ 574478 w 1573123"/>
              <a:gd name="connsiteY7" fmla="*/ 2020605 h 2020605"/>
              <a:gd name="connsiteX8" fmla="*/ 0 w 1573123"/>
              <a:gd name="connsiteY8" fmla="*/ 1206869 h 2020605"/>
              <a:gd name="connsiteX9" fmla="*/ 182752 w 1573123"/>
              <a:gd name="connsiteY9" fmla="*/ 1206869 h 2020605"/>
              <a:gd name="connsiteX10" fmla="*/ 182752 w 1573123"/>
              <a:gd name="connsiteY10" fmla="*/ 590284 h 2020605"/>
              <a:gd name="connsiteX11" fmla="*/ 773036 w 1573123"/>
              <a:gd name="connsiteY11" fmla="*/ 0 h 20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3123" h="2020605">
                <a:moveTo>
                  <a:pt x="773036" y="0"/>
                </a:moveTo>
                <a:lnTo>
                  <a:pt x="1573123" y="0"/>
                </a:lnTo>
                <a:lnTo>
                  <a:pt x="1573123" y="379634"/>
                </a:lnTo>
                <a:lnTo>
                  <a:pt x="873080" y="379634"/>
                </a:lnTo>
                <a:cubicBezTo>
                  <a:pt x="707701" y="379634"/>
                  <a:pt x="573636" y="513699"/>
                  <a:pt x="573636" y="679078"/>
                </a:cubicBezTo>
                <a:lnTo>
                  <a:pt x="573636" y="1206869"/>
                </a:lnTo>
                <a:lnTo>
                  <a:pt x="574478" y="1206869"/>
                </a:lnTo>
                <a:lnTo>
                  <a:pt x="574478" y="2020605"/>
                </a:lnTo>
                <a:lnTo>
                  <a:pt x="0" y="1206869"/>
                </a:lnTo>
                <a:lnTo>
                  <a:pt x="182752" y="1206869"/>
                </a:lnTo>
                <a:lnTo>
                  <a:pt x="182752" y="590284"/>
                </a:lnTo>
                <a:cubicBezTo>
                  <a:pt x="182752" y="264279"/>
                  <a:pt x="447031" y="0"/>
                  <a:pt x="773036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9" name="Group 163"/>
          <p:cNvGrpSpPr/>
          <p:nvPr/>
        </p:nvGrpSpPr>
        <p:grpSpPr>
          <a:xfrm>
            <a:off x="439186" y="1392937"/>
            <a:ext cx="2300489" cy="755243"/>
            <a:chOff x="8328246" y="2276873"/>
            <a:chExt cx="2198694" cy="1006991"/>
          </a:xfrm>
        </p:grpSpPr>
        <p:sp>
          <p:nvSpPr>
            <p:cNvPr id="19" name="TextBox 164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0" name="TextBox 165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0" name="Group 166"/>
          <p:cNvGrpSpPr/>
          <p:nvPr/>
        </p:nvGrpSpPr>
        <p:grpSpPr>
          <a:xfrm>
            <a:off x="6450266" y="1392937"/>
            <a:ext cx="2069418" cy="755243"/>
            <a:chOff x="1197898" y="2503545"/>
            <a:chExt cx="2198693" cy="1006991"/>
          </a:xfrm>
        </p:grpSpPr>
        <p:sp>
          <p:nvSpPr>
            <p:cNvPr id="17" name="TextBox 17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8" name="TextBox 181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50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1" name="Group 182"/>
          <p:cNvGrpSpPr/>
          <p:nvPr/>
        </p:nvGrpSpPr>
        <p:grpSpPr>
          <a:xfrm>
            <a:off x="439186" y="2998531"/>
            <a:ext cx="2300489" cy="755243"/>
            <a:chOff x="8328246" y="2276873"/>
            <a:chExt cx="2198694" cy="1006991"/>
          </a:xfrm>
        </p:grpSpPr>
        <p:sp>
          <p:nvSpPr>
            <p:cNvPr id="15" name="TextBox 183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6" name="TextBox 184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12" name="Group 186"/>
          <p:cNvGrpSpPr/>
          <p:nvPr/>
        </p:nvGrpSpPr>
        <p:grpSpPr>
          <a:xfrm>
            <a:off x="6450266" y="2998531"/>
            <a:ext cx="2069418" cy="755243"/>
            <a:chOff x="1197898" y="2503545"/>
            <a:chExt cx="2198693" cy="1006991"/>
          </a:xfrm>
        </p:grpSpPr>
        <p:sp>
          <p:nvSpPr>
            <p:cNvPr id="13" name="TextBox 188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4" name="TextBox 190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50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857880" y="200199"/>
            <a:ext cx="285002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9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75856" y="3257969"/>
            <a:ext cx="2639942" cy="1122982"/>
            <a:chOff x="5334003" y="2343151"/>
            <a:chExt cx="2892411" cy="1230379"/>
          </a:xfrm>
        </p:grpSpPr>
        <p:sp>
          <p:nvSpPr>
            <p:cNvPr id="29" name="Oval 14"/>
            <p:cNvSpPr/>
            <p:nvPr/>
          </p:nvSpPr>
          <p:spPr>
            <a:xfrm>
              <a:off x="5334003" y="2343151"/>
              <a:ext cx="2892411" cy="12303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Oval 13"/>
            <p:cNvSpPr/>
            <p:nvPr/>
          </p:nvSpPr>
          <p:spPr>
            <a:xfrm>
              <a:off x="5693535" y="2496091"/>
              <a:ext cx="2173345" cy="92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Oval 12"/>
            <p:cNvSpPr/>
            <p:nvPr/>
          </p:nvSpPr>
          <p:spPr>
            <a:xfrm>
              <a:off x="5968064" y="2612871"/>
              <a:ext cx="1624284" cy="6909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Oval 10"/>
            <p:cNvSpPr/>
            <p:nvPr/>
          </p:nvSpPr>
          <p:spPr>
            <a:xfrm>
              <a:off x="6306170" y="2742808"/>
              <a:ext cx="948070" cy="431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705496" y="2326865"/>
            <a:ext cx="1085216" cy="1508808"/>
            <a:chOff x="2622651" y="2286465"/>
            <a:chExt cx="1101722" cy="1531746"/>
          </a:xfrm>
        </p:grpSpPr>
        <p:sp>
          <p:nvSpPr>
            <p:cNvPr id="27" name="Rectangle 17"/>
            <p:cNvSpPr/>
            <p:nvPr/>
          </p:nvSpPr>
          <p:spPr>
            <a:xfrm>
              <a:off x="2646144" y="2310520"/>
              <a:ext cx="44872" cy="15076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: Shape 20"/>
            <p:cNvSpPr/>
            <p:nvPr/>
          </p:nvSpPr>
          <p:spPr>
            <a:xfrm flipV="1">
              <a:off x="2622651" y="2286465"/>
              <a:ext cx="1101722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586830" y="1383618"/>
            <a:ext cx="1085216" cy="2452778"/>
            <a:chOff x="2502174" y="1328876"/>
            <a:chExt cx="1101721" cy="2490069"/>
          </a:xfrm>
        </p:grpSpPr>
        <p:sp>
          <p:nvSpPr>
            <p:cNvPr id="25" name="Rectangle 16"/>
            <p:cNvSpPr/>
            <p:nvPr/>
          </p:nvSpPr>
          <p:spPr>
            <a:xfrm>
              <a:off x="2536577" y="1379731"/>
              <a:ext cx="44872" cy="24392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: Shape 15"/>
            <p:cNvSpPr/>
            <p:nvPr/>
          </p:nvSpPr>
          <p:spPr>
            <a:xfrm flipV="1">
              <a:off x="2502174" y="1328876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3307145" y="2417860"/>
            <a:ext cx="1096657" cy="1429683"/>
            <a:chOff x="1203017" y="2378842"/>
            <a:chExt cx="1113327" cy="1451419"/>
          </a:xfrm>
        </p:grpSpPr>
        <p:sp>
          <p:nvSpPr>
            <p:cNvPr id="23" name="Rectangle 18"/>
            <p:cNvSpPr/>
            <p:nvPr/>
          </p:nvSpPr>
          <p:spPr>
            <a:xfrm rot="21265749">
              <a:off x="2273267" y="2400409"/>
              <a:ext cx="43077" cy="14298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: Shape 21"/>
            <p:cNvSpPr/>
            <p:nvPr/>
          </p:nvSpPr>
          <p:spPr>
            <a:xfrm rot="21293750" flipH="1" flipV="1">
              <a:off x="1203017" y="2378842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3399551" y="1598882"/>
            <a:ext cx="1098641" cy="2256459"/>
            <a:chOff x="1296829" y="1547414"/>
            <a:chExt cx="1115341" cy="2290765"/>
          </a:xfrm>
        </p:grpSpPr>
        <p:sp>
          <p:nvSpPr>
            <p:cNvPr id="21" name="Rectangle 19"/>
            <p:cNvSpPr/>
            <p:nvPr/>
          </p:nvSpPr>
          <p:spPr>
            <a:xfrm rot="21426202">
              <a:off x="2369093" y="1554149"/>
              <a:ext cx="43077" cy="22840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 rot="21430906" flipH="1" flipV="1">
              <a:off x="1296829" y="1547414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9" name="Oval 24"/>
          <p:cNvSpPr>
            <a:spLocks/>
          </p:cNvSpPr>
          <p:nvPr/>
        </p:nvSpPr>
        <p:spPr bwMode="auto">
          <a:xfrm flipH="1">
            <a:off x="678992" y="1874484"/>
            <a:ext cx="145189" cy="145192"/>
          </a:xfrm>
          <a:prstGeom prst="ellipse">
            <a:avLst/>
          </a:prstGeom>
          <a:solidFill>
            <a:srgbClr val="768E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0" name="Oval 27"/>
          <p:cNvSpPr>
            <a:spLocks/>
          </p:cNvSpPr>
          <p:nvPr/>
        </p:nvSpPr>
        <p:spPr bwMode="auto">
          <a:xfrm flipH="1">
            <a:off x="678992" y="2560482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1" name="Oval 30"/>
          <p:cNvSpPr>
            <a:spLocks/>
          </p:cNvSpPr>
          <p:nvPr/>
        </p:nvSpPr>
        <p:spPr bwMode="auto">
          <a:xfrm flipH="1">
            <a:off x="8387251" y="1851670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2" name="Oval 33"/>
          <p:cNvSpPr>
            <a:spLocks/>
          </p:cNvSpPr>
          <p:nvPr/>
        </p:nvSpPr>
        <p:spPr bwMode="auto">
          <a:xfrm flipH="1">
            <a:off x="8387251" y="2537798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13" name="TextBox 148"/>
          <p:cNvSpPr txBox="1">
            <a:spLocks/>
          </p:cNvSpPr>
          <p:nvPr/>
        </p:nvSpPr>
        <p:spPr bwMode="auto">
          <a:xfrm>
            <a:off x="4646672" y="1383618"/>
            <a:ext cx="900941" cy="688289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Title text</a:t>
            </a:r>
            <a:b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Default</a:t>
            </a:r>
          </a:p>
        </p:txBody>
      </p:sp>
      <p:sp>
        <p:nvSpPr>
          <p:cNvPr id="14" name="TextBox 149"/>
          <p:cNvSpPr txBox="1">
            <a:spLocks/>
          </p:cNvSpPr>
          <p:nvPr/>
        </p:nvSpPr>
        <p:spPr bwMode="auto">
          <a:xfrm>
            <a:off x="4768621" y="2326865"/>
            <a:ext cx="900941" cy="68962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Title text</a:t>
            </a:r>
            <a:b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Default</a:t>
            </a:r>
          </a:p>
        </p:txBody>
      </p:sp>
      <p:sp>
        <p:nvSpPr>
          <p:cNvPr id="15" name="TextBox 150"/>
          <p:cNvSpPr txBox="1">
            <a:spLocks/>
          </p:cNvSpPr>
          <p:nvPr/>
        </p:nvSpPr>
        <p:spPr bwMode="auto">
          <a:xfrm>
            <a:off x="3410420" y="2423615"/>
            <a:ext cx="900941" cy="66445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Title text</a:t>
            </a:r>
            <a:b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Default</a:t>
            </a:r>
          </a:p>
        </p:txBody>
      </p:sp>
      <p:sp>
        <p:nvSpPr>
          <p:cNvPr id="16" name="TextBox 151"/>
          <p:cNvSpPr txBox="1">
            <a:spLocks/>
          </p:cNvSpPr>
          <p:nvPr/>
        </p:nvSpPr>
        <p:spPr bwMode="auto">
          <a:xfrm>
            <a:off x="3410421" y="1605882"/>
            <a:ext cx="1046948" cy="67814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Title text</a:t>
            </a:r>
            <a:b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400" dirty="0"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Default</a:t>
            </a:r>
          </a:p>
        </p:txBody>
      </p:sp>
      <p:sp>
        <p:nvSpPr>
          <p:cNvPr id="17" name="TextBox 32"/>
          <p:cNvSpPr txBox="1">
            <a:spLocks/>
          </p:cNvSpPr>
          <p:nvPr/>
        </p:nvSpPr>
        <p:spPr bwMode="auto">
          <a:xfrm>
            <a:off x="809866" y="1828658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 </a:t>
            </a:r>
            <a:b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(Theme font is recommended)</a:t>
            </a:r>
          </a:p>
        </p:txBody>
      </p:sp>
      <p:sp>
        <p:nvSpPr>
          <p:cNvPr id="18" name="TextBox 34"/>
          <p:cNvSpPr txBox="1">
            <a:spLocks/>
          </p:cNvSpPr>
          <p:nvPr/>
        </p:nvSpPr>
        <p:spPr bwMode="auto">
          <a:xfrm>
            <a:off x="869693" y="2514656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 (Theme font is recommended)</a:t>
            </a:r>
          </a:p>
        </p:txBody>
      </p:sp>
      <p:sp>
        <p:nvSpPr>
          <p:cNvPr id="19" name="TextBox 35"/>
          <p:cNvSpPr txBox="1">
            <a:spLocks/>
          </p:cNvSpPr>
          <p:nvPr/>
        </p:nvSpPr>
        <p:spPr bwMode="auto">
          <a:xfrm>
            <a:off x="6300192" y="1824920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 </a:t>
            </a:r>
            <a:b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(Theme font is recommended)</a:t>
            </a:r>
          </a:p>
        </p:txBody>
      </p:sp>
      <p:sp>
        <p:nvSpPr>
          <p:cNvPr id="20" name="TextBox 36"/>
          <p:cNvSpPr txBox="1">
            <a:spLocks/>
          </p:cNvSpPr>
          <p:nvPr/>
        </p:nvSpPr>
        <p:spPr bwMode="auto">
          <a:xfrm>
            <a:off x="6300192" y="2511047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</a:rPr>
              <a:t> (Theme font is recommended)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57880" y="200199"/>
            <a:ext cx="313805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5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683568" y="1231448"/>
            <a:ext cx="3764727" cy="3191017"/>
            <a:chOff x="6142590" y="1877313"/>
            <a:chExt cx="5019636" cy="4254689"/>
          </a:xfrm>
        </p:grpSpPr>
        <p:grpSp>
          <p:nvGrpSpPr>
            <p:cNvPr id="34" name="Group 2"/>
            <p:cNvGrpSpPr/>
            <p:nvPr/>
          </p:nvGrpSpPr>
          <p:grpSpPr>
            <a:xfrm>
              <a:off x="6764864" y="1877313"/>
              <a:ext cx="4388379" cy="1985631"/>
              <a:chOff x="892380" y="1579380"/>
              <a:chExt cx="4609093" cy="1985631"/>
            </a:xfrm>
          </p:grpSpPr>
          <p:cxnSp>
            <p:nvCxnSpPr>
              <p:cNvPr id="105" name="Straight Connector 73"/>
              <p:cNvCxnSpPr/>
              <p:nvPr/>
            </p:nvCxnSpPr>
            <p:spPr>
              <a:xfrm>
                <a:off x="892380" y="3565011"/>
                <a:ext cx="460909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74"/>
              <p:cNvCxnSpPr/>
              <p:nvPr/>
            </p:nvCxnSpPr>
            <p:spPr>
              <a:xfrm>
                <a:off x="895190" y="3317169"/>
                <a:ext cx="460628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75"/>
              <p:cNvCxnSpPr/>
              <p:nvPr/>
            </p:nvCxnSpPr>
            <p:spPr>
              <a:xfrm>
                <a:off x="895190" y="3069436"/>
                <a:ext cx="460595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6"/>
              <p:cNvCxnSpPr/>
              <p:nvPr/>
            </p:nvCxnSpPr>
            <p:spPr>
              <a:xfrm>
                <a:off x="893200" y="2821703"/>
                <a:ext cx="460595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77"/>
              <p:cNvCxnSpPr/>
              <p:nvPr/>
            </p:nvCxnSpPr>
            <p:spPr>
              <a:xfrm>
                <a:off x="893393" y="2573970"/>
                <a:ext cx="460576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8"/>
              <p:cNvCxnSpPr/>
              <p:nvPr/>
            </p:nvCxnSpPr>
            <p:spPr>
              <a:xfrm>
                <a:off x="895520" y="2325426"/>
                <a:ext cx="460363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79"/>
              <p:cNvCxnSpPr/>
              <p:nvPr/>
            </p:nvCxnSpPr>
            <p:spPr>
              <a:xfrm>
                <a:off x="895459" y="2076344"/>
                <a:ext cx="4603694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80"/>
              <p:cNvCxnSpPr/>
              <p:nvPr/>
            </p:nvCxnSpPr>
            <p:spPr>
              <a:xfrm flipV="1">
                <a:off x="895520" y="1791938"/>
                <a:ext cx="4603633" cy="3602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1"/>
              <p:cNvCxnSpPr/>
              <p:nvPr/>
            </p:nvCxnSpPr>
            <p:spPr>
              <a:xfrm>
                <a:off x="895520" y="1579380"/>
                <a:ext cx="460363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"/>
            <p:cNvSpPr txBox="1"/>
            <p:nvPr/>
          </p:nvSpPr>
          <p:spPr>
            <a:xfrm>
              <a:off x="7218208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Keywords</a:t>
              </a: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8337475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Keywords</a:t>
              </a:r>
            </a:p>
          </p:txBody>
        </p:sp>
        <p:sp>
          <p:nvSpPr>
            <p:cNvPr id="37" name="TextBox 5"/>
            <p:cNvSpPr txBox="1"/>
            <p:nvPr/>
          </p:nvSpPr>
          <p:spPr>
            <a:xfrm>
              <a:off x="9442151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Keywords</a:t>
              </a: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10496298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Keywords</a:t>
              </a:r>
            </a:p>
          </p:txBody>
        </p:sp>
        <p:grpSp>
          <p:nvGrpSpPr>
            <p:cNvPr id="39" name="Group 7"/>
            <p:cNvGrpSpPr/>
            <p:nvPr/>
          </p:nvGrpSpPr>
          <p:grpSpPr>
            <a:xfrm>
              <a:off x="6142590" y="2427116"/>
              <a:ext cx="607859" cy="3265151"/>
              <a:chOff x="6142578" y="2427114"/>
              <a:chExt cx="607858" cy="3265151"/>
            </a:xfrm>
          </p:grpSpPr>
          <p:sp>
            <p:nvSpPr>
              <p:cNvPr id="100" name="TextBox 68"/>
              <p:cNvSpPr txBox="1"/>
              <p:nvPr/>
            </p:nvSpPr>
            <p:spPr>
              <a:xfrm>
                <a:off x="6142578" y="5430655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Keywords</a:t>
                </a:r>
              </a:p>
            </p:txBody>
          </p:sp>
          <p:sp>
            <p:nvSpPr>
              <p:cNvPr id="101" name="TextBox 69"/>
              <p:cNvSpPr txBox="1"/>
              <p:nvPr/>
            </p:nvSpPr>
            <p:spPr>
              <a:xfrm>
                <a:off x="6142578" y="4695414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Keywords</a:t>
                </a:r>
              </a:p>
            </p:txBody>
          </p:sp>
          <p:sp>
            <p:nvSpPr>
              <p:cNvPr id="102" name="TextBox 70"/>
              <p:cNvSpPr txBox="1"/>
              <p:nvPr/>
            </p:nvSpPr>
            <p:spPr>
              <a:xfrm>
                <a:off x="6142578" y="3943193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Keywords</a:t>
                </a:r>
              </a:p>
            </p:txBody>
          </p:sp>
          <p:sp>
            <p:nvSpPr>
              <p:cNvPr id="103" name="TextBox 71"/>
              <p:cNvSpPr txBox="1"/>
              <p:nvPr/>
            </p:nvSpPr>
            <p:spPr>
              <a:xfrm>
                <a:off x="6142578" y="3207951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Keywords</a:t>
                </a:r>
              </a:p>
            </p:txBody>
          </p:sp>
          <p:sp>
            <p:nvSpPr>
              <p:cNvPr id="104" name="TextBox 72"/>
              <p:cNvSpPr txBox="1"/>
              <p:nvPr/>
            </p:nvSpPr>
            <p:spPr>
              <a:xfrm>
                <a:off x="6142578" y="2427114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Keywords</a:t>
                </a:r>
              </a:p>
            </p:txBody>
          </p:sp>
        </p:grpSp>
        <p:grpSp>
          <p:nvGrpSpPr>
            <p:cNvPr id="40" name="Group 8"/>
            <p:cNvGrpSpPr/>
            <p:nvPr/>
          </p:nvGrpSpPr>
          <p:grpSpPr>
            <a:xfrm>
              <a:off x="7198613" y="3336337"/>
              <a:ext cx="685521" cy="2382659"/>
              <a:chOff x="3422679" y="2830663"/>
              <a:chExt cx="879038" cy="3055263"/>
            </a:xfrm>
          </p:grpSpPr>
          <p:sp>
            <p:nvSpPr>
              <p:cNvPr id="91" name="Rectangle 59"/>
              <p:cNvSpPr>
                <a:spLocks/>
              </p:cNvSpPr>
              <p:nvPr/>
            </p:nvSpPr>
            <p:spPr bwMode="auto">
              <a:xfrm>
                <a:off x="3422679" y="2830663"/>
                <a:ext cx="879038" cy="3055263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2" name="Rectangle 60"/>
              <p:cNvSpPr/>
              <p:nvPr/>
            </p:nvSpPr>
            <p:spPr>
              <a:xfrm>
                <a:off x="3590440" y="303735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3" name="Rectangle 61"/>
              <p:cNvSpPr/>
              <p:nvPr/>
            </p:nvSpPr>
            <p:spPr>
              <a:xfrm>
                <a:off x="3905572" y="303735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4" name="Rectangle 62"/>
              <p:cNvSpPr/>
              <p:nvPr/>
            </p:nvSpPr>
            <p:spPr>
              <a:xfrm>
                <a:off x="3590440" y="333698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5" name="Rectangle 63"/>
              <p:cNvSpPr/>
              <p:nvPr/>
            </p:nvSpPr>
            <p:spPr>
              <a:xfrm>
                <a:off x="3905572" y="333698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6" name="Rectangle 64"/>
              <p:cNvSpPr/>
              <p:nvPr/>
            </p:nvSpPr>
            <p:spPr>
              <a:xfrm>
                <a:off x="3590440" y="366245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7" name="Rectangle 65"/>
              <p:cNvSpPr/>
              <p:nvPr/>
            </p:nvSpPr>
            <p:spPr>
              <a:xfrm>
                <a:off x="3905572" y="366245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8" name="Rectangle 66"/>
              <p:cNvSpPr/>
              <p:nvPr/>
            </p:nvSpPr>
            <p:spPr>
              <a:xfrm>
                <a:off x="3590440" y="401374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99" name="Rectangle 67"/>
              <p:cNvSpPr/>
              <p:nvPr/>
            </p:nvSpPr>
            <p:spPr>
              <a:xfrm>
                <a:off x="3905572" y="401374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41" name="Group 9"/>
            <p:cNvGrpSpPr/>
            <p:nvPr/>
          </p:nvGrpSpPr>
          <p:grpSpPr>
            <a:xfrm>
              <a:off x="9422554" y="3107259"/>
              <a:ext cx="685521" cy="2602715"/>
              <a:chOff x="5521436" y="2568271"/>
              <a:chExt cx="879038" cy="3337438"/>
            </a:xfrm>
          </p:grpSpPr>
          <p:grpSp>
            <p:nvGrpSpPr>
              <p:cNvPr id="72" name="Group 40"/>
              <p:cNvGrpSpPr/>
              <p:nvPr/>
            </p:nvGrpSpPr>
            <p:grpSpPr>
              <a:xfrm>
                <a:off x="5521436" y="2568271"/>
                <a:ext cx="879038" cy="3337438"/>
                <a:chOff x="5301628" y="2015067"/>
                <a:chExt cx="879038" cy="3626873"/>
              </a:xfrm>
              <a:solidFill>
                <a:schemeClr val="accent4"/>
              </a:solidFill>
            </p:grpSpPr>
            <p:sp>
              <p:nvSpPr>
                <p:cNvPr id="81" name="Rectangle 49"/>
                <p:cNvSpPr>
                  <a:spLocks/>
                </p:cNvSpPr>
                <p:nvPr/>
              </p:nvSpPr>
              <p:spPr bwMode="auto">
                <a:xfrm>
                  <a:off x="5301628" y="2015067"/>
                  <a:ext cx="879038" cy="362687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grpSp>
              <p:nvGrpSpPr>
                <p:cNvPr id="82" name="Group 50"/>
                <p:cNvGrpSpPr/>
                <p:nvPr/>
              </p:nvGrpSpPr>
              <p:grpSpPr>
                <a:xfrm>
                  <a:off x="5415151" y="2368603"/>
                  <a:ext cx="632048" cy="2561943"/>
                  <a:chOff x="5415151" y="2690337"/>
                  <a:chExt cx="632048" cy="2561943"/>
                </a:xfrm>
                <a:grpFill/>
              </p:grpSpPr>
              <p:sp>
                <p:nvSpPr>
                  <p:cNvPr id="83" name="Rectangle 51"/>
                  <p:cNvSpPr>
                    <a:spLocks/>
                  </p:cNvSpPr>
                  <p:nvPr/>
                </p:nvSpPr>
                <p:spPr bwMode="auto">
                  <a:xfrm>
                    <a:off x="5415151" y="514642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4" name="Rectangle 52"/>
                  <p:cNvSpPr>
                    <a:spLocks/>
                  </p:cNvSpPr>
                  <p:nvPr/>
                </p:nvSpPr>
                <p:spPr bwMode="auto">
                  <a:xfrm>
                    <a:off x="5415151" y="2690337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5" name="Rectangle 53"/>
                  <p:cNvSpPr>
                    <a:spLocks/>
                  </p:cNvSpPr>
                  <p:nvPr/>
                </p:nvSpPr>
                <p:spPr bwMode="auto">
                  <a:xfrm>
                    <a:off x="5415151" y="303857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6" name="Rectangle 54"/>
                  <p:cNvSpPr>
                    <a:spLocks/>
                  </p:cNvSpPr>
                  <p:nvPr/>
                </p:nvSpPr>
                <p:spPr bwMode="auto">
                  <a:xfrm>
                    <a:off x="5415151" y="3391420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7" name="Rectangle 55"/>
                  <p:cNvSpPr>
                    <a:spLocks/>
                  </p:cNvSpPr>
                  <p:nvPr/>
                </p:nvSpPr>
                <p:spPr bwMode="auto">
                  <a:xfrm>
                    <a:off x="5415151" y="3744262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8" name="Rectangle 56"/>
                  <p:cNvSpPr>
                    <a:spLocks/>
                  </p:cNvSpPr>
                  <p:nvPr/>
                </p:nvSpPr>
                <p:spPr bwMode="auto">
                  <a:xfrm>
                    <a:off x="5415151" y="4092502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89" name="Rectangle 57"/>
                  <p:cNvSpPr>
                    <a:spLocks/>
                  </p:cNvSpPr>
                  <p:nvPr/>
                </p:nvSpPr>
                <p:spPr bwMode="auto">
                  <a:xfrm>
                    <a:off x="5415151" y="4445344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90" name="Rectangle 58"/>
                  <p:cNvSpPr>
                    <a:spLocks/>
                  </p:cNvSpPr>
                  <p:nvPr/>
                </p:nvSpPr>
                <p:spPr bwMode="auto">
                  <a:xfrm>
                    <a:off x="5415151" y="4798186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73" name="Rectangle 41"/>
              <p:cNvSpPr/>
              <p:nvPr/>
            </p:nvSpPr>
            <p:spPr>
              <a:xfrm>
                <a:off x="5704660" y="2802399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4" name="Rectangle 42"/>
              <p:cNvSpPr/>
              <p:nvPr/>
            </p:nvSpPr>
            <p:spPr>
              <a:xfrm>
                <a:off x="6019792" y="2802399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5" name="Rectangle 43"/>
              <p:cNvSpPr/>
              <p:nvPr/>
            </p:nvSpPr>
            <p:spPr>
              <a:xfrm>
                <a:off x="5704660" y="3102033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6" name="Rectangle 44"/>
              <p:cNvSpPr/>
              <p:nvPr/>
            </p:nvSpPr>
            <p:spPr>
              <a:xfrm>
                <a:off x="6019792" y="3102033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7" name="Rectangle 45"/>
              <p:cNvSpPr/>
              <p:nvPr/>
            </p:nvSpPr>
            <p:spPr>
              <a:xfrm>
                <a:off x="5704660" y="3427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8" name="Rectangle 46"/>
              <p:cNvSpPr/>
              <p:nvPr/>
            </p:nvSpPr>
            <p:spPr>
              <a:xfrm>
                <a:off x="6019792" y="3427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9" name="Rectangle 47"/>
              <p:cNvSpPr/>
              <p:nvPr/>
            </p:nvSpPr>
            <p:spPr>
              <a:xfrm>
                <a:off x="5704660" y="37787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Rectangle 48"/>
              <p:cNvSpPr/>
              <p:nvPr/>
            </p:nvSpPr>
            <p:spPr>
              <a:xfrm>
                <a:off x="6019792" y="37787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0476705" y="2860839"/>
              <a:ext cx="685521" cy="2828431"/>
              <a:chOff x="8248734" y="2278836"/>
              <a:chExt cx="879038" cy="3626873"/>
            </a:xfrm>
          </p:grpSpPr>
          <p:grpSp>
            <p:nvGrpSpPr>
              <p:cNvPr id="53" name="Group 21"/>
              <p:cNvGrpSpPr/>
              <p:nvPr/>
            </p:nvGrpSpPr>
            <p:grpSpPr>
              <a:xfrm>
                <a:off x="8248734" y="2278836"/>
                <a:ext cx="879038" cy="3626873"/>
                <a:chOff x="5301628" y="2015067"/>
                <a:chExt cx="879038" cy="3626873"/>
              </a:xfrm>
              <a:solidFill>
                <a:schemeClr val="accent5"/>
              </a:solidFill>
            </p:grpSpPr>
            <p:sp>
              <p:nvSpPr>
                <p:cNvPr id="62" name="Rectangle 30"/>
                <p:cNvSpPr>
                  <a:spLocks/>
                </p:cNvSpPr>
                <p:nvPr/>
              </p:nvSpPr>
              <p:spPr bwMode="auto">
                <a:xfrm>
                  <a:off x="5301628" y="2015067"/>
                  <a:ext cx="879038" cy="362687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grpSp>
              <p:nvGrpSpPr>
                <p:cNvPr id="63" name="Group 31"/>
                <p:cNvGrpSpPr/>
                <p:nvPr/>
              </p:nvGrpSpPr>
              <p:grpSpPr>
                <a:xfrm>
                  <a:off x="5415151" y="2368603"/>
                  <a:ext cx="632048" cy="2561943"/>
                  <a:chOff x="5415151" y="2690337"/>
                  <a:chExt cx="632048" cy="2561943"/>
                </a:xfrm>
                <a:grpFill/>
              </p:grpSpPr>
              <p:sp>
                <p:nvSpPr>
                  <p:cNvPr id="64" name="Rectangle 32"/>
                  <p:cNvSpPr>
                    <a:spLocks/>
                  </p:cNvSpPr>
                  <p:nvPr/>
                </p:nvSpPr>
                <p:spPr bwMode="auto">
                  <a:xfrm>
                    <a:off x="5415151" y="514642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65" name="Rectangle 33"/>
                  <p:cNvSpPr>
                    <a:spLocks/>
                  </p:cNvSpPr>
                  <p:nvPr/>
                </p:nvSpPr>
                <p:spPr bwMode="auto">
                  <a:xfrm>
                    <a:off x="5415151" y="2690337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66" name="Rectangle 34"/>
                  <p:cNvSpPr>
                    <a:spLocks/>
                  </p:cNvSpPr>
                  <p:nvPr/>
                </p:nvSpPr>
                <p:spPr bwMode="auto">
                  <a:xfrm>
                    <a:off x="5415151" y="303857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67" name="Rectangle 35"/>
                  <p:cNvSpPr>
                    <a:spLocks/>
                  </p:cNvSpPr>
                  <p:nvPr/>
                </p:nvSpPr>
                <p:spPr bwMode="auto">
                  <a:xfrm>
                    <a:off x="5415151" y="3391420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68" name="Rectangle 36"/>
                  <p:cNvSpPr>
                    <a:spLocks/>
                  </p:cNvSpPr>
                  <p:nvPr/>
                </p:nvSpPr>
                <p:spPr bwMode="auto">
                  <a:xfrm>
                    <a:off x="5415151" y="3744262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69" name="Rectangle 37"/>
                  <p:cNvSpPr>
                    <a:spLocks/>
                  </p:cNvSpPr>
                  <p:nvPr/>
                </p:nvSpPr>
                <p:spPr bwMode="auto">
                  <a:xfrm>
                    <a:off x="5415151" y="4092502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70" name="Rectangle 38"/>
                  <p:cNvSpPr>
                    <a:spLocks/>
                  </p:cNvSpPr>
                  <p:nvPr/>
                </p:nvSpPr>
                <p:spPr bwMode="auto">
                  <a:xfrm>
                    <a:off x="5415151" y="4445344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  <p:sp>
                <p:nvSpPr>
                  <p:cNvPr id="71" name="Rectangle 39"/>
                  <p:cNvSpPr>
                    <a:spLocks/>
                  </p:cNvSpPr>
                  <p:nvPr/>
                </p:nvSpPr>
                <p:spPr bwMode="auto">
                  <a:xfrm>
                    <a:off x="5415151" y="4798186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印品黑体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54" name="Rectangle 22"/>
              <p:cNvSpPr/>
              <p:nvPr/>
            </p:nvSpPr>
            <p:spPr>
              <a:xfrm>
                <a:off x="8431958" y="252410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5" name="Rectangle 23"/>
              <p:cNvSpPr/>
              <p:nvPr/>
            </p:nvSpPr>
            <p:spPr>
              <a:xfrm>
                <a:off x="8747090" y="252410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6" name="Rectangle 24"/>
              <p:cNvSpPr/>
              <p:nvPr/>
            </p:nvSpPr>
            <p:spPr>
              <a:xfrm>
                <a:off x="8431958" y="282373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7" name="Rectangle 25"/>
              <p:cNvSpPr/>
              <p:nvPr/>
            </p:nvSpPr>
            <p:spPr>
              <a:xfrm>
                <a:off x="8747090" y="282373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8" name="Rectangle 26"/>
              <p:cNvSpPr/>
              <p:nvPr/>
            </p:nvSpPr>
            <p:spPr>
              <a:xfrm>
                <a:off x="8431958" y="314920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9" name="Rectangle 27"/>
              <p:cNvSpPr/>
              <p:nvPr/>
            </p:nvSpPr>
            <p:spPr>
              <a:xfrm>
                <a:off x="8747090" y="314920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0" name="Rectangle 28"/>
              <p:cNvSpPr/>
              <p:nvPr/>
            </p:nvSpPr>
            <p:spPr>
              <a:xfrm>
                <a:off x="8431958" y="3500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1" name="Rectangle 29"/>
              <p:cNvSpPr/>
              <p:nvPr/>
            </p:nvSpPr>
            <p:spPr>
              <a:xfrm>
                <a:off x="8747090" y="3500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8317881" y="3822692"/>
              <a:ext cx="685521" cy="1880389"/>
              <a:chOff x="1744954" y="3474720"/>
              <a:chExt cx="879038" cy="2411206"/>
            </a:xfrm>
          </p:grpSpPr>
          <p:sp>
            <p:nvSpPr>
              <p:cNvPr id="44" name="Rectangle 12"/>
              <p:cNvSpPr>
                <a:spLocks/>
              </p:cNvSpPr>
              <p:nvPr/>
            </p:nvSpPr>
            <p:spPr bwMode="auto">
              <a:xfrm>
                <a:off x="1744954" y="3474720"/>
                <a:ext cx="879038" cy="24112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>
              <a:xfrm>
                <a:off x="1912715" y="367345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6" name="Rectangle 14"/>
              <p:cNvSpPr/>
              <p:nvPr/>
            </p:nvSpPr>
            <p:spPr>
              <a:xfrm>
                <a:off x="2227847" y="367345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" name="Rectangle 15"/>
              <p:cNvSpPr/>
              <p:nvPr/>
            </p:nvSpPr>
            <p:spPr>
              <a:xfrm>
                <a:off x="1912715" y="39730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Rectangle 16"/>
              <p:cNvSpPr/>
              <p:nvPr/>
            </p:nvSpPr>
            <p:spPr>
              <a:xfrm>
                <a:off x="2227847" y="39730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9" name="Rectangle 17"/>
              <p:cNvSpPr/>
              <p:nvPr/>
            </p:nvSpPr>
            <p:spPr>
              <a:xfrm>
                <a:off x="1912715" y="4298556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0" name="Rectangle 18"/>
              <p:cNvSpPr/>
              <p:nvPr/>
            </p:nvSpPr>
            <p:spPr>
              <a:xfrm>
                <a:off x="2227847" y="4298556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1" name="Rectangle 19"/>
              <p:cNvSpPr/>
              <p:nvPr/>
            </p:nvSpPr>
            <p:spPr>
              <a:xfrm>
                <a:off x="1912715" y="4649851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2" name="Rectangle 20"/>
              <p:cNvSpPr/>
              <p:nvPr/>
            </p:nvSpPr>
            <p:spPr>
              <a:xfrm>
                <a:off x="2227847" y="4649851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" name="Group 82"/>
          <p:cNvGrpSpPr/>
          <p:nvPr/>
        </p:nvGrpSpPr>
        <p:grpSpPr>
          <a:xfrm>
            <a:off x="5040052" y="1861166"/>
            <a:ext cx="3194594" cy="2524101"/>
            <a:chOff x="6023992" y="1726102"/>
            <a:chExt cx="4259458" cy="3365468"/>
          </a:xfrm>
        </p:grpSpPr>
        <p:grpSp>
          <p:nvGrpSpPr>
            <p:cNvPr id="6" name="Group 83"/>
            <p:cNvGrpSpPr/>
            <p:nvPr/>
          </p:nvGrpSpPr>
          <p:grpSpPr>
            <a:xfrm>
              <a:off x="6023992" y="1726102"/>
              <a:ext cx="4248430" cy="700515"/>
              <a:chOff x="5403632" y="1998273"/>
              <a:chExt cx="4248430" cy="700515"/>
            </a:xfrm>
          </p:grpSpPr>
          <p:grpSp>
            <p:nvGrpSpPr>
              <p:cNvPr id="28" name="Group 105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2" name="Freeform: Shape 109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768E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3" name="Freeform: Shape 110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9" name="Group 106"/>
              <p:cNvGrpSpPr/>
              <p:nvPr/>
            </p:nvGrpSpPr>
            <p:grpSpPr>
              <a:xfrm>
                <a:off x="5802845" y="1998273"/>
                <a:ext cx="3849217" cy="700515"/>
                <a:chOff x="6729846" y="3935367"/>
                <a:chExt cx="3849217" cy="700515"/>
              </a:xfrm>
            </p:grpSpPr>
            <p:sp>
              <p:nvSpPr>
                <p:cNvPr id="30" name="Rectangle 107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rgbClr val="768EA9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Title text presets</a:t>
                  </a:r>
                </a:p>
              </p:txBody>
            </p:sp>
            <p:sp>
              <p:nvSpPr>
                <p:cNvPr id="31" name="Rectangle 108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This section is displayed as a text layout place (theme font is recommended)</a:t>
                  </a:r>
                </a:p>
              </p:txBody>
            </p:sp>
          </p:grpSp>
        </p:grpSp>
        <p:grpSp>
          <p:nvGrpSpPr>
            <p:cNvPr id="7" name="Group 84"/>
            <p:cNvGrpSpPr/>
            <p:nvPr/>
          </p:nvGrpSpPr>
          <p:grpSpPr>
            <a:xfrm>
              <a:off x="6023992" y="2614420"/>
              <a:ext cx="4259458" cy="700515"/>
              <a:chOff x="5403632" y="2988092"/>
              <a:chExt cx="4259458" cy="700515"/>
            </a:xfrm>
          </p:grpSpPr>
          <p:grpSp>
            <p:nvGrpSpPr>
              <p:cNvPr id="22" name="Group 99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" name="Freeform: Shape 103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27" name="Freeform: Shape 104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3" name="Group 100"/>
              <p:cNvGrpSpPr/>
              <p:nvPr/>
            </p:nvGrpSpPr>
            <p:grpSpPr>
              <a:xfrm>
                <a:off x="5813873" y="2988092"/>
                <a:ext cx="3849217" cy="700515"/>
                <a:chOff x="6729846" y="3935367"/>
                <a:chExt cx="3849217" cy="700515"/>
              </a:xfrm>
            </p:grpSpPr>
            <p:sp>
              <p:nvSpPr>
                <p:cNvPr id="24" name="Rectangle 101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2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Title text presets</a:t>
                  </a:r>
                </a:p>
              </p:txBody>
            </p:sp>
            <p:sp>
              <p:nvSpPr>
                <p:cNvPr id="25" name="Rectangle 102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This section is displayed as a text layout place (theme font is recommended)</a:t>
                  </a:r>
                </a:p>
              </p:txBody>
            </p:sp>
          </p:grpSp>
        </p:grpSp>
        <p:grpSp>
          <p:nvGrpSpPr>
            <p:cNvPr id="8" name="Group 85"/>
            <p:cNvGrpSpPr/>
            <p:nvPr/>
          </p:nvGrpSpPr>
          <p:grpSpPr>
            <a:xfrm>
              <a:off x="6023992" y="3502738"/>
              <a:ext cx="4248430" cy="700515"/>
              <a:chOff x="5403632" y="4279235"/>
              <a:chExt cx="4248430" cy="700515"/>
            </a:xfrm>
          </p:grpSpPr>
          <p:grpSp>
            <p:nvGrpSpPr>
              <p:cNvPr id="16" name="Group 93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0" name="Freeform: Shape 97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21" name="Freeform: Shape 98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17" name="Group 94"/>
              <p:cNvGrpSpPr/>
              <p:nvPr/>
            </p:nvGrpSpPr>
            <p:grpSpPr>
              <a:xfrm>
                <a:off x="5802845" y="4279235"/>
                <a:ext cx="3849217" cy="700515"/>
                <a:chOff x="6729846" y="3935367"/>
                <a:chExt cx="3849217" cy="700515"/>
              </a:xfrm>
            </p:grpSpPr>
            <p:sp>
              <p:nvSpPr>
                <p:cNvPr id="18" name="Rectangle 95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3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Title text presets</a:t>
                  </a:r>
                </a:p>
              </p:txBody>
            </p:sp>
            <p:sp>
              <p:nvSpPr>
                <p:cNvPr id="19" name="Rectangle 96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This section is displayed as a text layout place (theme font is recommended)</a:t>
                  </a:r>
                </a:p>
              </p:txBody>
            </p:sp>
          </p:grpSp>
        </p:grpSp>
        <p:grpSp>
          <p:nvGrpSpPr>
            <p:cNvPr id="9" name="Group 86"/>
            <p:cNvGrpSpPr/>
            <p:nvPr/>
          </p:nvGrpSpPr>
          <p:grpSpPr>
            <a:xfrm>
              <a:off x="6023992" y="4391055"/>
              <a:ext cx="4248430" cy="700515"/>
              <a:chOff x="5403632" y="4279235"/>
              <a:chExt cx="4248430" cy="700515"/>
            </a:xfrm>
          </p:grpSpPr>
          <p:grpSp>
            <p:nvGrpSpPr>
              <p:cNvPr id="10" name="Group 87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4" name="Freeform: Shape 91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15" name="Freeform: Shape 92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11" name="Group 88"/>
              <p:cNvGrpSpPr/>
              <p:nvPr/>
            </p:nvGrpSpPr>
            <p:grpSpPr>
              <a:xfrm>
                <a:off x="5802845" y="4279235"/>
                <a:ext cx="3849217" cy="700515"/>
                <a:chOff x="6729846" y="3935367"/>
                <a:chExt cx="3849217" cy="700515"/>
              </a:xfrm>
            </p:grpSpPr>
            <p:sp>
              <p:nvSpPr>
                <p:cNvPr id="12" name="Rectangle 89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4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Title text presets</a:t>
                  </a:r>
                </a:p>
              </p:txBody>
            </p:sp>
            <p:sp>
              <p:nvSpPr>
                <p:cNvPr id="13" name="Rectangle 90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</a:rPr>
                    <a:t>This section is displayed as a text layout place (theme font is recommended)</a:t>
                  </a:r>
                </a:p>
              </p:txBody>
            </p:sp>
          </p:grpSp>
        </p:grpSp>
      </p:grpSp>
      <p:sp>
        <p:nvSpPr>
          <p:cNvPr id="114" name="Title 1"/>
          <p:cNvSpPr txBox="1">
            <a:spLocks/>
          </p:cNvSpPr>
          <p:nvPr/>
        </p:nvSpPr>
        <p:spPr>
          <a:xfrm>
            <a:off x="857880" y="200199"/>
            <a:ext cx="29940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5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619672" y="2132720"/>
            <a:ext cx="5765348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THANKS TO WATCHING.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730">
            <a:off x="-3697401" y="317644"/>
            <a:ext cx="5633012" cy="4956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848" flipH="1" flipV="1">
            <a:off x="6176683" y="96344"/>
            <a:ext cx="5891698" cy="5183681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592F9EC-B28B-45F4-8684-2BB38D7706BE}"/>
              </a:ext>
            </a:extLst>
          </p:cNvPr>
          <p:cNvSpPr txBox="1"/>
          <p:nvPr/>
        </p:nvSpPr>
        <p:spPr>
          <a:xfrm>
            <a:off x="2455450" y="278559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749BD51-9243-4131-8B07-C5EE768108DF}"/>
              </a:ext>
            </a:extLst>
          </p:cNvPr>
          <p:cNvSpPr/>
          <p:nvPr/>
        </p:nvSpPr>
        <p:spPr>
          <a:xfrm>
            <a:off x="5855544" y="411511"/>
            <a:ext cx="1020712" cy="28803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00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7" name="TextBox 28">
            <a:hlinkClick r:id="rId4"/>
            <a:extLst>
              <a:ext uri="{FF2B5EF4-FFF2-40B4-BE49-F238E27FC236}">
                <a16:creationId xmlns:a16="http://schemas.microsoft.com/office/drawing/2014/main" id="{6DD122F0-04EF-4F17-8095-11D99CABA12C}"/>
              </a:ext>
            </a:extLst>
          </p:cNvPr>
          <p:cNvSpPr txBox="1"/>
          <p:nvPr/>
        </p:nvSpPr>
        <p:spPr>
          <a:xfrm>
            <a:off x="1449141" y="448513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5697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569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109" flipH="1" flipV="1">
            <a:off x="-935220" y="4119409"/>
            <a:ext cx="3390889" cy="2983399"/>
          </a:xfrm>
          <a:prstGeom prst="rect">
            <a:avLst/>
          </a:prstGeom>
        </p:spPr>
      </p:pic>
      <p:sp>
        <p:nvSpPr>
          <p:cNvPr id="50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51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</a:p>
        </p:txBody>
      </p:sp>
      <p:sp>
        <p:nvSpPr>
          <p:cNvPr id="52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</a:p>
        </p:txBody>
      </p:sp>
      <p:sp>
        <p:nvSpPr>
          <p:cNvPr id="53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</a:p>
        </p:txBody>
      </p:sp>
      <p:sp>
        <p:nvSpPr>
          <p:cNvPr id="54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57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58" name="TextBox 15"/>
            <p:cNvSpPr txBox="1">
              <a:spLocks/>
            </p:cNvSpPr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60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61" name="TextBox 20"/>
            <p:cNvSpPr txBox="1">
              <a:spLocks/>
            </p:cNvSpPr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63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64" name="TextBox 22"/>
            <p:cNvSpPr txBox="1">
              <a:spLocks/>
            </p:cNvSpPr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66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67" name="TextBox 24"/>
            <p:cNvSpPr txBox="1">
              <a:spLocks/>
            </p:cNvSpPr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sp>
        <p:nvSpPr>
          <p:cNvPr id="68" name="Rectangle 8"/>
          <p:cNvSpPr/>
          <p:nvPr/>
        </p:nvSpPr>
        <p:spPr>
          <a:xfrm>
            <a:off x="5119206" y="2341420"/>
            <a:ext cx="1609293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spc="300" dirty="0">
                <a:solidFill>
                  <a:schemeClr val="tx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763540" y="924851"/>
            <a:ext cx="3641523" cy="3267451"/>
            <a:chOff x="2763540" y="924851"/>
            <a:chExt cx="3641523" cy="3267451"/>
          </a:xfrm>
        </p:grpSpPr>
        <p:sp>
          <p:nvSpPr>
            <p:cNvPr id="4" name="Freeform: Shape 35"/>
            <p:cNvSpPr>
              <a:spLocks/>
            </p:cNvSpPr>
            <p:nvPr/>
          </p:nvSpPr>
          <p:spPr bwMode="auto">
            <a:xfrm>
              <a:off x="5603172" y="924851"/>
              <a:ext cx="801891" cy="1903595"/>
            </a:xfrm>
            <a:custGeom>
              <a:avLst/>
              <a:gdLst>
                <a:gd name="T0" fmla="*/ 0 w 255"/>
                <a:gd name="T1" fmla="*/ 656 h 656"/>
                <a:gd name="T2" fmla="*/ 114 w 255"/>
                <a:gd name="T3" fmla="*/ 97 h 656"/>
                <a:gd name="T4" fmla="*/ 67 w 255"/>
                <a:gd name="T5" fmla="*/ 97 h 656"/>
                <a:gd name="T6" fmla="*/ 181 w 255"/>
                <a:gd name="T7" fmla="*/ 0 h 656"/>
                <a:gd name="T8" fmla="*/ 255 w 255"/>
                <a:gd name="T9" fmla="*/ 93 h 656"/>
                <a:gd name="T10" fmla="*/ 210 w 255"/>
                <a:gd name="T11" fmla="*/ 97 h 656"/>
                <a:gd name="T12" fmla="*/ 93 w 255"/>
                <a:gd name="T13" fmla="*/ 656 h 656"/>
                <a:gd name="T14" fmla="*/ 0 w 255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6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Freeform: Shape 34"/>
            <p:cNvSpPr>
              <a:spLocks/>
            </p:cNvSpPr>
            <p:nvPr/>
          </p:nvSpPr>
          <p:spPr bwMode="auto">
            <a:xfrm>
              <a:off x="5351596" y="2828442"/>
              <a:ext cx="544027" cy="116072"/>
            </a:xfrm>
            <a:custGeom>
              <a:avLst/>
              <a:gdLst>
                <a:gd name="T0" fmla="*/ 173 w 173"/>
                <a:gd name="T1" fmla="*/ 0 h 40"/>
                <a:gd name="T2" fmla="*/ 80 w 173"/>
                <a:gd name="T3" fmla="*/ 0 h 40"/>
                <a:gd name="T4" fmla="*/ 0 w 173"/>
                <a:gd name="T5" fmla="*/ 40 h 40"/>
                <a:gd name="T6" fmla="*/ 95 w 173"/>
                <a:gd name="T7" fmla="*/ 40 h 40"/>
                <a:gd name="T8" fmla="*/ 173 w 17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0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Freeform: Shape 33"/>
            <p:cNvSpPr>
              <a:spLocks/>
            </p:cNvSpPr>
            <p:nvPr/>
          </p:nvSpPr>
          <p:spPr bwMode="auto">
            <a:xfrm>
              <a:off x="5184928" y="1841825"/>
              <a:ext cx="465410" cy="1102693"/>
            </a:xfrm>
            <a:custGeom>
              <a:avLst/>
              <a:gdLst>
                <a:gd name="T0" fmla="*/ 0 w 148"/>
                <a:gd name="T1" fmla="*/ 0 h 380"/>
                <a:gd name="T2" fmla="*/ 98 w 148"/>
                <a:gd name="T3" fmla="*/ 0 h 380"/>
                <a:gd name="T4" fmla="*/ 148 w 148"/>
                <a:gd name="T5" fmla="*/ 380 h 380"/>
                <a:gd name="T6" fmla="*/ 53 w 148"/>
                <a:gd name="T7" fmla="*/ 380 h 380"/>
                <a:gd name="T8" fmla="*/ 0 w 148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80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: Shape 31"/>
            <p:cNvSpPr>
              <a:spLocks/>
            </p:cNvSpPr>
            <p:nvPr/>
          </p:nvSpPr>
          <p:spPr bwMode="auto">
            <a:xfrm>
              <a:off x="4656628" y="1946291"/>
              <a:ext cx="597486" cy="1334838"/>
            </a:xfrm>
            <a:custGeom>
              <a:avLst/>
              <a:gdLst>
                <a:gd name="T0" fmla="*/ 0 w 190"/>
                <a:gd name="T1" fmla="*/ 460 h 460"/>
                <a:gd name="T2" fmla="*/ 95 w 190"/>
                <a:gd name="T3" fmla="*/ 0 h 460"/>
                <a:gd name="T4" fmla="*/ 190 w 190"/>
                <a:gd name="T5" fmla="*/ 0 h 460"/>
                <a:gd name="T6" fmla="*/ 95 w 190"/>
                <a:gd name="T7" fmla="*/ 460 h 460"/>
                <a:gd name="T8" fmla="*/ 0 w 190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: Shape 30"/>
            <p:cNvSpPr>
              <a:spLocks/>
            </p:cNvSpPr>
            <p:nvPr/>
          </p:nvSpPr>
          <p:spPr bwMode="auto">
            <a:xfrm>
              <a:off x="4408200" y="3281129"/>
              <a:ext cx="547172" cy="118976"/>
            </a:xfrm>
            <a:custGeom>
              <a:avLst/>
              <a:gdLst>
                <a:gd name="T0" fmla="*/ 174 w 174"/>
                <a:gd name="T1" fmla="*/ 0 h 41"/>
                <a:gd name="T2" fmla="*/ 79 w 174"/>
                <a:gd name="T3" fmla="*/ 0 h 41"/>
                <a:gd name="T4" fmla="*/ 0 w 174"/>
                <a:gd name="T5" fmla="*/ 41 h 41"/>
                <a:gd name="T6" fmla="*/ 95 w 174"/>
                <a:gd name="T7" fmla="*/ 41 h 41"/>
                <a:gd name="T8" fmla="*/ 174 w 1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: Shape 27"/>
            <p:cNvSpPr>
              <a:spLocks/>
            </p:cNvSpPr>
            <p:nvPr/>
          </p:nvSpPr>
          <p:spPr bwMode="auto">
            <a:xfrm>
              <a:off x="4244675" y="2288706"/>
              <a:ext cx="462266" cy="1111400"/>
            </a:xfrm>
            <a:custGeom>
              <a:avLst/>
              <a:gdLst>
                <a:gd name="T0" fmla="*/ 52 w 147"/>
                <a:gd name="T1" fmla="*/ 383 h 383"/>
                <a:gd name="T2" fmla="*/ 147 w 147"/>
                <a:gd name="T3" fmla="*/ 383 h 383"/>
                <a:gd name="T4" fmla="*/ 97 w 147"/>
                <a:gd name="T5" fmla="*/ 0 h 383"/>
                <a:gd name="T6" fmla="*/ 0 w 147"/>
                <a:gd name="T7" fmla="*/ 0 h 383"/>
                <a:gd name="T8" fmla="*/ 52 w 147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83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Freeform: Shape 29"/>
            <p:cNvSpPr>
              <a:spLocks/>
            </p:cNvSpPr>
            <p:nvPr/>
          </p:nvSpPr>
          <p:spPr bwMode="auto">
            <a:xfrm>
              <a:off x="3684926" y="2398973"/>
              <a:ext cx="619499" cy="1337742"/>
            </a:xfrm>
            <a:custGeom>
              <a:avLst/>
              <a:gdLst>
                <a:gd name="T0" fmla="*/ 102 w 197"/>
                <a:gd name="T1" fmla="*/ 461 h 461"/>
                <a:gd name="T2" fmla="*/ 0 w 197"/>
                <a:gd name="T3" fmla="*/ 461 h 461"/>
                <a:gd name="T4" fmla="*/ 104 w 197"/>
                <a:gd name="T5" fmla="*/ 0 h 461"/>
                <a:gd name="T6" fmla="*/ 197 w 197"/>
                <a:gd name="T7" fmla="*/ 0 h 461"/>
                <a:gd name="T8" fmla="*/ 102 w 197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461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: Shape 26"/>
            <p:cNvSpPr>
              <a:spLocks/>
            </p:cNvSpPr>
            <p:nvPr/>
          </p:nvSpPr>
          <p:spPr bwMode="auto">
            <a:xfrm>
              <a:off x="3458512" y="3736715"/>
              <a:ext cx="547172" cy="118976"/>
            </a:xfrm>
            <a:custGeom>
              <a:avLst/>
              <a:gdLst>
                <a:gd name="T0" fmla="*/ 0 w 174"/>
                <a:gd name="T1" fmla="*/ 41 h 41"/>
                <a:gd name="T2" fmla="*/ 72 w 174"/>
                <a:gd name="T3" fmla="*/ 0 h 41"/>
                <a:gd name="T4" fmla="*/ 174 w 174"/>
                <a:gd name="T5" fmla="*/ 0 h 41"/>
                <a:gd name="T6" fmla="*/ 98 w 174"/>
                <a:gd name="T7" fmla="*/ 41 h 41"/>
                <a:gd name="T8" fmla="*/ 0 w 17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: Shape 22"/>
            <p:cNvSpPr>
              <a:spLocks/>
            </p:cNvSpPr>
            <p:nvPr/>
          </p:nvSpPr>
          <p:spPr bwMode="auto">
            <a:xfrm>
              <a:off x="3294986" y="2744293"/>
              <a:ext cx="471701" cy="1111400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  <a:gd name="T8" fmla="*/ 0 w 15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: Shape 23"/>
            <p:cNvSpPr>
              <a:spLocks/>
            </p:cNvSpPr>
            <p:nvPr/>
          </p:nvSpPr>
          <p:spPr bwMode="auto">
            <a:xfrm>
              <a:off x="3294986" y="2744293"/>
              <a:ext cx="471701" cy="1111400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: Shape 24"/>
            <p:cNvSpPr>
              <a:spLocks/>
            </p:cNvSpPr>
            <p:nvPr/>
          </p:nvSpPr>
          <p:spPr bwMode="auto">
            <a:xfrm>
              <a:off x="3062284" y="2744293"/>
              <a:ext cx="547172" cy="110270"/>
            </a:xfrm>
            <a:custGeom>
              <a:avLst/>
              <a:gdLst>
                <a:gd name="T0" fmla="*/ 95 w 174"/>
                <a:gd name="T1" fmla="*/ 38 h 38"/>
                <a:gd name="T2" fmla="*/ 0 w 174"/>
                <a:gd name="T3" fmla="*/ 38 h 38"/>
                <a:gd name="T4" fmla="*/ 74 w 174"/>
                <a:gd name="T5" fmla="*/ 0 h 38"/>
                <a:gd name="T6" fmla="*/ 174 w 174"/>
                <a:gd name="T7" fmla="*/ 0 h 38"/>
                <a:gd name="T8" fmla="*/ 95 w 174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8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: Shape 25"/>
            <p:cNvSpPr>
              <a:spLocks/>
            </p:cNvSpPr>
            <p:nvPr/>
          </p:nvSpPr>
          <p:spPr bwMode="auto">
            <a:xfrm>
              <a:off x="2763540" y="2854560"/>
              <a:ext cx="597486" cy="1337742"/>
            </a:xfrm>
            <a:custGeom>
              <a:avLst/>
              <a:gdLst>
                <a:gd name="T0" fmla="*/ 0 w 190"/>
                <a:gd name="T1" fmla="*/ 461 h 461"/>
                <a:gd name="T2" fmla="*/ 95 w 190"/>
                <a:gd name="T3" fmla="*/ 461 h 461"/>
                <a:gd name="T4" fmla="*/ 190 w 190"/>
                <a:gd name="T5" fmla="*/ 0 h 461"/>
                <a:gd name="T6" fmla="*/ 95 w 190"/>
                <a:gd name="T7" fmla="*/ 0 h 461"/>
                <a:gd name="T8" fmla="*/ 0 w 190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1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768EA9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: Shape 28"/>
            <p:cNvSpPr>
              <a:spLocks/>
            </p:cNvSpPr>
            <p:nvPr/>
          </p:nvSpPr>
          <p:spPr bwMode="auto">
            <a:xfrm>
              <a:off x="4011970" y="2288706"/>
              <a:ext cx="537739" cy="110270"/>
            </a:xfrm>
            <a:custGeom>
              <a:avLst/>
              <a:gdLst>
                <a:gd name="T0" fmla="*/ 0 w 171"/>
                <a:gd name="T1" fmla="*/ 38 h 38"/>
                <a:gd name="T2" fmla="*/ 93 w 171"/>
                <a:gd name="T3" fmla="*/ 38 h 38"/>
                <a:gd name="T4" fmla="*/ 171 w 171"/>
                <a:gd name="T5" fmla="*/ 0 h 38"/>
                <a:gd name="T6" fmla="*/ 74 w 171"/>
                <a:gd name="T7" fmla="*/ 0 h 38"/>
                <a:gd name="T8" fmla="*/ 0 w 17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8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Freeform: Shape 32"/>
            <p:cNvSpPr>
              <a:spLocks/>
            </p:cNvSpPr>
            <p:nvPr/>
          </p:nvSpPr>
          <p:spPr bwMode="auto">
            <a:xfrm>
              <a:off x="4955369" y="1841825"/>
              <a:ext cx="537739" cy="104465"/>
            </a:xfrm>
            <a:custGeom>
              <a:avLst/>
              <a:gdLst>
                <a:gd name="T0" fmla="*/ 0 w 171"/>
                <a:gd name="T1" fmla="*/ 36 h 36"/>
                <a:gd name="T2" fmla="*/ 95 w 171"/>
                <a:gd name="T3" fmla="*/ 36 h 36"/>
                <a:gd name="T4" fmla="*/ 171 w 171"/>
                <a:gd name="T5" fmla="*/ 0 h 36"/>
                <a:gd name="T6" fmla="*/ 73 w 171"/>
                <a:gd name="T7" fmla="*/ 0 h 36"/>
                <a:gd name="T8" fmla="*/ 0 w 17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6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97274" y="3455114"/>
            <a:ext cx="2117563" cy="661577"/>
            <a:chOff x="796366" y="4606818"/>
            <a:chExt cx="2823417" cy="882103"/>
          </a:xfrm>
        </p:grpSpPr>
        <p:sp>
          <p:nvSpPr>
            <p:cNvPr id="28" name="TextBox 54"/>
            <p:cNvSpPr txBox="1">
              <a:spLocks/>
            </p:cNvSpPr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768EA9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9" name="TextBox 55"/>
            <p:cNvSpPr txBox="1">
              <a:spLocks/>
            </p:cNvSpPr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 (Theme font is recommended)</a:t>
              </a: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4133326" y="3765401"/>
            <a:ext cx="2117563" cy="661577"/>
            <a:chOff x="5511102" y="5020534"/>
            <a:chExt cx="2823417" cy="882103"/>
          </a:xfrm>
        </p:grpSpPr>
        <p:sp>
          <p:nvSpPr>
            <p:cNvPr id="26" name="TextBox 76"/>
            <p:cNvSpPr txBox="1">
              <a:spLocks/>
            </p:cNvSpPr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7" name="TextBox 77"/>
            <p:cNvSpPr txBox="1">
              <a:spLocks/>
            </p:cNvSpPr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 (Theme font is recommended)</a:t>
              </a: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3532776" y="979576"/>
            <a:ext cx="2117563" cy="661577"/>
            <a:chOff x="4710368" y="1306102"/>
            <a:chExt cx="2823417" cy="882103"/>
          </a:xfrm>
        </p:grpSpPr>
        <p:sp>
          <p:nvSpPr>
            <p:cNvPr id="24" name="TextBox 78"/>
            <p:cNvSpPr txBox="1">
              <a:spLocks/>
            </p:cNvSpPr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5" name="TextBox 79"/>
            <p:cNvSpPr txBox="1">
              <a:spLocks/>
            </p:cNvSpPr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 (Theme font is recommended)</a:t>
              </a: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6429162" y="1830056"/>
            <a:ext cx="2117563" cy="661577"/>
            <a:chOff x="8572217" y="2440075"/>
            <a:chExt cx="2823417" cy="882103"/>
          </a:xfrm>
        </p:grpSpPr>
        <p:sp>
          <p:nvSpPr>
            <p:cNvPr id="22" name="TextBox 82"/>
            <p:cNvSpPr txBox="1">
              <a:spLocks/>
            </p:cNvSpPr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3" name="TextBox 83"/>
            <p:cNvSpPr txBox="1">
              <a:spLocks/>
            </p:cNvSpPr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</a:rPr>
                <a:t> (Theme font is recommended)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282704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260" y="1422980"/>
            <a:ext cx="1842997" cy="672991"/>
            <a:chOff x="1518803" y="3430058"/>
            <a:chExt cx="2457329" cy="897321"/>
          </a:xfrm>
        </p:grpSpPr>
        <p:sp>
          <p:nvSpPr>
            <p:cNvPr id="3" name="文本框 8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82597" y="1422980"/>
            <a:ext cx="1842997" cy="672991"/>
            <a:chOff x="8268607" y="3017352"/>
            <a:chExt cx="2457329" cy="897321"/>
          </a:xfrm>
        </p:grpSpPr>
        <p:sp>
          <p:nvSpPr>
            <p:cNvPr id="6" name="文本框 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260" y="3352880"/>
            <a:ext cx="1842997" cy="672991"/>
            <a:chOff x="1518803" y="3430058"/>
            <a:chExt cx="2457329" cy="897321"/>
          </a:xfrm>
        </p:grpSpPr>
        <p:sp>
          <p:nvSpPr>
            <p:cNvPr id="9" name="文本框 14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 dirty="0">
                  <a:solidFill>
                    <a:schemeClr val="accent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82597" y="3352880"/>
            <a:ext cx="1842997" cy="672991"/>
            <a:chOff x="8268607" y="3017352"/>
            <a:chExt cx="2457329" cy="897321"/>
          </a:xfrm>
        </p:grpSpPr>
        <p:sp>
          <p:nvSpPr>
            <p:cNvPr id="12" name="文本框 17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chemeClr val="accent6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90788" y="871172"/>
            <a:ext cx="1261195" cy="1929890"/>
            <a:chOff x="3190788" y="871172"/>
            <a:chExt cx="1261195" cy="1929890"/>
          </a:xfrm>
        </p:grpSpPr>
        <p:sp>
          <p:nvSpPr>
            <p:cNvPr id="15" name="箭头: 下 14"/>
            <p:cNvSpPr/>
            <p:nvPr/>
          </p:nvSpPr>
          <p:spPr>
            <a:xfrm rot="18900000" flipH="1">
              <a:off x="3220751" y="871172"/>
              <a:ext cx="1231232" cy="1929890"/>
            </a:xfrm>
            <a:prstGeom prst="downArrow">
              <a:avLst>
                <a:gd name="adj1" fmla="val 628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3190788" y="1269508"/>
              <a:ext cx="386288" cy="317495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文本框 4"/>
            <p:cNvSpPr txBox="1"/>
            <p:nvPr/>
          </p:nvSpPr>
          <p:spPr>
            <a:xfrm>
              <a:off x="4084098" y="2050251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71423" y="2628339"/>
            <a:ext cx="1929890" cy="1294661"/>
            <a:chOff x="2871423" y="2628339"/>
            <a:chExt cx="1929890" cy="1294661"/>
          </a:xfrm>
        </p:grpSpPr>
        <p:sp>
          <p:nvSpPr>
            <p:cNvPr id="19" name="箭头: 下 18"/>
            <p:cNvSpPr/>
            <p:nvPr/>
          </p:nvSpPr>
          <p:spPr>
            <a:xfrm rot="13500000">
              <a:off x="3220752" y="2342439"/>
              <a:ext cx="1231232" cy="1929890"/>
            </a:xfrm>
            <a:prstGeom prst="downArrow">
              <a:avLst>
                <a:gd name="adj1" fmla="val 62800"/>
                <a:gd name="adj2" fmla="val 500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3283735" y="3544648"/>
              <a:ext cx="200394" cy="360708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4084098" y="2628339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42689" y="1220501"/>
            <a:ext cx="1929890" cy="1268331"/>
            <a:chOff x="4342689" y="1220501"/>
            <a:chExt cx="1929890" cy="1268331"/>
          </a:xfrm>
        </p:grpSpPr>
        <p:sp>
          <p:nvSpPr>
            <p:cNvPr id="23" name="箭头: 下 22"/>
            <p:cNvSpPr/>
            <p:nvPr/>
          </p:nvSpPr>
          <p:spPr>
            <a:xfrm rot="2700000" flipH="1">
              <a:off x="4692018" y="871172"/>
              <a:ext cx="1231232" cy="1929890"/>
            </a:xfrm>
            <a:prstGeom prst="downArrow">
              <a:avLst>
                <a:gd name="adj1" fmla="val 62800"/>
                <a:gd name="adj2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5510879" y="1235469"/>
              <a:ext cx="386288" cy="38557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12748" y="2050251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92018" y="2342438"/>
            <a:ext cx="1231232" cy="1929890"/>
            <a:chOff x="4692018" y="2342438"/>
            <a:chExt cx="1231232" cy="1929890"/>
          </a:xfrm>
        </p:grpSpPr>
        <p:sp>
          <p:nvSpPr>
            <p:cNvPr id="27" name="箭头: 下 26"/>
            <p:cNvSpPr/>
            <p:nvPr/>
          </p:nvSpPr>
          <p:spPr>
            <a:xfrm rot="8100000">
              <a:off x="4692018" y="2342438"/>
              <a:ext cx="1231232" cy="1929890"/>
            </a:xfrm>
            <a:prstGeom prst="downArrow">
              <a:avLst>
                <a:gd name="adj1" fmla="val 62800"/>
                <a:gd name="adj2" fmla="val 50000"/>
              </a:avLst>
            </a:prstGeom>
            <a:solidFill>
              <a:srgbClr val="768E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5493834" y="3522459"/>
              <a:ext cx="420377" cy="405086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4712748" y="2628339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3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857879" y="200199"/>
            <a:ext cx="262624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3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869937" y="1313094"/>
            <a:ext cx="2171511" cy="2262113"/>
            <a:chOff x="869937" y="1313094"/>
            <a:chExt cx="2171511" cy="2262113"/>
          </a:xfrm>
        </p:grpSpPr>
        <p:sp>
          <p:nvSpPr>
            <p:cNvPr id="5" name="Freeform: Shape 34"/>
            <p:cNvSpPr>
              <a:spLocks/>
            </p:cNvSpPr>
            <p:nvPr/>
          </p:nvSpPr>
          <p:spPr bwMode="auto">
            <a:xfrm>
              <a:off x="890375" y="1313094"/>
              <a:ext cx="2151073" cy="2262113"/>
            </a:xfrm>
            <a:custGeom>
              <a:avLst/>
              <a:gdLst>
                <a:gd name="T0" fmla="*/ 133 w 351"/>
                <a:gd name="T1" fmla="*/ 163 h 369"/>
                <a:gd name="T2" fmla="*/ 119 w 351"/>
                <a:gd name="T3" fmla="*/ 9 h 369"/>
                <a:gd name="T4" fmla="*/ 234 w 351"/>
                <a:gd name="T5" fmla="*/ 23 h 369"/>
                <a:gd name="T6" fmla="*/ 308 w 351"/>
                <a:gd name="T7" fmla="*/ 252 h 369"/>
                <a:gd name="T8" fmla="*/ 79 w 351"/>
                <a:gd name="T9" fmla="*/ 326 h 369"/>
                <a:gd name="T10" fmla="*/ 0 w 351"/>
                <a:gd name="T11" fmla="*/ 242 h 369"/>
                <a:gd name="T12" fmla="*/ 133 w 351"/>
                <a:gd name="T13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369">
                  <a:moveTo>
                    <a:pt x="133" y="163"/>
                  </a:moveTo>
                  <a:cubicBezTo>
                    <a:pt x="160" y="112"/>
                    <a:pt x="152" y="52"/>
                    <a:pt x="119" y="9"/>
                  </a:cubicBezTo>
                  <a:cubicBezTo>
                    <a:pt x="157" y="0"/>
                    <a:pt x="197" y="4"/>
                    <a:pt x="234" y="23"/>
                  </a:cubicBezTo>
                  <a:cubicBezTo>
                    <a:pt x="318" y="66"/>
                    <a:pt x="351" y="169"/>
                    <a:pt x="308" y="252"/>
                  </a:cubicBezTo>
                  <a:cubicBezTo>
                    <a:pt x="265" y="336"/>
                    <a:pt x="162" y="369"/>
                    <a:pt x="79" y="326"/>
                  </a:cubicBezTo>
                  <a:cubicBezTo>
                    <a:pt x="42" y="307"/>
                    <a:pt x="15" y="277"/>
                    <a:pt x="0" y="242"/>
                  </a:cubicBezTo>
                  <a:cubicBezTo>
                    <a:pt x="54" y="244"/>
                    <a:pt x="107" y="215"/>
                    <a:pt x="133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Rectangle 40"/>
            <p:cNvSpPr>
              <a:spLocks/>
            </p:cNvSpPr>
            <p:nvPr/>
          </p:nvSpPr>
          <p:spPr bwMode="auto">
            <a:xfrm>
              <a:off x="869937" y="1710881"/>
              <a:ext cx="4929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en-US" altLang="en-US" sz="480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印品黑体" panose="00000500000000000000" pitchFamily="2" charset="-122"/>
                </a:rPr>
                <a:t>03</a:t>
              </a:r>
            </a:p>
          </p:txBody>
        </p:sp>
        <p:grpSp>
          <p:nvGrpSpPr>
            <p:cNvPr id="11" name="Group 44"/>
            <p:cNvGrpSpPr/>
            <p:nvPr/>
          </p:nvGrpSpPr>
          <p:grpSpPr>
            <a:xfrm>
              <a:off x="1834348" y="2349318"/>
              <a:ext cx="551257" cy="526907"/>
              <a:chOff x="7118350" y="6035676"/>
              <a:chExt cx="2587625" cy="2473325"/>
            </a:xfrm>
            <a:solidFill>
              <a:schemeClr val="bg1"/>
            </a:solidFill>
          </p:grpSpPr>
          <p:sp>
            <p:nvSpPr>
              <p:cNvPr id="45" name="Freeform: Shape 57"/>
              <p:cNvSpPr>
                <a:spLocks/>
              </p:cNvSpPr>
              <p:nvPr/>
            </p:nvSpPr>
            <p:spPr bwMode="auto">
              <a:xfrm>
                <a:off x="7127875" y="6035676"/>
                <a:ext cx="2574925" cy="1265238"/>
              </a:xfrm>
              <a:custGeom>
                <a:avLst/>
                <a:gdLst>
                  <a:gd name="T0" fmla="*/ 16 w 724"/>
                  <a:gd name="T1" fmla="*/ 356 h 356"/>
                  <a:gd name="T2" fmla="*/ 21 w 724"/>
                  <a:gd name="T3" fmla="*/ 355 h 356"/>
                  <a:gd name="T4" fmla="*/ 250 w 724"/>
                  <a:gd name="T5" fmla="*/ 259 h 356"/>
                  <a:gd name="T6" fmla="*/ 492 w 724"/>
                  <a:gd name="T7" fmla="*/ 209 h 356"/>
                  <a:gd name="T8" fmla="*/ 659 w 724"/>
                  <a:gd name="T9" fmla="*/ 71 h 356"/>
                  <a:gd name="T10" fmla="*/ 685 w 724"/>
                  <a:gd name="T11" fmla="*/ 103 h 356"/>
                  <a:gd name="T12" fmla="*/ 724 w 724"/>
                  <a:gd name="T13" fmla="*/ 0 h 356"/>
                  <a:gd name="T14" fmla="*/ 615 w 724"/>
                  <a:gd name="T15" fmla="*/ 17 h 356"/>
                  <a:gd name="T16" fmla="*/ 642 w 724"/>
                  <a:gd name="T17" fmla="*/ 50 h 356"/>
                  <a:gd name="T18" fmla="*/ 479 w 724"/>
                  <a:gd name="T19" fmla="*/ 183 h 356"/>
                  <a:gd name="T20" fmla="*/ 243 w 724"/>
                  <a:gd name="T21" fmla="*/ 232 h 356"/>
                  <a:gd name="T22" fmla="*/ 10 w 724"/>
                  <a:gd name="T23" fmla="*/ 329 h 356"/>
                  <a:gd name="T24" fmla="*/ 3 w 724"/>
                  <a:gd name="T25" fmla="*/ 347 h 356"/>
                  <a:gd name="T26" fmla="*/ 16 w 724"/>
                  <a:gd name="T2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4" h="356">
                    <a:moveTo>
                      <a:pt x="16" y="356"/>
                    </a:moveTo>
                    <a:cubicBezTo>
                      <a:pt x="17" y="356"/>
                      <a:pt x="19" y="356"/>
                      <a:pt x="21" y="355"/>
                    </a:cubicBezTo>
                    <a:cubicBezTo>
                      <a:pt x="250" y="259"/>
                      <a:pt x="250" y="259"/>
                      <a:pt x="250" y="259"/>
                    </a:cubicBezTo>
                    <a:cubicBezTo>
                      <a:pt x="492" y="209"/>
                      <a:pt x="492" y="209"/>
                      <a:pt x="492" y="209"/>
                    </a:cubicBezTo>
                    <a:cubicBezTo>
                      <a:pt x="659" y="71"/>
                      <a:pt x="659" y="71"/>
                      <a:pt x="659" y="71"/>
                    </a:cubicBezTo>
                    <a:cubicBezTo>
                      <a:pt x="685" y="103"/>
                      <a:pt x="685" y="103"/>
                      <a:pt x="685" y="103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42" y="50"/>
                      <a:pt x="642" y="50"/>
                      <a:pt x="642" y="50"/>
                    </a:cubicBezTo>
                    <a:cubicBezTo>
                      <a:pt x="479" y="183"/>
                      <a:pt x="479" y="183"/>
                      <a:pt x="479" y="183"/>
                    </a:cubicBezTo>
                    <a:cubicBezTo>
                      <a:pt x="243" y="232"/>
                      <a:pt x="243" y="232"/>
                      <a:pt x="243" y="232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3" y="332"/>
                      <a:pt x="0" y="340"/>
                      <a:pt x="3" y="347"/>
                    </a:cubicBezTo>
                    <a:cubicBezTo>
                      <a:pt x="5" y="353"/>
                      <a:pt x="10" y="356"/>
                      <a:pt x="16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6" name="Rectangle 58"/>
              <p:cNvSpPr>
                <a:spLocks/>
              </p:cNvSpPr>
              <p:nvPr/>
            </p:nvSpPr>
            <p:spPr bwMode="auto">
              <a:xfrm>
                <a:off x="7118350" y="7696201"/>
                <a:ext cx="493712" cy="812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" name="Rectangle 59"/>
              <p:cNvSpPr>
                <a:spLocks/>
              </p:cNvSpPr>
              <p:nvPr/>
            </p:nvSpPr>
            <p:spPr bwMode="auto">
              <a:xfrm>
                <a:off x="7796213" y="7418388"/>
                <a:ext cx="495300" cy="1090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Rectangle 60"/>
              <p:cNvSpPr>
                <a:spLocks/>
              </p:cNvSpPr>
              <p:nvPr/>
            </p:nvSpPr>
            <p:spPr bwMode="auto">
              <a:xfrm>
                <a:off x="8504238" y="7275513"/>
                <a:ext cx="493712" cy="1233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9" name="Rectangle 61"/>
              <p:cNvSpPr>
                <a:spLocks/>
              </p:cNvSpPr>
              <p:nvPr/>
            </p:nvSpPr>
            <p:spPr bwMode="auto">
              <a:xfrm>
                <a:off x="9207500" y="6710363"/>
                <a:ext cx="498475" cy="1798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845192" y="1116838"/>
            <a:ext cx="1495164" cy="1520987"/>
            <a:chOff x="2845192" y="1116838"/>
            <a:chExt cx="1495164" cy="1520987"/>
          </a:xfrm>
        </p:grpSpPr>
        <p:sp>
          <p:nvSpPr>
            <p:cNvPr id="6" name="Freeform: Shape 35"/>
            <p:cNvSpPr>
              <a:spLocks/>
            </p:cNvSpPr>
            <p:nvPr/>
          </p:nvSpPr>
          <p:spPr bwMode="auto">
            <a:xfrm>
              <a:off x="2845192" y="1116838"/>
              <a:ext cx="1495164" cy="1520987"/>
            </a:xfrm>
            <a:custGeom>
              <a:avLst/>
              <a:gdLst>
                <a:gd name="T0" fmla="*/ 144 w 244"/>
                <a:gd name="T1" fmla="*/ 106 h 248"/>
                <a:gd name="T2" fmla="*/ 133 w 244"/>
                <a:gd name="T3" fmla="*/ 0 h 248"/>
                <a:gd name="T4" fmla="*/ 58 w 244"/>
                <a:gd name="T5" fmla="*/ 26 h 248"/>
                <a:gd name="T6" fmla="*/ 40 w 244"/>
                <a:gd name="T7" fmla="*/ 189 h 248"/>
                <a:gd name="T8" fmla="*/ 203 w 244"/>
                <a:gd name="T9" fmla="*/ 208 h 248"/>
                <a:gd name="T10" fmla="*/ 244 w 244"/>
                <a:gd name="T11" fmla="*/ 141 h 248"/>
                <a:gd name="T12" fmla="*/ 144 w 244"/>
                <a:gd name="T13" fmla="*/ 10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48">
                  <a:moveTo>
                    <a:pt x="144" y="106"/>
                  </a:moveTo>
                  <a:cubicBezTo>
                    <a:pt x="120" y="75"/>
                    <a:pt x="117" y="34"/>
                    <a:pt x="133" y="0"/>
                  </a:cubicBezTo>
                  <a:cubicBezTo>
                    <a:pt x="107" y="0"/>
                    <a:pt x="80" y="8"/>
                    <a:pt x="58" y="26"/>
                  </a:cubicBezTo>
                  <a:cubicBezTo>
                    <a:pt x="8" y="66"/>
                    <a:pt x="0" y="139"/>
                    <a:pt x="40" y="189"/>
                  </a:cubicBezTo>
                  <a:cubicBezTo>
                    <a:pt x="80" y="239"/>
                    <a:pt x="153" y="248"/>
                    <a:pt x="203" y="208"/>
                  </a:cubicBezTo>
                  <a:cubicBezTo>
                    <a:pt x="225" y="190"/>
                    <a:pt x="239" y="166"/>
                    <a:pt x="244" y="141"/>
                  </a:cubicBezTo>
                  <a:cubicBezTo>
                    <a:pt x="208" y="149"/>
                    <a:pt x="169" y="137"/>
                    <a:pt x="144" y="106"/>
                  </a:cubicBez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Rectangle 37"/>
            <p:cNvSpPr>
              <a:spLocks/>
            </p:cNvSpPr>
            <p:nvPr/>
          </p:nvSpPr>
          <p:spPr bwMode="auto">
            <a:xfrm>
              <a:off x="3845089" y="1203050"/>
              <a:ext cx="4231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en-US" altLang="en-US" sz="4800" i="0" u="none" strike="noStrike" cap="none" normalizeH="0" baseline="0" dirty="0">
                  <a:ln>
                    <a:noFill/>
                  </a:ln>
                  <a:solidFill>
                    <a:srgbClr val="768EA9"/>
                  </a:solidFill>
                  <a:effectLst/>
                  <a:latin typeface="印品黑体" panose="00000500000000000000" pitchFamily="2" charset="-122"/>
                </a:rPr>
                <a:t>01</a:t>
              </a:r>
            </a:p>
          </p:txBody>
        </p:sp>
        <p:grpSp>
          <p:nvGrpSpPr>
            <p:cNvPr id="12" name="Group 45"/>
            <p:cNvGrpSpPr/>
            <p:nvPr/>
          </p:nvGrpSpPr>
          <p:grpSpPr>
            <a:xfrm>
              <a:off x="3245396" y="1804683"/>
              <a:ext cx="465242" cy="433207"/>
              <a:chOff x="2787650" y="5918201"/>
              <a:chExt cx="2951162" cy="2747962"/>
            </a:xfrm>
            <a:solidFill>
              <a:schemeClr val="bg1"/>
            </a:solidFill>
          </p:grpSpPr>
          <p:sp>
            <p:nvSpPr>
              <p:cNvPr id="38" name="Freeform: Shape 50"/>
              <p:cNvSpPr>
                <a:spLocks/>
              </p:cNvSpPr>
              <p:nvPr/>
            </p:nvSpPr>
            <p:spPr bwMode="auto">
              <a:xfrm>
                <a:off x="2813050" y="8434388"/>
                <a:ext cx="2903537" cy="231775"/>
              </a:xfrm>
              <a:custGeom>
                <a:avLst/>
                <a:gdLst>
                  <a:gd name="T0" fmla="*/ 796 w 817"/>
                  <a:gd name="T1" fmla="*/ 0 h 65"/>
                  <a:gd name="T2" fmla="*/ 20 w 817"/>
                  <a:gd name="T3" fmla="*/ 0 h 65"/>
                  <a:gd name="T4" fmla="*/ 0 w 817"/>
                  <a:gd name="T5" fmla="*/ 33 h 65"/>
                  <a:gd name="T6" fmla="*/ 0 w 817"/>
                  <a:gd name="T7" fmla="*/ 65 h 65"/>
                  <a:gd name="T8" fmla="*/ 20 w 817"/>
                  <a:gd name="T9" fmla="*/ 65 h 65"/>
                  <a:gd name="T10" fmla="*/ 796 w 817"/>
                  <a:gd name="T11" fmla="*/ 65 h 65"/>
                  <a:gd name="T12" fmla="*/ 817 w 817"/>
                  <a:gd name="T13" fmla="*/ 65 h 65"/>
                  <a:gd name="T14" fmla="*/ 817 w 817"/>
                  <a:gd name="T15" fmla="*/ 33 h 65"/>
                  <a:gd name="T16" fmla="*/ 796 w 817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65">
                    <a:moveTo>
                      <a:pt x="79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5"/>
                      <a:pt x="0" y="3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796" y="65"/>
                      <a:pt x="796" y="65"/>
                      <a:pt x="796" y="65"/>
                    </a:cubicBezTo>
                    <a:cubicBezTo>
                      <a:pt x="817" y="65"/>
                      <a:pt x="817" y="65"/>
                      <a:pt x="817" y="65"/>
                    </a:cubicBezTo>
                    <a:cubicBezTo>
                      <a:pt x="817" y="33"/>
                      <a:pt x="817" y="33"/>
                      <a:pt x="817" y="33"/>
                    </a:cubicBezTo>
                    <a:cubicBezTo>
                      <a:pt x="817" y="15"/>
                      <a:pt x="808" y="0"/>
                      <a:pt x="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9" name="Freeform: Shape 51"/>
              <p:cNvSpPr>
                <a:spLocks/>
              </p:cNvSpPr>
              <p:nvPr/>
            </p:nvSpPr>
            <p:spPr bwMode="auto">
              <a:xfrm>
                <a:off x="2994025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0" name="Freeform: Shape 52"/>
              <p:cNvSpPr>
                <a:spLocks/>
              </p:cNvSpPr>
              <p:nvPr/>
            </p:nvSpPr>
            <p:spPr bwMode="auto">
              <a:xfrm>
                <a:off x="3687763" y="6916738"/>
                <a:ext cx="428625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Freeform: Shape 53"/>
              <p:cNvSpPr>
                <a:spLocks/>
              </p:cNvSpPr>
              <p:nvPr/>
            </p:nvSpPr>
            <p:spPr bwMode="auto">
              <a:xfrm>
                <a:off x="4379913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Freeform: Shape 54"/>
              <p:cNvSpPr>
                <a:spLocks/>
              </p:cNvSpPr>
              <p:nvPr/>
            </p:nvSpPr>
            <p:spPr bwMode="auto">
              <a:xfrm>
                <a:off x="5073650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Freeform: Shape 55"/>
              <p:cNvSpPr>
                <a:spLocks/>
              </p:cNvSpPr>
              <p:nvPr/>
            </p:nvSpPr>
            <p:spPr bwMode="auto">
              <a:xfrm>
                <a:off x="2894013" y="7119938"/>
                <a:ext cx="2741612" cy="1173163"/>
              </a:xfrm>
              <a:custGeom>
                <a:avLst/>
                <a:gdLst>
                  <a:gd name="T0" fmla="*/ 0 w 771"/>
                  <a:gd name="T1" fmla="*/ 320 h 330"/>
                  <a:gd name="T2" fmla="*/ 0 w 771"/>
                  <a:gd name="T3" fmla="*/ 330 h 330"/>
                  <a:gd name="T4" fmla="*/ 10 w 771"/>
                  <a:gd name="T5" fmla="*/ 330 h 330"/>
                  <a:gd name="T6" fmla="*/ 761 w 771"/>
                  <a:gd name="T7" fmla="*/ 330 h 330"/>
                  <a:gd name="T8" fmla="*/ 771 w 771"/>
                  <a:gd name="T9" fmla="*/ 330 h 330"/>
                  <a:gd name="T10" fmla="*/ 771 w 771"/>
                  <a:gd name="T11" fmla="*/ 320 h 330"/>
                  <a:gd name="T12" fmla="*/ 761 w 771"/>
                  <a:gd name="T13" fmla="*/ 310 h 330"/>
                  <a:gd name="T14" fmla="*/ 732 w 771"/>
                  <a:gd name="T15" fmla="*/ 310 h 330"/>
                  <a:gd name="T16" fmla="*/ 732 w 771"/>
                  <a:gd name="T17" fmla="*/ 300 h 330"/>
                  <a:gd name="T18" fmla="*/ 722 w 771"/>
                  <a:gd name="T19" fmla="*/ 290 h 330"/>
                  <a:gd name="T20" fmla="*/ 711 w 771"/>
                  <a:gd name="T21" fmla="*/ 290 h 330"/>
                  <a:gd name="T22" fmla="*/ 711 w 771"/>
                  <a:gd name="T23" fmla="*/ 13 h 330"/>
                  <a:gd name="T24" fmla="*/ 680 w 771"/>
                  <a:gd name="T25" fmla="*/ 0 h 330"/>
                  <a:gd name="T26" fmla="*/ 667 w 771"/>
                  <a:gd name="T27" fmla="*/ 0 h 330"/>
                  <a:gd name="T28" fmla="*/ 636 w 771"/>
                  <a:gd name="T29" fmla="*/ 13 h 330"/>
                  <a:gd name="T30" fmla="*/ 636 w 771"/>
                  <a:gd name="T31" fmla="*/ 290 h 330"/>
                  <a:gd name="T32" fmla="*/ 625 w 771"/>
                  <a:gd name="T33" fmla="*/ 290 h 330"/>
                  <a:gd name="T34" fmla="*/ 615 w 771"/>
                  <a:gd name="T35" fmla="*/ 300 h 330"/>
                  <a:gd name="T36" fmla="*/ 615 w 771"/>
                  <a:gd name="T37" fmla="*/ 310 h 330"/>
                  <a:gd name="T38" fmla="*/ 537 w 771"/>
                  <a:gd name="T39" fmla="*/ 310 h 330"/>
                  <a:gd name="T40" fmla="*/ 537 w 771"/>
                  <a:gd name="T41" fmla="*/ 300 h 330"/>
                  <a:gd name="T42" fmla="*/ 527 w 771"/>
                  <a:gd name="T43" fmla="*/ 290 h 330"/>
                  <a:gd name="T44" fmla="*/ 516 w 771"/>
                  <a:gd name="T45" fmla="*/ 290 h 330"/>
                  <a:gd name="T46" fmla="*/ 516 w 771"/>
                  <a:gd name="T47" fmla="*/ 13 h 330"/>
                  <a:gd name="T48" fmla="*/ 485 w 771"/>
                  <a:gd name="T49" fmla="*/ 0 h 330"/>
                  <a:gd name="T50" fmla="*/ 472 w 771"/>
                  <a:gd name="T51" fmla="*/ 0 h 330"/>
                  <a:gd name="T52" fmla="*/ 441 w 771"/>
                  <a:gd name="T53" fmla="*/ 13 h 330"/>
                  <a:gd name="T54" fmla="*/ 441 w 771"/>
                  <a:gd name="T55" fmla="*/ 290 h 330"/>
                  <a:gd name="T56" fmla="*/ 430 w 771"/>
                  <a:gd name="T57" fmla="*/ 290 h 330"/>
                  <a:gd name="T58" fmla="*/ 420 w 771"/>
                  <a:gd name="T59" fmla="*/ 300 h 330"/>
                  <a:gd name="T60" fmla="*/ 420 w 771"/>
                  <a:gd name="T61" fmla="*/ 310 h 330"/>
                  <a:gd name="T62" fmla="*/ 342 w 771"/>
                  <a:gd name="T63" fmla="*/ 310 h 330"/>
                  <a:gd name="T64" fmla="*/ 342 w 771"/>
                  <a:gd name="T65" fmla="*/ 300 h 330"/>
                  <a:gd name="T66" fmla="*/ 332 w 771"/>
                  <a:gd name="T67" fmla="*/ 290 h 330"/>
                  <a:gd name="T68" fmla="*/ 321 w 771"/>
                  <a:gd name="T69" fmla="*/ 290 h 330"/>
                  <a:gd name="T70" fmla="*/ 321 w 771"/>
                  <a:gd name="T71" fmla="*/ 13 h 330"/>
                  <a:gd name="T72" fmla="*/ 290 w 771"/>
                  <a:gd name="T73" fmla="*/ 0 h 330"/>
                  <a:gd name="T74" fmla="*/ 277 w 771"/>
                  <a:gd name="T75" fmla="*/ 0 h 330"/>
                  <a:gd name="T76" fmla="*/ 246 w 771"/>
                  <a:gd name="T77" fmla="*/ 13 h 330"/>
                  <a:gd name="T78" fmla="*/ 246 w 771"/>
                  <a:gd name="T79" fmla="*/ 290 h 330"/>
                  <a:gd name="T80" fmla="*/ 235 w 771"/>
                  <a:gd name="T81" fmla="*/ 290 h 330"/>
                  <a:gd name="T82" fmla="*/ 225 w 771"/>
                  <a:gd name="T83" fmla="*/ 300 h 330"/>
                  <a:gd name="T84" fmla="*/ 225 w 771"/>
                  <a:gd name="T85" fmla="*/ 310 h 330"/>
                  <a:gd name="T86" fmla="*/ 147 w 771"/>
                  <a:gd name="T87" fmla="*/ 310 h 330"/>
                  <a:gd name="T88" fmla="*/ 147 w 771"/>
                  <a:gd name="T89" fmla="*/ 300 h 330"/>
                  <a:gd name="T90" fmla="*/ 137 w 771"/>
                  <a:gd name="T91" fmla="*/ 290 h 330"/>
                  <a:gd name="T92" fmla="*/ 126 w 771"/>
                  <a:gd name="T93" fmla="*/ 290 h 330"/>
                  <a:gd name="T94" fmla="*/ 126 w 771"/>
                  <a:gd name="T95" fmla="*/ 13 h 330"/>
                  <a:gd name="T96" fmla="*/ 95 w 771"/>
                  <a:gd name="T97" fmla="*/ 0 h 330"/>
                  <a:gd name="T98" fmla="*/ 82 w 771"/>
                  <a:gd name="T99" fmla="*/ 0 h 330"/>
                  <a:gd name="T100" fmla="*/ 51 w 771"/>
                  <a:gd name="T101" fmla="*/ 13 h 330"/>
                  <a:gd name="T102" fmla="*/ 51 w 771"/>
                  <a:gd name="T103" fmla="*/ 290 h 330"/>
                  <a:gd name="T104" fmla="*/ 40 w 771"/>
                  <a:gd name="T105" fmla="*/ 290 h 330"/>
                  <a:gd name="T106" fmla="*/ 30 w 771"/>
                  <a:gd name="T107" fmla="*/ 300 h 330"/>
                  <a:gd name="T108" fmla="*/ 30 w 771"/>
                  <a:gd name="T109" fmla="*/ 310 h 330"/>
                  <a:gd name="T110" fmla="*/ 10 w 771"/>
                  <a:gd name="T111" fmla="*/ 310 h 330"/>
                  <a:gd name="T112" fmla="*/ 0 w 771"/>
                  <a:gd name="T113" fmla="*/ 32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71" h="330">
                    <a:moveTo>
                      <a:pt x="0" y="32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0" y="330"/>
                      <a:pt x="10" y="330"/>
                      <a:pt x="10" y="330"/>
                    </a:cubicBezTo>
                    <a:cubicBezTo>
                      <a:pt x="761" y="330"/>
                      <a:pt x="761" y="330"/>
                      <a:pt x="761" y="330"/>
                    </a:cubicBezTo>
                    <a:cubicBezTo>
                      <a:pt x="771" y="330"/>
                      <a:pt x="771" y="330"/>
                      <a:pt x="771" y="330"/>
                    </a:cubicBezTo>
                    <a:cubicBezTo>
                      <a:pt x="771" y="320"/>
                      <a:pt x="771" y="320"/>
                      <a:pt x="771" y="320"/>
                    </a:cubicBezTo>
                    <a:cubicBezTo>
                      <a:pt x="771" y="315"/>
                      <a:pt x="766" y="310"/>
                      <a:pt x="761" y="310"/>
                    </a:cubicBezTo>
                    <a:cubicBezTo>
                      <a:pt x="732" y="310"/>
                      <a:pt x="732" y="310"/>
                      <a:pt x="732" y="310"/>
                    </a:cubicBezTo>
                    <a:cubicBezTo>
                      <a:pt x="732" y="300"/>
                      <a:pt x="732" y="300"/>
                      <a:pt x="732" y="300"/>
                    </a:cubicBezTo>
                    <a:cubicBezTo>
                      <a:pt x="732" y="295"/>
                      <a:pt x="728" y="290"/>
                      <a:pt x="722" y="290"/>
                    </a:cubicBezTo>
                    <a:cubicBezTo>
                      <a:pt x="711" y="290"/>
                      <a:pt x="711" y="290"/>
                      <a:pt x="711" y="290"/>
                    </a:cubicBezTo>
                    <a:cubicBezTo>
                      <a:pt x="711" y="13"/>
                      <a:pt x="711" y="13"/>
                      <a:pt x="711" y="13"/>
                    </a:cubicBezTo>
                    <a:cubicBezTo>
                      <a:pt x="699" y="13"/>
                      <a:pt x="688" y="8"/>
                      <a:pt x="680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59" y="8"/>
                      <a:pt x="648" y="13"/>
                      <a:pt x="636" y="13"/>
                    </a:cubicBezTo>
                    <a:cubicBezTo>
                      <a:pt x="636" y="290"/>
                      <a:pt x="636" y="290"/>
                      <a:pt x="636" y="290"/>
                    </a:cubicBezTo>
                    <a:cubicBezTo>
                      <a:pt x="625" y="290"/>
                      <a:pt x="625" y="290"/>
                      <a:pt x="625" y="290"/>
                    </a:cubicBezTo>
                    <a:cubicBezTo>
                      <a:pt x="620" y="290"/>
                      <a:pt x="615" y="295"/>
                      <a:pt x="615" y="300"/>
                    </a:cubicBezTo>
                    <a:cubicBezTo>
                      <a:pt x="615" y="310"/>
                      <a:pt x="615" y="310"/>
                      <a:pt x="615" y="310"/>
                    </a:cubicBezTo>
                    <a:cubicBezTo>
                      <a:pt x="537" y="310"/>
                      <a:pt x="537" y="310"/>
                      <a:pt x="537" y="310"/>
                    </a:cubicBezTo>
                    <a:cubicBezTo>
                      <a:pt x="537" y="300"/>
                      <a:pt x="537" y="300"/>
                      <a:pt x="537" y="300"/>
                    </a:cubicBezTo>
                    <a:cubicBezTo>
                      <a:pt x="537" y="295"/>
                      <a:pt x="533" y="290"/>
                      <a:pt x="527" y="290"/>
                    </a:cubicBezTo>
                    <a:cubicBezTo>
                      <a:pt x="516" y="290"/>
                      <a:pt x="516" y="290"/>
                      <a:pt x="516" y="290"/>
                    </a:cubicBezTo>
                    <a:cubicBezTo>
                      <a:pt x="516" y="13"/>
                      <a:pt x="516" y="13"/>
                      <a:pt x="516" y="13"/>
                    </a:cubicBezTo>
                    <a:cubicBezTo>
                      <a:pt x="504" y="13"/>
                      <a:pt x="493" y="8"/>
                      <a:pt x="485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64" y="8"/>
                      <a:pt x="453" y="13"/>
                      <a:pt x="441" y="13"/>
                    </a:cubicBezTo>
                    <a:cubicBezTo>
                      <a:pt x="441" y="290"/>
                      <a:pt x="441" y="290"/>
                      <a:pt x="441" y="290"/>
                    </a:cubicBezTo>
                    <a:cubicBezTo>
                      <a:pt x="430" y="290"/>
                      <a:pt x="430" y="290"/>
                      <a:pt x="430" y="290"/>
                    </a:cubicBezTo>
                    <a:cubicBezTo>
                      <a:pt x="425" y="290"/>
                      <a:pt x="420" y="295"/>
                      <a:pt x="420" y="300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342" y="310"/>
                      <a:pt x="342" y="310"/>
                      <a:pt x="342" y="310"/>
                    </a:cubicBezTo>
                    <a:cubicBezTo>
                      <a:pt x="342" y="300"/>
                      <a:pt x="342" y="300"/>
                      <a:pt x="342" y="300"/>
                    </a:cubicBezTo>
                    <a:cubicBezTo>
                      <a:pt x="342" y="295"/>
                      <a:pt x="338" y="290"/>
                      <a:pt x="332" y="290"/>
                    </a:cubicBezTo>
                    <a:cubicBezTo>
                      <a:pt x="321" y="290"/>
                      <a:pt x="321" y="290"/>
                      <a:pt x="321" y="290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09" y="13"/>
                      <a:pt x="298" y="8"/>
                      <a:pt x="290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9" y="8"/>
                      <a:pt x="258" y="13"/>
                      <a:pt x="246" y="13"/>
                    </a:cubicBezTo>
                    <a:cubicBezTo>
                      <a:pt x="246" y="290"/>
                      <a:pt x="246" y="290"/>
                      <a:pt x="246" y="290"/>
                    </a:cubicBezTo>
                    <a:cubicBezTo>
                      <a:pt x="235" y="290"/>
                      <a:pt x="235" y="290"/>
                      <a:pt x="235" y="290"/>
                    </a:cubicBezTo>
                    <a:cubicBezTo>
                      <a:pt x="230" y="290"/>
                      <a:pt x="225" y="295"/>
                      <a:pt x="225" y="300"/>
                    </a:cubicBezTo>
                    <a:cubicBezTo>
                      <a:pt x="225" y="310"/>
                      <a:pt x="225" y="310"/>
                      <a:pt x="225" y="310"/>
                    </a:cubicBezTo>
                    <a:cubicBezTo>
                      <a:pt x="147" y="310"/>
                      <a:pt x="147" y="310"/>
                      <a:pt x="147" y="31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295"/>
                      <a:pt x="143" y="290"/>
                      <a:pt x="137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4" y="13"/>
                      <a:pt x="103" y="8"/>
                      <a:pt x="9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4" y="8"/>
                      <a:pt x="63" y="13"/>
                      <a:pt x="51" y="13"/>
                    </a:cubicBezTo>
                    <a:cubicBezTo>
                      <a:pt x="51" y="290"/>
                      <a:pt x="51" y="290"/>
                      <a:pt x="51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5" y="290"/>
                      <a:pt x="30" y="295"/>
                      <a:pt x="30" y="300"/>
                    </a:cubicBezTo>
                    <a:cubicBezTo>
                      <a:pt x="30" y="310"/>
                      <a:pt x="30" y="310"/>
                      <a:pt x="30" y="310"/>
                    </a:cubicBezTo>
                    <a:cubicBezTo>
                      <a:pt x="10" y="310"/>
                      <a:pt x="10" y="310"/>
                      <a:pt x="10" y="310"/>
                    </a:cubicBezTo>
                    <a:cubicBezTo>
                      <a:pt x="4" y="310"/>
                      <a:pt x="0" y="315"/>
                      <a:pt x="0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4" name="Freeform: Shape 56"/>
              <p:cNvSpPr>
                <a:spLocks/>
              </p:cNvSpPr>
              <p:nvPr/>
            </p:nvSpPr>
            <p:spPr bwMode="auto">
              <a:xfrm>
                <a:off x="2787650" y="5918201"/>
                <a:ext cx="2951162" cy="889000"/>
              </a:xfrm>
              <a:custGeom>
                <a:avLst/>
                <a:gdLst>
                  <a:gd name="T0" fmla="*/ 927 w 1859"/>
                  <a:gd name="T1" fmla="*/ 0 h 560"/>
                  <a:gd name="T2" fmla="*/ 0 w 1859"/>
                  <a:gd name="T3" fmla="*/ 560 h 560"/>
                  <a:gd name="T4" fmla="*/ 1859 w 1859"/>
                  <a:gd name="T5" fmla="*/ 560 h 560"/>
                  <a:gd name="T6" fmla="*/ 927 w 1859"/>
                  <a:gd name="T7" fmla="*/ 0 h 560"/>
                  <a:gd name="T8" fmla="*/ 927 w 1859"/>
                  <a:gd name="T9" fmla="*/ 181 h 560"/>
                  <a:gd name="T10" fmla="*/ 1301 w 1859"/>
                  <a:gd name="T11" fmla="*/ 405 h 560"/>
                  <a:gd name="T12" fmla="*/ 558 w 1859"/>
                  <a:gd name="T13" fmla="*/ 405 h 560"/>
                  <a:gd name="T14" fmla="*/ 927 w 1859"/>
                  <a:gd name="T15" fmla="*/ 18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9" h="560">
                    <a:moveTo>
                      <a:pt x="927" y="0"/>
                    </a:moveTo>
                    <a:lnTo>
                      <a:pt x="0" y="560"/>
                    </a:lnTo>
                    <a:lnTo>
                      <a:pt x="1859" y="560"/>
                    </a:lnTo>
                    <a:lnTo>
                      <a:pt x="927" y="0"/>
                    </a:lnTo>
                    <a:close/>
                    <a:moveTo>
                      <a:pt x="927" y="181"/>
                    </a:moveTo>
                    <a:lnTo>
                      <a:pt x="1301" y="405"/>
                    </a:lnTo>
                    <a:lnTo>
                      <a:pt x="558" y="405"/>
                    </a:lnTo>
                    <a:lnTo>
                      <a:pt x="92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01743" y="2534532"/>
            <a:ext cx="1959982" cy="2052946"/>
            <a:chOff x="2501743" y="2534532"/>
            <a:chExt cx="1959982" cy="2052946"/>
          </a:xfrm>
        </p:grpSpPr>
        <p:sp>
          <p:nvSpPr>
            <p:cNvPr id="4" name="Rectangle 32"/>
            <p:cNvSpPr>
              <a:spLocks/>
            </p:cNvSpPr>
            <p:nvPr/>
          </p:nvSpPr>
          <p:spPr bwMode="auto">
            <a:xfrm>
              <a:off x="3880495" y="3651305"/>
              <a:ext cx="4796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en-US" altLang="en-US" sz="480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印品黑体" panose="00000500000000000000" pitchFamily="2" charset="-122"/>
                </a:rPr>
                <a:t>02</a:t>
              </a:r>
            </a:p>
          </p:txBody>
        </p:sp>
        <p:sp>
          <p:nvSpPr>
            <p:cNvPr id="7" name="Freeform: Shape 36"/>
            <p:cNvSpPr>
              <a:spLocks/>
            </p:cNvSpPr>
            <p:nvPr/>
          </p:nvSpPr>
          <p:spPr bwMode="auto">
            <a:xfrm>
              <a:off x="2501743" y="2534532"/>
              <a:ext cx="1959982" cy="2052946"/>
            </a:xfrm>
            <a:custGeom>
              <a:avLst/>
              <a:gdLst>
                <a:gd name="T0" fmla="*/ 197 w 320"/>
                <a:gd name="T1" fmla="*/ 188 h 335"/>
                <a:gd name="T2" fmla="*/ 320 w 320"/>
                <a:gd name="T3" fmla="*/ 119 h 335"/>
                <a:gd name="T4" fmla="*/ 250 w 320"/>
                <a:gd name="T5" fmla="*/ 40 h 335"/>
                <a:gd name="T6" fmla="*/ 40 w 320"/>
                <a:gd name="T7" fmla="*/ 104 h 335"/>
                <a:gd name="T8" fmla="*/ 104 w 320"/>
                <a:gd name="T9" fmla="*/ 313 h 335"/>
                <a:gd name="T10" fmla="*/ 207 w 320"/>
                <a:gd name="T11" fmla="*/ 329 h 335"/>
                <a:gd name="T12" fmla="*/ 197 w 320"/>
                <a:gd name="T13" fmla="*/ 18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35">
                  <a:moveTo>
                    <a:pt x="197" y="188"/>
                  </a:moveTo>
                  <a:cubicBezTo>
                    <a:pt x="222" y="141"/>
                    <a:pt x="271" y="116"/>
                    <a:pt x="320" y="119"/>
                  </a:cubicBezTo>
                  <a:cubicBezTo>
                    <a:pt x="307" y="86"/>
                    <a:pt x="283" y="58"/>
                    <a:pt x="250" y="40"/>
                  </a:cubicBezTo>
                  <a:cubicBezTo>
                    <a:pt x="174" y="0"/>
                    <a:pt x="80" y="28"/>
                    <a:pt x="40" y="104"/>
                  </a:cubicBezTo>
                  <a:cubicBezTo>
                    <a:pt x="0" y="179"/>
                    <a:pt x="28" y="273"/>
                    <a:pt x="104" y="313"/>
                  </a:cubicBezTo>
                  <a:cubicBezTo>
                    <a:pt x="137" y="331"/>
                    <a:pt x="173" y="335"/>
                    <a:pt x="207" y="329"/>
                  </a:cubicBezTo>
                  <a:cubicBezTo>
                    <a:pt x="178" y="289"/>
                    <a:pt x="172" y="234"/>
                    <a:pt x="197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2946106" y="3119663"/>
              <a:ext cx="669726" cy="594277"/>
              <a:chOff x="2360613" y="1804989"/>
              <a:chExt cx="3452812" cy="3063876"/>
            </a:xfrm>
            <a:solidFill>
              <a:schemeClr val="bg1"/>
            </a:solidFill>
          </p:grpSpPr>
          <p:sp>
            <p:nvSpPr>
              <p:cNvPr id="35" name="Freeform: Shape 47"/>
              <p:cNvSpPr>
                <a:spLocks/>
              </p:cNvSpPr>
              <p:nvPr/>
            </p:nvSpPr>
            <p:spPr bwMode="auto">
              <a:xfrm>
                <a:off x="3487738" y="2860676"/>
                <a:ext cx="209550" cy="177800"/>
              </a:xfrm>
              <a:custGeom>
                <a:avLst/>
                <a:gdLst>
                  <a:gd name="T0" fmla="*/ 132 w 132"/>
                  <a:gd name="T1" fmla="*/ 38 h 112"/>
                  <a:gd name="T2" fmla="*/ 0 w 132"/>
                  <a:gd name="T3" fmla="*/ 112 h 112"/>
                  <a:gd name="T4" fmla="*/ 0 w 132"/>
                  <a:gd name="T5" fmla="*/ 0 h 112"/>
                  <a:gd name="T6" fmla="*/ 132 w 132"/>
                  <a:gd name="T7" fmla="*/ 0 h 112"/>
                  <a:gd name="T8" fmla="*/ 132 w 132"/>
                  <a:gd name="T9" fmla="*/ 3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2">
                    <a:moveTo>
                      <a:pt x="132" y="38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32" y="0"/>
                    </a:lnTo>
                    <a:lnTo>
                      <a:pt x="13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6" name="Freeform: Shape 48"/>
              <p:cNvSpPr>
                <a:spLocks/>
              </p:cNvSpPr>
              <p:nvPr/>
            </p:nvSpPr>
            <p:spPr bwMode="auto">
              <a:xfrm>
                <a:off x="4465638" y="2860676"/>
                <a:ext cx="209550" cy="177800"/>
              </a:xfrm>
              <a:custGeom>
                <a:avLst/>
                <a:gdLst>
                  <a:gd name="T0" fmla="*/ 0 w 132"/>
                  <a:gd name="T1" fmla="*/ 38 h 112"/>
                  <a:gd name="T2" fmla="*/ 132 w 132"/>
                  <a:gd name="T3" fmla="*/ 112 h 112"/>
                  <a:gd name="T4" fmla="*/ 132 w 132"/>
                  <a:gd name="T5" fmla="*/ 0 h 112"/>
                  <a:gd name="T6" fmla="*/ 0 w 132"/>
                  <a:gd name="T7" fmla="*/ 0 h 112"/>
                  <a:gd name="T8" fmla="*/ 0 w 132"/>
                  <a:gd name="T9" fmla="*/ 3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2">
                    <a:moveTo>
                      <a:pt x="0" y="38"/>
                    </a:moveTo>
                    <a:lnTo>
                      <a:pt x="132" y="112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7" name="Freeform: Shape 49"/>
              <p:cNvSpPr>
                <a:spLocks/>
              </p:cNvSpPr>
              <p:nvPr/>
            </p:nvSpPr>
            <p:spPr bwMode="auto">
              <a:xfrm>
                <a:off x="2360613" y="1804989"/>
                <a:ext cx="3452812" cy="3063876"/>
              </a:xfrm>
              <a:custGeom>
                <a:avLst/>
                <a:gdLst>
                  <a:gd name="T0" fmla="*/ 530 w 971"/>
                  <a:gd name="T1" fmla="*/ 480 h 862"/>
                  <a:gd name="T2" fmla="*/ 595 w 971"/>
                  <a:gd name="T3" fmla="*/ 480 h 862"/>
                  <a:gd name="T4" fmla="*/ 971 w 971"/>
                  <a:gd name="T5" fmla="*/ 596 h 862"/>
                  <a:gd name="T6" fmla="*/ 971 w 971"/>
                  <a:gd name="T7" fmla="*/ 560 h 862"/>
                  <a:gd name="T8" fmla="*/ 530 w 971"/>
                  <a:gd name="T9" fmla="*/ 308 h 862"/>
                  <a:gd name="T10" fmla="*/ 530 w 971"/>
                  <a:gd name="T11" fmla="*/ 103 h 862"/>
                  <a:gd name="T12" fmla="*/ 485 w 971"/>
                  <a:gd name="T13" fmla="*/ 0 h 862"/>
                  <a:gd name="T14" fmla="*/ 440 w 971"/>
                  <a:gd name="T15" fmla="*/ 103 h 862"/>
                  <a:gd name="T16" fmla="*/ 440 w 971"/>
                  <a:gd name="T17" fmla="*/ 309 h 862"/>
                  <a:gd name="T18" fmla="*/ 0 w 971"/>
                  <a:gd name="T19" fmla="*/ 560 h 862"/>
                  <a:gd name="T20" fmla="*/ 0 w 971"/>
                  <a:gd name="T21" fmla="*/ 596 h 862"/>
                  <a:gd name="T22" fmla="*/ 376 w 971"/>
                  <a:gd name="T23" fmla="*/ 480 h 862"/>
                  <a:gd name="T24" fmla="*/ 440 w 971"/>
                  <a:gd name="T25" fmla="*/ 480 h 862"/>
                  <a:gd name="T26" fmla="*/ 440 w 971"/>
                  <a:gd name="T27" fmla="*/ 695 h 862"/>
                  <a:gd name="T28" fmla="*/ 440 w 971"/>
                  <a:gd name="T29" fmla="*/ 700 h 862"/>
                  <a:gd name="T30" fmla="*/ 297 w 971"/>
                  <a:gd name="T31" fmla="*/ 794 h 862"/>
                  <a:gd name="T32" fmla="*/ 297 w 971"/>
                  <a:gd name="T33" fmla="*/ 822 h 862"/>
                  <a:gd name="T34" fmla="*/ 456 w 971"/>
                  <a:gd name="T35" fmla="*/ 794 h 862"/>
                  <a:gd name="T36" fmla="*/ 485 w 971"/>
                  <a:gd name="T37" fmla="*/ 862 h 862"/>
                  <a:gd name="T38" fmla="*/ 514 w 971"/>
                  <a:gd name="T39" fmla="*/ 794 h 862"/>
                  <a:gd name="T40" fmla="*/ 673 w 971"/>
                  <a:gd name="T41" fmla="*/ 822 h 862"/>
                  <a:gd name="T42" fmla="*/ 673 w 971"/>
                  <a:gd name="T43" fmla="*/ 794 h 862"/>
                  <a:gd name="T44" fmla="*/ 530 w 971"/>
                  <a:gd name="T45" fmla="*/ 700 h 862"/>
                  <a:gd name="T46" fmla="*/ 530 w 971"/>
                  <a:gd name="T47" fmla="*/ 695 h 862"/>
                  <a:gd name="T48" fmla="*/ 530 w 971"/>
                  <a:gd name="T49" fmla="*/ 480 h 862"/>
                  <a:gd name="T50" fmla="*/ 451 w 971"/>
                  <a:gd name="T51" fmla="*/ 65 h 862"/>
                  <a:gd name="T52" fmla="*/ 485 w 971"/>
                  <a:gd name="T53" fmla="*/ 35 h 862"/>
                  <a:gd name="T54" fmla="*/ 519 w 971"/>
                  <a:gd name="T55" fmla="*/ 65 h 862"/>
                  <a:gd name="T56" fmla="*/ 485 w 971"/>
                  <a:gd name="T57" fmla="*/ 52 h 862"/>
                  <a:gd name="T58" fmla="*/ 451 w 971"/>
                  <a:gd name="T59" fmla="*/ 65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1" h="862">
                    <a:moveTo>
                      <a:pt x="530" y="480"/>
                    </a:moveTo>
                    <a:cubicBezTo>
                      <a:pt x="595" y="480"/>
                      <a:pt x="595" y="480"/>
                      <a:pt x="595" y="480"/>
                    </a:cubicBezTo>
                    <a:cubicBezTo>
                      <a:pt x="971" y="596"/>
                      <a:pt x="971" y="596"/>
                      <a:pt x="971" y="596"/>
                    </a:cubicBezTo>
                    <a:cubicBezTo>
                      <a:pt x="971" y="560"/>
                      <a:pt x="971" y="560"/>
                      <a:pt x="971" y="560"/>
                    </a:cubicBezTo>
                    <a:cubicBezTo>
                      <a:pt x="530" y="308"/>
                      <a:pt x="530" y="308"/>
                      <a:pt x="530" y="308"/>
                    </a:cubicBezTo>
                    <a:cubicBezTo>
                      <a:pt x="530" y="233"/>
                      <a:pt x="530" y="148"/>
                      <a:pt x="530" y="103"/>
                    </a:cubicBezTo>
                    <a:cubicBezTo>
                      <a:pt x="530" y="11"/>
                      <a:pt x="485" y="0"/>
                      <a:pt x="485" y="0"/>
                    </a:cubicBezTo>
                    <a:cubicBezTo>
                      <a:pt x="485" y="0"/>
                      <a:pt x="440" y="11"/>
                      <a:pt x="440" y="103"/>
                    </a:cubicBezTo>
                    <a:cubicBezTo>
                      <a:pt x="440" y="148"/>
                      <a:pt x="440" y="234"/>
                      <a:pt x="440" y="309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376" y="480"/>
                      <a:pt x="376" y="480"/>
                      <a:pt x="376" y="480"/>
                    </a:cubicBezTo>
                    <a:cubicBezTo>
                      <a:pt x="440" y="480"/>
                      <a:pt x="440" y="480"/>
                      <a:pt x="440" y="480"/>
                    </a:cubicBezTo>
                    <a:cubicBezTo>
                      <a:pt x="440" y="557"/>
                      <a:pt x="440" y="648"/>
                      <a:pt x="440" y="695"/>
                    </a:cubicBezTo>
                    <a:cubicBezTo>
                      <a:pt x="440" y="696"/>
                      <a:pt x="440" y="698"/>
                      <a:pt x="440" y="700"/>
                    </a:cubicBezTo>
                    <a:cubicBezTo>
                      <a:pt x="297" y="794"/>
                      <a:pt x="297" y="794"/>
                      <a:pt x="297" y="794"/>
                    </a:cubicBezTo>
                    <a:cubicBezTo>
                      <a:pt x="297" y="822"/>
                      <a:pt x="297" y="822"/>
                      <a:pt x="297" y="822"/>
                    </a:cubicBezTo>
                    <a:cubicBezTo>
                      <a:pt x="456" y="794"/>
                      <a:pt x="456" y="794"/>
                      <a:pt x="456" y="794"/>
                    </a:cubicBezTo>
                    <a:cubicBezTo>
                      <a:pt x="469" y="835"/>
                      <a:pt x="485" y="862"/>
                      <a:pt x="485" y="862"/>
                    </a:cubicBezTo>
                    <a:cubicBezTo>
                      <a:pt x="485" y="862"/>
                      <a:pt x="501" y="835"/>
                      <a:pt x="514" y="794"/>
                    </a:cubicBezTo>
                    <a:cubicBezTo>
                      <a:pt x="673" y="822"/>
                      <a:pt x="673" y="822"/>
                      <a:pt x="673" y="822"/>
                    </a:cubicBezTo>
                    <a:cubicBezTo>
                      <a:pt x="673" y="794"/>
                      <a:pt x="673" y="794"/>
                      <a:pt x="673" y="794"/>
                    </a:cubicBezTo>
                    <a:cubicBezTo>
                      <a:pt x="530" y="700"/>
                      <a:pt x="530" y="700"/>
                      <a:pt x="530" y="700"/>
                    </a:cubicBezTo>
                    <a:cubicBezTo>
                      <a:pt x="530" y="698"/>
                      <a:pt x="530" y="696"/>
                      <a:pt x="530" y="695"/>
                    </a:cubicBezTo>
                    <a:cubicBezTo>
                      <a:pt x="530" y="648"/>
                      <a:pt x="530" y="557"/>
                      <a:pt x="530" y="480"/>
                    </a:cubicBezTo>
                    <a:close/>
                    <a:moveTo>
                      <a:pt x="451" y="65"/>
                    </a:moveTo>
                    <a:cubicBezTo>
                      <a:pt x="455" y="50"/>
                      <a:pt x="469" y="35"/>
                      <a:pt x="485" y="35"/>
                    </a:cubicBezTo>
                    <a:cubicBezTo>
                      <a:pt x="501" y="35"/>
                      <a:pt x="515" y="50"/>
                      <a:pt x="519" y="65"/>
                    </a:cubicBezTo>
                    <a:cubicBezTo>
                      <a:pt x="512" y="54"/>
                      <a:pt x="499" y="52"/>
                      <a:pt x="485" y="52"/>
                    </a:cubicBezTo>
                    <a:cubicBezTo>
                      <a:pt x="471" y="52"/>
                      <a:pt x="458" y="54"/>
                      <a:pt x="451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4" name="Group 62"/>
          <p:cNvGrpSpPr/>
          <p:nvPr/>
        </p:nvGrpSpPr>
        <p:grpSpPr>
          <a:xfrm>
            <a:off x="5085884" y="3228716"/>
            <a:ext cx="3322574" cy="468262"/>
            <a:chOff x="6792409" y="3279102"/>
            <a:chExt cx="4430099" cy="624349"/>
          </a:xfrm>
        </p:grpSpPr>
        <p:grpSp>
          <p:nvGrpSpPr>
            <p:cNvPr id="29" name="Group 75"/>
            <p:cNvGrpSpPr/>
            <p:nvPr/>
          </p:nvGrpSpPr>
          <p:grpSpPr>
            <a:xfrm>
              <a:off x="6792409" y="3279102"/>
              <a:ext cx="624349" cy="624349"/>
              <a:chOff x="2876776" y="4765908"/>
              <a:chExt cx="687003" cy="687003"/>
            </a:xfrm>
          </p:grpSpPr>
          <p:sp>
            <p:nvSpPr>
              <p:cNvPr id="33" name="Diamond 79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4" name="TextBox 80"/>
              <p:cNvSpPr txBox="1"/>
              <p:nvPr/>
            </p:nvSpPr>
            <p:spPr>
              <a:xfrm>
                <a:off x="3013726" y="4878576"/>
                <a:ext cx="413098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</a:rPr>
                  <a:t>03</a:t>
                </a:r>
              </a:p>
            </p:txBody>
          </p:sp>
        </p:grpSp>
        <p:grpSp>
          <p:nvGrpSpPr>
            <p:cNvPr id="30" name="Group 76"/>
            <p:cNvGrpSpPr/>
            <p:nvPr/>
          </p:nvGrpSpPr>
          <p:grpSpPr>
            <a:xfrm>
              <a:off x="7259934" y="3309660"/>
              <a:ext cx="3962574" cy="563232"/>
              <a:chOff x="6444107" y="1469392"/>
              <a:chExt cx="4232109" cy="563232"/>
            </a:xfrm>
          </p:grpSpPr>
          <p:sp>
            <p:nvSpPr>
              <p:cNvPr id="31" name="TextBox 7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Title text presets</a:t>
                </a:r>
              </a:p>
            </p:txBody>
          </p:sp>
          <p:sp>
            <p:nvSpPr>
              <p:cNvPr id="32" name="TextBox 78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15" name="Group 81"/>
          <p:cNvGrpSpPr/>
          <p:nvPr/>
        </p:nvGrpSpPr>
        <p:grpSpPr>
          <a:xfrm>
            <a:off x="5085884" y="2569784"/>
            <a:ext cx="3322574" cy="468262"/>
            <a:chOff x="6792409" y="2454279"/>
            <a:chExt cx="4430099" cy="624349"/>
          </a:xfrm>
        </p:grpSpPr>
        <p:grpSp>
          <p:nvGrpSpPr>
            <p:cNvPr id="23" name="Group 82"/>
            <p:cNvGrpSpPr/>
            <p:nvPr/>
          </p:nvGrpSpPr>
          <p:grpSpPr>
            <a:xfrm>
              <a:off x="6792409" y="2454279"/>
              <a:ext cx="624349" cy="624349"/>
              <a:chOff x="2876776" y="4765908"/>
              <a:chExt cx="687003" cy="687003"/>
            </a:xfrm>
          </p:grpSpPr>
          <p:sp>
            <p:nvSpPr>
              <p:cNvPr id="27" name="Diamond 86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8" name="TextBox 87"/>
              <p:cNvSpPr txBox="1"/>
              <p:nvPr/>
            </p:nvSpPr>
            <p:spPr>
              <a:xfrm>
                <a:off x="3016372" y="4878576"/>
                <a:ext cx="407805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</a:rPr>
                  <a:t>02</a:t>
                </a:r>
              </a:p>
            </p:txBody>
          </p:sp>
        </p:grpSp>
        <p:grpSp>
          <p:nvGrpSpPr>
            <p:cNvPr id="24" name="Group 83"/>
            <p:cNvGrpSpPr/>
            <p:nvPr/>
          </p:nvGrpSpPr>
          <p:grpSpPr>
            <a:xfrm>
              <a:off x="7259934" y="2484837"/>
              <a:ext cx="3962574" cy="563232"/>
              <a:chOff x="6444107" y="1469392"/>
              <a:chExt cx="4232109" cy="563232"/>
            </a:xfrm>
          </p:grpSpPr>
          <p:sp>
            <p:nvSpPr>
              <p:cNvPr id="25" name="TextBox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Title text presets</a:t>
                </a:r>
              </a:p>
            </p:txBody>
          </p:sp>
          <p:sp>
            <p:nvSpPr>
              <p:cNvPr id="26" name="TextBox 85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16" name="Group 88"/>
          <p:cNvGrpSpPr/>
          <p:nvPr/>
        </p:nvGrpSpPr>
        <p:grpSpPr>
          <a:xfrm>
            <a:off x="5085885" y="1910852"/>
            <a:ext cx="3322573" cy="468262"/>
            <a:chOff x="6792411" y="1649954"/>
            <a:chExt cx="4430097" cy="624349"/>
          </a:xfrm>
        </p:grpSpPr>
        <p:grpSp>
          <p:nvGrpSpPr>
            <p:cNvPr id="17" name="Group 89"/>
            <p:cNvGrpSpPr/>
            <p:nvPr/>
          </p:nvGrpSpPr>
          <p:grpSpPr>
            <a:xfrm>
              <a:off x="6792411" y="1649954"/>
              <a:ext cx="624349" cy="624349"/>
              <a:chOff x="2876776" y="4765908"/>
              <a:chExt cx="687003" cy="687003"/>
            </a:xfrm>
          </p:grpSpPr>
          <p:sp>
            <p:nvSpPr>
              <p:cNvPr id="21" name="Diamond 93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rgbClr val="768E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rgbClr val="768EA9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TextBox 94"/>
              <p:cNvSpPr txBox="1"/>
              <p:nvPr/>
            </p:nvSpPr>
            <p:spPr>
              <a:xfrm>
                <a:off x="3027838" y="4878576"/>
                <a:ext cx="384876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</a:rPr>
                  <a:t>01</a:t>
                </a:r>
              </a:p>
            </p:txBody>
          </p:sp>
        </p:grpSp>
        <p:grpSp>
          <p:nvGrpSpPr>
            <p:cNvPr id="18" name="Group 90"/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19" name="TextBox 9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768EA9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Title text presets</a:t>
                </a:r>
              </a:p>
            </p:txBody>
          </p:sp>
          <p:sp>
            <p:nvSpPr>
              <p:cNvPr id="20" name="TextBox 92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This section is displayed as a text layout place (theme font is recommended)</a:t>
                </a:r>
              </a:p>
            </p:txBody>
          </p:sp>
        </p:grpSp>
      </p:grpSp>
      <p:sp>
        <p:nvSpPr>
          <p:cNvPr id="53" name="Title 1"/>
          <p:cNvSpPr txBox="1">
            <a:spLocks/>
          </p:cNvSpPr>
          <p:nvPr/>
        </p:nvSpPr>
        <p:spPr>
          <a:xfrm>
            <a:off x="857880" y="200199"/>
            <a:ext cx="263853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4"/>
          <p:cNvSpPr>
            <a:spLocks/>
          </p:cNvSpPr>
          <p:nvPr/>
        </p:nvSpPr>
        <p:spPr bwMode="auto">
          <a:xfrm>
            <a:off x="2586524" y="3842045"/>
            <a:ext cx="3240250" cy="1063153"/>
          </a:xfrm>
          <a:custGeom>
            <a:avLst/>
            <a:gdLst>
              <a:gd name="T0" fmla="*/ 0 w 448"/>
              <a:gd name="T1" fmla="*/ 143 h 147"/>
              <a:gd name="T2" fmla="*/ 448 w 448"/>
              <a:gd name="T3" fmla="*/ 147 h 147"/>
              <a:gd name="T4" fmla="*/ 0 w 448"/>
              <a:gd name="T5" fmla="*/ 14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147">
                <a:moveTo>
                  <a:pt x="0" y="143"/>
                </a:moveTo>
                <a:cubicBezTo>
                  <a:pt x="0" y="143"/>
                  <a:pt x="215" y="56"/>
                  <a:pt x="448" y="147"/>
                </a:cubicBezTo>
                <a:cubicBezTo>
                  <a:pt x="448" y="147"/>
                  <a:pt x="269" y="0"/>
                  <a:pt x="0" y="143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6" name="Freeform: Shape 5"/>
          <p:cNvSpPr>
            <a:spLocks/>
          </p:cNvSpPr>
          <p:nvPr/>
        </p:nvSpPr>
        <p:spPr bwMode="auto">
          <a:xfrm>
            <a:off x="3751259" y="2713095"/>
            <a:ext cx="1395605" cy="2003945"/>
          </a:xfrm>
          <a:custGeom>
            <a:avLst/>
            <a:gdLst>
              <a:gd name="T0" fmla="*/ 149 w 193"/>
              <a:gd name="T1" fmla="*/ 248 h 277"/>
              <a:gd name="T2" fmla="*/ 193 w 193"/>
              <a:gd name="T3" fmla="*/ 49 h 277"/>
              <a:gd name="T4" fmla="*/ 124 w 193"/>
              <a:gd name="T5" fmla="*/ 90 h 277"/>
              <a:gd name="T6" fmla="*/ 24 w 193"/>
              <a:gd name="T7" fmla="*/ 0 h 277"/>
              <a:gd name="T8" fmla="*/ 74 w 193"/>
              <a:gd name="T9" fmla="*/ 133 h 277"/>
              <a:gd name="T10" fmla="*/ 0 w 193"/>
              <a:gd name="T11" fmla="*/ 260 h 277"/>
              <a:gd name="T12" fmla="*/ 56 w 193"/>
              <a:gd name="T13" fmla="*/ 234 h 277"/>
              <a:gd name="T14" fmla="*/ 95 w 193"/>
              <a:gd name="T15" fmla="*/ 188 h 277"/>
              <a:gd name="T16" fmla="*/ 139 w 193"/>
              <a:gd name="T17" fmla="*/ 256 h 277"/>
              <a:gd name="T18" fmla="*/ 149 w 193"/>
              <a:gd name="T19" fmla="*/ 24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3" h="277">
                <a:moveTo>
                  <a:pt x="149" y="248"/>
                </a:moveTo>
                <a:cubicBezTo>
                  <a:pt x="149" y="248"/>
                  <a:pt x="84" y="120"/>
                  <a:pt x="193" y="49"/>
                </a:cubicBezTo>
                <a:cubicBezTo>
                  <a:pt x="193" y="49"/>
                  <a:pt x="165" y="46"/>
                  <a:pt x="124" y="90"/>
                </a:cubicBezTo>
                <a:cubicBezTo>
                  <a:pt x="82" y="135"/>
                  <a:pt x="76" y="29"/>
                  <a:pt x="24" y="0"/>
                </a:cubicBezTo>
                <a:cubicBezTo>
                  <a:pt x="24" y="0"/>
                  <a:pt x="67" y="67"/>
                  <a:pt x="74" y="133"/>
                </a:cubicBezTo>
                <a:cubicBezTo>
                  <a:pt x="82" y="199"/>
                  <a:pt x="0" y="260"/>
                  <a:pt x="0" y="260"/>
                </a:cubicBezTo>
                <a:cubicBezTo>
                  <a:pt x="0" y="260"/>
                  <a:pt x="30" y="261"/>
                  <a:pt x="56" y="234"/>
                </a:cubicBezTo>
                <a:cubicBezTo>
                  <a:pt x="81" y="207"/>
                  <a:pt x="84" y="184"/>
                  <a:pt x="95" y="188"/>
                </a:cubicBezTo>
                <a:cubicBezTo>
                  <a:pt x="106" y="193"/>
                  <a:pt x="119" y="245"/>
                  <a:pt x="139" y="256"/>
                </a:cubicBezTo>
                <a:cubicBezTo>
                  <a:pt x="160" y="267"/>
                  <a:pt x="166" y="277"/>
                  <a:pt x="149" y="248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7" name="Freeform: Shape 6"/>
          <p:cNvSpPr>
            <a:spLocks/>
          </p:cNvSpPr>
          <p:nvPr/>
        </p:nvSpPr>
        <p:spPr bwMode="auto">
          <a:xfrm>
            <a:off x="5234594" y="2228269"/>
            <a:ext cx="1055072" cy="832284"/>
          </a:xfrm>
          <a:custGeom>
            <a:avLst/>
            <a:gdLst>
              <a:gd name="T0" fmla="*/ 0 w 146"/>
              <a:gd name="T1" fmla="*/ 114 h 115"/>
              <a:gd name="T2" fmla="*/ 146 w 146"/>
              <a:gd name="T3" fmla="*/ 18 h 115"/>
              <a:gd name="T4" fmla="*/ 0 w 146"/>
              <a:gd name="T5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" h="115">
                <a:moveTo>
                  <a:pt x="0" y="114"/>
                </a:moveTo>
                <a:cubicBezTo>
                  <a:pt x="0" y="114"/>
                  <a:pt x="31" y="0"/>
                  <a:pt x="146" y="18"/>
                </a:cubicBezTo>
                <a:cubicBezTo>
                  <a:pt x="146" y="18"/>
                  <a:pt x="126" y="115"/>
                  <a:pt x="0" y="1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8" name="Freeform: Shape 7"/>
          <p:cNvSpPr>
            <a:spLocks/>
          </p:cNvSpPr>
          <p:nvPr/>
        </p:nvSpPr>
        <p:spPr bwMode="auto">
          <a:xfrm>
            <a:off x="4792480" y="2155545"/>
            <a:ext cx="716849" cy="825358"/>
          </a:xfrm>
          <a:custGeom>
            <a:avLst/>
            <a:gdLst>
              <a:gd name="T0" fmla="*/ 48 w 99"/>
              <a:gd name="T1" fmla="*/ 114 h 114"/>
              <a:gd name="T2" fmla="*/ 56 w 99"/>
              <a:gd name="T3" fmla="*/ 0 h 114"/>
              <a:gd name="T4" fmla="*/ 48 w 99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114">
                <a:moveTo>
                  <a:pt x="48" y="114"/>
                </a:moveTo>
                <a:cubicBezTo>
                  <a:pt x="48" y="114"/>
                  <a:pt x="0" y="53"/>
                  <a:pt x="56" y="0"/>
                </a:cubicBezTo>
                <a:cubicBezTo>
                  <a:pt x="56" y="0"/>
                  <a:pt x="99" y="49"/>
                  <a:pt x="48" y="1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29" name="Freeform: Shape 8"/>
          <p:cNvSpPr>
            <a:spLocks/>
          </p:cNvSpPr>
          <p:nvPr/>
        </p:nvSpPr>
        <p:spPr bwMode="auto">
          <a:xfrm>
            <a:off x="5255372" y="1670720"/>
            <a:ext cx="687990" cy="767640"/>
          </a:xfrm>
          <a:custGeom>
            <a:avLst/>
            <a:gdLst>
              <a:gd name="T0" fmla="*/ 26 w 95"/>
              <a:gd name="T1" fmla="*/ 106 h 106"/>
              <a:gd name="T2" fmla="*/ 70 w 95"/>
              <a:gd name="T3" fmla="*/ 0 h 106"/>
              <a:gd name="T4" fmla="*/ 26 w 95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" h="106">
                <a:moveTo>
                  <a:pt x="26" y="106"/>
                </a:moveTo>
                <a:cubicBezTo>
                  <a:pt x="26" y="106"/>
                  <a:pt x="0" y="33"/>
                  <a:pt x="70" y="0"/>
                </a:cubicBezTo>
                <a:cubicBezTo>
                  <a:pt x="70" y="0"/>
                  <a:pt x="95" y="60"/>
                  <a:pt x="26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0" name="Freeform: Shape 9"/>
          <p:cNvSpPr>
            <a:spLocks/>
          </p:cNvSpPr>
          <p:nvPr/>
        </p:nvSpPr>
        <p:spPr bwMode="auto">
          <a:xfrm>
            <a:off x="3598886" y="1200901"/>
            <a:ext cx="701843" cy="832284"/>
          </a:xfrm>
          <a:custGeom>
            <a:avLst/>
            <a:gdLst>
              <a:gd name="T0" fmla="*/ 57 w 97"/>
              <a:gd name="T1" fmla="*/ 115 h 115"/>
              <a:gd name="T2" fmla="*/ 47 w 97"/>
              <a:gd name="T3" fmla="*/ 0 h 115"/>
              <a:gd name="T4" fmla="*/ 57 w 97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115">
                <a:moveTo>
                  <a:pt x="57" y="115"/>
                </a:moveTo>
                <a:cubicBezTo>
                  <a:pt x="57" y="115"/>
                  <a:pt x="0" y="61"/>
                  <a:pt x="47" y="0"/>
                </a:cubicBezTo>
                <a:cubicBezTo>
                  <a:pt x="47" y="0"/>
                  <a:pt x="97" y="43"/>
                  <a:pt x="57" y="1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1" name="Freeform: Shape 10"/>
          <p:cNvSpPr>
            <a:spLocks/>
          </p:cNvSpPr>
          <p:nvPr/>
        </p:nvSpPr>
        <p:spPr bwMode="auto">
          <a:xfrm>
            <a:off x="2781609" y="2133613"/>
            <a:ext cx="579482" cy="514838"/>
          </a:xfrm>
          <a:custGeom>
            <a:avLst/>
            <a:gdLst>
              <a:gd name="T0" fmla="*/ 80 w 80"/>
              <a:gd name="T1" fmla="*/ 51 h 71"/>
              <a:gd name="T2" fmla="*/ 0 w 80"/>
              <a:gd name="T3" fmla="*/ 20 h 71"/>
              <a:gd name="T4" fmla="*/ 80 w 80"/>
              <a:gd name="T5" fmla="*/ 5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" h="71">
                <a:moveTo>
                  <a:pt x="80" y="51"/>
                </a:moveTo>
                <a:cubicBezTo>
                  <a:pt x="80" y="51"/>
                  <a:pt x="25" y="71"/>
                  <a:pt x="0" y="20"/>
                </a:cubicBezTo>
                <a:cubicBezTo>
                  <a:pt x="0" y="20"/>
                  <a:pt x="45" y="0"/>
                  <a:pt x="80" y="51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2" name="Freeform: Shape 11"/>
          <p:cNvSpPr>
            <a:spLocks/>
          </p:cNvSpPr>
          <p:nvPr/>
        </p:nvSpPr>
        <p:spPr bwMode="auto">
          <a:xfrm>
            <a:off x="5790989" y="2958970"/>
            <a:ext cx="766486" cy="687990"/>
          </a:xfrm>
          <a:custGeom>
            <a:avLst/>
            <a:gdLst>
              <a:gd name="T0" fmla="*/ 106 w 106"/>
              <a:gd name="T1" fmla="*/ 70 h 95"/>
              <a:gd name="T2" fmla="*/ 0 w 106"/>
              <a:gd name="T3" fmla="*/ 24 h 95"/>
              <a:gd name="T4" fmla="*/ 106 w 106"/>
              <a:gd name="T5" fmla="*/ 7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95">
                <a:moveTo>
                  <a:pt x="106" y="70"/>
                </a:moveTo>
                <a:cubicBezTo>
                  <a:pt x="106" y="70"/>
                  <a:pt x="32" y="95"/>
                  <a:pt x="0" y="24"/>
                </a:cubicBezTo>
                <a:cubicBezTo>
                  <a:pt x="0" y="24"/>
                  <a:pt x="61" y="0"/>
                  <a:pt x="10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3" name="Freeform: Shape 12"/>
          <p:cNvSpPr>
            <a:spLocks/>
          </p:cNvSpPr>
          <p:nvPr/>
        </p:nvSpPr>
        <p:spPr bwMode="auto">
          <a:xfrm>
            <a:off x="4249937" y="2460293"/>
            <a:ext cx="745708" cy="868068"/>
          </a:xfrm>
          <a:custGeom>
            <a:avLst/>
            <a:gdLst>
              <a:gd name="T0" fmla="*/ 38 w 103"/>
              <a:gd name="T1" fmla="*/ 120 h 120"/>
              <a:gd name="T2" fmla="*/ 68 w 103"/>
              <a:gd name="T3" fmla="*/ 0 h 120"/>
              <a:gd name="T4" fmla="*/ 38 w 103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" h="120">
                <a:moveTo>
                  <a:pt x="38" y="120"/>
                </a:moveTo>
                <a:cubicBezTo>
                  <a:pt x="38" y="120"/>
                  <a:pt x="0" y="40"/>
                  <a:pt x="68" y="0"/>
                </a:cubicBezTo>
                <a:cubicBezTo>
                  <a:pt x="68" y="0"/>
                  <a:pt x="103" y="66"/>
                  <a:pt x="38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4" name="Freeform: Shape 13"/>
          <p:cNvSpPr>
            <a:spLocks/>
          </p:cNvSpPr>
          <p:nvPr/>
        </p:nvSpPr>
        <p:spPr bwMode="auto">
          <a:xfrm>
            <a:off x="5212662" y="3045546"/>
            <a:ext cx="730701" cy="666058"/>
          </a:xfrm>
          <a:custGeom>
            <a:avLst/>
            <a:gdLst>
              <a:gd name="T0" fmla="*/ 101 w 101"/>
              <a:gd name="T1" fmla="*/ 74 h 92"/>
              <a:gd name="T2" fmla="*/ 0 w 101"/>
              <a:gd name="T3" fmla="*/ 19 h 92"/>
              <a:gd name="T4" fmla="*/ 101 w 101"/>
              <a:gd name="T5" fmla="*/ 7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" h="92">
                <a:moveTo>
                  <a:pt x="101" y="74"/>
                </a:moveTo>
                <a:cubicBezTo>
                  <a:pt x="101" y="74"/>
                  <a:pt x="25" y="92"/>
                  <a:pt x="0" y="19"/>
                </a:cubicBezTo>
                <a:cubicBezTo>
                  <a:pt x="0" y="19"/>
                  <a:pt x="63" y="0"/>
                  <a:pt x="101" y="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5" name="Freeform: Shape 14"/>
          <p:cNvSpPr>
            <a:spLocks/>
          </p:cNvSpPr>
          <p:nvPr/>
        </p:nvSpPr>
        <p:spPr bwMode="auto">
          <a:xfrm>
            <a:off x="3129067" y="1648787"/>
            <a:ext cx="846136" cy="1071233"/>
          </a:xfrm>
          <a:custGeom>
            <a:avLst/>
            <a:gdLst>
              <a:gd name="T0" fmla="*/ 113 w 117"/>
              <a:gd name="T1" fmla="*/ 148 h 148"/>
              <a:gd name="T2" fmla="*/ 19 w 117"/>
              <a:gd name="T3" fmla="*/ 0 h 148"/>
              <a:gd name="T4" fmla="*/ 113 w 117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" h="148">
                <a:moveTo>
                  <a:pt x="113" y="148"/>
                </a:moveTo>
                <a:cubicBezTo>
                  <a:pt x="113" y="148"/>
                  <a:pt x="0" y="116"/>
                  <a:pt x="19" y="0"/>
                </a:cubicBezTo>
                <a:cubicBezTo>
                  <a:pt x="19" y="0"/>
                  <a:pt x="117" y="22"/>
                  <a:pt x="113" y="148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6" name="Freeform: Shape 15"/>
          <p:cNvSpPr>
            <a:spLocks/>
          </p:cNvSpPr>
          <p:nvPr/>
        </p:nvSpPr>
        <p:spPr bwMode="auto">
          <a:xfrm>
            <a:off x="3078275" y="2438360"/>
            <a:ext cx="832284" cy="715695"/>
          </a:xfrm>
          <a:custGeom>
            <a:avLst/>
            <a:gdLst>
              <a:gd name="T0" fmla="*/ 115 w 115"/>
              <a:gd name="T1" fmla="*/ 51 h 99"/>
              <a:gd name="T2" fmla="*/ 0 w 115"/>
              <a:gd name="T3" fmla="*/ 43 h 99"/>
              <a:gd name="T4" fmla="*/ 115 w 115"/>
              <a:gd name="T5" fmla="*/ 5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99">
                <a:moveTo>
                  <a:pt x="115" y="51"/>
                </a:moveTo>
                <a:cubicBezTo>
                  <a:pt x="115" y="51"/>
                  <a:pt x="53" y="99"/>
                  <a:pt x="0" y="43"/>
                </a:cubicBezTo>
                <a:cubicBezTo>
                  <a:pt x="0" y="43"/>
                  <a:pt x="50" y="0"/>
                  <a:pt x="115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37" name="Freeform: Shape 16"/>
          <p:cNvSpPr>
            <a:spLocks/>
          </p:cNvSpPr>
          <p:nvPr/>
        </p:nvSpPr>
        <p:spPr bwMode="auto">
          <a:xfrm>
            <a:off x="3881700" y="1634935"/>
            <a:ext cx="1005436" cy="1113944"/>
          </a:xfrm>
          <a:custGeom>
            <a:avLst/>
            <a:gdLst>
              <a:gd name="T0" fmla="*/ 113 w 139"/>
              <a:gd name="T1" fmla="*/ 0 h 154"/>
              <a:gd name="T2" fmla="*/ 28 w 139"/>
              <a:gd name="T3" fmla="*/ 154 h 154"/>
              <a:gd name="T4" fmla="*/ 113 w 139"/>
              <a:gd name="T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" h="154">
                <a:moveTo>
                  <a:pt x="113" y="0"/>
                </a:moveTo>
                <a:cubicBezTo>
                  <a:pt x="113" y="0"/>
                  <a:pt x="139" y="116"/>
                  <a:pt x="28" y="154"/>
                </a:cubicBezTo>
                <a:cubicBezTo>
                  <a:pt x="28" y="154"/>
                  <a:pt x="0" y="57"/>
                  <a:pt x="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616376" y="1239513"/>
            <a:ext cx="2273741" cy="2891142"/>
            <a:chOff x="821835" y="1652683"/>
            <a:chExt cx="3031655" cy="3854855"/>
          </a:xfrm>
        </p:grpSpPr>
        <p:sp>
          <p:nvSpPr>
            <p:cNvPr id="16" name="Rectangle: Rounded Corners 17"/>
            <p:cNvSpPr/>
            <p:nvPr/>
          </p:nvSpPr>
          <p:spPr>
            <a:xfrm>
              <a:off x="821835" y="1688415"/>
              <a:ext cx="721040" cy="721040"/>
            </a:xfrm>
            <a:prstGeom prst="roundRect">
              <a:avLst/>
            </a:prstGeom>
            <a:solidFill>
              <a:srgbClr val="768EA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01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1542875" y="1652683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1542875" y="1856072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9" name="Rectangle: Rounded Corners 20"/>
            <p:cNvSpPr/>
            <p:nvPr/>
          </p:nvSpPr>
          <p:spPr>
            <a:xfrm>
              <a:off x="821835" y="3238559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03</a:t>
              </a: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1542875" y="320282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542875" y="340621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22" name="Rectangle: Rounded Corners 23"/>
            <p:cNvSpPr/>
            <p:nvPr/>
          </p:nvSpPr>
          <p:spPr>
            <a:xfrm>
              <a:off x="821835" y="4786498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05</a:t>
              </a: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1542875" y="4750766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1542875" y="4954155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289666" y="1239513"/>
            <a:ext cx="2255886" cy="2891142"/>
            <a:chOff x="8386221" y="1652683"/>
            <a:chExt cx="3007848" cy="3854855"/>
          </a:xfrm>
        </p:grpSpPr>
        <p:sp>
          <p:nvSpPr>
            <p:cNvPr id="7" name="Rectangle: Rounded Corners 26"/>
            <p:cNvSpPr/>
            <p:nvPr/>
          </p:nvSpPr>
          <p:spPr>
            <a:xfrm flipH="1">
              <a:off x="10673029" y="1688415"/>
              <a:ext cx="721040" cy="72104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02</a:t>
              </a:r>
            </a:p>
          </p:txBody>
        </p:sp>
        <p:sp>
          <p:nvSpPr>
            <p:cNvPr id="8" name="TextBox 27"/>
            <p:cNvSpPr txBox="1"/>
            <p:nvPr/>
          </p:nvSpPr>
          <p:spPr>
            <a:xfrm flipH="1">
              <a:off x="8596370" y="1652683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9" name="TextBox 28"/>
            <p:cNvSpPr txBox="1"/>
            <p:nvPr/>
          </p:nvSpPr>
          <p:spPr>
            <a:xfrm flipH="1">
              <a:off x="8386221" y="1856072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0" name="Rectangle: Rounded Corners 29"/>
            <p:cNvSpPr/>
            <p:nvPr/>
          </p:nvSpPr>
          <p:spPr>
            <a:xfrm flipH="1">
              <a:off x="10673029" y="3238559"/>
              <a:ext cx="721040" cy="721040"/>
            </a:xfrm>
            <a:prstGeom prst="round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04</a:t>
              </a:r>
            </a:p>
          </p:txBody>
        </p:sp>
        <p:sp>
          <p:nvSpPr>
            <p:cNvPr id="11" name="TextBox 30"/>
            <p:cNvSpPr txBox="1"/>
            <p:nvPr/>
          </p:nvSpPr>
          <p:spPr>
            <a:xfrm flipH="1">
              <a:off x="8503195" y="3202827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 flipH="1">
              <a:off x="8386221" y="340621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  <p:sp>
          <p:nvSpPr>
            <p:cNvPr id="13" name="Rectangle: Rounded Corners 32"/>
            <p:cNvSpPr/>
            <p:nvPr/>
          </p:nvSpPr>
          <p:spPr>
            <a:xfrm flipH="1">
              <a:off x="10673029" y="4786498"/>
              <a:ext cx="721040" cy="721040"/>
            </a:xfrm>
            <a:prstGeom prst="roundRect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latin typeface="印品黑体" panose="00000500000000000000" pitchFamily="2" charset="-122"/>
                </a:rPr>
                <a:t>06</a:t>
              </a:r>
            </a:p>
          </p:txBody>
        </p:sp>
        <p:sp>
          <p:nvSpPr>
            <p:cNvPr id="14" name="TextBox 33"/>
            <p:cNvSpPr txBox="1"/>
            <p:nvPr/>
          </p:nvSpPr>
          <p:spPr>
            <a:xfrm flipH="1">
              <a:off x="8596370" y="4750766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6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15" name="TextBox 34"/>
            <p:cNvSpPr txBox="1"/>
            <p:nvPr/>
          </p:nvSpPr>
          <p:spPr>
            <a:xfrm flipH="1">
              <a:off x="8386221" y="4954155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(Theme font is recommended)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857880" y="200199"/>
            <a:ext cx="27410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3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 rot="1789234">
            <a:off x="2952935" y="1631111"/>
            <a:ext cx="2976852" cy="2450968"/>
            <a:chOff x="4777672" y="1410621"/>
            <a:chExt cx="2976852" cy="2450968"/>
          </a:xfrm>
        </p:grpSpPr>
        <p:sp>
          <p:nvSpPr>
            <p:cNvPr id="4" name="Freeform: Shape 6"/>
            <p:cNvSpPr/>
            <p:nvPr/>
          </p:nvSpPr>
          <p:spPr>
            <a:xfrm rot="19800000">
              <a:off x="6685726" y="1410621"/>
              <a:ext cx="449580" cy="912863"/>
            </a:xfrm>
            <a:custGeom>
              <a:avLst/>
              <a:gdLst>
                <a:gd name="connsiteX0" fmla="*/ 0 w 899160"/>
                <a:gd name="connsiteY0" fmla="*/ 0 h 1825727"/>
                <a:gd name="connsiteX1" fmla="*/ 169043 w 899160"/>
                <a:gd name="connsiteY1" fmla="*/ 17041 h 1825727"/>
                <a:gd name="connsiteX2" fmla="*/ 899160 w 899160"/>
                <a:gd name="connsiteY2" fmla="*/ 912863 h 1825727"/>
                <a:gd name="connsiteX3" fmla="*/ 169043 w 899160"/>
                <a:gd name="connsiteY3" fmla="*/ 1808686 h 1825727"/>
                <a:gd name="connsiteX4" fmla="*/ 0 w 899160"/>
                <a:gd name="connsiteY4" fmla="*/ 1825727 h 1825727"/>
                <a:gd name="connsiteX5" fmla="*/ 0 w 899160"/>
                <a:gd name="connsiteY5" fmla="*/ 1368527 h 1825727"/>
                <a:gd name="connsiteX6" fmla="*/ 76902 w 899160"/>
                <a:gd name="connsiteY6" fmla="*/ 1360775 h 1825727"/>
                <a:gd name="connsiteX7" fmla="*/ 441960 w 899160"/>
                <a:gd name="connsiteY7" fmla="*/ 912863 h 1825727"/>
                <a:gd name="connsiteX8" fmla="*/ 76902 w 899160"/>
                <a:gd name="connsiteY8" fmla="*/ 464952 h 1825727"/>
                <a:gd name="connsiteX9" fmla="*/ 0 w 899160"/>
                <a:gd name="connsiteY9" fmla="*/ 457200 h 182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160" h="1825727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Rectangle 7"/>
            <p:cNvSpPr/>
            <p:nvPr/>
          </p:nvSpPr>
          <p:spPr>
            <a:xfrm rot="19800000">
              <a:off x="4777672" y="2040023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 rot="19800000">
              <a:off x="5539268" y="2520218"/>
              <a:ext cx="144780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: Shape 9"/>
            <p:cNvSpPr/>
            <p:nvPr/>
          </p:nvSpPr>
          <p:spPr>
            <a:xfrm rot="9000000">
              <a:off x="5391029" y="2948726"/>
              <a:ext cx="449580" cy="912863"/>
            </a:xfrm>
            <a:custGeom>
              <a:avLst/>
              <a:gdLst>
                <a:gd name="connsiteX0" fmla="*/ 0 w 899160"/>
                <a:gd name="connsiteY0" fmla="*/ 0 h 1825727"/>
                <a:gd name="connsiteX1" fmla="*/ 169043 w 899160"/>
                <a:gd name="connsiteY1" fmla="*/ 17041 h 1825727"/>
                <a:gd name="connsiteX2" fmla="*/ 899160 w 899160"/>
                <a:gd name="connsiteY2" fmla="*/ 912863 h 1825727"/>
                <a:gd name="connsiteX3" fmla="*/ 169043 w 899160"/>
                <a:gd name="connsiteY3" fmla="*/ 1808686 h 1825727"/>
                <a:gd name="connsiteX4" fmla="*/ 0 w 899160"/>
                <a:gd name="connsiteY4" fmla="*/ 1825727 h 1825727"/>
                <a:gd name="connsiteX5" fmla="*/ 0 w 899160"/>
                <a:gd name="connsiteY5" fmla="*/ 1368527 h 1825727"/>
                <a:gd name="connsiteX6" fmla="*/ 76902 w 899160"/>
                <a:gd name="connsiteY6" fmla="*/ 1360775 h 1825727"/>
                <a:gd name="connsiteX7" fmla="*/ 441960 w 899160"/>
                <a:gd name="connsiteY7" fmla="*/ 912863 h 1825727"/>
                <a:gd name="connsiteX8" fmla="*/ 76902 w 899160"/>
                <a:gd name="connsiteY8" fmla="*/ 464952 h 1825727"/>
                <a:gd name="connsiteX9" fmla="*/ 0 w 899160"/>
                <a:gd name="connsiteY9" fmla="*/ 457200 h 182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160" h="1825727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 rot="19800000">
              <a:off x="5851078" y="3001229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 rot="19800000">
              <a:off x="6779521" y="1570822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 rot="19800000">
              <a:off x="5290398" y="3229477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 rot="19800000">
              <a:off x="4777697" y="2341453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 rot="19800000">
              <a:off x="7297324" y="2467683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4" name="TextBox 20"/>
          <p:cNvSpPr txBox="1"/>
          <p:nvPr/>
        </p:nvSpPr>
        <p:spPr>
          <a:xfrm flipH="1">
            <a:off x="2484514" y="1190640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Title text presets</a:t>
            </a:r>
          </a:p>
        </p:txBody>
      </p:sp>
      <p:sp>
        <p:nvSpPr>
          <p:cNvPr id="15" name="TextBox 21"/>
          <p:cNvSpPr txBox="1"/>
          <p:nvPr/>
        </p:nvSpPr>
        <p:spPr>
          <a:xfrm flipH="1">
            <a:off x="2483768" y="1421473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(The subject word is recommended). </a:t>
            </a:r>
          </a:p>
        </p:txBody>
      </p:sp>
      <p:sp>
        <p:nvSpPr>
          <p:cNvPr id="16" name="TextBox 23"/>
          <p:cNvSpPr txBox="1"/>
          <p:nvPr/>
        </p:nvSpPr>
        <p:spPr>
          <a:xfrm flipH="1">
            <a:off x="5840682" y="2154965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Title text presets</a:t>
            </a:r>
          </a:p>
        </p:txBody>
      </p:sp>
      <p:sp>
        <p:nvSpPr>
          <p:cNvPr id="17" name="TextBox 24"/>
          <p:cNvSpPr txBox="1"/>
          <p:nvPr/>
        </p:nvSpPr>
        <p:spPr>
          <a:xfrm flipH="1">
            <a:off x="5839936" y="2385798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(The subject word is recommended). </a:t>
            </a:r>
          </a:p>
        </p:txBody>
      </p:sp>
      <p:sp>
        <p:nvSpPr>
          <p:cNvPr id="18" name="TextBox 26"/>
          <p:cNvSpPr txBox="1"/>
          <p:nvPr/>
        </p:nvSpPr>
        <p:spPr>
          <a:xfrm flipH="1">
            <a:off x="2571105" y="3847609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Title text presets</a:t>
            </a:r>
          </a:p>
        </p:txBody>
      </p:sp>
      <p:sp>
        <p:nvSpPr>
          <p:cNvPr id="19" name="TextBox 27"/>
          <p:cNvSpPr txBox="1"/>
          <p:nvPr/>
        </p:nvSpPr>
        <p:spPr>
          <a:xfrm flipH="1">
            <a:off x="2570359" y="4078442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(The subject word is recommended). </a:t>
            </a:r>
          </a:p>
        </p:txBody>
      </p:sp>
      <p:sp>
        <p:nvSpPr>
          <p:cNvPr id="20" name="TextBox 29"/>
          <p:cNvSpPr txBox="1"/>
          <p:nvPr/>
        </p:nvSpPr>
        <p:spPr>
          <a:xfrm flipH="1">
            <a:off x="5840682" y="3384598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b="1" dirty="0">
                <a:solidFill>
                  <a:srgbClr val="768EA9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Title text presets</a:t>
            </a:r>
          </a:p>
        </p:txBody>
      </p:sp>
      <p:sp>
        <p:nvSpPr>
          <p:cNvPr id="21" name="TextBox 30"/>
          <p:cNvSpPr txBox="1"/>
          <p:nvPr/>
        </p:nvSpPr>
        <p:spPr>
          <a:xfrm flipH="1">
            <a:off x="5840682" y="3615431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This section is displayed as a text layout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(The subject word is recommended).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57880" y="200199"/>
            <a:ext cx="275265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 the title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94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2" name="TextBox 15"/>
            <p:cNvSpPr txBox="1">
              <a:spLocks/>
            </p:cNvSpPr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5" name="TextBox 20"/>
            <p:cNvSpPr txBox="1">
              <a:spLocks/>
            </p:cNvSpPr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768EA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28" name="TextBox 22"/>
            <p:cNvSpPr txBox="1">
              <a:spLocks/>
            </p:cNvSpPr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 text presets</a:t>
              </a:r>
            </a:p>
          </p:txBody>
        </p:sp>
        <p:sp>
          <p:nvSpPr>
            <p:cNvPr id="31" name="TextBox 24"/>
            <p:cNvSpPr txBox="1">
              <a:spLocks/>
            </p:cNvSpPr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vert="horz" wrap="square" lIns="0" tIns="91440" rIns="0" bIns="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This section is displayed as a text layout place (theme font is recommended)</a:t>
              </a:r>
            </a:p>
          </p:txBody>
        </p:sp>
      </p:grpSp>
      <p:sp>
        <p:nvSpPr>
          <p:cNvPr id="32" name="Rectangle 8"/>
          <p:cNvSpPr/>
          <p:nvPr/>
        </p:nvSpPr>
        <p:spPr>
          <a:xfrm>
            <a:off x="5004048" y="2433250"/>
            <a:ext cx="1681301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spc="3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109" flipH="1" flipV="1">
            <a:off x="-935220" y="4119409"/>
            <a:ext cx="3390889" cy="29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https://www.freeppt7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1972</Words>
  <Application>Microsoft Office PowerPoint</Application>
  <PresentationFormat>全屏显示(16:9)</PresentationFormat>
  <Paragraphs>298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印品黑体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164</cp:revision>
  <dcterms:created xsi:type="dcterms:W3CDTF">2015-12-11T17:46:17Z</dcterms:created>
  <dcterms:modified xsi:type="dcterms:W3CDTF">2020-05-12T03:14:32Z</dcterms:modified>
</cp:coreProperties>
</file>