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9" r:id="rId2"/>
    <p:sldId id="260" r:id="rId3"/>
    <p:sldId id="261" r:id="rId4"/>
    <p:sldId id="265" r:id="rId5"/>
    <p:sldId id="266" r:id="rId6"/>
    <p:sldId id="267" r:id="rId7"/>
    <p:sldId id="268" r:id="rId8"/>
    <p:sldId id="284" r:id="rId9"/>
    <p:sldId id="269" r:id="rId10"/>
    <p:sldId id="287" r:id="rId11"/>
    <p:sldId id="288" r:id="rId12"/>
    <p:sldId id="289" r:id="rId13"/>
    <p:sldId id="285" r:id="rId14"/>
    <p:sldId id="290" r:id="rId15"/>
    <p:sldId id="291" r:id="rId16"/>
    <p:sldId id="292" r:id="rId17"/>
    <p:sldId id="293" r:id="rId18"/>
    <p:sldId id="286" r:id="rId19"/>
    <p:sldId id="295" r:id="rId20"/>
    <p:sldId id="296" r:id="rId21"/>
    <p:sldId id="297" r:id="rId22"/>
    <p:sldId id="298" r:id="rId23"/>
    <p:sldId id="282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239E"/>
    <a:srgbClr val="4029B4"/>
    <a:srgbClr val="404040"/>
    <a:srgbClr val="513CCA"/>
    <a:srgbClr val="FF9409"/>
    <a:srgbClr val="C7020C"/>
    <a:srgbClr val="C91324"/>
    <a:srgbClr val="162F81"/>
    <a:srgbClr val="8A3E7E"/>
    <a:srgbClr val="426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1" autoAdjust="0"/>
    <p:restoredTop sz="93120" autoAdjust="0"/>
  </p:normalViewPr>
  <p:slideViewPr>
    <p:cSldViewPr snapToGrid="0">
      <p:cViewPr varScale="1">
        <p:scale>
          <a:sx n="80" d="100"/>
          <a:sy n="80" d="100"/>
        </p:scale>
        <p:origin x="67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D0B81-7939-4102-82FA-EE2CB2162E26}" type="datetimeFigureOut">
              <a:rPr lang="zh-CN" altLang="en-US" smtClean="0"/>
              <a:t>2020/5/12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A5AAF-5C52-4335-985D-8BE1A87C65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288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A5AAF-5C52-4335-985D-8BE1A87C655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905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849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426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27794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72744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矩形 3"/>
          <p:cNvSpPr/>
          <p:nvPr userDrawn="1"/>
        </p:nvSpPr>
        <p:spPr>
          <a:xfrm>
            <a:off x="8325228" y="6545425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www.1ppt.com/ziti/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www.1ppt.com/xiazai/jihua/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www.1ppt.com/xiazai/jianli/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www.1ppt.com/xiazai/huibao/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314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03013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64479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63382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xStyles>
    <p:titleStyle>
      <a:lvl1pPr algn="l" defTabSz="914380" rtl="0" eaLnBrk="1" latinLnBrk="0" hangingPunct="1">
        <a:lnSpc>
          <a:spcPct val="90000"/>
        </a:lnSpc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5" indent="-228595" algn="l" defTabSz="914380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5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4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4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56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44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34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25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15" indent="-228595" algn="l" defTabSz="91438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9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9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9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18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reeppt7.com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reeppt7.com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6.png"/><Relationship Id="rId7" Type="http://schemas.openxmlformats.org/officeDocument/2006/relationships/image" Target="../media/image1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>
            <a:extLst>
              <a:ext uri="{FF2B5EF4-FFF2-40B4-BE49-F238E27FC236}">
                <a16:creationId xmlns:a16="http://schemas.microsoft.com/office/drawing/2014/main" id="{09C3D2C3-655B-4A7F-B3D8-9BF067C89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7047034">
            <a:off x="10119998" y="4527932"/>
            <a:ext cx="3447619" cy="3342857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A692322B-8FDB-42F6-B0BD-FD9956518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7047034">
            <a:off x="1754526" y="4067139"/>
            <a:ext cx="3447619" cy="3342857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406D7959-2E71-404F-9280-1982B69AB8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7047034">
            <a:off x="-914773" y="-528429"/>
            <a:ext cx="3447619" cy="3342857"/>
          </a:xfrm>
          <a:prstGeom prst="rect">
            <a:avLst/>
          </a:prstGeom>
        </p:spPr>
      </p:pic>
      <p:sp>
        <p:nvSpPr>
          <p:cNvPr id="8" name="矩形: 圆角 7">
            <a:extLst>
              <a:ext uri="{FF2B5EF4-FFF2-40B4-BE49-F238E27FC236}">
                <a16:creationId xmlns:a16="http://schemas.microsoft.com/office/drawing/2014/main" id="{F4600358-703B-413B-903D-6879F5C64BEE}"/>
              </a:ext>
            </a:extLst>
          </p:cNvPr>
          <p:cNvSpPr/>
          <p:nvPr/>
        </p:nvSpPr>
        <p:spPr>
          <a:xfrm>
            <a:off x="732012" y="665542"/>
            <a:ext cx="11058598" cy="5550484"/>
          </a:xfrm>
          <a:prstGeom prst="roundRect">
            <a:avLst>
              <a:gd name="adj" fmla="val 6198"/>
            </a:avLst>
          </a:prstGeom>
          <a:solidFill>
            <a:srgbClr val="392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BC53E71A-920B-4EBB-B7E6-61BD10E0981F}"/>
              </a:ext>
            </a:extLst>
          </p:cNvPr>
          <p:cNvGrpSpPr/>
          <p:nvPr/>
        </p:nvGrpSpPr>
        <p:grpSpPr>
          <a:xfrm>
            <a:off x="7311136" y="1487469"/>
            <a:ext cx="4479474" cy="4343354"/>
            <a:chOff x="6783613" y="1466873"/>
            <a:chExt cx="4479474" cy="4343354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90DA0706-6B29-4993-A34C-5691C2D047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83613" y="1466873"/>
              <a:ext cx="4479474" cy="4343354"/>
            </a:xfrm>
            <a:prstGeom prst="rect">
              <a:avLst/>
            </a:prstGeom>
          </p:spPr>
        </p:pic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423836CD-8A87-4CF3-BA37-359263FD07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75693" y="1738432"/>
              <a:ext cx="3919334" cy="3800236"/>
            </a:xfrm>
            <a:prstGeom prst="rect">
              <a:avLst/>
            </a:prstGeom>
          </p:spPr>
        </p:pic>
      </p:grpSp>
      <p:pic>
        <p:nvPicPr>
          <p:cNvPr id="17" name="图片 16">
            <a:extLst>
              <a:ext uri="{FF2B5EF4-FFF2-40B4-BE49-F238E27FC236}">
                <a16:creationId xmlns:a16="http://schemas.microsoft.com/office/drawing/2014/main" id="{C51627AF-5718-43A8-B424-083C6981FB2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9783" y="2309190"/>
            <a:ext cx="2168608" cy="3717512"/>
          </a:xfrm>
          <a:prstGeom prst="rect">
            <a:avLst/>
          </a:prstGeom>
        </p:spPr>
      </p:pic>
      <p:sp>
        <p:nvSpPr>
          <p:cNvPr id="18" name="TextBox 28">
            <a:extLst>
              <a:ext uri="{FF2B5EF4-FFF2-40B4-BE49-F238E27FC236}">
                <a16:creationId xmlns:a16="http://schemas.microsoft.com/office/drawing/2014/main" id="{5458C3D7-7DE2-4FD3-A38B-250CC8ADE03C}"/>
              </a:ext>
            </a:extLst>
          </p:cNvPr>
          <p:cNvSpPr txBox="1"/>
          <p:nvPr/>
        </p:nvSpPr>
        <p:spPr>
          <a:xfrm>
            <a:off x="1712214" y="1308979"/>
            <a:ext cx="438388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defRPr/>
            </a:pPr>
            <a:r>
              <a:rPr lang="en-US" altLang="zh-CN" sz="8000" b="1" i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Free</a:t>
            </a:r>
            <a:endParaRPr lang="zh-CN" altLang="en-US" sz="8000" b="1" i="1" kern="0" dirty="0">
              <a:ln w="18415" cmpd="sng">
                <a:noFill/>
                <a:prstDash val="solid"/>
              </a:ln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TextBox 29">
            <a:extLst>
              <a:ext uri="{FF2B5EF4-FFF2-40B4-BE49-F238E27FC236}">
                <a16:creationId xmlns:a16="http://schemas.microsoft.com/office/drawing/2014/main" id="{7ADCF8CA-EE2A-4E47-847E-5BB46731F4E1}"/>
              </a:ext>
            </a:extLst>
          </p:cNvPr>
          <p:cNvSpPr txBox="1"/>
          <p:nvPr/>
        </p:nvSpPr>
        <p:spPr>
          <a:xfrm>
            <a:off x="1712215" y="2663957"/>
            <a:ext cx="74753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4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WORK PLAN</a:t>
            </a:r>
            <a:r>
              <a:rPr lang="en-US" altLang="zh-CN" sz="4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 PPT</a:t>
            </a:r>
          </a:p>
        </p:txBody>
      </p:sp>
      <p:sp>
        <p:nvSpPr>
          <p:cNvPr id="21" name="文本框 6">
            <a:extLst>
              <a:ext uri="{FF2B5EF4-FFF2-40B4-BE49-F238E27FC236}">
                <a16:creationId xmlns:a16="http://schemas.microsoft.com/office/drawing/2014/main" id="{E52B2FFE-9001-4DC1-B0DA-9E813D2EC019}"/>
              </a:ext>
            </a:extLst>
          </p:cNvPr>
          <p:cNvSpPr txBox="1"/>
          <p:nvPr/>
        </p:nvSpPr>
        <p:spPr>
          <a:xfrm>
            <a:off x="1761949" y="3624839"/>
            <a:ext cx="5381127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fontAlgn="auto"/>
            <a:r>
              <a:rPr lang="en-US" altLang="zh-CN" sz="1600" dirty="0">
                <a:solidFill>
                  <a:schemeClr val="bg1"/>
                </a:solidFill>
                <a:latin typeface="Lora" panose="02000503000000020004" charset="0"/>
                <a:ea typeface="华文细黑" panose="02010600040101010101" charset="-122"/>
                <a:sym typeface="+mn-ea"/>
              </a:rPr>
              <a:t>Please click here to modify the text for the text here you may post texts</a:t>
            </a:r>
          </a:p>
        </p:txBody>
      </p:sp>
      <p:grpSp>
        <p:nvGrpSpPr>
          <p:cNvPr id="15" name="组合 3">
            <a:extLst>
              <a:ext uri="{FF2B5EF4-FFF2-40B4-BE49-F238E27FC236}">
                <a16:creationId xmlns:a16="http://schemas.microsoft.com/office/drawing/2014/main" id="{986AB043-4227-4892-9A81-A0F371C9CA14}"/>
              </a:ext>
            </a:extLst>
          </p:cNvPr>
          <p:cNvGrpSpPr/>
          <p:nvPr/>
        </p:nvGrpSpPr>
        <p:grpSpPr>
          <a:xfrm>
            <a:off x="1712214" y="4639528"/>
            <a:ext cx="3672840" cy="524256"/>
            <a:chOff x="4053840" y="4657432"/>
            <a:chExt cx="3672840" cy="524256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435CB38E-F206-4D14-A568-A965A639A84D}"/>
                </a:ext>
              </a:extLst>
            </p:cNvPr>
            <p:cNvSpPr txBox="1"/>
            <p:nvPr/>
          </p:nvSpPr>
          <p:spPr>
            <a:xfrm>
              <a:off x="5572453" y="4734894"/>
              <a:ext cx="1885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solidFill>
                    <a:schemeClr val="bg1"/>
                  </a:solidFill>
                </a:rPr>
                <a:t>Time:</a:t>
              </a:r>
              <a:r>
                <a:rPr lang="en-US" altLang="zh-CN" dirty="0">
                  <a:solidFill>
                    <a:schemeClr val="bg1"/>
                  </a:solidFill>
                </a:rPr>
                <a:t>202X. XX. XX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BB6F3F5E-5848-4E35-9DB5-A4A34283DAEC}"/>
                </a:ext>
              </a:extLst>
            </p:cNvPr>
            <p:cNvSpPr/>
            <p:nvPr/>
          </p:nvSpPr>
          <p:spPr>
            <a:xfrm>
              <a:off x="4053840" y="4657432"/>
              <a:ext cx="3672840" cy="524256"/>
            </a:xfrm>
            <a:prstGeom prst="rect">
              <a:avLst/>
            </a:prstGeom>
            <a:noFill/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65558D73-C55B-4B8F-A744-CE21DE74A1CD}"/>
                </a:ext>
              </a:extLst>
            </p:cNvPr>
            <p:cNvSpPr/>
            <p:nvPr/>
          </p:nvSpPr>
          <p:spPr>
            <a:xfrm>
              <a:off x="4053840" y="4657432"/>
              <a:ext cx="1449696" cy="524256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E8268BE2-A87F-49C0-816A-81C4A8D713C5}"/>
                </a:ext>
              </a:extLst>
            </p:cNvPr>
            <p:cNvSpPr txBox="1"/>
            <p:nvPr/>
          </p:nvSpPr>
          <p:spPr>
            <a:xfrm>
              <a:off x="4053840" y="4782346"/>
              <a:ext cx="13516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200" dirty="0">
                  <a:solidFill>
                    <a:srgbClr val="39239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Freeppt7.com</a:t>
              </a:r>
              <a:endParaRPr lang="zh-CN" altLang="en-US" sz="1200" dirty="0">
                <a:solidFill>
                  <a:srgbClr val="39239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5" name="Rounded Rectangle 7">
            <a:extLst>
              <a:ext uri="{FF2B5EF4-FFF2-40B4-BE49-F238E27FC236}">
                <a16:creationId xmlns:a16="http://schemas.microsoft.com/office/drawing/2014/main" id="{B10F85DB-E8B3-41BC-8A2E-459CE7D922FA}"/>
              </a:ext>
            </a:extLst>
          </p:cNvPr>
          <p:cNvSpPr/>
          <p:nvPr/>
        </p:nvSpPr>
        <p:spPr>
          <a:xfrm>
            <a:off x="9662883" y="895484"/>
            <a:ext cx="1321344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26" name="TextBox 28">
            <a:hlinkClick r:id="rId6"/>
            <a:extLst>
              <a:ext uri="{FF2B5EF4-FFF2-40B4-BE49-F238E27FC236}">
                <a16:creationId xmlns:a16="http://schemas.microsoft.com/office/drawing/2014/main" id="{CCF97CC6-03A1-47D2-BB8A-FB583574AB3D}"/>
              </a:ext>
            </a:extLst>
          </p:cNvPr>
          <p:cNvSpPr txBox="1"/>
          <p:nvPr/>
        </p:nvSpPr>
        <p:spPr>
          <a:xfrm>
            <a:off x="1611813" y="5827805"/>
            <a:ext cx="51944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cs typeface="Arial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95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hyp="http://schemas.microsoft.com/office/drawing/2018/hyperlinkcolor"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209333" y="144378"/>
            <a:ext cx="4828843" cy="1004803"/>
            <a:chOff x="209333" y="144378"/>
            <a:chExt cx="4828843" cy="1004803"/>
          </a:xfrm>
        </p:grpSpPr>
        <p:grpSp>
          <p:nvGrpSpPr>
            <p:cNvPr id="3" name="组合 11">
              <a:extLst>
                <a:ext uri="{FF2B5EF4-FFF2-40B4-BE49-F238E27FC236}">
                  <a16:creationId xmlns:a16="http://schemas.microsoft.com/office/drawing/2014/main" id="{BC53E71A-920B-4EBB-B7E6-61BD10E0981F}"/>
                </a:ext>
              </a:extLst>
            </p:cNvPr>
            <p:cNvGrpSpPr/>
            <p:nvPr/>
          </p:nvGrpSpPr>
          <p:grpSpPr>
            <a:xfrm>
              <a:off x="209333" y="144378"/>
              <a:ext cx="1036293" cy="1004803"/>
              <a:chOff x="6783613" y="1466873"/>
              <a:chExt cx="4479474" cy="4343354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90DA0706-6B29-4993-A34C-5691C2D047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83613" y="1466873"/>
                <a:ext cx="4479474" cy="4343354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423836CD-8A87-4CF3-BA37-359263FD0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75693" y="1738432"/>
                <a:ext cx="3919334" cy="3800236"/>
              </a:xfrm>
              <a:prstGeom prst="rect">
                <a:avLst/>
              </a:prstGeom>
            </p:spPr>
          </p:pic>
        </p:grpSp>
        <p:grpSp>
          <p:nvGrpSpPr>
            <p:cNvPr id="4" name="组 3"/>
            <p:cNvGrpSpPr/>
            <p:nvPr/>
          </p:nvGrpSpPr>
          <p:grpSpPr>
            <a:xfrm>
              <a:off x="1336331" y="207201"/>
              <a:ext cx="3701845" cy="741056"/>
              <a:chOff x="5635439" y="1760399"/>
              <a:chExt cx="3701845" cy="741056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5635439" y="1760399"/>
                <a:ext cx="3701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YaHei" charset="-122"/>
                    <a:ea typeface="Microsoft YaHei" charset="-122"/>
                    <a:cs typeface="Microsoft YaHei" charset="-122"/>
                    <a:sym typeface="+mn-lt"/>
                  </a:rPr>
                  <a:t>Work completed</a:t>
                </a: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5635439" y="2193678"/>
                <a:ext cx="26808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/>
                <a:r>
                  <a:rPr lang="en-US" altLang="zh-CN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华文细黑" panose="02010600040101010101" charset="-122"/>
                    <a:sym typeface="+mn-ea"/>
                  </a:rPr>
                  <a:t>Please click here to modify the</a:t>
                </a:r>
              </a:p>
            </p:txBody>
          </p:sp>
        </p:grpSp>
      </p:grpSp>
      <p:grpSp>
        <p:nvGrpSpPr>
          <p:cNvPr id="9" name="组合 7">
            <a:extLst>
              <a:ext uri="{FF2B5EF4-FFF2-40B4-BE49-F238E27FC236}">
                <a16:creationId xmlns:a16="http://schemas.microsoft.com/office/drawing/2014/main" id="{5ED7D61A-016C-42E3-8949-DB1C59D0C461}"/>
              </a:ext>
            </a:extLst>
          </p:cNvPr>
          <p:cNvGrpSpPr/>
          <p:nvPr/>
        </p:nvGrpSpPr>
        <p:grpSpPr>
          <a:xfrm>
            <a:off x="4412682" y="1596080"/>
            <a:ext cx="2275771" cy="2052411"/>
            <a:chOff x="4412682" y="1596080"/>
            <a:chExt cx="2275771" cy="2052411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0FFB7467-8E52-4C86-A833-A844FBA2CC39}"/>
                </a:ext>
              </a:extLst>
            </p:cNvPr>
            <p:cNvSpPr/>
            <p:nvPr/>
          </p:nvSpPr>
          <p:spPr>
            <a:xfrm>
              <a:off x="4412682" y="1596080"/>
              <a:ext cx="2275771" cy="2052411"/>
            </a:xfrm>
            <a:prstGeom prst="rect">
              <a:avLst/>
            </a:prstGeom>
            <a:solidFill>
              <a:srgbClr val="402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dirty="0"/>
            </a:p>
          </p:txBody>
        </p:sp>
        <p:grpSp>
          <p:nvGrpSpPr>
            <p:cNvPr id="11" name="组合 9">
              <a:extLst>
                <a:ext uri="{FF2B5EF4-FFF2-40B4-BE49-F238E27FC236}">
                  <a16:creationId xmlns:a16="http://schemas.microsoft.com/office/drawing/2014/main" id="{75B7A284-F8C5-4DE8-95DA-A8E4EBDC9F00}"/>
                </a:ext>
              </a:extLst>
            </p:cNvPr>
            <p:cNvGrpSpPr/>
            <p:nvPr/>
          </p:nvGrpSpPr>
          <p:grpSpPr>
            <a:xfrm>
              <a:off x="4599513" y="2003389"/>
              <a:ext cx="1902111" cy="1299428"/>
              <a:chOff x="2291702" y="1996460"/>
              <a:chExt cx="1902111" cy="1299428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F8CD915-D2E6-48D8-A9E5-77B07CE03144}"/>
                  </a:ext>
                </a:extLst>
              </p:cNvPr>
              <p:cNvSpPr txBox="1"/>
              <p:nvPr/>
            </p:nvSpPr>
            <p:spPr>
              <a:xfrm>
                <a:off x="2291702" y="2409491"/>
                <a:ext cx="1902111" cy="8863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to enter the brief text content, text content general refinement, do not use extra text modification, short-term description of the content</a:t>
                </a:r>
                <a:endParaRPr lang="en-US" altLang="zh-CN" sz="1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TextBox 11">
                <a:extLst>
                  <a:ext uri="{FF2B5EF4-FFF2-40B4-BE49-F238E27FC236}">
                    <a16:creationId xmlns:a16="http://schemas.microsoft.com/office/drawing/2014/main" id="{05BB1503-8CB7-4480-8ECF-0251BC61DBCB}"/>
                  </a:ext>
                </a:extLst>
              </p:cNvPr>
              <p:cNvSpPr txBox="1"/>
              <p:nvPr/>
            </p:nvSpPr>
            <p:spPr>
              <a:xfrm>
                <a:off x="2291703" y="1996460"/>
                <a:ext cx="177828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Title text added</a:t>
                </a:r>
              </a:p>
            </p:txBody>
          </p:sp>
        </p:grpSp>
      </p:grpSp>
      <p:grpSp>
        <p:nvGrpSpPr>
          <p:cNvPr id="14" name="组合 12">
            <a:extLst>
              <a:ext uri="{FF2B5EF4-FFF2-40B4-BE49-F238E27FC236}">
                <a16:creationId xmlns:a16="http://schemas.microsoft.com/office/drawing/2014/main" id="{4E1466D5-F473-49D9-A3F0-3438298633B3}"/>
              </a:ext>
            </a:extLst>
          </p:cNvPr>
          <p:cNvGrpSpPr/>
          <p:nvPr/>
        </p:nvGrpSpPr>
        <p:grpSpPr>
          <a:xfrm>
            <a:off x="4412682" y="3784186"/>
            <a:ext cx="2275771" cy="2052411"/>
            <a:chOff x="4412682" y="3784186"/>
            <a:chExt cx="2275771" cy="2052411"/>
          </a:xfrm>
          <a:solidFill>
            <a:schemeClr val="accent5"/>
          </a:solidFill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10C20871-6BC3-42D0-87E8-3F0CAF3FE246}"/>
                </a:ext>
              </a:extLst>
            </p:cNvPr>
            <p:cNvSpPr/>
            <p:nvPr/>
          </p:nvSpPr>
          <p:spPr>
            <a:xfrm>
              <a:off x="4412682" y="3784186"/>
              <a:ext cx="2275771" cy="2052411"/>
            </a:xfrm>
            <a:prstGeom prst="rect">
              <a:avLst/>
            </a:prstGeom>
            <a:solidFill>
              <a:srgbClr val="402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/>
            </a:p>
          </p:txBody>
        </p:sp>
        <p:grpSp>
          <p:nvGrpSpPr>
            <p:cNvPr id="16" name="组合 14">
              <a:extLst>
                <a:ext uri="{FF2B5EF4-FFF2-40B4-BE49-F238E27FC236}">
                  <a16:creationId xmlns:a16="http://schemas.microsoft.com/office/drawing/2014/main" id="{B42B9D89-3675-4108-8CD5-02A21AF2BCB4}"/>
                </a:ext>
              </a:extLst>
            </p:cNvPr>
            <p:cNvGrpSpPr/>
            <p:nvPr/>
          </p:nvGrpSpPr>
          <p:grpSpPr>
            <a:xfrm>
              <a:off x="4599513" y="4191495"/>
              <a:ext cx="1902111" cy="1299091"/>
              <a:chOff x="2291702" y="1996460"/>
              <a:chExt cx="1902111" cy="1299091"/>
            </a:xfrm>
            <a:grpFill/>
          </p:grpSpPr>
          <p:sp>
            <p:nvSpPr>
              <p:cNvPr id="17" name="TextBox 11">
                <a:extLst>
                  <a:ext uri="{FF2B5EF4-FFF2-40B4-BE49-F238E27FC236}">
                    <a16:creationId xmlns:a16="http://schemas.microsoft.com/office/drawing/2014/main" id="{C27A8BEB-9BC2-4056-8649-E280424B3EFF}"/>
                  </a:ext>
                </a:extLst>
              </p:cNvPr>
              <p:cNvSpPr txBox="1"/>
              <p:nvPr/>
            </p:nvSpPr>
            <p:spPr>
              <a:xfrm>
                <a:off x="2291702" y="2409154"/>
                <a:ext cx="1902111" cy="886397"/>
              </a:xfrm>
              <a:prstGeom prst="rect">
                <a:avLst/>
              </a:prstGeom>
              <a:solidFill>
                <a:srgbClr val="4029B4"/>
              </a:solidFill>
            </p:spPr>
            <p:txBody>
              <a:bodyPr wrap="square" lIns="0" tIns="0" rIns="0" bIns="0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to enter the brief text content, text content general refinement, do not use extra text modification, short-term description of the content</a:t>
                </a:r>
                <a:endParaRPr lang="en-US" altLang="zh-CN" sz="1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TextBox 11">
                <a:extLst>
                  <a:ext uri="{FF2B5EF4-FFF2-40B4-BE49-F238E27FC236}">
                    <a16:creationId xmlns:a16="http://schemas.microsoft.com/office/drawing/2014/main" id="{F18351D3-D819-4FF5-B874-C7D6CF46DCF0}"/>
                  </a:ext>
                </a:extLst>
              </p:cNvPr>
              <p:cNvSpPr txBox="1"/>
              <p:nvPr/>
            </p:nvSpPr>
            <p:spPr>
              <a:xfrm>
                <a:off x="2291703" y="1996460"/>
                <a:ext cx="1778286" cy="276999"/>
              </a:xfrm>
              <a:prstGeom prst="rect">
                <a:avLst/>
              </a:prstGeom>
              <a:solidFill>
                <a:srgbClr val="4029B4"/>
              </a:solidFill>
            </p:spPr>
            <p:txBody>
              <a:bodyPr wrap="square" lIns="0" tIns="0" rIns="0" bIns="0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Title text added</a:t>
                </a:r>
              </a:p>
            </p:txBody>
          </p:sp>
        </p:grpSp>
      </p:grpSp>
      <p:pic>
        <p:nvPicPr>
          <p:cNvPr id="19" name="图片 18">
            <a:extLst>
              <a:ext uri="{FF2B5EF4-FFF2-40B4-BE49-F238E27FC236}">
                <a16:creationId xmlns:a16="http://schemas.microsoft.com/office/drawing/2014/main" id="{C984974C-81BD-4FA1-BA35-22302E8F6D7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671399" y="1596079"/>
            <a:ext cx="3517552" cy="4240517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595723CB-D328-4C9C-9408-375EA200F2D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12183" y="1596079"/>
            <a:ext cx="4225705" cy="2033611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E31730BF-DF40-409E-9C38-28CC6C1734B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12182" y="3784186"/>
            <a:ext cx="4225705" cy="2052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87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209333" y="144378"/>
            <a:ext cx="4828843" cy="1004803"/>
            <a:chOff x="209333" y="144378"/>
            <a:chExt cx="4828843" cy="1004803"/>
          </a:xfrm>
        </p:grpSpPr>
        <p:grpSp>
          <p:nvGrpSpPr>
            <p:cNvPr id="3" name="组合 11">
              <a:extLst>
                <a:ext uri="{FF2B5EF4-FFF2-40B4-BE49-F238E27FC236}">
                  <a16:creationId xmlns:a16="http://schemas.microsoft.com/office/drawing/2014/main" id="{BC53E71A-920B-4EBB-B7E6-61BD10E0981F}"/>
                </a:ext>
              </a:extLst>
            </p:cNvPr>
            <p:cNvGrpSpPr/>
            <p:nvPr/>
          </p:nvGrpSpPr>
          <p:grpSpPr>
            <a:xfrm>
              <a:off x="209333" y="144378"/>
              <a:ext cx="1036293" cy="1004803"/>
              <a:chOff x="6783613" y="1466873"/>
              <a:chExt cx="4479474" cy="4343354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90DA0706-6B29-4993-A34C-5691C2D047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83613" y="1466873"/>
                <a:ext cx="4479474" cy="4343354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423836CD-8A87-4CF3-BA37-359263FD0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75693" y="1738432"/>
                <a:ext cx="3919334" cy="3800236"/>
              </a:xfrm>
              <a:prstGeom prst="rect">
                <a:avLst/>
              </a:prstGeom>
            </p:spPr>
          </p:pic>
        </p:grpSp>
        <p:grpSp>
          <p:nvGrpSpPr>
            <p:cNvPr id="4" name="组 3"/>
            <p:cNvGrpSpPr/>
            <p:nvPr/>
          </p:nvGrpSpPr>
          <p:grpSpPr>
            <a:xfrm>
              <a:off x="1336331" y="207201"/>
              <a:ext cx="3701845" cy="741056"/>
              <a:chOff x="5635439" y="1760399"/>
              <a:chExt cx="3701845" cy="741056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5635439" y="1760399"/>
                <a:ext cx="3701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YaHei" charset="-122"/>
                    <a:ea typeface="Microsoft YaHei" charset="-122"/>
                    <a:cs typeface="Microsoft YaHei" charset="-122"/>
                    <a:sym typeface="+mn-lt"/>
                  </a:rPr>
                  <a:t>Work completed</a:t>
                </a: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5635439" y="2193678"/>
                <a:ext cx="26808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/>
                <a:r>
                  <a:rPr lang="en-US" altLang="zh-CN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华文细黑" panose="02010600040101010101" charset="-122"/>
                    <a:sym typeface="+mn-ea"/>
                  </a:rPr>
                  <a:t>Please click here to modify the</a:t>
                </a:r>
              </a:p>
            </p:txBody>
          </p:sp>
        </p:grpSp>
      </p:grpSp>
      <p:grpSp>
        <p:nvGrpSpPr>
          <p:cNvPr id="9" name="组合 1"/>
          <p:cNvGrpSpPr/>
          <p:nvPr/>
        </p:nvGrpSpPr>
        <p:grpSpPr>
          <a:xfrm>
            <a:off x="888919" y="1661402"/>
            <a:ext cx="2677296" cy="2677296"/>
            <a:chOff x="666689" y="1491630"/>
            <a:chExt cx="2007972" cy="2007972"/>
          </a:xfrm>
        </p:grpSpPr>
        <p:sp>
          <p:nvSpPr>
            <p:cNvPr id="10" name="Oval 4"/>
            <p:cNvSpPr/>
            <p:nvPr/>
          </p:nvSpPr>
          <p:spPr>
            <a:xfrm>
              <a:off x="666689" y="1491630"/>
              <a:ext cx="2007972" cy="2007972"/>
            </a:xfrm>
            <a:prstGeom prst="ellipse">
              <a:avLst/>
            </a:prstGeom>
            <a:noFill/>
            <a:ln w="76200">
              <a:solidFill>
                <a:schemeClr val="bg1">
                  <a:lumMod val="95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Arc 20"/>
            <p:cNvSpPr/>
            <p:nvPr/>
          </p:nvSpPr>
          <p:spPr>
            <a:xfrm>
              <a:off x="666689" y="1491630"/>
              <a:ext cx="2007972" cy="2007972"/>
            </a:xfrm>
            <a:prstGeom prst="arc">
              <a:avLst>
                <a:gd name="adj1" fmla="val 20172577"/>
                <a:gd name="adj2" fmla="val 16297434"/>
              </a:avLst>
            </a:prstGeom>
            <a:noFill/>
            <a:ln w="76200">
              <a:solidFill>
                <a:srgbClr val="4029B4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TextBox 24"/>
            <p:cNvSpPr txBox="1"/>
            <p:nvPr/>
          </p:nvSpPr>
          <p:spPr>
            <a:xfrm>
              <a:off x="1126140" y="1795608"/>
              <a:ext cx="1084672" cy="856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5687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80%</a:t>
              </a:r>
            </a:p>
          </p:txBody>
        </p:sp>
        <p:sp>
          <p:nvSpPr>
            <p:cNvPr id="13" name="Arc 37"/>
            <p:cNvSpPr/>
            <p:nvPr/>
          </p:nvSpPr>
          <p:spPr>
            <a:xfrm>
              <a:off x="777364" y="1603381"/>
              <a:ext cx="1782223" cy="1782224"/>
            </a:xfrm>
            <a:prstGeom prst="arc">
              <a:avLst>
                <a:gd name="adj1" fmla="val 20172577"/>
                <a:gd name="adj2" fmla="val 16297434"/>
              </a:avLst>
            </a:prstGeom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tx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Rectangle 37"/>
            <p:cNvSpPr/>
            <p:nvPr/>
          </p:nvSpPr>
          <p:spPr>
            <a:xfrm>
              <a:off x="746874" y="2464906"/>
              <a:ext cx="1815166" cy="567848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Your content is played here, or by copying your text, choose to paste in this box, and choose to keep only the word your</a:t>
              </a:r>
              <a:endPara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" name="组合 2"/>
          <p:cNvGrpSpPr/>
          <p:nvPr/>
        </p:nvGrpSpPr>
        <p:grpSpPr>
          <a:xfrm>
            <a:off x="4766479" y="1661402"/>
            <a:ext cx="2677296" cy="2677296"/>
            <a:chOff x="3574859" y="1491630"/>
            <a:chExt cx="2007972" cy="2007972"/>
          </a:xfrm>
        </p:grpSpPr>
        <p:sp>
          <p:nvSpPr>
            <p:cNvPr id="16" name="Oval 4"/>
            <p:cNvSpPr/>
            <p:nvPr/>
          </p:nvSpPr>
          <p:spPr>
            <a:xfrm>
              <a:off x="3574859" y="1491630"/>
              <a:ext cx="2007972" cy="2007972"/>
            </a:xfrm>
            <a:prstGeom prst="ellipse">
              <a:avLst/>
            </a:prstGeom>
            <a:noFill/>
            <a:ln w="76200">
              <a:solidFill>
                <a:schemeClr val="bg1">
                  <a:lumMod val="95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Arc 20"/>
            <p:cNvSpPr/>
            <p:nvPr/>
          </p:nvSpPr>
          <p:spPr>
            <a:xfrm>
              <a:off x="3574859" y="1491630"/>
              <a:ext cx="2007972" cy="2007972"/>
            </a:xfrm>
            <a:prstGeom prst="arc">
              <a:avLst>
                <a:gd name="adj1" fmla="val 18273888"/>
                <a:gd name="adj2" fmla="val 16297434"/>
              </a:avLst>
            </a:prstGeom>
            <a:noFill/>
            <a:ln w="76200">
              <a:solidFill>
                <a:srgbClr val="4029B4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8" name="TextBox 24"/>
            <p:cNvSpPr txBox="1"/>
            <p:nvPr/>
          </p:nvSpPr>
          <p:spPr>
            <a:xfrm>
              <a:off x="4034307" y="1795608"/>
              <a:ext cx="1084672" cy="856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5687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95%</a:t>
              </a:r>
            </a:p>
          </p:txBody>
        </p:sp>
        <p:sp>
          <p:nvSpPr>
            <p:cNvPr id="19" name="Arc 37"/>
            <p:cNvSpPr/>
            <p:nvPr/>
          </p:nvSpPr>
          <p:spPr>
            <a:xfrm>
              <a:off x="3685534" y="1603381"/>
              <a:ext cx="1782223" cy="1782224"/>
            </a:xfrm>
            <a:prstGeom prst="arc">
              <a:avLst>
                <a:gd name="adj1" fmla="val 20172577"/>
                <a:gd name="adj2" fmla="val 16297434"/>
              </a:avLst>
            </a:prstGeom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tx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Rectangle 37"/>
            <p:cNvSpPr/>
            <p:nvPr/>
          </p:nvSpPr>
          <p:spPr>
            <a:xfrm>
              <a:off x="3683082" y="2425336"/>
              <a:ext cx="1815166" cy="567848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Your content is played here, or by copying your text, choose to paste in this box, and choose to keep only the word your</a:t>
              </a:r>
              <a:endPara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组合 3"/>
          <p:cNvGrpSpPr/>
          <p:nvPr/>
        </p:nvGrpSpPr>
        <p:grpSpPr>
          <a:xfrm>
            <a:off x="8644039" y="1661402"/>
            <a:ext cx="2677296" cy="2677296"/>
            <a:chOff x="6483029" y="1491630"/>
            <a:chExt cx="2007972" cy="2007972"/>
          </a:xfrm>
        </p:grpSpPr>
        <p:sp>
          <p:nvSpPr>
            <p:cNvPr id="22" name="Oval 4"/>
            <p:cNvSpPr/>
            <p:nvPr/>
          </p:nvSpPr>
          <p:spPr>
            <a:xfrm>
              <a:off x="6483029" y="1491630"/>
              <a:ext cx="2007972" cy="2007972"/>
            </a:xfrm>
            <a:prstGeom prst="ellipse">
              <a:avLst/>
            </a:prstGeom>
            <a:noFill/>
            <a:ln w="76200">
              <a:solidFill>
                <a:schemeClr val="bg1">
                  <a:lumMod val="95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3" name="Arc 20"/>
            <p:cNvSpPr/>
            <p:nvPr/>
          </p:nvSpPr>
          <p:spPr>
            <a:xfrm>
              <a:off x="6483029" y="1491630"/>
              <a:ext cx="2007972" cy="2007972"/>
            </a:xfrm>
            <a:prstGeom prst="arc">
              <a:avLst>
                <a:gd name="adj1" fmla="val 28201"/>
                <a:gd name="adj2" fmla="val 16297434"/>
              </a:avLst>
            </a:prstGeom>
            <a:noFill/>
            <a:ln w="76200">
              <a:solidFill>
                <a:srgbClr val="4029B4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6942478" y="1795608"/>
              <a:ext cx="1084672" cy="856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5687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75%</a:t>
              </a:r>
            </a:p>
          </p:txBody>
        </p:sp>
        <p:sp>
          <p:nvSpPr>
            <p:cNvPr id="25" name="Arc 37"/>
            <p:cNvSpPr/>
            <p:nvPr/>
          </p:nvSpPr>
          <p:spPr>
            <a:xfrm>
              <a:off x="6593704" y="1603381"/>
              <a:ext cx="1782223" cy="1782224"/>
            </a:xfrm>
            <a:prstGeom prst="arc">
              <a:avLst>
                <a:gd name="adj1" fmla="val 20172577"/>
                <a:gd name="adj2" fmla="val 16297434"/>
              </a:avLst>
            </a:prstGeom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tx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Rectangle 37"/>
            <p:cNvSpPr/>
            <p:nvPr/>
          </p:nvSpPr>
          <p:spPr>
            <a:xfrm>
              <a:off x="6577230" y="2464906"/>
              <a:ext cx="1815166" cy="567848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Your content is played here, or by copying your text, choose to paste in this box, and choose to keep only the word your</a:t>
              </a:r>
              <a:endPara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8" name="组合 26"/>
          <p:cNvGrpSpPr/>
          <p:nvPr/>
        </p:nvGrpSpPr>
        <p:grpSpPr>
          <a:xfrm>
            <a:off x="1245626" y="4774736"/>
            <a:ext cx="9503185" cy="1667332"/>
            <a:chOff x="1383688" y="1479774"/>
            <a:chExt cx="9503185" cy="1834063"/>
          </a:xfrm>
        </p:grpSpPr>
        <p:sp>
          <p:nvSpPr>
            <p:cNvPr id="29" name="矩形 28"/>
            <p:cNvSpPr/>
            <p:nvPr/>
          </p:nvSpPr>
          <p:spPr>
            <a:xfrm>
              <a:off x="1414823" y="1479774"/>
              <a:ext cx="2501951" cy="5078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YaHei" charset="-122"/>
                  <a:ea typeface="Microsoft YaHei" charset="-122"/>
                  <a:cs typeface="Microsoft YaHei" charset="-122"/>
                </a:rPr>
                <a:t>Title text added</a:t>
              </a: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383688" y="1993477"/>
              <a:ext cx="9503185" cy="132036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>
                  <a:solidFill>
                    <a:srgbClr val="404040"/>
                  </a:solidFill>
                  <a:latin typeface="+mn-ea"/>
                </a:rPr>
                <a:t>Users can present on a projector or computer or print a presentation into film Users can present on a projector or computer Or they can print the presentation into film</a:t>
              </a:r>
            </a:p>
            <a:p>
              <a:pPr>
                <a:lnSpc>
                  <a:spcPct val="150000"/>
                </a:lnSpc>
              </a:pPr>
              <a:endParaRPr lang="zh-CN" altLang="en-US" sz="1600" dirty="0">
                <a:solidFill>
                  <a:srgbClr val="404040"/>
                </a:solidFill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892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209333" y="144378"/>
            <a:ext cx="4828843" cy="1004803"/>
            <a:chOff x="209333" y="144378"/>
            <a:chExt cx="4828843" cy="1004803"/>
          </a:xfrm>
        </p:grpSpPr>
        <p:grpSp>
          <p:nvGrpSpPr>
            <p:cNvPr id="3" name="组合 11">
              <a:extLst>
                <a:ext uri="{FF2B5EF4-FFF2-40B4-BE49-F238E27FC236}">
                  <a16:creationId xmlns:a16="http://schemas.microsoft.com/office/drawing/2014/main" id="{BC53E71A-920B-4EBB-B7E6-61BD10E0981F}"/>
                </a:ext>
              </a:extLst>
            </p:cNvPr>
            <p:cNvGrpSpPr/>
            <p:nvPr/>
          </p:nvGrpSpPr>
          <p:grpSpPr>
            <a:xfrm>
              <a:off x="209333" y="144378"/>
              <a:ext cx="1036293" cy="1004803"/>
              <a:chOff x="6783613" y="1466873"/>
              <a:chExt cx="4479474" cy="4343354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90DA0706-6B29-4993-A34C-5691C2D047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83613" y="1466873"/>
                <a:ext cx="4479474" cy="4343354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423836CD-8A87-4CF3-BA37-359263FD0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75693" y="1738432"/>
                <a:ext cx="3919334" cy="3800236"/>
              </a:xfrm>
              <a:prstGeom prst="rect">
                <a:avLst/>
              </a:prstGeom>
            </p:spPr>
          </p:pic>
        </p:grpSp>
        <p:grpSp>
          <p:nvGrpSpPr>
            <p:cNvPr id="4" name="组 3"/>
            <p:cNvGrpSpPr/>
            <p:nvPr/>
          </p:nvGrpSpPr>
          <p:grpSpPr>
            <a:xfrm>
              <a:off x="1336331" y="207201"/>
              <a:ext cx="3701845" cy="741056"/>
              <a:chOff x="5635439" y="1760399"/>
              <a:chExt cx="3701845" cy="741056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5635439" y="1760399"/>
                <a:ext cx="3701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YaHei" charset="-122"/>
                    <a:ea typeface="Microsoft YaHei" charset="-122"/>
                    <a:cs typeface="Microsoft YaHei" charset="-122"/>
                    <a:sym typeface="+mn-lt"/>
                  </a:rPr>
                  <a:t>Work completed</a:t>
                </a: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5635439" y="2193678"/>
                <a:ext cx="26808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/>
                <a:r>
                  <a:rPr lang="en-US" altLang="zh-CN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华文细黑" panose="02010600040101010101" charset="-122"/>
                    <a:sym typeface="+mn-ea"/>
                  </a:rPr>
                  <a:t>Please click here to modify the</a:t>
                </a:r>
              </a:p>
            </p:txBody>
          </p:sp>
        </p:grpSp>
      </p:grpSp>
      <p:grpSp>
        <p:nvGrpSpPr>
          <p:cNvPr id="9" name="组合 4">
            <a:extLst>
              <a:ext uri="{FF2B5EF4-FFF2-40B4-BE49-F238E27FC236}">
                <a16:creationId xmlns:a16="http://schemas.microsoft.com/office/drawing/2014/main" id="{4E2F491B-42BF-4A89-8175-2E9AF84BFD19}"/>
              </a:ext>
            </a:extLst>
          </p:cNvPr>
          <p:cNvGrpSpPr/>
          <p:nvPr/>
        </p:nvGrpSpPr>
        <p:grpSpPr>
          <a:xfrm>
            <a:off x="3966478" y="1928854"/>
            <a:ext cx="2413420" cy="4098280"/>
            <a:chOff x="4361539" y="1692998"/>
            <a:chExt cx="2413420" cy="4098280"/>
          </a:xfrm>
        </p:grpSpPr>
        <p:sp>
          <p:nvSpPr>
            <p:cNvPr id="10" name="íṩḻíḋê">
              <a:extLst>
                <a:ext uri="{FF2B5EF4-FFF2-40B4-BE49-F238E27FC236}">
                  <a16:creationId xmlns:a16="http://schemas.microsoft.com/office/drawing/2014/main" id="{D7CB19EE-967F-40B3-94D6-A69FF7B34BB7}"/>
                </a:ext>
              </a:extLst>
            </p:cNvPr>
            <p:cNvSpPr/>
            <p:nvPr/>
          </p:nvSpPr>
          <p:spPr bwMode="auto">
            <a:xfrm>
              <a:off x="4361539" y="1692998"/>
              <a:ext cx="2413420" cy="4098280"/>
            </a:xfrm>
            <a:prstGeom prst="roundRect">
              <a:avLst>
                <a:gd name="adj" fmla="val 8359"/>
              </a:avLst>
            </a:prstGeom>
            <a:noFill/>
            <a:ln w="28575">
              <a:solidFill>
                <a:srgbClr val="4029B4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solidFill>
                  <a:srgbClr val="404040"/>
                </a:solidFill>
              </a:endParaRPr>
            </a:p>
          </p:txBody>
        </p:sp>
        <p:grpSp>
          <p:nvGrpSpPr>
            <p:cNvPr id="11" name="ïSļîḓé">
              <a:extLst>
                <a:ext uri="{FF2B5EF4-FFF2-40B4-BE49-F238E27FC236}">
                  <a16:creationId xmlns:a16="http://schemas.microsoft.com/office/drawing/2014/main" id="{5CA2182E-270F-4242-B4FC-5355148747DE}"/>
                </a:ext>
              </a:extLst>
            </p:cNvPr>
            <p:cNvGrpSpPr/>
            <p:nvPr/>
          </p:nvGrpSpPr>
          <p:grpSpPr>
            <a:xfrm>
              <a:off x="4705941" y="2005186"/>
              <a:ext cx="1724615" cy="3473904"/>
              <a:chOff x="4822387" y="794461"/>
              <a:chExt cx="2547217" cy="5130884"/>
            </a:xfrm>
          </p:grpSpPr>
          <p:grpSp>
            <p:nvGrpSpPr>
              <p:cNvPr id="12" name="ïşļíde">
                <a:extLst>
                  <a:ext uri="{FF2B5EF4-FFF2-40B4-BE49-F238E27FC236}">
                    <a16:creationId xmlns:a16="http://schemas.microsoft.com/office/drawing/2014/main" id="{1E27366F-1CC0-4217-99B7-A91ECF140F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22387" y="794461"/>
                <a:ext cx="2547217" cy="5130884"/>
                <a:chOff x="8853485" y="3998913"/>
                <a:chExt cx="3106735" cy="6257925"/>
              </a:xfrm>
              <a:effectLst/>
            </p:grpSpPr>
            <p:sp>
              <p:nvSpPr>
                <p:cNvPr id="14" name="îṧ1ïḍè">
                  <a:extLst>
                    <a:ext uri="{FF2B5EF4-FFF2-40B4-BE49-F238E27FC236}">
                      <a16:creationId xmlns:a16="http://schemas.microsoft.com/office/drawing/2014/main" id="{73B5A86A-0DD3-4D74-B1F4-D82C855710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53485" y="3998913"/>
                  <a:ext cx="3106735" cy="6257925"/>
                </a:xfrm>
                <a:custGeom>
                  <a:avLst/>
                  <a:gdLst>
                    <a:gd name="T0" fmla="*/ 8594 w 8630"/>
                    <a:gd name="T1" fmla="*/ 3320 h 17382"/>
                    <a:gd name="T2" fmla="*/ 8596 w 8630"/>
                    <a:gd name="T3" fmla="*/ 3320 h 17382"/>
                    <a:gd name="T4" fmla="*/ 8629 w 8630"/>
                    <a:gd name="T5" fmla="*/ 3353 h 17382"/>
                    <a:gd name="T6" fmla="*/ 8629 w 8630"/>
                    <a:gd name="T7" fmla="*/ 4419 h 17382"/>
                    <a:gd name="T8" fmla="*/ 8596 w 8630"/>
                    <a:gd name="T9" fmla="*/ 4452 h 17382"/>
                    <a:gd name="T10" fmla="*/ 8594 w 8630"/>
                    <a:gd name="T11" fmla="*/ 4452 h 17382"/>
                    <a:gd name="T12" fmla="*/ 8594 w 8630"/>
                    <a:gd name="T13" fmla="*/ 16371 h 17382"/>
                    <a:gd name="T14" fmla="*/ 7584 w 8630"/>
                    <a:gd name="T15" fmla="*/ 17381 h 17382"/>
                    <a:gd name="T16" fmla="*/ 1043 w 8630"/>
                    <a:gd name="T17" fmla="*/ 17381 h 17382"/>
                    <a:gd name="T18" fmla="*/ 33 w 8630"/>
                    <a:gd name="T19" fmla="*/ 16371 h 17382"/>
                    <a:gd name="T20" fmla="*/ 33 w 8630"/>
                    <a:gd name="T21" fmla="*/ 5859 h 17382"/>
                    <a:gd name="T22" fmla="*/ 33 w 8630"/>
                    <a:gd name="T23" fmla="*/ 5859 h 17382"/>
                    <a:gd name="T24" fmla="*/ 0 w 8630"/>
                    <a:gd name="T25" fmla="*/ 5826 h 17382"/>
                    <a:gd name="T26" fmla="*/ 0 w 8630"/>
                    <a:gd name="T27" fmla="*/ 4760 h 17382"/>
                    <a:gd name="T28" fmla="*/ 33 w 8630"/>
                    <a:gd name="T29" fmla="*/ 4727 h 17382"/>
                    <a:gd name="T30" fmla="*/ 33 w 8630"/>
                    <a:gd name="T31" fmla="*/ 4727 h 17382"/>
                    <a:gd name="T32" fmla="*/ 33 w 8630"/>
                    <a:gd name="T33" fmla="*/ 4452 h 17382"/>
                    <a:gd name="T34" fmla="*/ 33 w 8630"/>
                    <a:gd name="T35" fmla="*/ 4452 h 17382"/>
                    <a:gd name="T36" fmla="*/ 0 w 8630"/>
                    <a:gd name="T37" fmla="*/ 4419 h 17382"/>
                    <a:gd name="T38" fmla="*/ 0 w 8630"/>
                    <a:gd name="T39" fmla="*/ 3353 h 17382"/>
                    <a:gd name="T40" fmla="*/ 33 w 8630"/>
                    <a:gd name="T41" fmla="*/ 3320 h 17382"/>
                    <a:gd name="T42" fmla="*/ 33 w 8630"/>
                    <a:gd name="T43" fmla="*/ 3320 h 17382"/>
                    <a:gd name="T44" fmla="*/ 33 w 8630"/>
                    <a:gd name="T45" fmla="*/ 2704 h 17382"/>
                    <a:gd name="T46" fmla="*/ 33 w 8630"/>
                    <a:gd name="T47" fmla="*/ 2704 h 17382"/>
                    <a:gd name="T48" fmla="*/ 0 w 8630"/>
                    <a:gd name="T49" fmla="*/ 2672 h 17382"/>
                    <a:gd name="T50" fmla="*/ 0 w 8630"/>
                    <a:gd name="T51" fmla="*/ 2075 h 17382"/>
                    <a:gd name="T52" fmla="*/ 33 w 8630"/>
                    <a:gd name="T53" fmla="*/ 2042 h 17382"/>
                    <a:gd name="T54" fmla="*/ 33 w 8630"/>
                    <a:gd name="T55" fmla="*/ 2042 h 17382"/>
                    <a:gd name="T56" fmla="*/ 33 w 8630"/>
                    <a:gd name="T57" fmla="*/ 1010 h 17382"/>
                    <a:gd name="T58" fmla="*/ 1043 w 8630"/>
                    <a:gd name="T59" fmla="*/ 0 h 17382"/>
                    <a:gd name="T60" fmla="*/ 7584 w 8630"/>
                    <a:gd name="T61" fmla="*/ 0 h 17382"/>
                    <a:gd name="T62" fmla="*/ 8594 w 8630"/>
                    <a:gd name="T63" fmla="*/ 1010 h 17382"/>
                    <a:gd name="T64" fmla="*/ 8594 w 8630"/>
                    <a:gd name="T65" fmla="*/ 3320 h 17382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8630"/>
                    <a:gd name="T100" fmla="*/ 0 h 17382"/>
                    <a:gd name="T101" fmla="*/ 8630 w 8630"/>
                    <a:gd name="T102" fmla="*/ 17382 h 17382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8630" h="17382">
                      <a:moveTo>
                        <a:pt x="8594" y="3320"/>
                      </a:moveTo>
                      <a:lnTo>
                        <a:pt x="8596" y="3320"/>
                      </a:lnTo>
                      <a:cubicBezTo>
                        <a:pt x="8614" y="3320"/>
                        <a:pt x="8629" y="3335"/>
                        <a:pt x="8629" y="3353"/>
                      </a:cubicBezTo>
                      <a:lnTo>
                        <a:pt x="8629" y="4419"/>
                      </a:lnTo>
                      <a:cubicBezTo>
                        <a:pt x="8629" y="4438"/>
                        <a:pt x="8614" y="4452"/>
                        <a:pt x="8596" y="4452"/>
                      </a:cubicBezTo>
                      <a:lnTo>
                        <a:pt x="8594" y="4452"/>
                      </a:lnTo>
                      <a:lnTo>
                        <a:pt x="8594" y="16371"/>
                      </a:lnTo>
                      <a:cubicBezTo>
                        <a:pt x="8594" y="16928"/>
                        <a:pt x="8141" y="17381"/>
                        <a:pt x="7584" y="17381"/>
                      </a:cubicBezTo>
                      <a:lnTo>
                        <a:pt x="1043" y="17381"/>
                      </a:lnTo>
                      <a:cubicBezTo>
                        <a:pt x="487" y="17381"/>
                        <a:pt x="33" y="16928"/>
                        <a:pt x="33" y="16371"/>
                      </a:cubicBezTo>
                      <a:lnTo>
                        <a:pt x="33" y="5859"/>
                      </a:lnTo>
                      <a:cubicBezTo>
                        <a:pt x="15" y="5859"/>
                        <a:pt x="0" y="5844"/>
                        <a:pt x="0" y="5826"/>
                      </a:cubicBezTo>
                      <a:lnTo>
                        <a:pt x="0" y="4760"/>
                      </a:lnTo>
                      <a:cubicBezTo>
                        <a:pt x="0" y="4741"/>
                        <a:pt x="15" y="4727"/>
                        <a:pt x="33" y="4727"/>
                      </a:cubicBezTo>
                      <a:lnTo>
                        <a:pt x="33" y="4452"/>
                      </a:lnTo>
                      <a:cubicBezTo>
                        <a:pt x="15" y="4452"/>
                        <a:pt x="0" y="4438"/>
                        <a:pt x="0" y="4419"/>
                      </a:cubicBezTo>
                      <a:lnTo>
                        <a:pt x="0" y="3353"/>
                      </a:lnTo>
                      <a:cubicBezTo>
                        <a:pt x="0" y="3335"/>
                        <a:pt x="15" y="3320"/>
                        <a:pt x="33" y="3320"/>
                      </a:cubicBezTo>
                      <a:lnTo>
                        <a:pt x="33" y="2704"/>
                      </a:lnTo>
                      <a:cubicBezTo>
                        <a:pt x="15" y="2704"/>
                        <a:pt x="0" y="2690"/>
                        <a:pt x="0" y="2672"/>
                      </a:cubicBezTo>
                      <a:lnTo>
                        <a:pt x="0" y="2075"/>
                      </a:lnTo>
                      <a:cubicBezTo>
                        <a:pt x="0" y="2057"/>
                        <a:pt x="15" y="2042"/>
                        <a:pt x="33" y="2042"/>
                      </a:cubicBezTo>
                      <a:lnTo>
                        <a:pt x="33" y="1010"/>
                      </a:lnTo>
                      <a:cubicBezTo>
                        <a:pt x="33" y="453"/>
                        <a:pt x="487" y="0"/>
                        <a:pt x="1043" y="0"/>
                      </a:cubicBezTo>
                      <a:lnTo>
                        <a:pt x="7584" y="0"/>
                      </a:lnTo>
                      <a:cubicBezTo>
                        <a:pt x="8141" y="0"/>
                        <a:pt x="8594" y="453"/>
                        <a:pt x="8594" y="1010"/>
                      </a:cubicBezTo>
                      <a:lnTo>
                        <a:pt x="8594" y="3320"/>
                      </a:lnTo>
                    </a:path>
                  </a:pathLst>
                </a:custGeom>
                <a:solidFill>
                  <a:schemeClr val="tx2">
                    <a:lumMod val="5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bevel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15" name="îśļïḓè">
                  <a:extLst>
                    <a:ext uri="{FF2B5EF4-FFF2-40B4-BE49-F238E27FC236}">
                      <a16:creationId xmlns:a16="http://schemas.microsoft.com/office/drawing/2014/main" id="{6EC8273B-17F5-4D97-9744-F8738D3420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88412" y="4021139"/>
                  <a:ext cx="3036887" cy="6211886"/>
                </a:xfrm>
                <a:custGeom>
                  <a:avLst/>
                  <a:gdLst>
                    <a:gd name="T0" fmla="*/ 947 w 8436"/>
                    <a:gd name="T1" fmla="*/ 17255 h 17256"/>
                    <a:gd name="T2" fmla="*/ 0 w 8436"/>
                    <a:gd name="T3" fmla="*/ 16308 h 17256"/>
                    <a:gd name="T4" fmla="*/ 0 w 8436"/>
                    <a:gd name="T5" fmla="*/ 947 h 17256"/>
                    <a:gd name="T6" fmla="*/ 947 w 8436"/>
                    <a:gd name="T7" fmla="*/ 0 h 17256"/>
                    <a:gd name="T8" fmla="*/ 7488 w 8436"/>
                    <a:gd name="T9" fmla="*/ 0 h 17256"/>
                    <a:gd name="T10" fmla="*/ 8435 w 8436"/>
                    <a:gd name="T11" fmla="*/ 947 h 17256"/>
                    <a:gd name="T12" fmla="*/ 8435 w 8436"/>
                    <a:gd name="T13" fmla="*/ 16308 h 17256"/>
                    <a:gd name="T14" fmla="*/ 7488 w 8436"/>
                    <a:gd name="T15" fmla="*/ 17255 h 17256"/>
                    <a:gd name="T16" fmla="*/ 947 w 8436"/>
                    <a:gd name="T17" fmla="*/ 17255 h 1725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8436"/>
                    <a:gd name="T28" fmla="*/ 0 h 17256"/>
                    <a:gd name="T29" fmla="*/ 8436 w 8436"/>
                    <a:gd name="T30" fmla="*/ 17256 h 1725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8436" h="17256">
                      <a:moveTo>
                        <a:pt x="947" y="17255"/>
                      </a:moveTo>
                      <a:cubicBezTo>
                        <a:pt x="425" y="17255"/>
                        <a:pt x="0" y="16831"/>
                        <a:pt x="0" y="16308"/>
                      </a:cubicBezTo>
                      <a:lnTo>
                        <a:pt x="0" y="947"/>
                      </a:lnTo>
                      <a:cubicBezTo>
                        <a:pt x="0" y="425"/>
                        <a:pt x="425" y="0"/>
                        <a:pt x="947" y="0"/>
                      </a:cubicBezTo>
                      <a:lnTo>
                        <a:pt x="7488" y="0"/>
                      </a:lnTo>
                      <a:cubicBezTo>
                        <a:pt x="8010" y="0"/>
                        <a:pt x="8435" y="425"/>
                        <a:pt x="8435" y="947"/>
                      </a:cubicBezTo>
                      <a:lnTo>
                        <a:pt x="8435" y="16308"/>
                      </a:lnTo>
                      <a:cubicBezTo>
                        <a:pt x="8435" y="16831"/>
                        <a:pt x="8010" y="17255"/>
                        <a:pt x="7488" y="17255"/>
                      </a:cubicBezTo>
                      <a:lnTo>
                        <a:pt x="947" y="17255"/>
                      </a:lnTo>
                    </a:path>
                  </a:pathLst>
                </a:custGeom>
                <a:solidFill>
                  <a:schemeClr val="bg1"/>
                </a:solidFill>
                <a:ln>
                  <a:solidFill>
                    <a:srgbClr val="4029B4"/>
                  </a:solidFill>
                </a:ln>
              </p:spPr>
              <p:txBody>
                <a:bodyPr anchor="ctr"/>
                <a:lstStyle/>
                <a:p>
                  <a:pPr algn="ctr"/>
                  <a:endParaRPr dirty="0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16" name="ï$ļïḋé">
                  <a:extLst>
                    <a:ext uri="{FF2B5EF4-FFF2-40B4-BE49-F238E27FC236}">
                      <a16:creationId xmlns:a16="http://schemas.microsoft.com/office/drawing/2014/main" id="{EED87137-4A5D-4930-AF2A-CE7FEB2DAA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925050" y="4337050"/>
                  <a:ext cx="93663" cy="93663"/>
                </a:xfrm>
                <a:custGeom>
                  <a:avLst/>
                  <a:gdLst>
                    <a:gd name="T0" fmla="*/ 130 w 260"/>
                    <a:gd name="T1" fmla="*/ 260 h 261"/>
                    <a:gd name="T2" fmla="*/ 0 w 260"/>
                    <a:gd name="T3" fmla="*/ 130 h 261"/>
                    <a:gd name="T4" fmla="*/ 130 w 260"/>
                    <a:gd name="T5" fmla="*/ 0 h 261"/>
                    <a:gd name="T6" fmla="*/ 259 w 260"/>
                    <a:gd name="T7" fmla="*/ 130 h 261"/>
                    <a:gd name="T8" fmla="*/ 130 w 260"/>
                    <a:gd name="T9" fmla="*/ 260 h 26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0"/>
                    <a:gd name="T16" fmla="*/ 0 h 261"/>
                    <a:gd name="T17" fmla="*/ 260 w 260"/>
                    <a:gd name="T18" fmla="*/ 261 h 26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0" h="261">
                      <a:moveTo>
                        <a:pt x="130" y="260"/>
                      </a:moveTo>
                      <a:cubicBezTo>
                        <a:pt x="58" y="260"/>
                        <a:pt x="0" y="202"/>
                        <a:pt x="0" y="130"/>
                      </a:cubicBezTo>
                      <a:cubicBezTo>
                        <a:pt x="0" y="58"/>
                        <a:pt x="58" y="0"/>
                        <a:pt x="130" y="0"/>
                      </a:cubicBezTo>
                      <a:cubicBezTo>
                        <a:pt x="201" y="0"/>
                        <a:pt x="259" y="58"/>
                        <a:pt x="259" y="130"/>
                      </a:cubicBezTo>
                      <a:cubicBezTo>
                        <a:pt x="259" y="202"/>
                        <a:pt x="201" y="260"/>
                        <a:pt x="130" y="260"/>
                      </a:cubicBezTo>
                    </a:path>
                  </a:pathLst>
                </a:custGeom>
                <a:solidFill>
                  <a:schemeClr val="bg2">
                    <a:lumMod val="10000"/>
                  </a:schemeClr>
                </a:solidFill>
                <a:ln>
                  <a:solidFill>
                    <a:srgbClr val="4029B4"/>
                  </a:solidFill>
                </a:ln>
              </p:spPr>
              <p:txBody>
                <a:bodyPr anchor="ctr"/>
                <a:lstStyle/>
                <a:p>
                  <a:pPr algn="ctr"/>
                  <a:endParaRPr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17" name="íṡḷiḑè">
                  <a:extLst>
                    <a:ext uri="{FF2B5EF4-FFF2-40B4-BE49-F238E27FC236}">
                      <a16:creationId xmlns:a16="http://schemas.microsoft.com/office/drawing/2014/main" id="{6A8E4F58-4B77-48D6-94D6-6669E4ECCA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369550" y="4167188"/>
                  <a:ext cx="68263" cy="68262"/>
                </a:xfrm>
                <a:custGeom>
                  <a:avLst/>
                  <a:gdLst>
                    <a:gd name="T0" fmla="*/ 95 w 191"/>
                    <a:gd name="T1" fmla="*/ 190 h 191"/>
                    <a:gd name="T2" fmla="*/ 0 w 191"/>
                    <a:gd name="T3" fmla="*/ 95 h 191"/>
                    <a:gd name="T4" fmla="*/ 95 w 191"/>
                    <a:gd name="T5" fmla="*/ 0 h 191"/>
                    <a:gd name="T6" fmla="*/ 190 w 191"/>
                    <a:gd name="T7" fmla="*/ 95 h 191"/>
                    <a:gd name="T8" fmla="*/ 95 w 191"/>
                    <a:gd name="T9" fmla="*/ 190 h 19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1"/>
                    <a:gd name="T16" fmla="*/ 0 h 191"/>
                    <a:gd name="T17" fmla="*/ 191 w 191"/>
                    <a:gd name="T18" fmla="*/ 191 h 19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1" h="191">
                      <a:moveTo>
                        <a:pt x="95" y="190"/>
                      </a:moveTo>
                      <a:cubicBezTo>
                        <a:pt x="42" y="190"/>
                        <a:pt x="0" y="147"/>
                        <a:pt x="0" y="95"/>
                      </a:cubicBezTo>
                      <a:cubicBezTo>
                        <a:pt x="0" y="43"/>
                        <a:pt x="42" y="0"/>
                        <a:pt x="95" y="0"/>
                      </a:cubicBezTo>
                      <a:cubicBezTo>
                        <a:pt x="147" y="0"/>
                        <a:pt x="190" y="43"/>
                        <a:pt x="190" y="95"/>
                      </a:cubicBezTo>
                      <a:cubicBezTo>
                        <a:pt x="190" y="147"/>
                        <a:pt x="147" y="190"/>
                        <a:pt x="95" y="190"/>
                      </a:cubicBezTo>
                    </a:path>
                  </a:pathLst>
                </a:custGeom>
                <a:solidFill>
                  <a:schemeClr val="bg2">
                    <a:lumMod val="10000"/>
                  </a:schemeClr>
                </a:solidFill>
                <a:ln>
                  <a:solidFill>
                    <a:srgbClr val="4029B4"/>
                  </a:solidFill>
                </a:ln>
              </p:spPr>
              <p:txBody>
                <a:bodyPr anchor="ctr"/>
                <a:lstStyle/>
                <a:p>
                  <a:pPr algn="ctr"/>
                  <a:endParaRPr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18" name="iṥľîďê">
                  <a:extLst>
                    <a:ext uri="{FF2B5EF4-FFF2-40B4-BE49-F238E27FC236}">
                      <a16:creationId xmlns:a16="http://schemas.microsoft.com/office/drawing/2014/main" id="{775E5BEF-F26A-4A3E-9D2E-74495F0F18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185400" y="4362450"/>
                  <a:ext cx="434975" cy="46038"/>
                </a:xfrm>
                <a:custGeom>
                  <a:avLst/>
                  <a:gdLst>
                    <a:gd name="T0" fmla="*/ 1143 w 1209"/>
                    <a:gd name="T1" fmla="*/ 129 h 130"/>
                    <a:gd name="T2" fmla="*/ 64 w 1209"/>
                    <a:gd name="T3" fmla="*/ 129 h 130"/>
                    <a:gd name="T4" fmla="*/ 0 w 1209"/>
                    <a:gd name="T5" fmla="*/ 65 h 130"/>
                    <a:gd name="T6" fmla="*/ 64 w 1209"/>
                    <a:gd name="T7" fmla="*/ 0 h 130"/>
                    <a:gd name="T8" fmla="*/ 1143 w 1209"/>
                    <a:gd name="T9" fmla="*/ 0 h 130"/>
                    <a:gd name="T10" fmla="*/ 1208 w 1209"/>
                    <a:gd name="T11" fmla="*/ 65 h 130"/>
                    <a:gd name="T12" fmla="*/ 1143 w 1209"/>
                    <a:gd name="T13" fmla="*/ 129 h 13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09"/>
                    <a:gd name="T22" fmla="*/ 0 h 130"/>
                    <a:gd name="T23" fmla="*/ 1209 w 1209"/>
                    <a:gd name="T24" fmla="*/ 130 h 13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09" h="130">
                      <a:moveTo>
                        <a:pt x="1143" y="129"/>
                      </a:moveTo>
                      <a:lnTo>
                        <a:pt x="64" y="129"/>
                      </a:lnTo>
                      <a:cubicBezTo>
                        <a:pt x="29" y="129"/>
                        <a:pt x="0" y="100"/>
                        <a:pt x="0" y="65"/>
                      </a:cubicBezTo>
                      <a:cubicBezTo>
                        <a:pt x="0" y="29"/>
                        <a:pt x="29" y="0"/>
                        <a:pt x="64" y="0"/>
                      </a:cubicBezTo>
                      <a:lnTo>
                        <a:pt x="1143" y="0"/>
                      </a:lnTo>
                      <a:cubicBezTo>
                        <a:pt x="1179" y="0"/>
                        <a:pt x="1208" y="29"/>
                        <a:pt x="1208" y="65"/>
                      </a:cubicBezTo>
                      <a:cubicBezTo>
                        <a:pt x="1208" y="100"/>
                        <a:pt x="1179" y="129"/>
                        <a:pt x="1143" y="129"/>
                      </a:cubicBezTo>
                    </a:path>
                  </a:pathLst>
                </a:custGeom>
                <a:solidFill>
                  <a:schemeClr val="bg2">
                    <a:lumMod val="10000"/>
                  </a:schemeClr>
                </a:solidFill>
                <a:ln>
                  <a:solidFill>
                    <a:srgbClr val="4029B4"/>
                  </a:solidFill>
                </a:ln>
              </p:spPr>
              <p:txBody>
                <a:bodyPr anchor="ctr"/>
                <a:lstStyle/>
                <a:p>
                  <a:pPr algn="ctr"/>
                  <a:endParaRPr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19" name="iš1îḋè">
                  <a:extLst>
                    <a:ext uri="{FF2B5EF4-FFF2-40B4-BE49-F238E27FC236}">
                      <a16:creationId xmlns:a16="http://schemas.microsoft.com/office/drawing/2014/main" id="{C3631404-65ED-4655-997A-C933FE57F8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190163" y="9671050"/>
                  <a:ext cx="427037" cy="427038"/>
                </a:xfrm>
                <a:custGeom>
                  <a:avLst/>
                  <a:gdLst>
                    <a:gd name="T0" fmla="*/ 84 w 1187"/>
                    <a:gd name="T1" fmla="*/ 593 h 1186"/>
                    <a:gd name="T2" fmla="*/ 593 w 1187"/>
                    <a:gd name="T3" fmla="*/ 1102 h 1186"/>
                    <a:gd name="T4" fmla="*/ 1102 w 1187"/>
                    <a:gd name="T5" fmla="*/ 593 h 1186"/>
                    <a:gd name="T6" fmla="*/ 593 w 1187"/>
                    <a:gd name="T7" fmla="*/ 83 h 1186"/>
                    <a:gd name="T8" fmla="*/ 84 w 1187"/>
                    <a:gd name="T9" fmla="*/ 593 h 1186"/>
                    <a:gd name="T10" fmla="*/ 0 w 1187"/>
                    <a:gd name="T11" fmla="*/ 593 h 1186"/>
                    <a:gd name="T12" fmla="*/ 593 w 1187"/>
                    <a:gd name="T13" fmla="*/ 0 h 1186"/>
                    <a:gd name="T14" fmla="*/ 1186 w 1187"/>
                    <a:gd name="T15" fmla="*/ 593 h 1186"/>
                    <a:gd name="T16" fmla="*/ 593 w 1187"/>
                    <a:gd name="T17" fmla="*/ 1185 h 1186"/>
                    <a:gd name="T18" fmla="*/ 0 w 1187"/>
                    <a:gd name="T19" fmla="*/ 593 h 118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187"/>
                    <a:gd name="T31" fmla="*/ 0 h 1186"/>
                    <a:gd name="T32" fmla="*/ 1187 w 1187"/>
                    <a:gd name="T33" fmla="*/ 1186 h 118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187" h="1186">
                      <a:moveTo>
                        <a:pt x="84" y="593"/>
                      </a:moveTo>
                      <a:cubicBezTo>
                        <a:pt x="84" y="874"/>
                        <a:pt x="312" y="1102"/>
                        <a:pt x="593" y="1102"/>
                      </a:cubicBezTo>
                      <a:cubicBezTo>
                        <a:pt x="874" y="1102"/>
                        <a:pt x="1102" y="874"/>
                        <a:pt x="1102" y="593"/>
                      </a:cubicBezTo>
                      <a:cubicBezTo>
                        <a:pt x="1102" y="312"/>
                        <a:pt x="874" y="83"/>
                        <a:pt x="593" y="83"/>
                      </a:cubicBezTo>
                      <a:cubicBezTo>
                        <a:pt x="312" y="83"/>
                        <a:pt x="84" y="312"/>
                        <a:pt x="84" y="593"/>
                      </a:cubicBezTo>
                      <a:close/>
                      <a:moveTo>
                        <a:pt x="0" y="593"/>
                      </a:moveTo>
                      <a:cubicBezTo>
                        <a:pt x="0" y="266"/>
                        <a:pt x="266" y="0"/>
                        <a:pt x="593" y="0"/>
                      </a:cubicBezTo>
                      <a:cubicBezTo>
                        <a:pt x="920" y="0"/>
                        <a:pt x="1186" y="266"/>
                        <a:pt x="1186" y="593"/>
                      </a:cubicBezTo>
                      <a:cubicBezTo>
                        <a:pt x="1186" y="920"/>
                        <a:pt x="920" y="1185"/>
                        <a:pt x="593" y="1185"/>
                      </a:cubicBezTo>
                      <a:cubicBezTo>
                        <a:pt x="266" y="1185"/>
                        <a:pt x="0" y="920"/>
                        <a:pt x="0" y="593"/>
                      </a:cubicBezTo>
                      <a:close/>
                    </a:path>
                  </a:pathLst>
                </a:custGeom>
                <a:solidFill>
                  <a:schemeClr val="bg2">
                    <a:lumMod val="10000"/>
                  </a:schemeClr>
                </a:solidFill>
                <a:ln>
                  <a:solidFill>
                    <a:srgbClr val="4029B4"/>
                  </a:solidFill>
                </a:ln>
              </p:spPr>
              <p:txBody>
                <a:bodyPr anchor="ctr"/>
                <a:lstStyle/>
                <a:p>
                  <a:pPr algn="ctr"/>
                  <a:endParaRPr>
                    <a:solidFill>
                      <a:srgbClr val="404040"/>
                    </a:solidFill>
                  </a:endParaRPr>
                </a:p>
              </p:txBody>
            </p:sp>
          </p:grpSp>
          <p:sp>
            <p:nvSpPr>
              <p:cNvPr id="13" name="iṩliďé">
                <a:extLst>
                  <a:ext uri="{FF2B5EF4-FFF2-40B4-BE49-F238E27FC236}">
                    <a16:creationId xmlns:a16="http://schemas.microsoft.com/office/drawing/2014/main" id="{88DFE4FF-C0D6-462A-8CC6-9AC16B5473E4}"/>
                  </a:ext>
                </a:extLst>
              </p:cNvPr>
              <p:cNvSpPr/>
              <p:nvPr/>
            </p:nvSpPr>
            <p:spPr>
              <a:xfrm>
                <a:off x="4944083" y="1234401"/>
                <a:ext cx="2303835" cy="408700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4029B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solidFill>
                    <a:srgbClr val="404040"/>
                  </a:solidFill>
                </a:endParaRPr>
              </a:p>
            </p:txBody>
          </p:sp>
        </p:grpSp>
      </p:grpSp>
      <p:grpSp>
        <p:nvGrpSpPr>
          <p:cNvPr id="20" name="组合 17">
            <a:extLst>
              <a:ext uri="{FF2B5EF4-FFF2-40B4-BE49-F238E27FC236}">
                <a16:creationId xmlns:a16="http://schemas.microsoft.com/office/drawing/2014/main" id="{1C5CE8EC-F94A-4D95-87FA-3B487E6346D6}"/>
              </a:ext>
            </a:extLst>
          </p:cNvPr>
          <p:cNvGrpSpPr/>
          <p:nvPr/>
        </p:nvGrpSpPr>
        <p:grpSpPr>
          <a:xfrm>
            <a:off x="7165049" y="3679144"/>
            <a:ext cx="600476" cy="600476"/>
            <a:chOff x="8354768" y="2886075"/>
            <a:chExt cx="1372906" cy="1372906"/>
          </a:xfrm>
        </p:grpSpPr>
        <p:sp>
          <p:nvSpPr>
            <p:cNvPr id="21" name="íšḷïḑè">
              <a:extLst>
                <a:ext uri="{FF2B5EF4-FFF2-40B4-BE49-F238E27FC236}">
                  <a16:creationId xmlns:a16="http://schemas.microsoft.com/office/drawing/2014/main" id="{B42A0A97-4AB6-4861-93A9-087EDCCB08C2}"/>
                </a:ext>
              </a:extLst>
            </p:cNvPr>
            <p:cNvSpPr/>
            <p:nvPr/>
          </p:nvSpPr>
          <p:spPr>
            <a:xfrm>
              <a:off x="8354768" y="2886075"/>
              <a:ext cx="1372906" cy="1372906"/>
            </a:xfrm>
            <a:prstGeom prst="ellipse">
              <a:avLst/>
            </a:prstGeom>
            <a:solidFill>
              <a:srgbClr val="402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solidFill>
                  <a:srgbClr val="404040"/>
                </a:solidFill>
              </a:endParaRPr>
            </a:p>
          </p:txBody>
        </p:sp>
        <p:sp>
          <p:nvSpPr>
            <p:cNvPr id="22" name="íšḷïḑè">
              <a:extLst>
                <a:ext uri="{FF2B5EF4-FFF2-40B4-BE49-F238E27FC236}">
                  <a16:creationId xmlns:a16="http://schemas.microsoft.com/office/drawing/2014/main" id="{3C706803-06DA-4493-8E78-CD3CA8B446D2}"/>
                </a:ext>
              </a:extLst>
            </p:cNvPr>
            <p:cNvSpPr/>
            <p:nvPr/>
          </p:nvSpPr>
          <p:spPr>
            <a:xfrm>
              <a:off x="8811091" y="3174317"/>
              <a:ext cx="460259" cy="792480"/>
            </a:xfrm>
            <a:custGeom>
              <a:avLst/>
              <a:gdLst>
                <a:gd name="T0" fmla="*/ 472622 w 604011"/>
                <a:gd name="T1" fmla="*/ 472622 w 604011"/>
                <a:gd name="T2" fmla="*/ 472622 w 604011"/>
                <a:gd name="T3" fmla="*/ 472622 w 604011"/>
                <a:gd name="T4" fmla="*/ 472622 w 604011"/>
                <a:gd name="T5" fmla="*/ 472622 w 604011"/>
                <a:gd name="T6" fmla="*/ 472622 w 604011"/>
                <a:gd name="T7" fmla="*/ 472622 w 604011"/>
                <a:gd name="T8" fmla="*/ 472622 w 604011"/>
                <a:gd name="T9" fmla="*/ 472622 w 604011"/>
                <a:gd name="T10" fmla="*/ 472622 w 604011"/>
                <a:gd name="T11" fmla="*/ 472622 w 604011"/>
                <a:gd name="T12" fmla="*/ 472622 w 604011"/>
                <a:gd name="T13" fmla="*/ 472622 w 604011"/>
                <a:gd name="T14" fmla="*/ 472622 w 604011"/>
                <a:gd name="T15" fmla="*/ 472622 w 604011"/>
                <a:gd name="T16" fmla="*/ 472622 w 604011"/>
                <a:gd name="T17" fmla="*/ 472622 w 604011"/>
                <a:gd name="T18" fmla="*/ 472622 w 604011"/>
                <a:gd name="T19" fmla="*/ 472622 w 604011"/>
                <a:gd name="T20" fmla="*/ 472622 w 604011"/>
                <a:gd name="T21" fmla="*/ 472622 w 604011"/>
                <a:gd name="T22" fmla="*/ 472622 w 604011"/>
                <a:gd name="T23" fmla="*/ 472622 w 604011"/>
                <a:gd name="T24" fmla="*/ 472622 w 604011"/>
                <a:gd name="T25" fmla="*/ 472622 w 604011"/>
                <a:gd name="T26" fmla="*/ 472622 w 604011"/>
                <a:gd name="T27" fmla="*/ 472622 w 604011"/>
                <a:gd name="T28" fmla="*/ 472622 w 604011"/>
                <a:gd name="T29" fmla="*/ 472622 w 604011"/>
                <a:gd name="T30" fmla="*/ 472622 w 604011"/>
                <a:gd name="T31" fmla="*/ 472622 w 604011"/>
                <a:gd name="T32" fmla="*/ 472622 w 604011"/>
                <a:gd name="T33" fmla="*/ 472622 w 604011"/>
                <a:gd name="T34" fmla="*/ 472622 w 604011"/>
                <a:gd name="T35" fmla="*/ 472622 w 604011"/>
                <a:gd name="T36" fmla="*/ 472622 w 604011"/>
                <a:gd name="T37" fmla="*/ 472622 w 604011"/>
                <a:gd name="T38" fmla="*/ 472622 w 604011"/>
                <a:gd name="T39" fmla="*/ 472622 w 604011"/>
                <a:gd name="T40" fmla="*/ 472622 w 604011"/>
                <a:gd name="T41" fmla="*/ 472622 w 604011"/>
                <a:gd name="T42" fmla="*/ 472622 w 604011"/>
                <a:gd name="T43" fmla="*/ 472622 w 604011"/>
                <a:gd name="T44" fmla="*/ 472622 w 604011"/>
                <a:gd name="T45" fmla="*/ 472622 w 604011"/>
                <a:gd name="T46" fmla="*/ 472622 w 604011"/>
                <a:gd name="T47" fmla="*/ 472622 w 604011"/>
                <a:gd name="T48" fmla="*/ 472622 w 604011"/>
                <a:gd name="T49" fmla="*/ 472622 w 604011"/>
                <a:gd name="T50" fmla="*/ 472622 w 604011"/>
                <a:gd name="T51" fmla="*/ 472622 w 604011"/>
                <a:gd name="T52" fmla="*/ 472622 w 604011"/>
                <a:gd name="T53" fmla="*/ 472622 w 604011"/>
                <a:gd name="T54" fmla="*/ 472622 w 604011"/>
                <a:gd name="T55" fmla="*/ 472622 w 604011"/>
                <a:gd name="T56" fmla="*/ 472622 w 604011"/>
                <a:gd name="T57" fmla="*/ 472622 w 604011"/>
                <a:gd name="T58" fmla="*/ 472622 w 604011"/>
                <a:gd name="T59" fmla="*/ 472622 w 604011"/>
                <a:gd name="T60" fmla="*/ 472622 w 604011"/>
                <a:gd name="T61" fmla="*/ 472622 w 604011"/>
                <a:gd name="T62" fmla="*/ 472622 w 604011"/>
                <a:gd name="T63" fmla="*/ 472622 w 604011"/>
                <a:gd name="T64" fmla="*/ 472622 w 604011"/>
                <a:gd name="T65" fmla="*/ 472622 w 604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0" h="414">
                  <a:moveTo>
                    <a:pt x="200" y="270"/>
                  </a:moveTo>
                  <a:lnTo>
                    <a:pt x="200" y="217"/>
                  </a:lnTo>
                  <a:cubicBezTo>
                    <a:pt x="200" y="100"/>
                    <a:pt x="151" y="29"/>
                    <a:pt x="130" y="4"/>
                  </a:cubicBezTo>
                  <a:cubicBezTo>
                    <a:pt x="128" y="2"/>
                    <a:pt x="124" y="0"/>
                    <a:pt x="121" y="0"/>
                  </a:cubicBezTo>
                  <a:cubicBezTo>
                    <a:pt x="117" y="0"/>
                    <a:pt x="114" y="1"/>
                    <a:pt x="112" y="4"/>
                  </a:cubicBezTo>
                  <a:cubicBezTo>
                    <a:pt x="91" y="29"/>
                    <a:pt x="40" y="100"/>
                    <a:pt x="40" y="217"/>
                  </a:cubicBezTo>
                  <a:lnTo>
                    <a:pt x="40" y="270"/>
                  </a:lnTo>
                  <a:lnTo>
                    <a:pt x="30" y="276"/>
                  </a:lnTo>
                  <a:cubicBezTo>
                    <a:pt x="12" y="289"/>
                    <a:pt x="0" y="310"/>
                    <a:pt x="0" y="333"/>
                  </a:cubicBezTo>
                  <a:lnTo>
                    <a:pt x="0" y="395"/>
                  </a:lnTo>
                  <a:cubicBezTo>
                    <a:pt x="0" y="399"/>
                    <a:pt x="2" y="403"/>
                    <a:pt x="6" y="404"/>
                  </a:cubicBezTo>
                  <a:cubicBezTo>
                    <a:pt x="9" y="406"/>
                    <a:pt x="13" y="406"/>
                    <a:pt x="16" y="404"/>
                  </a:cubicBezTo>
                  <a:lnTo>
                    <a:pt x="48" y="383"/>
                  </a:lnTo>
                  <a:cubicBezTo>
                    <a:pt x="56" y="377"/>
                    <a:pt x="67" y="374"/>
                    <a:pt x="78" y="374"/>
                  </a:cubicBezTo>
                  <a:lnTo>
                    <a:pt x="101" y="374"/>
                  </a:lnTo>
                  <a:lnTo>
                    <a:pt x="101" y="404"/>
                  </a:lnTo>
                  <a:cubicBezTo>
                    <a:pt x="101" y="410"/>
                    <a:pt x="105" y="414"/>
                    <a:pt x="111" y="414"/>
                  </a:cubicBezTo>
                  <a:lnTo>
                    <a:pt x="129" y="414"/>
                  </a:lnTo>
                  <a:cubicBezTo>
                    <a:pt x="135" y="414"/>
                    <a:pt x="140" y="410"/>
                    <a:pt x="140" y="404"/>
                  </a:cubicBezTo>
                  <a:lnTo>
                    <a:pt x="140" y="374"/>
                  </a:lnTo>
                  <a:lnTo>
                    <a:pt x="163" y="374"/>
                  </a:lnTo>
                  <a:cubicBezTo>
                    <a:pt x="173" y="374"/>
                    <a:pt x="184" y="377"/>
                    <a:pt x="193" y="383"/>
                  </a:cubicBezTo>
                  <a:lnTo>
                    <a:pt x="224" y="404"/>
                  </a:lnTo>
                  <a:cubicBezTo>
                    <a:pt x="227" y="406"/>
                    <a:pt x="231" y="406"/>
                    <a:pt x="235" y="404"/>
                  </a:cubicBezTo>
                  <a:cubicBezTo>
                    <a:pt x="238" y="403"/>
                    <a:pt x="240" y="399"/>
                    <a:pt x="240" y="395"/>
                  </a:cubicBezTo>
                  <a:lnTo>
                    <a:pt x="240" y="333"/>
                  </a:lnTo>
                  <a:cubicBezTo>
                    <a:pt x="240" y="310"/>
                    <a:pt x="229" y="289"/>
                    <a:pt x="210" y="276"/>
                  </a:cubicBezTo>
                  <a:lnTo>
                    <a:pt x="200" y="270"/>
                  </a:lnTo>
                  <a:close/>
                  <a:moveTo>
                    <a:pt x="120" y="187"/>
                  </a:moveTo>
                  <a:cubicBezTo>
                    <a:pt x="101" y="187"/>
                    <a:pt x="85" y="172"/>
                    <a:pt x="85" y="152"/>
                  </a:cubicBezTo>
                  <a:cubicBezTo>
                    <a:pt x="85" y="133"/>
                    <a:pt x="101" y="117"/>
                    <a:pt x="120" y="117"/>
                  </a:cubicBezTo>
                  <a:cubicBezTo>
                    <a:pt x="139" y="117"/>
                    <a:pt x="155" y="133"/>
                    <a:pt x="155" y="152"/>
                  </a:cubicBezTo>
                  <a:cubicBezTo>
                    <a:pt x="155" y="172"/>
                    <a:pt x="139" y="187"/>
                    <a:pt x="120" y="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solidFill>
                  <a:srgbClr val="404040"/>
                </a:solidFill>
              </a:endParaRPr>
            </a:p>
          </p:txBody>
        </p:sp>
      </p:grpSp>
      <p:grpSp>
        <p:nvGrpSpPr>
          <p:cNvPr id="23" name="组合 20">
            <a:extLst>
              <a:ext uri="{FF2B5EF4-FFF2-40B4-BE49-F238E27FC236}">
                <a16:creationId xmlns:a16="http://schemas.microsoft.com/office/drawing/2014/main" id="{AF40681F-59DC-4BE7-AFF0-9F98A32EAB15}"/>
              </a:ext>
            </a:extLst>
          </p:cNvPr>
          <p:cNvGrpSpPr/>
          <p:nvPr/>
        </p:nvGrpSpPr>
        <p:grpSpPr>
          <a:xfrm>
            <a:off x="8616478" y="3679144"/>
            <a:ext cx="600476" cy="600476"/>
            <a:chOff x="8354768" y="2886075"/>
            <a:chExt cx="1372906" cy="1372906"/>
          </a:xfrm>
        </p:grpSpPr>
        <p:sp>
          <p:nvSpPr>
            <p:cNvPr id="24" name="íšḷïḑè">
              <a:extLst>
                <a:ext uri="{FF2B5EF4-FFF2-40B4-BE49-F238E27FC236}">
                  <a16:creationId xmlns:a16="http://schemas.microsoft.com/office/drawing/2014/main" id="{0495B2D5-4691-448B-9CC4-BC87C268C105}"/>
                </a:ext>
              </a:extLst>
            </p:cNvPr>
            <p:cNvSpPr/>
            <p:nvPr/>
          </p:nvSpPr>
          <p:spPr>
            <a:xfrm>
              <a:off x="8354768" y="2886075"/>
              <a:ext cx="1372906" cy="1372906"/>
            </a:xfrm>
            <a:prstGeom prst="ellipse">
              <a:avLst/>
            </a:prstGeom>
            <a:solidFill>
              <a:srgbClr val="402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solidFill>
                  <a:srgbClr val="404040"/>
                </a:solidFill>
              </a:endParaRPr>
            </a:p>
          </p:txBody>
        </p:sp>
        <p:sp>
          <p:nvSpPr>
            <p:cNvPr id="25" name="íšḷïḑè">
              <a:extLst>
                <a:ext uri="{FF2B5EF4-FFF2-40B4-BE49-F238E27FC236}">
                  <a16:creationId xmlns:a16="http://schemas.microsoft.com/office/drawing/2014/main" id="{611DD6C7-A809-4EF3-A18F-BFD492484058}"/>
                </a:ext>
              </a:extLst>
            </p:cNvPr>
            <p:cNvSpPr/>
            <p:nvPr/>
          </p:nvSpPr>
          <p:spPr>
            <a:xfrm>
              <a:off x="8644981" y="3227424"/>
              <a:ext cx="792479" cy="686265"/>
            </a:xfrm>
            <a:custGeom>
              <a:avLst/>
              <a:gdLst>
                <a:gd name="connsiteX0" fmla="*/ 205065 w 605876"/>
                <a:gd name="connsiteY0" fmla="*/ 428776 h 524672"/>
                <a:gd name="connsiteX1" fmla="*/ 226551 w 605876"/>
                <a:gd name="connsiteY1" fmla="*/ 446081 h 524672"/>
                <a:gd name="connsiteX2" fmla="*/ 233109 w 605876"/>
                <a:gd name="connsiteY2" fmla="*/ 453684 h 524672"/>
                <a:gd name="connsiteX3" fmla="*/ 228349 w 605876"/>
                <a:gd name="connsiteY3" fmla="*/ 499196 h 524672"/>
                <a:gd name="connsiteX4" fmla="*/ 223377 w 605876"/>
                <a:gd name="connsiteY4" fmla="*/ 507538 h 524672"/>
                <a:gd name="connsiteX5" fmla="*/ 141188 w 605876"/>
                <a:gd name="connsiteY5" fmla="*/ 476282 h 524672"/>
                <a:gd name="connsiteX6" fmla="*/ 176835 w 605876"/>
                <a:gd name="connsiteY6" fmla="*/ 430241 h 524672"/>
                <a:gd name="connsiteX7" fmla="*/ 205065 w 605876"/>
                <a:gd name="connsiteY7" fmla="*/ 428776 h 524672"/>
                <a:gd name="connsiteX8" fmla="*/ 481191 w 605876"/>
                <a:gd name="connsiteY8" fmla="*/ 426712 h 524672"/>
                <a:gd name="connsiteX9" fmla="*/ 499583 w 605876"/>
                <a:gd name="connsiteY9" fmla="*/ 434333 h 524672"/>
                <a:gd name="connsiteX10" fmla="*/ 510478 w 605876"/>
                <a:gd name="connsiteY10" fmla="*/ 438454 h 524672"/>
                <a:gd name="connsiteX11" fmla="*/ 526874 w 605876"/>
                <a:gd name="connsiteY11" fmla="*/ 493716 h 524672"/>
                <a:gd name="connsiteX12" fmla="*/ 478851 w 605876"/>
                <a:gd name="connsiteY12" fmla="*/ 524041 h 524672"/>
                <a:gd name="connsiteX13" fmla="*/ 435059 w 605876"/>
                <a:gd name="connsiteY13" fmla="*/ 484629 h 524672"/>
                <a:gd name="connsiteX14" fmla="*/ 460022 w 605876"/>
                <a:gd name="connsiteY14" fmla="*/ 432008 h 524672"/>
                <a:gd name="connsiteX15" fmla="*/ 481191 w 605876"/>
                <a:gd name="connsiteY15" fmla="*/ 426712 h 524672"/>
                <a:gd name="connsiteX16" fmla="*/ 53061 w 605876"/>
                <a:gd name="connsiteY16" fmla="*/ 1 h 524672"/>
                <a:gd name="connsiteX17" fmla="*/ 98044 w 605876"/>
                <a:gd name="connsiteY17" fmla="*/ 2087 h 524672"/>
                <a:gd name="connsiteX18" fmla="*/ 147021 w 605876"/>
                <a:gd name="connsiteY18" fmla="*/ 21735 h 524672"/>
                <a:gd name="connsiteX19" fmla="*/ 159609 w 605876"/>
                <a:gd name="connsiteY19" fmla="*/ 48882 h 524672"/>
                <a:gd name="connsiteX20" fmla="*/ 576919 w 605876"/>
                <a:gd name="connsiteY20" fmla="*/ 34622 h 524672"/>
                <a:gd name="connsiteX21" fmla="*/ 604951 w 605876"/>
                <a:gd name="connsiteY21" fmla="*/ 62508 h 524672"/>
                <a:gd name="connsiteX22" fmla="*/ 551531 w 605876"/>
                <a:gd name="connsiteY22" fmla="*/ 185886 h 524672"/>
                <a:gd name="connsiteX23" fmla="*/ 509959 w 605876"/>
                <a:gd name="connsiteY23" fmla="*/ 288244 h 524672"/>
                <a:gd name="connsiteX24" fmla="*/ 501919 w 605876"/>
                <a:gd name="connsiteY24" fmla="*/ 295532 h 524672"/>
                <a:gd name="connsiteX25" fmla="*/ 486898 w 605876"/>
                <a:gd name="connsiteY25" fmla="*/ 302082 h 524672"/>
                <a:gd name="connsiteX26" fmla="*/ 487216 w 605876"/>
                <a:gd name="connsiteY26" fmla="*/ 302927 h 524672"/>
                <a:gd name="connsiteX27" fmla="*/ 212394 w 605876"/>
                <a:gd name="connsiteY27" fmla="*/ 303772 h 524672"/>
                <a:gd name="connsiteX28" fmla="*/ 198748 w 605876"/>
                <a:gd name="connsiteY28" fmla="*/ 360813 h 524672"/>
                <a:gd name="connsiteX29" fmla="*/ 533865 w 605876"/>
                <a:gd name="connsiteY29" fmla="*/ 360285 h 524672"/>
                <a:gd name="connsiteX30" fmla="*/ 533865 w 605876"/>
                <a:gd name="connsiteY30" fmla="*/ 403594 h 524672"/>
                <a:gd name="connsiteX31" fmla="*/ 167225 w 605876"/>
                <a:gd name="connsiteY31" fmla="*/ 406340 h 524672"/>
                <a:gd name="connsiteX32" fmla="*/ 145434 w 605876"/>
                <a:gd name="connsiteY32" fmla="*/ 377714 h 524672"/>
                <a:gd name="connsiteX33" fmla="*/ 181612 w 605876"/>
                <a:gd name="connsiteY33" fmla="*/ 279793 h 524672"/>
                <a:gd name="connsiteX34" fmla="*/ 181506 w 605876"/>
                <a:gd name="connsiteY34" fmla="*/ 279793 h 524672"/>
                <a:gd name="connsiteX35" fmla="*/ 131789 w 605876"/>
                <a:gd name="connsiteY35" fmla="*/ 122507 h 524672"/>
                <a:gd name="connsiteX36" fmla="*/ 98044 w 605876"/>
                <a:gd name="connsiteY36" fmla="*/ 47298 h 524672"/>
                <a:gd name="connsiteX37" fmla="*/ 30979 w 605876"/>
                <a:gd name="connsiteY37" fmla="*/ 45291 h 524672"/>
                <a:gd name="connsiteX38" fmla="*/ 20824 w 605876"/>
                <a:gd name="connsiteY38" fmla="*/ 47931 h 524672"/>
                <a:gd name="connsiteX39" fmla="*/ 10140 w 605876"/>
                <a:gd name="connsiteY39" fmla="*/ 8214 h 524672"/>
                <a:gd name="connsiteX40" fmla="*/ 53061 w 605876"/>
                <a:gd name="connsiteY40" fmla="*/ 1 h 524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605876" h="524672">
                  <a:moveTo>
                    <a:pt x="205065" y="428776"/>
                  </a:moveTo>
                  <a:cubicBezTo>
                    <a:pt x="214175" y="431298"/>
                    <a:pt x="222161" y="436947"/>
                    <a:pt x="226551" y="446081"/>
                  </a:cubicBezTo>
                  <a:cubicBezTo>
                    <a:pt x="229089" y="448299"/>
                    <a:pt x="231310" y="450833"/>
                    <a:pt x="233109" y="453684"/>
                  </a:cubicBezTo>
                  <a:cubicBezTo>
                    <a:pt x="242100" y="468151"/>
                    <a:pt x="238186" y="486102"/>
                    <a:pt x="228349" y="499196"/>
                  </a:cubicBezTo>
                  <a:cubicBezTo>
                    <a:pt x="226974" y="502047"/>
                    <a:pt x="225493" y="504793"/>
                    <a:pt x="223377" y="507538"/>
                  </a:cubicBezTo>
                  <a:cubicBezTo>
                    <a:pt x="196721" y="542174"/>
                    <a:pt x="136746" y="520527"/>
                    <a:pt x="141188" y="476282"/>
                  </a:cubicBezTo>
                  <a:cubicBezTo>
                    <a:pt x="143198" y="455902"/>
                    <a:pt x="157690" y="437528"/>
                    <a:pt x="176835" y="430241"/>
                  </a:cubicBezTo>
                  <a:cubicBezTo>
                    <a:pt x="185721" y="426862"/>
                    <a:pt x="195955" y="426255"/>
                    <a:pt x="205065" y="428776"/>
                  </a:cubicBezTo>
                  <a:close/>
                  <a:moveTo>
                    <a:pt x="481191" y="426712"/>
                  </a:moveTo>
                  <a:cubicBezTo>
                    <a:pt x="488080" y="427095"/>
                    <a:pt x="494506" y="429631"/>
                    <a:pt x="499583" y="434333"/>
                  </a:cubicBezTo>
                  <a:cubicBezTo>
                    <a:pt x="503391" y="435178"/>
                    <a:pt x="507093" y="436446"/>
                    <a:pt x="510478" y="438454"/>
                  </a:cubicBezTo>
                  <a:cubicBezTo>
                    <a:pt x="529201" y="449548"/>
                    <a:pt x="536499" y="474274"/>
                    <a:pt x="526874" y="493716"/>
                  </a:cubicBezTo>
                  <a:cubicBezTo>
                    <a:pt x="518517" y="510727"/>
                    <a:pt x="498102" y="524886"/>
                    <a:pt x="478851" y="524041"/>
                  </a:cubicBezTo>
                  <a:cubicBezTo>
                    <a:pt x="456743" y="522984"/>
                    <a:pt x="438655" y="505973"/>
                    <a:pt x="435059" y="484629"/>
                  </a:cubicBezTo>
                  <a:cubicBezTo>
                    <a:pt x="431568" y="464024"/>
                    <a:pt x="441723" y="442363"/>
                    <a:pt x="460022" y="432008"/>
                  </a:cubicBezTo>
                  <a:cubicBezTo>
                    <a:pt x="466951" y="428099"/>
                    <a:pt x="474302" y="426329"/>
                    <a:pt x="481191" y="426712"/>
                  </a:cubicBezTo>
                  <a:close/>
                  <a:moveTo>
                    <a:pt x="53061" y="1"/>
                  </a:moveTo>
                  <a:cubicBezTo>
                    <a:pt x="68584" y="54"/>
                    <a:pt x="84451" y="1823"/>
                    <a:pt x="98044" y="2087"/>
                  </a:cubicBezTo>
                  <a:cubicBezTo>
                    <a:pt x="121634" y="2510"/>
                    <a:pt x="134433" y="1453"/>
                    <a:pt x="147021" y="21735"/>
                  </a:cubicBezTo>
                  <a:cubicBezTo>
                    <a:pt x="151887" y="29657"/>
                    <a:pt x="156013" y="38847"/>
                    <a:pt x="159609" y="48882"/>
                  </a:cubicBezTo>
                  <a:cubicBezTo>
                    <a:pt x="300405" y="43072"/>
                    <a:pt x="435700" y="56593"/>
                    <a:pt x="576919" y="34622"/>
                  </a:cubicBezTo>
                  <a:cubicBezTo>
                    <a:pt x="593315" y="31981"/>
                    <a:pt x="610028" y="44340"/>
                    <a:pt x="604951" y="62508"/>
                  </a:cubicBezTo>
                  <a:cubicBezTo>
                    <a:pt x="592363" y="106240"/>
                    <a:pt x="565811" y="142789"/>
                    <a:pt x="551531" y="185886"/>
                  </a:cubicBezTo>
                  <a:cubicBezTo>
                    <a:pt x="539154" y="223175"/>
                    <a:pt x="532279" y="255392"/>
                    <a:pt x="509959" y="288244"/>
                  </a:cubicBezTo>
                  <a:cubicBezTo>
                    <a:pt x="507632" y="291624"/>
                    <a:pt x="504881" y="293948"/>
                    <a:pt x="501919" y="295532"/>
                  </a:cubicBezTo>
                  <a:cubicBezTo>
                    <a:pt x="498217" y="299335"/>
                    <a:pt x="493351" y="302082"/>
                    <a:pt x="486898" y="302082"/>
                  </a:cubicBezTo>
                  <a:lnTo>
                    <a:pt x="487216" y="302927"/>
                  </a:lnTo>
                  <a:cubicBezTo>
                    <a:pt x="404282" y="309581"/>
                    <a:pt x="294481" y="328384"/>
                    <a:pt x="212394" y="303772"/>
                  </a:cubicBezTo>
                  <a:cubicBezTo>
                    <a:pt x="210067" y="323102"/>
                    <a:pt x="204990" y="342010"/>
                    <a:pt x="198748" y="360813"/>
                  </a:cubicBezTo>
                  <a:cubicBezTo>
                    <a:pt x="310348" y="359756"/>
                    <a:pt x="422371" y="356904"/>
                    <a:pt x="533865" y="360285"/>
                  </a:cubicBezTo>
                  <a:cubicBezTo>
                    <a:pt x="561898" y="361024"/>
                    <a:pt x="561686" y="402537"/>
                    <a:pt x="533865" y="403594"/>
                  </a:cubicBezTo>
                  <a:cubicBezTo>
                    <a:pt x="411899" y="408453"/>
                    <a:pt x="289298" y="405706"/>
                    <a:pt x="167225" y="406340"/>
                  </a:cubicBezTo>
                  <a:cubicBezTo>
                    <a:pt x="153157" y="406340"/>
                    <a:pt x="140780" y="391763"/>
                    <a:pt x="145434" y="377714"/>
                  </a:cubicBezTo>
                  <a:cubicBezTo>
                    <a:pt x="156542" y="344440"/>
                    <a:pt x="164793" y="310321"/>
                    <a:pt x="181612" y="279793"/>
                  </a:cubicBezTo>
                  <a:cubicBezTo>
                    <a:pt x="181506" y="279793"/>
                    <a:pt x="181506" y="279793"/>
                    <a:pt x="181506" y="279793"/>
                  </a:cubicBezTo>
                  <a:cubicBezTo>
                    <a:pt x="164369" y="227505"/>
                    <a:pt x="148291" y="174901"/>
                    <a:pt x="131789" y="122507"/>
                  </a:cubicBezTo>
                  <a:cubicBezTo>
                    <a:pt x="125230" y="101698"/>
                    <a:pt x="120470" y="57544"/>
                    <a:pt x="98044" y="47298"/>
                  </a:cubicBezTo>
                  <a:cubicBezTo>
                    <a:pt x="90957" y="44023"/>
                    <a:pt x="37854" y="42016"/>
                    <a:pt x="30979" y="45291"/>
                  </a:cubicBezTo>
                  <a:cubicBezTo>
                    <a:pt x="27488" y="46981"/>
                    <a:pt x="24632" y="47614"/>
                    <a:pt x="20824" y="47931"/>
                  </a:cubicBezTo>
                  <a:cubicBezTo>
                    <a:pt x="-439" y="49410"/>
                    <a:pt x="-7843" y="18037"/>
                    <a:pt x="10140" y="8214"/>
                  </a:cubicBezTo>
                  <a:cubicBezTo>
                    <a:pt x="22358" y="1612"/>
                    <a:pt x="37537" y="-52"/>
                    <a:pt x="5306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solidFill>
                  <a:srgbClr val="404040"/>
                </a:solidFill>
              </a:endParaRPr>
            </a:p>
          </p:txBody>
        </p:sp>
      </p:grpSp>
      <p:grpSp>
        <p:nvGrpSpPr>
          <p:cNvPr id="26" name="组合 23">
            <a:extLst>
              <a:ext uri="{FF2B5EF4-FFF2-40B4-BE49-F238E27FC236}">
                <a16:creationId xmlns:a16="http://schemas.microsoft.com/office/drawing/2014/main" id="{F63FD910-B899-40E4-8690-66C05F2D9A82}"/>
              </a:ext>
            </a:extLst>
          </p:cNvPr>
          <p:cNvGrpSpPr/>
          <p:nvPr/>
        </p:nvGrpSpPr>
        <p:grpSpPr>
          <a:xfrm>
            <a:off x="10067907" y="3679144"/>
            <a:ext cx="600476" cy="600476"/>
            <a:chOff x="8354768" y="2886075"/>
            <a:chExt cx="1372906" cy="1372906"/>
          </a:xfrm>
        </p:grpSpPr>
        <p:sp>
          <p:nvSpPr>
            <p:cNvPr id="27" name="íšḷïḑè">
              <a:extLst>
                <a:ext uri="{FF2B5EF4-FFF2-40B4-BE49-F238E27FC236}">
                  <a16:creationId xmlns:a16="http://schemas.microsoft.com/office/drawing/2014/main" id="{91B8FF94-7567-4170-9EB0-6B9C80EA1C75}"/>
                </a:ext>
              </a:extLst>
            </p:cNvPr>
            <p:cNvSpPr/>
            <p:nvPr/>
          </p:nvSpPr>
          <p:spPr>
            <a:xfrm>
              <a:off x="8354768" y="2886075"/>
              <a:ext cx="1372906" cy="1372906"/>
            </a:xfrm>
            <a:prstGeom prst="ellipse">
              <a:avLst/>
            </a:prstGeom>
            <a:solidFill>
              <a:srgbClr val="402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solidFill>
                  <a:srgbClr val="404040"/>
                </a:solidFill>
              </a:endParaRPr>
            </a:p>
          </p:txBody>
        </p:sp>
        <p:sp>
          <p:nvSpPr>
            <p:cNvPr id="28" name="íšḷïḑè">
              <a:extLst>
                <a:ext uri="{FF2B5EF4-FFF2-40B4-BE49-F238E27FC236}">
                  <a16:creationId xmlns:a16="http://schemas.microsoft.com/office/drawing/2014/main" id="{9CC8ED1F-4CAC-4FAF-98D2-0CD602ADB1A1}"/>
                </a:ext>
              </a:extLst>
            </p:cNvPr>
            <p:cNvSpPr/>
            <p:nvPr/>
          </p:nvSpPr>
          <p:spPr>
            <a:xfrm>
              <a:off x="8644981" y="3174914"/>
              <a:ext cx="792480" cy="791284"/>
            </a:xfrm>
            <a:custGeom>
              <a:avLst/>
              <a:gdLst>
                <a:gd name="connsiteX0" fmla="*/ 278498 w 607639"/>
                <a:gd name="connsiteY0" fmla="*/ 505578 h 606722"/>
                <a:gd name="connsiteX1" fmla="*/ 253131 w 607639"/>
                <a:gd name="connsiteY1" fmla="*/ 530820 h 606722"/>
                <a:gd name="connsiteX2" fmla="*/ 278498 w 607639"/>
                <a:gd name="connsiteY2" fmla="*/ 556150 h 606722"/>
                <a:gd name="connsiteX3" fmla="*/ 506351 w 607639"/>
                <a:gd name="connsiteY3" fmla="*/ 556150 h 606722"/>
                <a:gd name="connsiteX4" fmla="*/ 531629 w 607639"/>
                <a:gd name="connsiteY4" fmla="*/ 530820 h 606722"/>
                <a:gd name="connsiteX5" fmla="*/ 506351 w 607639"/>
                <a:gd name="connsiteY5" fmla="*/ 505578 h 606722"/>
                <a:gd name="connsiteX6" fmla="*/ 126566 w 607639"/>
                <a:gd name="connsiteY6" fmla="*/ 505578 h 606722"/>
                <a:gd name="connsiteX7" fmla="*/ 101288 w 607639"/>
                <a:gd name="connsiteY7" fmla="*/ 530820 h 606722"/>
                <a:gd name="connsiteX8" fmla="*/ 126566 w 607639"/>
                <a:gd name="connsiteY8" fmla="*/ 556150 h 606722"/>
                <a:gd name="connsiteX9" fmla="*/ 177210 w 607639"/>
                <a:gd name="connsiteY9" fmla="*/ 556150 h 606722"/>
                <a:gd name="connsiteX10" fmla="*/ 202576 w 607639"/>
                <a:gd name="connsiteY10" fmla="*/ 530820 h 606722"/>
                <a:gd name="connsiteX11" fmla="*/ 177210 w 607639"/>
                <a:gd name="connsiteY11" fmla="*/ 505578 h 606722"/>
                <a:gd name="connsiteX12" fmla="*/ 0 w 607639"/>
                <a:gd name="connsiteY12" fmla="*/ 455006 h 606722"/>
                <a:gd name="connsiteX13" fmla="*/ 607639 w 607639"/>
                <a:gd name="connsiteY13" fmla="*/ 455006 h 606722"/>
                <a:gd name="connsiteX14" fmla="*/ 607639 w 607639"/>
                <a:gd name="connsiteY14" fmla="*/ 581392 h 606722"/>
                <a:gd name="connsiteX15" fmla="*/ 582273 w 607639"/>
                <a:gd name="connsiteY15" fmla="*/ 606722 h 606722"/>
                <a:gd name="connsiteX16" fmla="*/ 25278 w 607639"/>
                <a:gd name="connsiteY16" fmla="*/ 606722 h 606722"/>
                <a:gd name="connsiteX17" fmla="*/ 0 w 607639"/>
                <a:gd name="connsiteY17" fmla="*/ 581392 h 606722"/>
                <a:gd name="connsiteX18" fmla="*/ 253118 w 607639"/>
                <a:gd name="connsiteY18" fmla="*/ 173662 h 606722"/>
                <a:gd name="connsiteX19" fmla="*/ 334127 w 607639"/>
                <a:gd name="connsiteY19" fmla="*/ 227503 h 606722"/>
                <a:gd name="connsiteX20" fmla="*/ 253118 w 607639"/>
                <a:gd name="connsiteY20" fmla="*/ 281345 h 606722"/>
                <a:gd name="connsiteX21" fmla="*/ 215927 w 607639"/>
                <a:gd name="connsiteY21" fmla="*/ 104075 h 606722"/>
                <a:gd name="connsiteX22" fmla="*/ 202576 w 607639"/>
                <a:gd name="connsiteY22" fmla="*/ 126384 h 606722"/>
                <a:gd name="connsiteX23" fmla="*/ 202576 w 607639"/>
                <a:gd name="connsiteY23" fmla="*/ 328669 h 606722"/>
                <a:gd name="connsiteX24" fmla="*/ 215927 w 607639"/>
                <a:gd name="connsiteY24" fmla="*/ 350977 h 606722"/>
                <a:gd name="connsiteX25" fmla="*/ 227854 w 607639"/>
                <a:gd name="connsiteY25" fmla="*/ 353910 h 606722"/>
                <a:gd name="connsiteX26" fmla="*/ 241917 w 607639"/>
                <a:gd name="connsiteY26" fmla="*/ 349644 h 606722"/>
                <a:gd name="connsiteX27" fmla="*/ 393849 w 607639"/>
                <a:gd name="connsiteY27" fmla="*/ 248590 h 606722"/>
                <a:gd name="connsiteX28" fmla="*/ 405063 w 607639"/>
                <a:gd name="connsiteY28" fmla="*/ 227526 h 606722"/>
                <a:gd name="connsiteX29" fmla="*/ 393849 w 607639"/>
                <a:gd name="connsiteY29" fmla="*/ 206462 h 606722"/>
                <a:gd name="connsiteX30" fmla="*/ 241917 w 607639"/>
                <a:gd name="connsiteY30" fmla="*/ 105409 h 606722"/>
                <a:gd name="connsiteX31" fmla="*/ 215927 w 607639"/>
                <a:gd name="connsiteY31" fmla="*/ 104075 h 606722"/>
                <a:gd name="connsiteX32" fmla="*/ 25278 w 607639"/>
                <a:gd name="connsiteY32" fmla="*/ 0 h 606722"/>
                <a:gd name="connsiteX33" fmla="*/ 582273 w 607639"/>
                <a:gd name="connsiteY33" fmla="*/ 0 h 606722"/>
                <a:gd name="connsiteX34" fmla="*/ 607639 w 607639"/>
                <a:gd name="connsiteY34" fmla="*/ 25241 h 606722"/>
                <a:gd name="connsiteX35" fmla="*/ 607639 w 607639"/>
                <a:gd name="connsiteY35" fmla="*/ 404481 h 606722"/>
                <a:gd name="connsiteX36" fmla="*/ 0 w 607639"/>
                <a:gd name="connsiteY36" fmla="*/ 404481 h 606722"/>
                <a:gd name="connsiteX37" fmla="*/ 0 w 607639"/>
                <a:gd name="connsiteY37" fmla="*/ 25241 h 606722"/>
                <a:gd name="connsiteX38" fmla="*/ 25278 w 607639"/>
                <a:gd name="connsiteY38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607639" h="606722">
                  <a:moveTo>
                    <a:pt x="278498" y="505578"/>
                  </a:moveTo>
                  <a:cubicBezTo>
                    <a:pt x="264524" y="505578"/>
                    <a:pt x="253131" y="516866"/>
                    <a:pt x="253131" y="530820"/>
                  </a:cubicBezTo>
                  <a:cubicBezTo>
                    <a:pt x="253131" y="544774"/>
                    <a:pt x="264524" y="556150"/>
                    <a:pt x="278498" y="556150"/>
                  </a:cubicBezTo>
                  <a:lnTo>
                    <a:pt x="506351" y="556150"/>
                  </a:lnTo>
                  <a:cubicBezTo>
                    <a:pt x="520325" y="556150"/>
                    <a:pt x="531629" y="544774"/>
                    <a:pt x="531629" y="530820"/>
                  </a:cubicBezTo>
                  <a:cubicBezTo>
                    <a:pt x="531629" y="516866"/>
                    <a:pt x="520325" y="505578"/>
                    <a:pt x="506351" y="505578"/>
                  </a:cubicBezTo>
                  <a:close/>
                  <a:moveTo>
                    <a:pt x="126566" y="505578"/>
                  </a:moveTo>
                  <a:cubicBezTo>
                    <a:pt x="112592" y="505578"/>
                    <a:pt x="101288" y="516866"/>
                    <a:pt x="101288" y="530820"/>
                  </a:cubicBezTo>
                  <a:cubicBezTo>
                    <a:pt x="101288" y="544774"/>
                    <a:pt x="112592" y="556150"/>
                    <a:pt x="126566" y="556150"/>
                  </a:cubicBezTo>
                  <a:lnTo>
                    <a:pt x="177210" y="556150"/>
                  </a:lnTo>
                  <a:cubicBezTo>
                    <a:pt x="191184" y="556150"/>
                    <a:pt x="202576" y="544774"/>
                    <a:pt x="202576" y="530820"/>
                  </a:cubicBezTo>
                  <a:cubicBezTo>
                    <a:pt x="202576" y="516866"/>
                    <a:pt x="191184" y="505578"/>
                    <a:pt x="177210" y="505578"/>
                  </a:cubicBezTo>
                  <a:close/>
                  <a:moveTo>
                    <a:pt x="0" y="455006"/>
                  </a:moveTo>
                  <a:lnTo>
                    <a:pt x="607639" y="455006"/>
                  </a:lnTo>
                  <a:lnTo>
                    <a:pt x="607639" y="581392"/>
                  </a:lnTo>
                  <a:cubicBezTo>
                    <a:pt x="607639" y="595346"/>
                    <a:pt x="596336" y="606722"/>
                    <a:pt x="582273" y="606722"/>
                  </a:cubicBezTo>
                  <a:lnTo>
                    <a:pt x="25278" y="606722"/>
                  </a:lnTo>
                  <a:cubicBezTo>
                    <a:pt x="11304" y="606722"/>
                    <a:pt x="0" y="595346"/>
                    <a:pt x="0" y="581392"/>
                  </a:cubicBezTo>
                  <a:close/>
                  <a:moveTo>
                    <a:pt x="253118" y="173662"/>
                  </a:moveTo>
                  <a:lnTo>
                    <a:pt x="334127" y="227503"/>
                  </a:lnTo>
                  <a:lnTo>
                    <a:pt x="253118" y="281345"/>
                  </a:lnTo>
                  <a:close/>
                  <a:moveTo>
                    <a:pt x="215927" y="104075"/>
                  </a:moveTo>
                  <a:cubicBezTo>
                    <a:pt x="207650" y="108519"/>
                    <a:pt x="202576" y="117052"/>
                    <a:pt x="202576" y="126384"/>
                  </a:cubicBezTo>
                  <a:lnTo>
                    <a:pt x="202576" y="328669"/>
                  </a:lnTo>
                  <a:cubicBezTo>
                    <a:pt x="202576" y="338001"/>
                    <a:pt x="207650" y="346533"/>
                    <a:pt x="215927" y="350977"/>
                  </a:cubicBezTo>
                  <a:cubicBezTo>
                    <a:pt x="219665" y="352932"/>
                    <a:pt x="223759" y="353910"/>
                    <a:pt x="227854" y="353910"/>
                  </a:cubicBezTo>
                  <a:cubicBezTo>
                    <a:pt x="232749" y="353910"/>
                    <a:pt x="237644" y="352488"/>
                    <a:pt x="241917" y="349644"/>
                  </a:cubicBezTo>
                  <a:lnTo>
                    <a:pt x="393849" y="248590"/>
                  </a:lnTo>
                  <a:cubicBezTo>
                    <a:pt x="400880" y="243880"/>
                    <a:pt x="405063" y="235969"/>
                    <a:pt x="405063" y="227526"/>
                  </a:cubicBezTo>
                  <a:cubicBezTo>
                    <a:pt x="405063" y="219083"/>
                    <a:pt x="400880" y="211173"/>
                    <a:pt x="393849" y="206462"/>
                  </a:cubicBezTo>
                  <a:lnTo>
                    <a:pt x="241917" y="105409"/>
                  </a:lnTo>
                  <a:cubicBezTo>
                    <a:pt x="234173" y="100165"/>
                    <a:pt x="224116" y="99720"/>
                    <a:pt x="215927" y="104075"/>
                  </a:cubicBezTo>
                  <a:close/>
                  <a:moveTo>
                    <a:pt x="25278" y="0"/>
                  </a:moveTo>
                  <a:lnTo>
                    <a:pt x="582273" y="0"/>
                  </a:lnTo>
                  <a:cubicBezTo>
                    <a:pt x="596336" y="0"/>
                    <a:pt x="607639" y="11287"/>
                    <a:pt x="607639" y="25241"/>
                  </a:cubicBezTo>
                  <a:lnTo>
                    <a:pt x="607639" y="404481"/>
                  </a:lnTo>
                  <a:lnTo>
                    <a:pt x="0" y="404481"/>
                  </a:lnTo>
                  <a:lnTo>
                    <a:pt x="0" y="25241"/>
                  </a:lnTo>
                  <a:cubicBezTo>
                    <a:pt x="0" y="11287"/>
                    <a:pt x="11304" y="0"/>
                    <a:pt x="2527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solidFill>
                  <a:srgbClr val="404040"/>
                </a:solidFill>
              </a:endParaRPr>
            </a:p>
          </p:txBody>
        </p:sp>
      </p:grpSp>
      <p:grpSp>
        <p:nvGrpSpPr>
          <p:cNvPr id="29" name="组合 26">
            <a:extLst>
              <a:ext uri="{FF2B5EF4-FFF2-40B4-BE49-F238E27FC236}">
                <a16:creationId xmlns:a16="http://schemas.microsoft.com/office/drawing/2014/main" id="{B760A06F-67BF-4D9C-8C6C-4EFB3F11A122}"/>
              </a:ext>
            </a:extLst>
          </p:cNvPr>
          <p:cNvGrpSpPr/>
          <p:nvPr/>
        </p:nvGrpSpPr>
        <p:grpSpPr>
          <a:xfrm>
            <a:off x="7165049" y="4747305"/>
            <a:ext cx="600476" cy="600476"/>
            <a:chOff x="8354768" y="2886075"/>
            <a:chExt cx="1372906" cy="1372906"/>
          </a:xfrm>
        </p:grpSpPr>
        <p:sp>
          <p:nvSpPr>
            <p:cNvPr id="30" name="íšḷïḑè">
              <a:extLst>
                <a:ext uri="{FF2B5EF4-FFF2-40B4-BE49-F238E27FC236}">
                  <a16:creationId xmlns:a16="http://schemas.microsoft.com/office/drawing/2014/main" id="{0D88E169-4181-4769-90E9-5DF7A19AFC1D}"/>
                </a:ext>
              </a:extLst>
            </p:cNvPr>
            <p:cNvSpPr/>
            <p:nvPr/>
          </p:nvSpPr>
          <p:spPr>
            <a:xfrm>
              <a:off x="8354768" y="2886075"/>
              <a:ext cx="1372906" cy="1372906"/>
            </a:xfrm>
            <a:prstGeom prst="ellipse">
              <a:avLst/>
            </a:prstGeom>
            <a:solidFill>
              <a:srgbClr val="402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solidFill>
                  <a:srgbClr val="404040"/>
                </a:solidFill>
              </a:endParaRPr>
            </a:p>
          </p:txBody>
        </p:sp>
        <p:sp>
          <p:nvSpPr>
            <p:cNvPr id="31" name="íšḷïḑè">
              <a:extLst>
                <a:ext uri="{FF2B5EF4-FFF2-40B4-BE49-F238E27FC236}">
                  <a16:creationId xmlns:a16="http://schemas.microsoft.com/office/drawing/2014/main" id="{80DF01C6-E6CB-4316-944F-60E8AFFEDCA5}"/>
                </a:ext>
              </a:extLst>
            </p:cNvPr>
            <p:cNvSpPr/>
            <p:nvPr/>
          </p:nvSpPr>
          <p:spPr>
            <a:xfrm>
              <a:off x="8644981" y="3190797"/>
              <a:ext cx="792480" cy="759518"/>
            </a:xfrm>
            <a:custGeom>
              <a:avLst/>
              <a:gdLst>
                <a:gd name="connsiteX0" fmla="*/ 413212 w 608062"/>
                <a:gd name="connsiteY0" fmla="*/ 336089 h 582771"/>
                <a:gd name="connsiteX1" fmla="*/ 402712 w 608062"/>
                <a:gd name="connsiteY1" fmla="*/ 339771 h 582771"/>
                <a:gd name="connsiteX2" fmla="*/ 396155 w 608062"/>
                <a:gd name="connsiteY2" fmla="*/ 353117 h 582771"/>
                <a:gd name="connsiteX3" fmla="*/ 396155 w 608062"/>
                <a:gd name="connsiteY3" fmla="*/ 364468 h 582771"/>
                <a:gd name="connsiteX4" fmla="*/ 413212 w 608062"/>
                <a:gd name="connsiteY4" fmla="*/ 381496 h 582771"/>
                <a:gd name="connsiteX5" fmla="*/ 424584 w 608062"/>
                <a:gd name="connsiteY5" fmla="*/ 381496 h 582771"/>
                <a:gd name="connsiteX6" fmla="*/ 441641 w 608062"/>
                <a:gd name="connsiteY6" fmla="*/ 364468 h 582771"/>
                <a:gd name="connsiteX7" fmla="*/ 441641 w 608062"/>
                <a:gd name="connsiteY7" fmla="*/ 353117 h 582771"/>
                <a:gd name="connsiteX8" fmla="*/ 424584 w 608062"/>
                <a:gd name="connsiteY8" fmla="*/ 336089 h 582771"/>
                <a:gd name="connsiteX9" fmla="*/ 416081 w 608062"/>
                <a:gd name="connsiteY9" fmla="*/ 336089 h 582771"/>
                <a:gd name="connsiteX10" fmla="*/ 370339 w 608062"/>
                <a:gd name="connsiteY10" fmla="*/ 285620 h 582771"/>
                <a:gd name="connsiteX11" fmla="*/ 523596 w 608062"/>
                <a:gd name="connsiteY11" fmla="*/ 285620 h 582771"/>
                <a:gd name="connsiteX12" fmla="*/ 561757 w 608062"/>
                <a:gd name="connsiteY12" fmla="*/ 285620 h 582771"/>
                <a:gd name="connsiteX13" fmla="*/ 572360 w 608062"/>
                <a:gd name="connsiteY13" fmla="*/ 285620 h 582771"/>
                <a:gd name="connsiteX14" fmla="*/ 573026 w 608062"/>
                <a:gd name="connsiteY14" fmla="*/ 285620 h 582771"/>
                <a:gd name="connsiteX15" fmla="*/ 573948 w 608062"/>
                <a:gd name="connsiteY15" fmla="*/ 285620 h 582771"/>
                <a:gd name="connsiteX16" fmla="*/ 585012 w 608062"/>
                <a:gd name="connsiteY16" fmla="*/ 287461 h 582771"/>
                <a:gd name="connsiteX17" fmla="*/ 596947 w 608062"/>
                <a:gd name="connsiteY17" fmla="*/ 294568 h 582771"/>
                <a:gd name="connsiteX18" fmla="*/ 608062 w 608062"/>
                <a:gd name="connsiteY18" fmla="*/ 319726 h 582771"/>
                <a:gd name="connsiteX19" fmla="*/ 608062 w 608062"/>
                <a:gd name="connsiteY19" fmla="*/ 395609 h 582771"/>
                <a:gd name="connsiteX20" fmla="*/ 596947 w 608062"/>
                <a:gd name="connsiteY20" fmla="*/ 420767 h 582771"/>
                <a:gd name="connsiteX21" fmla="*/ 585012 w 608062"/>
                <a:gd name="connsiteY21" fmla="*/ 427874 h 582771"/>
                <a:gd name="connsiteX22" fmla="*/ 573948 w 608062"/>
                <a:gd name="connsiteY22" fmla="*/ 429715 h 582771"/>
                <a:gd name="connsiteX23" fmla="*/ 573026 w 608062"/>
                <a:gd name="connsiteY23" fmla="*/ 429715 h 582771"/>
                <a:gd name="connsiteX24" fmla="*/ 370339 w 608062"/>
                <a:gd name="connsiteY24" fmla="*/ 429715 h 582771"/>
                <a:gd name="connsiteX25" fmla="*/ 336174 w 608062"/>
                <a:gd name="connsiteY25" fmla="*/ 395609 h 582771"/>
                <a:gd name="connsiteX26" fmla="*/ 336174 w 608062"/>
                <a:gd name="connsiteY26" fmla="*/ 357821 h 582771"/>
                <a:gd name="connsiteX27" fmla="*/ 336174 w 608062"/>
                <a:gd name="connsiteY27" fmla="*/ 347287 h 582771"/>
                <a:gd name="connsiteX28" fmla="*/ 336174 w 608062"/>
                <a:gd name="connsiteY28" fmla="*/ 336703 h 582771"/>
                <a:gd name="connsiteX29" fmla="*/ 336174 w 608062"/>
                <a:gd name="connsiteY29" fmla="*/ 319726 h 582771"/>
                <a:gd name="connsiteX30" fmla="*/ 370339 w 608062"/>
                <a:gd name="connsiteY30" fmla="*/ 285620 h 582771"/>
                <a:gd name="connsiteX31" fmla="*/ 34208 w 608062"/>
                <a:gd name="connsiteY31" fmla="*/ 134822 h 582771"/>
                <a:gd name="connsiteX32" fmla="*/ 54539 w 608062"/>
                <a:gd name="connsiteY32" fmla="*/ 134822 h 582771"/>
                <a:gd name="connsiteX33" fmla="*/ 60633 w 608062"/>
                <a:gd name="connsiteY33" fmla="*/ 134822 h 582771"/>
                <a:gd name="connsiteX34" fmla="*/ 93407 w 608062"/>
                <a:gd name="connsiteY34" fmla="*/ 134822 h 582771"/>
                <a:gd name="connsiteX35" fmla="*/ 132327 w 608062"/>
                <a:gd name="connsiteY35" fmla="*/ 134822 h 582771"/>
                <a:gd name="connsiteX36" fmla="*/ 429142 w 608062"/>
                <a:gd name="connsiteY36" fmla="*/ 134822 h 582771"/>
                <a:gd name="connsiteX37" fmla="*/ 509900 w 608062"/>
                <a:gd name="connsiteY37" fmla="*/ 134822 h 582771"/>
                <a:gd name="connsiteX38" fmla="*/ 520501 w 608062"/>
                <a:gd name="connsiteY38" fmla="*/ 134822 h 582771"/>
                <a:gd name="connsiteX39" fmla="*/ 531101 w 608062"/>
                <a:gd name="connsiteY39" fmla="*/ 134822 h 582771"/>
                <a:gd name="connsiteX40" fmla="*/ 538885 w 608062"/>
                <a:gd name="connsiteY40" fmla="*/ 134822 h 582771"/>
                <a:gd name="connsiteX41" fmla="*/ 572940 w 608062"/>
                <a:gd name="connsiteY41" fmla="*/ 168926 h 582771"/>
                <a:gd name="connsiteX42" fmla="*/ 572940 w 608062"/>
                <a:gd name="connsiteY42" fmla="*/ 261982 h 582771"/>
                <a:gd name="connsiteX43" fmla="*/ 565719 w 608062"/>
                <a:gd name="connsiteY43" fmla="*/ 261982 h 582771"/>
                <a:gd name="connsiteX44" fmla="*/ 555119 w 608062"/>
                <a:gd name="connsiteY44" fmla="*/ 261982 h 582771"/>
                <a:gd name="connsiteX45" fmla="*/ 544518 w 608062"/>
                <a:gd name="connsiteY45" fmla="*/ 261982 h 582771"/>
                <a:gd name="connsiteX46" fmla="*/ 370301 w 608062"/>
                <a:gd name="connsiteY46" fmla="*/ 261982 h 582771"/>
                <a:gd name="connsiteX47" fmla="*/ 363388 w 608062"/>
                <a:gd name="connsiteY47" fmla="*/ 262391 h 582771"/>
                <a:gd name="connsiteX48" fmla="*/ 328770 w 608062"/>
                <a:gd name="connsiteY48" fmla="*/ 279468 h 582771"/>
                <a:gd name="connsiteX49" fmla="*/ 312331 w 608062"/>
                <a:gd name="connsiteY49" fmla="*/ 319861 h 582771"/>
                <a:gd name="connsiteX50" fmla="*/ 312331 w 608062"/>
                <a:gd name="connsiteY50" fmla="*/ 343279 h 582771"/>
                <a:gd name="connsiteX51" fmla="*/ 312331 w 608062"/>
                <a:gd name="connsiteY51" fmla="*/ 353863 h 582771"/>
                <a:gd name="connsiteX52" fmla="*/ 312331 w 608062"/>
                <a:gd name="connsiteY52" fmla="*/ 364446 h 582771"/>
                <a:gd name="connsiteX53" fmla="*/ 312331 w 608062"/>
                <a:gd name="connsiteY53" fmla="*/ 395636 h 582771"/>
                <a:gd name="connsiteX54" fmla="*/ 370352 w 608062"/>
                <a:gd name="connsiteY54" fmla="*/ 453617 h 582771"/>
                <a:gd name="connsiteX55" fmla="*/ 572940 w 608062"/>
                <a:gd name="connsiteY55" fmla="*/ 453617 h 582771"/>
                <a:gd name="connsiteX56" fmla="*/ 572940 w 608062"/>
                <a:gd name="connsiteY56" fmla="*/ 548719 h 582771"/>
                <a:gd name="connsiteX57" fmla="*/ 538783 w 608062"/>
                <a:gd name="connsiteY57" fmla="*/ 582771 h 582771"/>
                <a:gd name="connsiteX58" fmla="*/ 34157 w 608062"/>
                <a:gd name="connsiteY58" fmla="*/ 582771 h 582771"/>
                <a:gd name="connsiteX59" fmla="*/ 0 w 608062"/>
                <a:gd name="connsiteY59" fmla="*/ 548719 h 582771"/>
                <a:gd name="connsiteX60" fmla="*/ 0 w 608062"/>
                <a:gd name="connsiteY60" fmla="*/ 211875 h 582771"/>
                <a:gd name="connsiteX61" fmla="*/ 0 w 608062"/>
                <a:gd name="connsiteY61" fmla="*/ 173016 h 582771"/>
                <a:gd name="connsiteX62" fmla="*/ 0 w 608062"/>
                <a:gd name="connsiteY62" fmla="*/ 168926 h 582771"/>
                <a:gd name="connsiteX63" fmla="*/ 1229 w 608062"/>
                <a:gd name="connsiteY63" fmla="*/ 159978 h 582771"/>
                <a:gd name="connsiteX64" fmla="*/ 7528 w 608062"/>
                <a:gd name="connsiteY64" fmla="*/ 147656 h 582771"/>
                <a:gd name="connsiteX65" fmla="*/ 34208 w 608062"/>
                <a:gd name="connsiteY65" fmla="*/ 134822 h 582771"/>
                <a:gd name="connsiteX66" fmla="*/ 459702 w 608062"/>
                <a:gd name="connsiteY66" fmla="*/ 46827 h 582771"/>
                <a:gd name="connsiteX67" fmla="*/ 492623 w 608062"/>
                <a:gd name="connsiteY67" fmla="*/ 71966 h 582771"/>
                <a:gd name="connsiteX68" fmla="*/ 503273 w 608062"/>
                <a:gd name="connsiteY68" fmla="*/ 110900 h 582771"/>
                <a:gd name="connsiteX69" fmla="*/ 417257 w 608062"/>
                <a:gd name="connsiteY69" fmla="*/ 110900 h 582771"/>
                <a:gd name="connsiteX70" fmla="*/ 219882 w 608062"/>
                <a:gd name="connsiteY70" fmla="*/ 110900 h 582771"/>
                <a:gd name="connsiteX71" fmla="*/ 393757 w 608062"/>
                <a:gd name="connsiteY71" fmla="*/ 63586 h 582771"/>
                <a:gd name="connsiteX72" fmla="*/ 450691 w 608062"/>
                <a:gd name="connsiteY72" fmla="*/ 48053 h 582771"/>
                <a:gd name="connsiteX73" fmla="*/ 459702 w 608062"/>
                <a:gd name="connsiteY73" fmla="*/ 46827 h 582771"/>
                <a:gd name="connsiteX74" fmla="*/ 351961 w 608062"/>
                <a:gd name="connsiteY74" fmla="*/ 1805 h 582771"/>
                <a:gd name="connsiteX75" fmla="*/ 371657 w 608062"/>
                <a:gd name="connsiteY75" fmla="*/ 18993 h 582771"/>
                <a:gd name="connsiteX76" fmla="*/ 384511 w 608062"/>
                <a:gd name="connsiteY76" fmla="*/ 44858 h 582771"/>
                <a:gd name="connsiteX77" fmla="*/ 142137 w 608062"/>
                <a:gd name="connsiteY77" fmla="*/ 110900 h 582771"/>
                <a:gd name="connsiteX78" fmla="*/ 108953 w 608062"/>
                <a:gd name="connsiteY78" fmla="*/ 110900 h 582771"/>
                <a:gd name="connsiteX79" fmla="*/ 325927 w 608062"/>
                <a:gd name="connsiteY79" fmla="*/ 3556 h 582771"/>
                <a:gd name="connsiteX80" fmla="*/ 351961 w 608062"/>
                <a:gd name="connsiteY80" fmla="*/ 1805 h 582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608062" h="582771">
                  <a:moveTo>
                    <a:pt x="413212" y="336089"/>
                  </a:moveTo>
                  <a:cubicBezTo>
                    <a:pt x="409268" y="336089"/>
                    <a:pt x="405631" y="337521"/>
                    <a:pt x="402712" y="339771"/>
                  </a:cubicBezTo>
                  <a:cubicBezTo>
                    <a:pt x="398665" y="342839"/>
                    <a:pt x="396155" y="347696"/>
                    <a:pt x="396155" y="353117"/>
                  </a:cubicBezTo>
                  <a:lnTo>
                    <a:pt x="396155" y="364468"/>
                  </a:lnTo>
                  <a:cubicBezTo>
                    <a:pt x="396155" y="373877"/>
                    <a:pt x="403787" y="381496"/>
                    <a:pt x="413212" y="381496"/>
                  </a:cubicBezTo>
                  <a:lnTo>
                    <a:pt x="424584" y="381496"/>
                  </a:lnTo>
                  <a:cubicBezTo>
                    <a:pt x="434009" y="381496"/>
                    <a:pt x="441641" y="373877"/>
                    <a:pt x="441641" y="364468"/>
                  </a:cubicBezTo>
                  <a:lnTo>
                    <a:pt x="441641" y="353117"/>
                  </a:lnTo>
                  <a:cubicBezTo>
                    <a:pt x="441641" y="343708"/>
                    <a:pt x="434009" y="336089"/>
                    <a:pt x="424584" y="336089"/>
                  </a:cubicBezTo>
                  <a:lnTo>
                    <a:pt x="416081" y="336089"/>
                  </a:lnTo>
                  <a:close/>
                  <a:moveTo>
                    <a:pt x="370339" y="285620"/>
                  </a:moveTo>
                  <a:lnTo>
                    <a:pt x="523596" y="285620"/>
                  </a:lnTo>
                  <a:lnTo>
                    <a:pt x="561757" y="285620"/>
                  </a:lnTo>
                  <a:lnTo>
                    <a:pt x="572360" y="285620"/>
                  </a:lnTo>
                  <a:lnTo>
                    <a:pt x="573026" y="285620"/>
                  </a:lnTo>
                  <a:lnTo>
                    <a:pt x="573948" y="285620"/>
                  </a:lnTo>
                  <a:cubicBezTo>
                    <a:pt x="577841" y="285620"/>
                    <a:pt x="581529" y="286336"/>
                    <a:pt x="585012" y="287461"/>
                  </a:cubicBezTo>
                  <a:cubicBezTo>
                    <a:pt x="589520" y="289046"/>
                    <a:pt x="593515" y="291449"/>
                    <a:pt x="596947" y="294568"/>
                  </a:cubicBezTo>
                  <a:cubicBezTo>
                    <a:pt x="603759" y="300756"/>
                    <a:pt x="608062" y="309755"/>
                    <a:pt x="608062" y="319726"/>
                  </a:cubicBezTo>
                  <a:lnTo>
                    <a:pt x="608062" y="395609"/>
                  </a:lnTo>
                  <a:cubicBezTo>
                    <a:pt x="608062" y="405580"/>
                    <a:pt x="603759" y="414579"/>
                    <a:pt x="596947" y="420767"/>
                  </a:cubicBezTo>
                  <a:cubicBezTo>
                    <a:pt x="593515" y="423886"/>
                    <a:pt x="589520" y="426340"/>
                    <a:pt x="585012" y="427874"/>
                  </a:cubicBezTo>
                  <a:cubicBezTo>
                    <a:pt x="581529" y="428999"/>
                    <a:pt x="577841" y="429715"/>
                    <a:pt x="573948" y="429715"/>
                  </a:cubicBezTo>
                  <a:lnTo>
                    <a:pt x="573026" y="429715"/>
                  </a:lnTo>
                  <a:lnTo>
                    <a:pt x="370339" y="429715"/>
                  </a:lnTo>
                  <a:cubicBezTo>
                    <a:pt x="351489" y="429715"/>
                    <a:pt x="336174" y="414426"/>
                    <a:pt x="336174" y="395609"/>
                  </a:cubicBezTo>
                  <a:lnTo>
                    <a:pt x="336174" y="357821"/>
                  </a:lnTo>
                  <a:lnTo>
                    <a:pt x="336174" y="347287"/>
                  </a:lnTo>
                  <a:lnTo>
                    <a:pt x="336174" y="336703"/>
                  </a:lnTo>
                  <a:lnTo>
                    <a:pt x="336174" y="319726"/>
                  </a:lnTo>
                  <a:cubicBezTo>
                    <a:pt x="336174" y="300909"/>
                    <a:pt x="351489" y="285620"/>
                    <a:pt x="370339" y="285620"/>
                  </a:cubicBezTo>
                  <a:close/>
                  <a:moveTo>
                    <a:pt x="34208" y="134822"/>
                  </a:moveTo>
                  <a:lnTo>
                    <a:pt x="54539" y="134822"/>
                  </a:lnTo>
                  <a:lnTo>
                    <a:pt x="60633" y="134822"/>
                  </a:lnTo>
                  <a:lnTo>
                    <a:pt x="93407" y="134822"/>
                  </a:lnTo>
                  <a:lnTo>
                    <a:pt x="132327" y="134822"/>
                  </a:lnTo>
                  <a:lnTo>
                    <a:pt x="429142" y="134822"/>
                  </a:lnTo>
                  <a:lnTo>
                    <a:pt x="509900" y="134822"/>
                  </a:lnTo>
                  <a:lnTo>
                    <a:pt x="520501" y="134822"/>
                  </a:lnTo>
                  <a:lnTo>
                    <a:pt x="531101" y="134822"/>
                  </a:lnTo>
                  <a:lnTo>
                    <a:pt x="538885" y="134822"/>
                  </a:lnTo>
                  <a:cubicBezTo>
                    <a:pt x="557730" y="134822"/>
                    <a:pt x="572991" y="150110"/>
                    <a:pt x="572940" y="168926"/>
                  </a:cubicBezTo>
                  <a:lnTo>
                    <a:pt x="572940" y="261982"/>
                  </a:lnTo>
                  <a:lnTo>
                    <a:pt x="565719" y="261982"/>
                  </a:lnTo>
                  <a:lnTo>
                    <a:pt x="555119" y="261982"/>
                  </a:lnTo>
                  <a:lnTo>
                    <a:pt x="544518" y="261982"/>
                  </a:lnTo>
                  <a:lnTo>
                    <a:pt x="370301" y="261982"/>
                  </a:lnTo>
                  <a:cubicBezTo>
                    <a:pt x="367945" y="261982"/>
                    <a:pt x="365641" y="262084"/>
                    <a:pt x="363388" y="262391"/>
                  </a:cubicBezTo>
                  <a:cubicBezTo>
                    <a:pt x="349868" y="263925"/>
                    <a:pt x="337783" y="270214"/>
                    <a:pt x="328770" y="279468"/>
                  </a:cubicBezTo>
                  <a:cubicBezTo>
                    <a:pt x="318579" y="289899"/>
                    <a:pt x="312331" y="304164"/>
                    <a:pt x="312331" y="319861"/>
                  </a:cubicBezTo>
                  <a:lnTo>
                    <a:pt x="312331" y="343279"/>
                  </a:lnTo>
                  <a:lnTo>
                    <a:pt x="312331" y="353863"/>
                  </a:lnTo>
                  <a:lnTo>
                    <a:pt x="312331" y="364446"/>
                  </a:lnTo>
                  <a:lnTo>
                    <a:pt x="312331" y="395636"/>
                  </a:lnTo>
                  <a:cubicBezTo>
                    <a:pt x="312331" y="427643"/>
                    <a:pt x="338346" y="453617"/>
                    <a:pt x="370352" y="453617"/>
                  </a:cubicBezTo>
                  <a:lnTo>
                    <a:pt x="572940" y="453617"/>
                  </a:lnTo>
                  <a:lnTo>
                    <a:pt x="572940" y="548719"/>
                  </a:lnTo>
                  <a:cubicBezTo>
                    <a:pt x="572940" y="567534"/>
                    <a:pt x="557628" y="582771"/>
                    <a:pt x="538783" y="582771"/>
                  </a:cubicBezTo>
                  <a:lnTo>
                    <a:pt x="34157" y="582771"/>
                  </a:lnTo>
                  <a:cubicBezTo>
                    <a:pt x="15312" y="582771"/>
                    <a:pt x="0" y="567534"/>
                    <a:pt x="0" y="548719"/>
                  </a:cubicBezTo>
                  <a:lnTo>
                    <a:pt x="0" y="211875"/>
                  </a:lnTo>
                  <a:lnTo>
                    <a:pt x="0" y="173016"/>
                  </a:lnTo>
                  <a:lnTo>
                    <a:pt x="0" y="168926"/>
                  </a:lnTo>
                  <a:cubicBezTo>
                    <a:pt x="0" y="165858"/>
                    <a:pt x="461" y="162841"/>
                    <a:pt x="1229" y="159978"/>
                  </a:cubicBezTo>
                  <a:cubicBezTo>
                    <a:pt x="2458" y="155427"/>
                    <a:pt x="4660" y="151235"/>
                    <a:pt x="7528" y="147656"/>
                  </a:cubicBezTo>
                  <a:cubicBezTo>
                    <a:pt x="13776" y="139782"/>
                    <a:pt x="23403" y="134822"/>
                    <a:pt x="34208" y="134822"/>
                  </a:cubicBezTo>
                  <a:close/>
                  <a:moveTo>
                    <a:pt x="459702" y="46827"/>
                  </a:moveTo>
                  <a:cubicBezTo>
                    <a:pt x="474755" y="46827"/>
                    <a:pt x="488527" y="56739"/>
                    <a:pt x="492623" y="71966"/>
                  </a:cubicBezTo>
                  <a:lnTo>
                    <a:pt x="503273" y="110900"/>
                  </a:lnTo>
                  <a:lnTo>
                    <a:pt x="417257" y="110900"/>
                  </a:lnTo>
                  <a:lnTo>
                    <a:pt x="219882" y="110900"/>
                  </a:lnTo>
                  <a:lnTo>
                    <a:pt x="393757" y="63586"/>
                  </a:lnTo>
                  <a:lnTo>
                    <a:pt x="450691" y="48053"/>
                  </a:lnTo>
                  <a:cubicBezTo>
                    <a:pt x="453712" y="47236"/>
                    <a:pt x="456732" y="46827"/>
                    <a:pt x="459702" y="46827"/>
                  </a:cubicBezTo>
                  <a:close/>
                  <a:moveTo>
                    <a:pt x="351961" y="1805"/>
                  </a:moveTo>
                  <a:cubicBezTo>
                    <a:pt x="360237" y="4604"/>
                    <a:pt x="367458" y="10559"/>
                    <a:pt x="371657" y="18993"/>
                  </a:cubicBezTo>
                  <a:lnTo>
                    <a:pt x="384511" y="44858"/>
                  </a:lnTo>
                  <a:lnTo>
                    <a:pt x="142137" y="110900"/>
                  </a:lnTo>
                  <a:lnTo>
                    <a:pt x="108953" y="110900"/>
                  </a:lnTo>
                  <a:lnTo>
                    <a:pt x="325927" y="3556"/>
                  </a:lnTo>
                  <a:cubicBezTo>
                    <a:pt x="334351" y="-636"/>
                    <a:pt x="343684" y="-993"/>
                    <a:pt x="351961" y="180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solidFill>
                  <a:srgbClr val="404040"/>
                </a:solidFill>
              </a:endParaRPr>
            </a:p>
          </p:txBody>
        </p:sp>
      </p:grpSp>
      <p:grpSp>
        <p:nvGrpSpPr>
          <p:cNvPr id="32" name="组合 29">
            <a:extLst>
              <a:ext uri="{FF2B5EF4-FFF2-40B4-BE49-F238E27FC236}">
                <a16:creationId xmlns:a16="http://schemas.microsoft.com/office/drawing/2014/main" id="{EC55A9AD-4719-43E8-9BD3-D8F670CF3856}"/>
              </a:ext>
            </a:extLst>
          </p:cNvPr>
          <p:cNvGrpSpPr/>
          <p:nvPr/>
        </p:nvGrpSpPr>
        <p:grpSpPr>
          <a:xfrm>
            <a:off x="8616478" y="4747305"/>
            <a:ext cx="600476" cy="600476"/>
            <a:chOff x="8354768" y="2886075"/>
            <a:chExt cx="1372906" cy="1372906"/>
          </a:xfrm>
        </p:grpSpPr>
        <p:sp>
          <p:nvSpPr>
            <p:cNvPr id="33" name="íšḷïḑè">
              <a:extLst>
                <a:ext uri="{FF2B5EF4-FFF2-40B4-BE49-F238E27FC236}">
                  <a16:creationId xmlns:a16="http://schemas.microsoft.com/office/drawing/2014/main" id="{E120CE75-068F-4FCB-8EB8-2DD71F23D648}"/>
                </a:ext>
              </a:extLst>
            </p:cNvPr>
            <p:cNvSpPr/>
            <p:nvPr/>
          </p:nvSpPr>
          <p:spPr>
            <a:xfrm>
              <a:off x="8354768" y="2886075"/>
              <a:ext cx="1372906" cy="1372906"/>
            </a:xfrm>
            <a:prstGeom prst="ellipse">
              <a:avLst/>
            </a:prstGeom>
            <a:solidFill>
              <a:srgbClr val="402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solidFill>
                  <a:srgbClr val="404040"/>
                </a:solidFill>
              </a:endParaRPr>
            </a:p>
          </p:txBody>
        </p:sp>
        <p:sp>
          <p:nvSpPr>
            <p:cNvPr id="34" name="íšḷïḑè">
              <a:extLst>
                <a:ext uri="{FF2B5EF4-FFF2-40B4-BE49-F238E27FC236}">
                  <a16:creationId xmlns:a16="http://schemas.microsoft.com/office/drawing/2014/main" id="{13A12C67-54EF-43C8-A4A1-FCE159903FA3}"/>
                </a:ext>
              </a:extLst>
            </p:cNvPr>
            <p:cNvSpPr/>
            <p:nvPr/>
          </p:nvSpPr>
          <p:spPr>
            <a:xfrm>
              <a:off x="8644981" y="3322860"/>
              <a:ext cx="792480" cy="495392"/>
            </a:xfrm>
            <a:custGeom>
              <a:avLst/>
              <a:gdLst>
                <a:gd name="connsiteX0" fmla="*/ 218748 w 607427"/>
                <a:gd name="connsiteY0" fmla="*/ 211767 h 379713"/>
                <a:gd name="connsiteX1" fmla="*/ 303678 w 607427"/>
                <a:gd name="connsiteY1" fmla="*/ 286283 h 379713"/>
                <a:gd name="connsiteX2" fmla="*/ 388608 w 607427"/>
                <a:gd name="connsiteY2" fmla="*/ 211767 h 379713"/>
                <a:gd name="connsiteX3" fmla="*/ 580118 w 607427"/>
                <a:gd name="connsiteY3" fmla="*/ 379713 h 379713"/>
                <a:gd name="connsiteX4" fmla="*/ 27238 w 607427"/>
                <a:gd name="connsiteY4" fmla="*/ 379713 h 379713"/>
                <a:gd name="connsiteX5" fmla="*/ 607427 w 607427"/>
                <a:gd name="connsiteY5" fmla="*/ 19970 h 379713"/>
                <a:gd name="connsiteX6" fmla="*/ 607427 w 607427"/>
                <a:gd name="connsiteY6" fmla="*/ 359531 h 379713"/>
                <a:gd name="connsiteX7" fmla="*/ 413725 w 607427"/>
                <a:gd name="connsiteY7" fmla="*/ 189751 h 379713"/>
                <a:gd name="connsiteX8" fmla="*/ 0 w 607427"/>
                <a:gd name="connsiteY8" fmla="*/ 19970 h 379713"/>
                <a:gd name="connsiteX9" fmla="*/ 193561 w 607427"/>
                <a:gd name="connsiteY9" fmla="*/ 189751 h 379713"/>
                <a:gd name="connsiteX10" fmla="*/ 0 w 607427"/>
                <a:gd name="connsiteY10" fmla="*/ 359531 h 379713"/>
                <a:gd name="connsiteX11" fmla="*/ 27379 w 607427"/>
                <a:gd name="connsiteY11" fmla="*/ 0 h 379713"/>
                <a:gd name="connsiteX12" fmla="*/ 579906 w 607427"/>
                <a:gd name="connsiteY12" fmla="*/ 0 h 379713"/>
                <a:gd name="connsiteX13" fmla="*/ 303694 w 607427"/>
                <a:gd name="connsiteY13" fmla="*/ 242251 h 379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07427" h="379713">
                  <a:moveTo>
                    <a:pt x="218748" y="211767"/>
                  </a:moveTo>
                  <a:lnTo>
                    <a:pt x="303678" y="286283"/>
                  </a:lnTo>
                  <a:lnTo>
                    <a:pt x="388608" y="211767"/>
                  </a:lnTo>
                  <a:lnTo>
                    <a:pt x="580118" y="379713"/>
                  </a:lnTo>
                  <a:lnTo>
                    <a:pt x="27238" y="379713"/>
                  </a:lnTo>
                  <a:close/>
                  <a:moveTo>
                    <a:pt x="607427" y="19970"/>
                  </a:moveTo>
                  <a:lnTo>
                    <a:pt x="607427" y="359531"/>
                  </a:lnTo>
                  <a:lnTo>
                    <a:pt x="413725" y="189751"/>
                  </a:lnTo>
                  <a:close/>
                  <a:moveTo>
                    <a:pt x="0" y="19970"/>
                  </a:moveTo>
                  <a:lnTo>
                    <a:pt x="193561" y="189751"/>
                  </a:lnTo>
                  <a:lnTo>
                    <a:pt x="0" y="359531"/>
                  </a:lnTo>
                  <a:close/>
                  <a:moveTo>
                    <a:pt x="27379" y="0"/>
                  </a:moveTo>
                  <a:lnTo>
                    <a:pt x="579906" y="0"/>
                  </a:lnTo>
                  <a:lnTo>
                    <a:pt x="303694" y="24225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solidFill>
                  <a:srgbClr val="404040"/>
                </a:solidFill>
              </a:endParaRPr>
            </a:p>
          </p:txBody>
        </p:sp>
      </p:grpSp>
      <p:grpSp>
        <p:nvGrpSpPr>
          <p:cNvPr id="35" name="组合 32">
            <a:extLst>
              <a:ext uri="{FF2B5EF4-FFF2-40B4-BE49-F238E27FC236}">
                <a16:creationId xmlns:a16="http://schemas.microsoft.com/office/drawing/2014/main" id="{C9A4DBA4-2731-49CB-A3B3-87C6D9360CAD}"/>
              </a:ext>
            </a:extLst>
          </p:cNvPr>
          <p:cNvGrpSpPr/>
          <p:nvPr/>
        </p:nvGrpSpPr>
        <p:grpSpPr>
          <a:xfrm>
            <a:off x="10067907" y="4747305"/>
            <a:ext cx="600476" cy="600476"/>
            <a:chOff x="8354768" y="2886075"/>
            <a:chExt cx="1372906" cy="1372906"/>
          </a:xfrm>
        </p:grpSpPr>
        <p:sp>
          <p:nvSpPr>
            <p:cNvPr id="36" name="íšḷïḑè">
              <a:extLst>
                <a:ext uri="{FF2B5EF4-FFF2-40B4-BE49-F238E27FC236}">
                  <a16:creationId xmlns:a16="http://schemas.microsoft.com/office/drawing/2014/main" id="{6F4C66AC-05CD-45BB-BBB9-FF23B0B83666}"/>
                </a:ext>
              </a:extLst>
            </p:cNvPr>
            <p:cNvSpPr/>
            <p:nvPr/>
          </p:nvSpPr>
          <p:spPr>
            <a:xfrm>
              <a:off x="8354768" y="2886075"/>
              <a:ext cx="1372906" cy="1372906"/>
            </a:xfrm>
            <a:prstGeom prst="ellipse">
              <a:avLst/>
            </a:prstGeom>
            <a:solidFill>
              <a:srgbClr val="402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solidFill>
                  <a:srgbClr val="404040"/>
                </a:solidFill>
              </a:endParaRPr>
            </a:p>
          </p:txBody>
        </p:sp>
        <p:sp>
          <p:nvSpPr>
            <p:cNvPr id="37" name="íšḷïḑè">
              <a:extLst>
                <a:ext uri="{FF2B5EF4-FFF2-40B4-BE49-F238E27FC236}">
                  <a16:creationId xmlns:a16="http://schemas.microsoft.com/office/drawing/2014/main" id="{8704EB2C-1E71-4880-9C0B-7F77A5E242E8}"/>
                </a:ext>
              </a:extLst>
            </p:cNvPr>
            <p:cNvSpPr/>
            <p:nvPr/>
          </p:nvSpPr>
          <p:spPr>
            <a:xfrm>
              <a:off x="8644981" y="3205233"/>
              <a:ext cx="792480" cy="730647"/>
            </a:xfrm>
            <a:custGeom>
              <a:avLst/>
              <a:gdLst>
                <a:gd name="connsiteX0" fmla="*/ 469488 w 578320"/>
                <a:gd name="connsiteY0" fmla="*/ 312166 h 533197"/>
                <a:gd name="connsiteX1" fmla="*/ 523904 w 578320"/>
                <a:gd name="connsiteY1" fmla="*/ 363740 h 533197"/>
                <a:gd name="connsiteX2" fmla="*/ 523904 w 578320"/>
                <a:gd name="connsiteY2" fmla="*/ 376634 h 533197"/>
                <a:gd name="connsiteX3" fmla="*/ 527594 w 578320"/>
                <a:gd name="connsiteY3" fmla="*/ 391369 h 533197"/>
                <a:gd name="connsiteX4" fmla="*/ 512837 w 578320"/>
                <a:gd name="connsiteY4" fmla="*/ 411630 h 533197"/>
                <a:gd name="connsiteX5" fmla="*/ 498080 w 578320"/>
                <a:gd name="connsiteY5" fmla="*/ 440180 h 533197"/>
                <a:gd name="connsiteX6" fmla="*/ 529438 w 578320"/>
                <a:gd name="connsiteY6" fmla="*/ 475176 h 533197"/>
                <a:gd name="connsiteX7" fmla="*/ 578320 w 578320"/>
                <a:gd name="connsiteY7" fmla="*/ 518462 h 533197"/>
                <a:gd name="connsiteX8" fmla="*/ 485168 w 578320"/>
                <a:gd name="connsiteY8" fmla="*/ 533197 h 533197"/>
                <a:gd name="connsiteX9" fmla="*/ 477789 w 578320"/>
                <a:gd name="connsiteY9" fmla="*/ 486228 h 533197"/>
                <a:gd name="connsiteX10" fmla="*/ 481478 w 578320"/>
                <a:gd name="connsiteY10" fmla="*/ 479781 h 533197"/>
                <a:gd name="connsiteX11" fmla="*/ 480556 w 578320"/>
                <a:gd name="connsiteY11" fmla="*/ 477939 h 533197"/>
                <a:gd name="connsiteX12" fmla="*/ 471333 w 578320"/>
                <a:gd name="connsiteY12" fmla="*/ 466888 h 533197"/>
                <a:gd name="connsiteX13" fmla="*/ 467644 w 578320"/>
                <a:gd name="connsiteY13" fmla="*/ 466888 h 533197"/>
                <a:gd name="connsiteX14" fmla="*/ 458421 w 578320"/>
                <a:gd name="connsiteY14" fmla="*/ 477939 h 533197"/>
                <a:gd name="connsiteX15" fmla="*/ 458421 w 578320"/>
                <a:gd name="connsiteY15" fmla="*/ 479781 h 533197"/>
                <a:gd name="connsiteX16" fmla="*/ 462110 w 578320"/>
                <a:gd name="connsiteY16" fmla="*/ 486228 h 533197"/>
                <a:gd name="connsiteX17" fmla="*/ 454732 w 578320"/>
                <a:gd name="connsiteY17" fmla="*/ 533197 h 533197"/>
                <a:gd name="connsiteX18" fmla="*/ 361579 w 578320"/>
                <a:gd name="connsiteY18" fmla="*/ 518462 h 533197"/>
                <a:gd name="connsiteX19" fmla="*/ 409539 w 578320"/>
                <a:gd name="connsiteY19" fmla="*/ 475176 h 533197"/>
                <a:gd name="connsiteX20" fmla="*/ 440897 w 578320"/>
                <a:gd name="connsiteY20" fmla="*/ 440180 h 533197"/>
                <a:gd name="connsiteX21" fmla="*/ 427063 w 578320"/>
                <a:gd name="connsiteY21" fmla="*/ 411630 h 533197"/>
                <a:gd name="connsiteX22" fmla="*/ 411383 w 578320"/>
                <a:gd name="connsiteY22" fmla="*/ 391369 h 533197"/>
                <a:gd name="connsiteX23" fmla="*/ 415995 w 578320"/>
                <a:gd name="connsiteY23" fmla="*/ 376634 h 533197"/>
                <a:gd name="connsiteX24" fmla="*/ 415995 w 578320"/>
                <a:gd name="connsiteY24" fmla="*/ 363740 h 533197"/>
                <a:gd name="connsiteX25" fmla="*/ 469488 w 578320"/>
                <a:gd name="connsiteY25" fmla="*/ 312166 h 533197"/>
                <a:gd name="connsiteX26" fmla="*/ 107909 w 578320"/>
                <a:gd name="connsiteY26" fmla="*/ 312166 h 533197"/>
                <a:gd name="connsiteX27" fmla="*/ 162325 w 578320"/>
                <a:gd name="connsiteY27" fmla="*/ 363740 h 533197"/>
                <a:gd name="connsiteX28" fmla="*/ 162325 w 578320"/>
                <a:gd name="connsiteY28" fmla="*/ 376634 h 533197"/>
                <a:gd name="connsiteX29" fmla="*/ 166937 w 578320"/>
                <a:gd name="connsiteY29" fmla="*/ 391369 h 533197"/>
                <a:gd name="connsiteX30" fmla="*/ 151257 w 578320"/>
                <a:gd name="connsiteY30" fmla="*/ 411630 h 533197"/>
                <a:gd name="connsiteX31" fmla="*/ 137423 w 578320"/>
                <a:gd name="connsiteY31" fmla="*/ 440180 h 533197"/>
                <a:gd name="connsiteX32" fmla="*/ 167859 w 578320"/>
                <a:gd name="connsiteY32" fmla="*/ 475176 h 533197"/>
                <a:gd name="connsiteX33" fmla="*/ 216741 w 578320"/>
                <a:gd name="connsiteY33" fmla="*/ 518462 h 533197"/>
                <a:gd name="connsiteX34" fmla="*/ 123588 w 578320"/>
                <a:gd name="connsiteY34" fmla="*/ 533197 h 533197"/>
                <a:gd name="connsiteX35" fmla="*/ 116210 w 578320"/>
                <a:gd name="connsiteY35" fmla="*/ 486228 h 533197"/>
                <a:gd name="connsiteX36" fmla="*/ 119899 w 578320"/>
                <a:gd name="connsiteY36" fmla="*/ 479781 h 533197"/>
                <a:gd name="connsiteX37" fmla="*/ 119899 w 578320"/>
                <a:gd name="connsiteY37" fmla="*/ 477939 h 533197"/>
                <a:gd name="connsiteX38" fmla="*/ 109754 w 578320"/>
                <a:gd name="connsiteY38" fmla="*/ 466888 h 533197"/>
                <a:gd name="connsiteX39" fmla="*/ 106987 w 578320"/>
                <a:gd name="connsiteY39" fmla="*/ 466888 h 533197"/>
                <a:gd name="connsiteX40" fmla="*/ 96842 w 578320"/>
                <a:gd name="connsiteY40" fmla="*/ 477939 h 533197"/>
                <a:gd name="connsiteX41" fmla="*/ 96842 w 578320"/>
                <a:gd name="connsiteY41" fmla="*/ 479781 h 533197"/>
                <a:gd name="connsiteX42" fmla="*/ 100531 w 578320"/>
                <a:gd name="connsiteY42" fmla="*/ 486228 h 533197"/>
                <a:gd name="connsiteX43" fmla="*/ 93152 w 578320"/>
                <a:gd name="connsiteY43" fmla="*/ 533197 h 533197"/>
                <a:gd name="connsiteX44" fmla="*/ 0 w 578320"/>
                <a:gd name="connsiteY44" fmla="*/ 518462 h 533197"/>
                <a:gd name="connsiteX45" fmla="*/ 48882 w 578320"/>
                <a:gd name="connsiteY45" fmla="*/ 475176 h 533197"/>
                <a:gd name="connsiteX46" fmla="*/ 79318 w 578320"/>
                <a:gd name="connsiteY46" fmla="*/ 440180 h 533197"/>
                <a:gd name="connsiteX47" fmla="*/ 65483 w 578320"/>
                <a:gd name="connsiteY47" fmla="*/ 411630 h 533197"/>
                <a:gd name="connsiteX48" fmla="*/ 49804 w 578320"/>
                <a:gd name="connsiteY48" fmla="*/ 391369 h 533197"/>
                <a:gd name="connsiteX49" fmla="*/ 54416 w 578320"/>
                <a:gd name="connsiteY49" fmla="*/ 376634 h 533197"/>
                <a:gd name="connsiteX50" fmla="*/ 54416 w 578320"/>
                <a:gd name="connsiteY50" fmla="*/ 363740 h 533197"/>
                <a:gd name="connsiteX51" fmla="*/ 107909 w 578320"/>
                <a:gd name="connsiteY51" fmla="*/ 312166 h 533197"/>
                <a:gd name="connsiteX52" fmla="*/ 288717 w 578320"/>
                <a:gd name="connsiteY52" fmla="*/ 237601 h 533197"/>
                <a:gd name="connsiteX53" fmla="*/ 303485 w 578320"/>
                <a:gd name="connsiteY53" fmla="*/ 252338 h 533197"/>
                <a:gd name="connsiteX54" fmla="*/ 303485 w 578320"/>
                <a:gd name="connsiteY54" fmla="*/ 331547 h 533197"/>
                <a:gd name="connsiteX55" fmla="*/ 384708 w 578320"/>
                <a:gd name="connsiteY55" fmla="*/ 398782 h 533197"/>
                <a:gd name="connsiteX56" fmla="*/ 386554 w 578320"/>
                <a:gd name="connsiteY56" fmla="*/ 419045 h 533197"/>
                <a:gd name="connsiteX57" fmla="*/ 375478 w 578320"/>
                <a:gd name="connsiteY57" fmla="*/ 423650 h 533197"/>
                <a:gd name="connsiteX58" fmla="*/ 366248 w 578320"/>
                <a:gd name="connsiteY58" fmla="*/ 420887 h 533197"/>
                <a:gd name="connsiteX59" fmla="*/ 288717 w 578320"/>
                <a:gd name="connsiteY59" fmla="*/ 356415 h 533197"/>
                <a:gd name="connsiteX60" fmla="*/ 212108 w 578320"/>
                <a:gd name="connsiteY60" fmla="*/ 420887 h 533197"/>
                <a:gd name="connsiteX61" fmla="*/ 191802 w 578320"/>
                <a:gd name="connsiteY61" fmla="*/ 419045 h 533197"/>
                <a:gd name="connsiteX62" fmla="*/ 193648 w 578320"/>
                <a:gd name="connsiteY62" fmla="*/ 398782 h 533197"/>
                <a:gd name="connsiteX63" fmla="*/ 274872 w 578320"/>
                <a:gd name="connsiteY63" fmla="*/ 331547 h 533197"/>
                <a:gd name="connsiteX64" fmla="*/ 274872 w 578320"/>
                <a:gd name="connsiteY64" fmla="*/ 252338 h 533197"/>
                <a:gd name="connsiteX65" fmla="*/ 288717 w 578320"/>
                <a:gd name="connsiteY65" fmla="*/ 237601 h 533197"/>
                <a:gd name="connsiteX66" fmla="*/ 288699 w 578320"/>
                <a:gd name="connsiteY66" fmla="*/ 0 h 533197"/>
                <a:gd name="connsiteX67" fmla="*/ 343115 w 578320"/>
                <a:gd name="connsiteY67" fmla="*/ 50653 h 533197"/>
                <a:gd name="connsiteX68" fmla="*/ 343115 w 578320"/>
                <a:gd name="connsiteY68" fmla="*/ 63546 h 533197"/>
                <a:gd name="connsiteX69" fmla="*/ 346805 w 578320"/>
                <a:gd name="connsiteY69" fmla="*/ 78282 h 533197"/>
                <a:gd name="connsiteX70" fmla="*/ 332048 w 578320"/>
                <a:gd name="connsiteY70" fmla="*/ 98543 h 533197"/>
                <a:gd name="connsiteX71" fmla="*/ 318213 w 578320"/>
                <a:gd name="connsiteY71" fmla="*/ 127093 h 533197"/>
                <a:gd name="connsiteX72" fmla="*/ 348649 w 578320"/>
                <a:gd name="connsiteY72" fmla="*/ 163010 h 533197"/>
                <a:gd name="connsiteX73" fmla="*/ 397531 w 578320"/>
                <a:gd name="connsiteY73" fmla="*/ 206295 h 533197"/>
                <a:gd name="connsiteX74" fmla="*/ 304379 w 578320"/>
                <a:gd name="connsiteY74" fmla="*/ 220110 h 533197"/>
                <a:gd name="connsiteX75" fmla="*/ 297000 w 578320"/>
                <a:gd name="connsiteY75" fmla="*/ 173141 h 533197"/>
                <a:gd name="connsiteX76" fmla="*/ 300689 w 578320"/>
                <a:gd name="connsiteY76" fmla="*/ 167615 h 533197"/>
                <a:gd name="connsiteX77" fmla="*/ 300689 w 578320"/>
                <a:gd name="connsiteY77" fmla="*/ 164852 h 533197"/>
                <a:gd name="connsiteX78" fmla="*/ 290544 w 578320"/>
                <a:gd name="connsiteY78" fmla="*/ 154722 h 533197"/>
                <a:gd name="connsiteX79" fmla="*/ 287777 w 578320"/>
                <a:gd name="connsiteY79" fmla="*/ 154722 h 533197"/>
                <a:gd name="connsiteX80" fmla="*/ 277632 w 578320"/>
                <a:gd name="connsiteY80" fmla="*/ 164852 h 533197"/>
                <a:gd name="connsiteX81" fmla="*/ 277632 w 578320"/>
                <a:gd name="connsiteY81" fmla="*/ 167615 h 533197"/>
                <a:gd name="connsiteX82" fmla="*/ 281321 w 578320"/>
                <a:gd name="connsiteY82" fmla="*/ 173141 h 533197"/>
                <a:gd name="connsiteX83" fmla="*/ 273943 w 578320"/>
                <a:gd name="connsiteY83" fmla="*/ 221031 h 533197"/>
                <a:gd name="connsiteX84" fmla="*/ 180790 w 578320"/>
                <a:gd name="connsiteY84" fmla="*/ 206295 h 533197"/>
                <a:gd name="connsiteX85" fmla="*/ 228750 w 578320"/>
                <a:gd name="connsiteY85" fmla="*/ 163010 h 533197"/>
                <a:gd name="connsiteX86" fmla="*/ 260108 w 578320"/>
                <a:gd name="connsiteY86" fmla="*/ 127093 h 533197"/>
                <a:gd name="connsiteX87" fmla="*/ 246274 w 578320"/>
                <a:gd name="connsiteY87" fmla="*/ 98543 h 533197"/>
                <a:gd name="connsiteX88" fmla="*/ 230594 w 578320"/>
                <a:gd name="connsiteY88" fmla="*/ 78282 h 533197"/>
                <a:gd name="connsiteX89" fmla="*/ 235206 w 578320"/>
                <a:gd name="connsiteY89" fmla="*/ 63546 h 533197"/>
                <a:gd name="connsiteX90" fmla="*/ 235206 w 578320"/>
                <a:gd name="connsiteY90" fmla="*/ 50653 h 533197"/>
                <a:gd name="connsiteX91" fmla="*/ 288699 w 578320"/>
                <a:gd name="connsiteY91" fmla="*/ 0 h 53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578320" h="533197">
                  <a:moveTo>
                    <a:pt x="469488" y="312166"/>
                  </a:moveTo>
                  <a:cubicBezTo>
                    <a:pt x="499002" y="312166"/>
                    <a:pt x="523904" y="335190"/>
                    <a:pt x="523904" y="363740"/>
                  </a:cubicBezTo>
                  <a:lnTo>
                    <a:pt x="523904" y="376634"/>
                  </a:lnTo>
                  <a:cubicBezTo>
                    <a:pt x="523904" y="376634"/>
                    <a:pt x="529438" y="381238"/>
                    <a:pt x="527594" y="391369"/>
                  </a:cubicBezTo>
                  <a:cubicBezTo>
                    <a:pt x="526671" y="404262"/>
                    <a:pt x="512837" y="411630"/>
                    <a:pt x="512837" y="411630"/>
                  </a:cubicBezTo>
                  <a:cubicBezTo>
                    <a:pt x="512837" y="411630"/>
                    <a:pt x="509147" y="430970"/>
                    <a:pt x="498080" y="440180"/>
                  </a:cubicBezTo>
                  <a:cubicBezTo>
                    <a:pt x="494391" y="467809"/>
                    <a:pt x="513759" y="470572"/>
                    <a:pt x="529438" y="475176"/>
                  </a:cubicBezTo>
                  <a:cubicBezTo>
                    <a:pt x="555263" y="483465"/>
                    <a:pt x="578320" y="485307"/>
                    <a:pt x="578320" y="518462"/>
                  </a:cubicBezTo>
                  <a:cubicBezTo>
                    <a:pt x="578320" y="525829"/>
                    <a:pt x="543273" y="532276"/>
                    <a:pt x="485168" y="533197"/>
                  </a:cubicBezTo>
                  <a:lnTo>
                    <a:pt x="477789" y="486228"/>
                  </a:lnTo>
                  <a:lnTo>
                    <a:pt x="481478" y="479781"/>
                  </a:lnTo>
                  <a:cubicBezTo>
                    <a:pt x="481478" y="478860"/>
                    <a:pt x="481478" y="477939"/>
                    <a:pt x="480556" y="477939"/>
                  </a:cubicBezTo>
                  <a:lnTo>
                    <a:pt x="471333" y="466888"/>
                  </a:lnTo>
                  <a:cubicBezTo>
                    <a:pt x="470411" y="465967"/>
                    <a:pt x="468566" y="465967"/>
                    <a:pt x="467644" y="466888"/>
                  </a:cubicBezTo>
                  <a:lnTo>
                    <a:pt x="458421" y="477939"/>
                  </a:lnTo>
                  <a:cubicBezTo>
                    <a:pt x="457499" y="477939"/>
                    <a:pt x="457499" y="478860"/>
                    <a:pt x="458421" y="479781"/>
                  </a:cubicBezTo>
                  <a:lnTo>
                    <a:pt x="462110" y="486228"/>
                  </a:lnTo>
                  <a:lnTo>
                    <a:pt x="454732" y="533197"/>
                  </a:lnTo>
                  <a:cubicBezTo>
                    <a:pt x="396627" y="532276"/>
                    <a:pt x="361579" y="525829"/>
                    <a:pt x="361579" y="518462"/>
                  </a:cubicBezTo>
                  <a:cubicBezTo>
                    <a:pt x="361579" y="485307"/>
                    <a:pt x="384637" y="483465"/>
                    <a:pt x="409539" y="475176"/>
                  </a:cubicBezTo>
                  <a:cubicBezTo>
                    <a:pt x="425218" y="470572"/>
                    <a:pt x="444586" y="466888"/>
                    <a:pt x="440897" y="440180"/>
                  </a:cubicBezTo>
                  <a:cubicBezTo>
                    <a:pt x="430752" y="430970"/>
                    <a:pt x="427063" y="411630"/>
                    <a:pt x="427063" y="411630"/>
                  </a:cubicBezTo>
                  <a:cubicBezTo>
                    <a:pt x="427063" y="411630"/>
                    <a:pt x="413228" y="404262"/>
                    <a:pt x="411383" y="391369"/>
                  </a:cubicBezTo>
                  <a:cubicBezTo>
                    <a:pt x="410461" y="381238"/>
                    <a:pt x="415995" y="376634"/>
                    <a:pt x="415995" y="376634"/>
                  </a:cubicBezTo>
                  <a:lnTo>
                    <a:pt x="415995" y="363740"/>
                  </a:lnTo>
                  <a:cubicBezTo>
                    <a:pt x="415995" y="335190"/>
                    <a:pt x="439975" y="312166"/>
                    <a:pt x="469488" y="312166"/>
                  </a:cubicBezTo>
                  <a:close/>
                  <a:moveTo>
                    <a:pt x="107909" y="312166"/>
                  </a:moveTo>
                  <a:cubicBezTo>
                    <a:pt x="138345" y="312166"/>
                    <a:pt x="162325" y="335190"/>
                    <a:pt x="162325" y="363740"/>
                  </a:cubicBezTo>
                  <a:lnTo>
                    <a:pt x="162325" y="376634"/>
                  </a:lnTo>
                  <a:cubicBezTo>
                    <a:pt x="162325" y="376634"/>
                    <a:pt x="167859" y="381238"/>
                    <a:pt x="166937" y="391369"/>
                  </a:cubicBezTo>
                  <a:cubicBezTo>
                    <a:pt x="165092" y="404262"/>
                    <a:pt x="151257" y="411630"/>
                    <a:pt x="151257" y="411630"/>
                  </a:cubicBezTo>
                  <a:cubicBezTo>
                    <a:pt x="151257" y="411630"/>
                    <a:pt x="147568" y="430970"/>
                    <a:pt x="137423" y="440180"/>
                  </a:cubicBezTo>
                  <a:cubicBezTo>
                    <a:pt x="132811" y="467809"/>
                    <a:pt x="152180" y="470572"/>
                    <a:pt x="167859" y="475176"/>
                  </a:cubicBezTo>
                  <a:cubicBezTo>
                    <a:pt x="193684" y="483465"/>
                    <a:pt x="216741" y="485307"/>
                    <a:pt x="216741" y="518462"/>
                  </a:cubicBezTo>
                  <a:cubicBezTo>
                    <a:pt x="216741" y="525829"/>
                    <a:pt x="181693" y="532276"/>
                    <a:pt x="123588" y="533197"/>
                  </a:cubicBezTo>
                  <a:lnTo>
                    <a:pt x="116210" y="486228"/>
                  </a:lnTo>
                  <a:lnTo>
                    <a:pt x="119899" y="479781"/>
                  </a:lnTo>
                  <a:cubicBezTo>
                    <a:pt x="120821" y="478860"/>
                    <a:pt x="119899" y="477939"/>
                    <a:pt x="119899" y="477939"/>
                  </a:cubicBezTo>
                  <a:lnTo>
                    <a:pt x="109754" y="466888"/>
                  </a:lnTo>
                  <a:cubicBezTo>
                    <a:pt x="108832" y="465967"/>
                    <a:pt x="107909" y="465967"/>
                    <a:pt x="106987" y="466888"/>
                  </a:cubicBezTo>
                  <a:lnTo>
                    <a:pt x="96842" y="477939"/>
                  </a:lnTo>
                  <a:cubicBezTo>
                    <a:pt x="96842" y="477939"/>
                    <a:pt x="95919" y="478860"/>
                    <a:pt x="96842" y="479781"/>
                  </a:cubicBezTo>
                  <a:lnTo>
                    <a:pt x="100531" y="486228"/>
                  </a:lnTo>
                  <a:lnTo>
                    <a:pt x="93152" y="533197"/>
                  </a:lnTo>
                  <a:cubicBezTo>
                    <a:pt x="35047" y="532276"/>
                    <a:pt x="0" y="525829"/>
                    <a:pt x="0" y="518462"/>
                  </a:cubicBezTo>
                  <a:cubicBezTo>
                    <a:pt x="0" y="485307"/>
                    <a:pt x="23057" y="483465"/>
                    <a:pt x="48882" y="475176"/>
                  </a:cubicBezTo>
                  <a:cubicBezTo>
                    <a:pt x="64561" y="470572"/>
                    <a:pt x="83929" y="466888"/>
                    <a:pt x="79318" y="440180"/>
                  </a:cubicBezTo>
                  <a:cubicBezTo>
                    <a:pt x="69173" y="430970"/>
                    <a:pt x="65483" y="411630"/>
                    <a:pt x="65483" y="411630"/>
                  </a:cubicBezTo>
                  <a:cubicBezTo>
                    <a:pt x="65483" y="411630"/>
                    <a:pt x="51649" y="404262"/>
                    <a:pt x="49804" y="391369"/>
                  </a:cubicBezTo>
                  <a:cubicBezTo>
                    <a:pt x="48882" y="381238"/>
                    <a:pt x="54416" y="376634"/>
                    <a:pt x="54416" y="376634"/>
                  </a:cubicBezTo>
                  <a:lnTo>
                    <a:pt x="54416" y="363740"/>
                  </a:lnTo>
                  <a:cubicBezTo>
                    <a:pt x="54416" y="335190"/>
                    <a:pt x="78396" y="312166"/>
                    <a:pt x="107909" y="312166"/>
                  </a:cubicBezTo>
                  <a:close/>
                  <a:moveTo>
                    <a:pt x="288717" y="237601"/>
                  </a:moveTo>
                  <a:cubicBezTo>
                    <a:pt x="297024" y="237601"/>
                    <a:pt x="303485" y="244048"/>
                    <a:pt x="303485" y="252338"/>
                  </a:cubicBezTo>
                  <a:lnTo>
                    <a:pt x="303485" y="331547"/>
                  </a:lnTo>
                  <a:lnTo>
                    <a:pt x="384708" y="398782"/>
                  </a:lnTo>
                  <a:cubicBezTo>
                    <a:pt x="390246" y="403387"/>
                    <a:pt x="391169" y="412598"/>
                    <a:pt x="386554" y="419045"/>
                  </a:cubicBezTo>
                  <a:cubicBezTo>
                    <a:pt x="383785" y="421808"/>
                    <a:pt x="379170" y="423650"/>
                    <a:pt x="375478" y="423650"/>
                  </a:cubicBezTo>
                  <a:cubicBezTo>
                    <a:pt x="371786" y="423650"/>
                    <a:pt x="369017" y="422729"/>
                    <a:pt x="366248" y="420887"/>
                  </a:cubicBezTo>
                  <a:lnTo>
                    <a:pt x="288717" y="356415"/>
                  </a:lnTo>
                  <a:lnTo>
                    <a:pt x="212108" y="420887"/>
                  </a:lnTo>
                  <a:cubicBezTo>
                    <a:pt x="205647" y="425492"/>
                    <a:pt x="196417" y="424571"/>
                    <a:pt x="191802" y="419045"/>
                  </a:cubicBezTo>
                  <a:cubicBezTo>
                    <a:pt x="186264" y="412598"/>
                    <a:pt x="187187" y="403387"/>
                    <a:pt x="193648" y="398782"/>
                  </a:cubicBezTo>
                  <a:lnTo>
                    <a:pt x="274872" y="331547"/>
                  </a:lnTo>
                  <a:lnTo>
                    <a:pt x="274872" y="252338"/>
                  </a:lnTo>
                  <a:cubicBezTo>
                    <a:pt x="274872" y="244048"/>
                    <a:pt x="281333" y="237601"/>
                    <a:pt x="288717" y="237601"/>
                  </a:cubicBezTo>
                  <a:close/>
                  <a:moveTo>
                    <a:pt x="288699" y="0"/>
                  </a:moveTo>
                  <a:cubicBezTo>
                    <a:pt x="318213" y="0"/>
                    <a:pt x="343115" y="22103"/>
                    <a:pt x="343115" y="50653"/>
                  </a:cubicBezTo>
                  <a:lnTo>
                    <a:pt x="343115" y="63546"/>
                  </a:lnTo>
                  <a:cubicBezTo>
                    <a:pt x="343115" y="63546"/>
                    <a:pt x="348649" y="68151"/>
                    <a:pt x="346805" y="78282"/>
                  </a:cubicBezTo>
                  <a:cubicBezTo>
                    <a:pt x="345882" y="92096"/>
                    <a:pt x="332048" y="98543"/>
                    <a:pt x="332048" y="98543"/>
                  </a:cubicBezTo>
                  <a:cubicBezTo>
                    <a:pt x="332048" y="98543"/>
                    <a:pt x="328358" y="117883"/>
                    <a:pt x="318213" y="127093"/>
                  </a:cubicBezTo>
                  <a:cubicBezTo>
                    <a:pt x="313602" y="154722"/>
                    <a:pt x="332970" y="157484"/>
                    <a:pt x="348649" y="163010"/>
                  </a:cubicBezTo>
                  <a:cubicBezTo>
                    <a:pt x="374474" y="171299"/>
                    <a:pt x="397531" y="172220"/>
                    <a:pt x="397531" y="206295"/>
                  </a:cubicBezTo>
                  <a:cubicBezTo>
                    <a:pt x="397531" y="212742"/>
                    <a:pt x="362484" y="219189"/>
                    <a:pt x="304379" y="220110"/>
                  </a:cubicBezTo>
                  <a:lnTo>
                    <a:pt x="297000" y="173141"/>
                  </a:lnTo>
                  <a:lnTo>
                    <a:pt x="300689" y="167615"/>
                  </a:lnTo>
                  <a:cubicBezTo>
                    <a:pt x="300689" y="166694"/>
                    <a:pt x="300689" y="165773"/>
                    <a:pt x="300689" y="164852"/>
                  </a:cubicBezTo>
                  <a:lnTo>
                    <a:pt x="290544" y="154722"/>
                  </a:lnTo>
                  <a:cubicBezTo>
                    <a:pt x="289622" y="153801"/>
                    <a:pt x="287777" y="153801"/>
                    <a:pt x="287777" y="154722"/>
                  </a:cubicBezTo>
                  <a:lnTo>
                    <a:pt x="277632" y="164852"/>
                  </a:lnTo>
                  <a:cubicBezTo>
                    <a:pt x="276710" y="165773"/>
                    <a:pt x="276710" y="166694"/>
                    <a:pt x="277632" y="167615"/>
                  </a:cubicBezTo>
                  <a:lnTo>
                    <a:pt x="281321" y="173141"/>
                  </a:lnTo>
                  <a:lnTo>
                    <a:pt x="273943" y="221031"/>
                  </a:lnTo>
                  <a:cubicBezTo>
                    <a:pt x="215838" y="219189"/>
                    <a:pt x="180790" y="212742"/>
                    <a:pt x="180790" y="206295"/>
                  </a:cubicBezTo>
                  <a:cubicBezTo>
                    <a:pt x="180790" y="172220"/>
                    <a:pt x="203848" y="171299"/>
                    <a:pt x="228750" y="163010"/>
                  </a:cubicBezTo>
                  <a:cubicBezTo>
                    <a:pt x="244429" y="157484"/>
                    <a:pt x="264720" y="154722"/>
                    <a:pt x="260108" y="127093"/>
                  </a:cubicBezTo>
                  <a:cubicBezTo>
                    <a:pt x="249963" y="117883"/>
                    <a:pt x="246274" y="98543"/>
                    <a:pt x="246274" y="98543"/>
                  </a:cubicBezTo>
                  <a:cubicBezTo>
                    <a:pt x="246274" y="98543"/>
                    <a:pt x="232439" y="92096"/>
                    <a:pt x="230594" y="78282"/>
                  </a:cubicBezTo>
                  <a:cubicBezTo>
                    <a:pt x="229672" y="68151"/>
                    <a:pt x="235206" y="63546"/>
                    <a:pt x="235206" y="63546"/>
                  </a:cubicBezTo>
                  <a:lnTo>
                    <a:pt x="235206" y="50653"/>
                  </a:lnTo>
                  <a:cubicBezTo>
                    <a:pt x="235206" y="22103"/>
                    <a:pt x="259186" y="0"/>
                    <a:pt x="28869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solidFill>
                  <a:srgbClr val="404040"/>
                </a:solidFill>
              </a:endParaRPr>
            </a:p>
          </p:txBody>
        </p:sp>
      </p:grpSp>
      <p:sp>
        <p:nvSpPr>
          <p:cNvPr id="38" name="文本框 37">
            <a:extLst>
              <a:ext uri="{FF2B5EF4-FFF2-40B4-BE49-F238E27FC236}">
                <a16:creationId xmlns:a16="http://schemas.microsoft.com/office/drawing/2014/main" id="{4BDD06DE-FECA-4B27-B7E3-F40FF00C6518}"/>
              </a:ext>
            </a:extLst>
          </p:cNvPr>
          <p:cNvSpPr txBox="1"/>
          <p:nvPr/>
        </p:nvSpPr>
        <p:spPr>
          <a:xfrm>
            <a:off x="6941034" y="4314305"/>
            <a:ext cx="104850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1400" dirty="0">
                <a:solidFill>
                  <a:srgbClr val="404040"/>
                </a:solidFill>
                <a:latin typeface="Century Gothic" panose="020B0502020202020204" pitchFamily="34" charset="0"/>
              </a:rPr>
              <a:t>Text add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A01E62BD-638E-4940-85EA-79A9FAD51971}"/>
              </a:ext>
            </a:extLst>
          </p:cNvPr>
          <p:cNvSpPr txBox="1"/>
          <p:nvPr/>
        </p:nvSpPr>
        <p:spPr>
          <a:xfrm>
            <a:off x="6941034" y="5367829"/>
            <a:ext cx="104850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1400" dirty="0">
                <a:solidFill>
                  <a:srgbClr val="404040"/>
                </a:solidFill>
                <a:latin typeface="Century Gothic" panose="020B0502020202020204" pitchFamily="34" charset="0"/>
              </a:rPr>
              <a:t>Text add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AFF39C0E-F95C-4DA8-B31E-91449E792F5B}"/>
              </a:ext>
            </a:extLst>
          </p:cNvPr>
          <p:cNvSpPr txBox="1"/>
          <p:nvPr/>
        </p:nvSpPr>
        <p:spPr>
          <a:xfrm>
            <a:off x="8388053" y="4314305"/>
            <a:ext cx="104850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1400" dirty="0">
                <a:solidFill>
                  <a:srgbClr val="404040"/>
                </a:solidFill>
                <a:latin typeface="Century Gothic" panose="020B0502020202020204" pitchFamily="34" charset="0"/>
              </a:rPr>
              <a:t>Text add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741E0DC8-3AC1-463F-9E25-B70F2C10831A}"/>
              </a:ext>
            </a:extLst>
          </p:cNvPr>
          <p:cNvSpPr txBox="1"/>
          <p:nvPr/>
        </p:nvSpPr>
        <p:spPr>
          <a:xfrm>
            <a:off x="8388053" y="5367829"/>
            <a:ext cx="104850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1400" dirty="0">
                <a:solidFill>
                  <a:srgbClr val="404040"/>
                </a:solidFill>
                <a:latin typeface="Century Gothic" panose="020B0502020202020204" pitchFamily="34" charset="0"/>
              </a:rPr>
              <a:t>Text add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A5AEDB71-9BB2-4175-8B5A-63672B728252}"/>
              </a:ext>
            </a:extLst>
          </p:cNvPr>
          <p:cNvSpPr txBox="1"/>
          <p:nvPr/>
        </p:nvSpPr>
        <p:spPr>
          <a:xfrm>
            <a:off x="9835072" y="4314305"/>
            <a:ext cx="104850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1400" dirty="0">
                <a:solidFill>
                  <a:srgbClr val="404040"/>
                </a:solidFill>
                <a:latin typeface="Century Gothic" panose="020B0502020202020204" pitchFamily="34" charset="0"/>
              </a:rPr>
              <a:t>Text add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D44D1DC4-DD10-42B5-B5CB-C956C710C561}"/>
              </a:ext>
            </a:extLst>
          </p:cNvPr>
          <p:cNvSpPr txBox="1"/>
          <p:nvPr/>
        </p:nvSpPr>
        <p:spPr>
          <a:xfrm>
            <a:off x="9835072" y="5367829"/>
            <a:ext cx="104850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1400" dirty="0">
                <a:solidFill>
                  <a:srgbClr val="404040"/>
                </a:solidFill>
                <a:latin typeface="Century Gothic" panose="020B0502020202020204" pitchFamily="34" charset="0"/>
              </a:rPr>
              <a:t>Text add</a:t>
            </a:r>
          </a:p>
        </p:txBody>
      </p:sp>
      <p:cxnSp>
        <p:nvCxnSpPr>
          <p:cNvPr id="44" name="直接连接符 41">
            <a:extLst>
              <a:ext uri="{FF2B5EF4-FFF2-40B4-BE49-F238E27FC236}">
                <a16:creationId xmlns:a16="http://schemas.microsoft.com/office/drawing/2014/main" id="{7AF1716D-53E7-4079-84EE-2CD4B27D457F}"/>
              </a:ext>
            </a:extLst>
          </p:cNvPr>
          <p:cNvCxnSpPr/>
          <p:nvPr/>
        </p:nvCxnSpPr>
        <p:spPr>
          <a:xfrm>
            <a:off x="3236686" y="2683327"/>
            <a:ext cx="729792" cy="0"/>
          </a:xfrm>
          <a:prstGeom prst="line">
            <a:avLst/>
          </a:prstGeom>
          <a:ln w="12700">
            <a:solidFill>
              <a:srgbClr val="4029B4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2">
            <a:extLst>
              <a:ext uri="{FF2B5EF4-FFF2-40B4-BE49-F238E27FC236}">
                <a16:creationId xmlns:a16="http://schemas.microsoft.com/office/drawing/2014/main" id="{AB524113-BA97-4868-9951-51B089BB71E3}"/>
              </a:ext>
            </a:extLst>
          </p:cNvPr>
          <p:cNvCxnSpPr/>
          <p:nvPr/>
        </p:nvCxnSpPr>
        <p:spPr>
          <a:xfrm>
            <a:off x="3236686" y="3902527"/>
            <a:ext cx="729792" cy="0"/>
          </a:xfrm>
          <a:prstGeom prst="line">
            <a:avLst/>
          </a:prstGeom>
          <a:ln w="12700">
            <a:solidFill>
              <a:srgbClr val="4029B4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3">
            <a:extLst>
              <a:ext uri="{FF2B5EF4-FFF2-40B4-BE49-F238E27FC236}">
                <a16:creationId xmlns:a16="http://schemas.microsoft.com/office/drawing/2014/main" id="{F38A9C67-DAF1-4CDE-ACCE-6700098C87B4}"/>
              </a:ext>
            </a:extLst>
          </p:cNvPr>
          <p:cNvCxnSpPr/>
          <p:nvPr/>
        </p:nvCxnSpPr>
        <p:spPr>
          <a:xfrm>
            <a:off x="3236686" y="5121727"/>
            <a:ext cx="729792" cy="0"/>
          </a:xfrm>
          <a:prstGeom prst="line">
            <a:avLst/>
          </a:prstGeom>
          <a:ln w="12700">
            <a:solidFill>
              <a:srgbClr val="4029B4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组合 44">
            <a:extLst>
              <a:ext uri="{FF2B5EF4-FFF2-40B4-BE49-F238E27FC236}">
                <a16:creationId xmlns:a16="http://schemas.microsoft.com/office/drawing/2014/main" id="{358E8F3E-DDF6-4727-A5FB-798C506E4797}"/>
              </a:ext>
            </a:extLst>
          </p:cNvPr>
          <p:cNvGrpSpPr/>
          <p:nvPr/>
        </p:nvGrpSpPr>
        <p:grpSpPr>
          <a:xfrm>
            <a:off x="7015348" y="2424431"/>
            <a:ext cx="4209638" cy="947952"/>
            <a:chOff x="3624779" y="2412339"/>
            <a:chExt cx="4209638" cy="947952"/>
          </a:xfrm>
        </p:grpSpPr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866A709A-88CC-4F91-AD80-88F5408002DE}"/>
                </a:ext>
              </a:extLst>
            </p:cNvPr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rgbClr val="404040"/>
                  </a:solidFill>
                  <a:latin typeface="Century Gothic" panose="020B0502020202020204" pitchFamily="34" charset="0"/>
                </a:rPr>
                <a:t>Title text added</a:t>
              </a: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84678057-ACFF-4E00-8EE5-5F8CD322AA69}"/>
                </a:ext>
              </a:extLst>
            </p:cNvPr>
            <p:cNvSpPr txBox="1"/>
            <p:nvPr/>
          </p:nvSpPr>
          <p:spPr>
            <a:xfrm>
              <a:off x="3624779" y="2750893"/>
              <a:ext cx="4209638" cy="6093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to enter a brief text content, text content general refinement, do not use extra text</a:t>
              </a:r>
              <a:endParaRPr lang="en-US" altLang="zh-CN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0" name="文本框 49">
            <a:extLst>
              <a:ext uri="{FF2B5EF4-FFF2-40B4-BE49-F238E27FC236}">
                <a16:creationId xmlns:a16="http://schemas.microsoft.com/office/drawing/2014/main" id="{33F19776-CFF4-4383-871C-92EA0EE317BF}"/>
              </a:ext>
            </a:extLst>
          </p:cNvPr>
          <p:cNvSpPr txBox="1"/>
          <p:nvPr/>
        </p:nvSpPr>
        <p:spPr>
          <a:xfrm>
            <a:off x="1281691" y="2370743"/>
            <a:ext cx="1789858" cy="7571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2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to enter a brief text content, text content general refinement, do not use extra text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2DD2A2DA-D54C-4DA3-B254-9643112EBBB9}"/>
              </a:ext>
            </a:extLst>
          </p:cNvPr>
          <p:cNvSpPr txBox="1"/>
          <p:nvPr/>
        </p:nvSpPr>
        <p:spPr>
          <a:xfrm>
            <a:off x="1281691" y="3550771"/>
            <a:ext cx="1789858" cy="7571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2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to enter a brief text content, text content general refinement, do not use extra text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8ADA89F2-95DA-488C-84FF-AD6E0EEC695C}"/>
              </a:ext>
            </a:extLst>
          </p:cNvPr>
          <p:cNvSpPr txBox="1"/>
          <p:nvPr/>
        </p:nvSpPr>
        <p:spPr>
          <a:xfrm>
            <a:off x="1281691" y="4766131"/>
            <a:ext cx="1789858" cy="7571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2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to enter a brief text content, text content general refinement, do not use extra text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53" name="图片 52">
            <a:extLst>
              <a:ext uri="{FF2B5EF4-FFF2-40B4-BE49-F238E27FC236}">
                <a16:creationId xmlns:a16="http://schemas.microsoft.com/office/drawing/2014/main" id="{57D66D12-B0EF-400E-9302-A447BA21EF6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93275" y="2552433"/>
            <a:ext cx="1559831" cy="274049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239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43" grpId="0"/>
      <p:bldP spid="50" grpId="0"/>
      <p:bldP spid="51" grpId="0"/>
      <p:bldP spid="5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913AEE10-7BC4-4B3D-948B-2AC857FDE8F3}"/>
              </a:ext>
            </a:extLst>
          </p:cNvPr>
          <p:cNvGrpSpPr/>
          <p:nvPr/>
        </p:nvGrpSpPr>
        <p:grpSpPr>
          <a:xfrm rot="3151703">
            <a:off x="-1883974" y="-542977"/>
            <a:ext cx="6711766" cy="6507812"/>
            <a:chOff x="6783613" y="1466873"/>
            <a:chExt cx="4479474" cy="4343354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488F20AA-3AE4-44ED-9AF1-184DBB55C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83613" y="1466873"/>
              <a:ext cx="4479474" cy="4343354"/>
            </a:xfrm>
            <a:prstGeom prst="rect">
              <a:avLst/>
            </a:prstGeom>
          </p:spPr>
        </p:pic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A01DE9A1-85D8-48ED-8F02-0BC124CC4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75693" y="1738432"/>
              <a:ext cx="3919334" cy="3800236"/>
            </a:xfrm>
            <a:prstGeom prst="rect">
              <a:avLst/>
            </a:prstGeom>
          </p:spPr>
        </p:pic>
      </p:grpSp>
      <p:sp>
        <p:nvSpPr>
          <p:cNvPr id="5" name="TextBox 28">
            <a:extLst>
              <a:ext uri="{FF2B5EF4-FFF2-40B4-BE49-F238E27FC236}">
                <a16:creationId xmlns:a16="http://schemas.microsoft.com/office/drawing/2014/main" id="{4C84C055-FC03-453F-8F41-1B527D27D1D0}"/>
              </a:ext>
            </a:extLst>
          </p:cNvPr>
          <p:cNvSpPr txBox="1"/>
          <p:nvPr/>
        </p:nvSpPr>
        <p:spPr>
          <a:xfrm>
            <a:off x="70468" y="2305615"/>
            <a:ext cx="300708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en-US" altLang="zh-CN" sz="14000" b="1" i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03</a:t>
            </a:r>
            <a:endParaRPr lang="zh-CN" altLang="en-US" sz="14000" b="1" i="1" kern="0" dirty="0">
              <a:ln w="18415" cmpd="sng">
                <a:noFill/>
                <a:prstDash val="solid"/>
              </a:ln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1DA0F2A-CB9E-49D5-ADB3-74591D858543}"/>
              </a:ext>
            </a:extLst>
          </p:cNvPr>
          <p:cNvSpPr/>
          <p:nvPr/>
        </p:nvSpPr>
        <p:spPr>
          <a:xfrm>
            <a:off x="5503080" y="3122041"/>
            <a:ext cx="6688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" charset="-122"/>
                <a:ea typeface="Microsoft YaHei" charset="-122"/>
                <a:cs typeface="Microsoft YaHei" charset="-122"/>
                <a:sym typeface="+mn-lt"/>
              </a:rPr>
              <a:t>Analysis deficiencies and improvements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006C550-81E9-45E3-B300-3A252E42404A}"/>
              </a:ext>
            </a:extLst>
          </p:cNvPr>
          <p:cNvSpPr/>
          <p:nvPr/>
        </p:nvSpPr>
        <p:spPr>
          <a:xfrm>
            <a:off x="5503080" y="2407280"/>
            <a:ext cx="2956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-122"/>
                <a:ea typeface="Microsoft YaHei" charset="-122"/>
                <a:cs typeface="Microsoft YaHei" charset="-122"/>
                <a:sym typeface="+mn-lt"/>
              </a:rPr>
              <a:t>Part III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2BA49A7-C984-4355-8E19-DADEF53CD235}"/>
              </a:ext>
            </a:extLst>
          </p:cNvPr>
          <p:cNvSpPr/>
          <p:nvPr/>
        </p:nvSpPr>
        <p:spPr>
          <a:xfrm>
            <a:off x="5503080" y="4329246"/>
            <a:ext cx="655013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NEW EMPLOYEE INDUCTION PPT TEMPLATE</a:t>
            </a:r>
          </a:p>
          <a:p>
            <a:r>
              <a:rPr lang="en-US" altLang="zh-CN" sz="7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FULL-TIME PPT DESIGNER, EXPERIENCE PRACTICAL SERVICE IN, SUCCESS STORIES 1000 PLUS, GOOD AT WORK SUMMARY REPORT, COMMERCIAL ROAD SHOW, MEDICAL QUALITY CONTROL CIRCLE, ALL KINDS OF PPT DESIGN , THE</a:t>
            </a:r>
            <a:endParaRPr lang="zh-CN" altLang="en-US" sz="7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44A5134B-D3C7-4EC4-BB37-5ADE093104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38078" y="-1218274"/>
            <a:ext cx="3447619" cy="33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91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209333" y="144378"/>
            <a:ext cx="8391742" cy="1004803"/>
            <a:chOff x="209333" y="144378"/>
            <a:chExt cx="8391742" cy="1004803"/>
          </a:xfrm>
        </p:grpSpPr>
        <p:grpSp>
          <p:nvGrpSpPr>
            <p:cNvPr id="3" name="组合 11">
              <a:extLst>
                <a:ext uri="{FF2B5EF4-FFF2-40B4-BE49-F238E27FC236}">
                  <a16:creationId xmlns:a16="http://schemas.microsoft.com/office/drawing/2014/main" id="{BC53E71A-920B-4EBB-B7E6-61BD10E0981F}"/>
                </a:ext>
              </a:extLst>
            </p:cNvPr>
            <p:cNvGrpSpPr/>
            <p:nvPr/>
          </p:nvGrpSpPr>
          <p:grpSpPr>
            <a:xfrm>
              <a:off x="209333" y="144378"/>
              <a:ext cx="1036293" cy="1004803"/>
              <a:chOff x="6783613" y="1466873"/>
              <a:chExt cx="4479474" cy="4343354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90DA0706-6B29-4993-A34C-5691C2D047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83613" y="1466873"/>
                <a:ext cx="4479474" cy="4343354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423836CD-8A87-4CF3-BA37-359263FD0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75693" y="1738432"/>
                <a:ext cx="3919334" cy="3800236"/>
              </a:xfrm>
              <a:prstGeom prst="rect">
                <a:avLst/>
              </a:prstGeom>
            </p:spPr>
          </p:pic>
        </p:grpSp>
        <p:grpSp>
          <p:nvGrpSpPr>
            <p:cNvPr id="4" name="组 3"/>
            <p:cNvGrpSpPr/>
            <p:nvPr/>
          </p:nvGrpSpPr>
          <p:grpSpPr>
            <a:xfrm>
              <a:off x="1336331" y="207201"/>
              <a:ext cx="7264744" cy="741056"/>
              <a:chOff x="5635439" y="1760399"/>
              <a:chExt cx="7264744" cy="741056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5635439" y="1760399"/>
                <a:ext cx="72647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YaHei" charset="-122"/>
                    <a:ea typeface="Microsoft YaHei" charset="-122"/>
                    <a:cs typeface="Microsoft YaHei" charset="-122"/>
                    <a:sym typeface="+mn-lt"/>
                  </a:rPr>
                  <a:t>Analysis deficiencies and improvements</a:t>
                </a: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5635439" y="2193678"/>
                <a:ext cx="26808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/>
                <a:r>
                  <a:rPr lang="en-US" altLang="zh-CN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华文细黑" panose="02010600040101010101" charset="-122"/>
                    <a:sym typeface="+mn-ea"/>
                  </a:rPr>
                  <a:t>Please click here to modify the</a:t>
                </a:r>
              </a:p>
            </p:txBody>
          </p:sp>
        </p:grpSp>
      </p:grpSp>
      <p:grpSp>
        <p:nvGrpSpPr>
          <p:cNvPr id="9" name="组合 4">
            <a:extLst>
              <a:ext uri="{FF2B5EF4-FFF2-40B4-BE49-F238E27FC236}">
                <a16:creationId xmlns:a16="http://schemas.microsoft.com/office/drawing/2014/main" id="{2389260F-EFEF-409D-BB75-AC29CA7BF340}"/>
              </a:ext>
            </a:extLst>
          </p:cNvPr>
          <p:cNvGrpSpPr/>
          <p:nvPr/>
        </p:nvGrpSpPr>
        <p:grpSpPr>
          <a:xfrm>
            <a:off x="1076326" y="1858959"/>
            <a:ext cx="3234651" cy="1930404"/>
            <a:chOff x="1076326" y="1778432"/>
            <a:chExt cx="3234651" cy="1930404"/>
          </a:xfrm>
        </p:grpSpPr>
        <p:sp>
          <p:nvSpPr>
            <p:cNvPr id="10" name="ïṧlíḓe">
              <a:extLst>
                <a:ext uri="{FF2B5EF4-FFF2-40B4-BE49-F238E27FC236}">
                  <a16:creationId xmlns:a16="http://schemas.microsoft.com/office/drawing/2014/main" id="{7A8A266D-B082-46E3-B1FF-5597ABC0578A}"/>
                </a:ext>
              </a:extLst>
            </p:cNvPr>
            <p:cNvSpPr/>
            <p:nvPr/>
          </p:nvSpPr>
          <p:spPr>
            <a:xfrm>
              <a:off x="1076326" y="1778432"/>
              <a:ext cx="3234651" cy="1930404"/>
            </a:xfrm>
            <a:prstGeom prst="rect">
              <a:avLst/>
            </a:prstGeom>
            <a:solidFill>
              <a:srgbClr val="4029B4"/>
            </a:solidFill>
            <a:ln w="3175"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360000" anchor="b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11" name="组合 7">
              <a:extLst>
                <a:ext uri="{FF2B5EF4-FFF2-40B4-BE49-F238E27FC236}">
                  <a16:creationId xmlns:a16="http://schemas.microsoft.com/office/drawing/2014/main" id="{14CC3DA8-FBA3-4DE1-B770-244180BE5705}"/>
                </a:ext>
              </a:extLst>
            </p:cNvPr>
            <p:cNvGrpSpPr/>
            <p:nvPr/>
          </p:nvGrpSpPr>
          <p:grpSpPr>
            <a:xfrm>
              <a:off x="1307571" y="2382583"/>
              <a:ext cx="2772160" cy="1206484"/>
              <a:chOff x="3624780" y="2412339"/>
              <a:chExt cx="2772160" cy="1206484"/>
            </a:xfrm>
          </p:grpSpPr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34AC4DEE-1DA1-424D-AE22-13A2DDC658E8}"/>
                  </a:ext>
                </a:extLst>
              </p:cNvPr>
              <p:cNvSpPr txBox="1"/>
              <p:nvPr/>
            </p:nvSpPr>
            <p:spPr>
              <a:xfrm>
                <a:off x="3624780" y="2412339"/>
                <a:ext cx="21337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Title text added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29CC7F71-884A-45CA-9ED4-206568A3848F}"/>
                  </a:ext>
                </a:extLst>
              </p:cNvPr>
              <p:cNvSpPr txBox="1"/>
              <p:nvPr/>
            </p:nvSpPr>
            <p:spPr>
              <a:xfrm>
                <a:off x="3624780" y="2750893"/>
                <a:ext cx="2772160" cy="867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solidFill>
                      <a:schemeClr val="bg1"/>
                    </a:solidFill>
                    <a:latin typeface="+mn-ea"/>
                  </a:rPr>
                  <a:t>Users can present on a projector or computer or print out a presentation to make film</a:t>
                </a:r>
              </a:p>
            </p:txBody>
          </p:sp>
        </p:grpSp>
      </p:grpSp>
      <p:grpSp>
        <p:nvGrpSpPr>
          <p:cNvPr id="14" name="组合 15">
            <a:extLst>
              <a:ext uri="{FF2B5EF4-FFF2-40B4-BE49-F238E27FC236}">
                <a16:creationId xmlns:a16="http://schemas.microsoft.com/office/drawing/2014/main" id="{56247E7B-9648-4EDF-BB47-EB1114E78279}"/>
              </a:ext>
            </a:extLst>
          </p:cNvPr>
          <p:cNvGrpSpPr/>
          <p:nvPr/>
        </p:nvGrpSpPr>
        <p:grpSpPr>
          <a:xfrm>
            <a:off x="4478675" y="1858959"/>
            <a:ext cx="3234651" cy="1930404"/>
            <a:chOff x="4478675" y="1778432"/>
            <a:chExt cx="3234651" cy="1930404"/>
          </a:xfrm>
        </p:grpSpPr>
        <p:sp>
          <p:nvSpPr>
            <p:cNvPr id="15" name="ïšlîḑè">
              <a:extLst>
                <a:ext uri="{FF2B5EF4-FFF2-40B4-BE49-F238E27FC236}">
                  <a16:creationId xmlns:a16="http://schemas.microsoft.com/office/drawing/2014/main" id="{62E6C1DC-F258-4C3E-BAA7-B07630712D1E}"/>
                </a:ext>
              </a:extLst>
            </p:cNvPr>
            <p:cNvSpPr/>
            <p:nvPr/>
          </p:nvSpPr>
          <p:spPr>
            <a:xfrm>
              <a:off x="4478675" y="1778432"/>
              <a:ext cx="3234651" cy="1930404"/>
            </a:xfrm>
            <a:prstGeom prst="rect">
              <a:avLst/>
            </a:prstGeom>
            <a:solidFill>
              <a:srgbClr val="4029B4"/>
            </a:solidFill>
            <a:ln w="3175"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360000" anchor="b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100" dirty="0">
                <a:solidFill>
                  <a:schemeClr val="bg1"/>
                </a:solidFill>
              </a:endParaRPr>
            </a:p>
          </p:txBody>
        </p:sp>
        <p:grpSp>
          <p:nvGrpSpPr>
            <p:cNvPr id="16" name="组合 18">
              <a:extLst>
                <a:ext uri="{FF2B5EF4-FFF2-40B4-BE49-F238E27FC236}">
                  <a16:creationId xmlns:a16="http://schemas.microsoft.com/office/drawing/2014/main" id="{0F64EDC3-5BB7-4017-A50F-D8437FB6261F}"/>
                </a:ext>
              </a:extLst>
            </p:cNvPr>
            <p:cNvGrpSpPr/>
            <p:nvPr/>
          </p:nvGrpSpPr>
          <p:grpSpPr>
            <a:xfrm>
              <a:off x="4709920" y="2382583"/>
              <a:ext cx="2772160" cy="1206484"/>
              <a:chOff x="3624780" y="2412339"/>
              <a:chExt cx="2772160" cy="1206484"/>
            </a:xfrm>
          </p:grpSpPr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492C0E5E-5FD5-4A07-BB19-F3FEE3324209}"/>
                  </a:ext>
                </a:extLst>
              </p:cNvPr>
              <p:cNvSpPr txBox="1"/>
              <p:nvPr/>
            </p:nvSpPr>
            <p:spPr>
              <a:xfrm>
                <a:off x="3624780" y="2412339"/>
                <a:ext cx="21337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Title text added</a:t>
                </a:r>
              </a:p>
            </p:txBody>
          </p:sp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BF046217-E103-4DB3-BFFA-DBCFAEE0FD61}"/>
                  </a:ext>
                </a:extLst>
              </p:cNvPr>
              <p:cNvSpPr txBox="1"/>
              <p:nvPr/>
            </p:nvSpPr>
            <p:spPr>
              <a:xfrm>
                <a:off x="3624780" y="2750893"/>
                <a:ext cx="2772160" cy="867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solidFill>
                      <a:schemeClr val="bg1"/>
                    </a:solidFill>
                    <a:latin typeface="+mn-ea"/>
                  </a:rPr>
                  <a:t>Users can present on a projector or computer or print out a presentation to make film</a:t>
                </a:r>
              </a:p>
            </p:txBody>
          </p:sp>
        </p:grpSp>
      </p:grpSp>
      <p:grpSp>
        <p:nvGrpSpPr>
          <p:cNvPr id="19" name="组合 24">
            <a:extLst>
              <a:ext uri="{FF2B5EF4-FFF2-40B4-BE49-F238E27FC236}">
                <a16:creationId xmlns:a16="http://schemas.microsoft.com/office/drawing/2014/main" id="{E07F0174-98BF-4400-9909-55C4CB94ABD1}"/>
              </a:ext>
            </a:extLst>
          </p:cNvPr>
          <p:cNvGrpSpPr/>
          <p:nvPr/>
        </p:nvGrpSpPr>
        <p:grpSpPr>
          <a:xfrm>
            <a:off x="7881025" y="1858959"/>
            <a:ext cx="3234651" cy="1930404"/>
            <a:chOff x="7881025" y="1778432"/>
            <a:chExt cx="3234651" cy="1930404"/>
          </a:xfrm>
        </p:grpSpPr>
        <p:sp>
          <p:nvSpPr>
            <p:cNvPr id="20" name="îṡḷiḑè">
              <a:extLst>
                <a:ext uri="{FF2B5EF4-FFF2-40B4-BE49-F238E27FC236}">
                  <a16:creationId xmlns:a16="http://schemas.microsoft.com/office/drawing/2014/main" id="{E86AD3DD-4BF5-4683-BD35-202A51C9332C}"/>
                </a:ext>
              </a:extLst>
            </p:cNvPr>
            <p:cNvSpPr/>
            <p:nvPr/>
          </p:nvSpPr>
          <p:spPr>
            <a:xfrm>
              <a:off x="7881025" y="1778432"/>
              <a:ext cx="3234651" cy="1930404"/>
            </a:xfrm>
            <a:prstGeom prst="rect">
              <a:avLst/>
            </a:prstGeom>
            <a:solidFill>
              <a:srgbClr val="4029B4"/>
            </a:solidFill>
            <a:ln w="3175"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360000" anchor="b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100" dirty="0">
                <a:solidFill>
                  <a:schemeClr val="bg1"/>
                </a:solidFill>
              </a:endParaRPr>
            </a:p>
          </p:txBody>
        </p:sp>
        <p:grpSp>
          <p:nvGrpSpPr>
            <p:cNvPr id="21" name="组合 27">
              <a:extLst>
                <a:ext uri="{FF2B5EF4-FFF2-40B4-BE49-F238E27FC236}">
                  <a16:creationId xmlns:a16="http://schemas.microsoft.com/office/drawing/2014/main" id="{110B2D9B-9AE0-4A26-9530-3FB58AEF41E5}"/>
                </a:ext>
              </a:extLst>
            </p:cNvPr>
            <p:cNvGrpSpPr/>
            <p:nvPr/>
          </p:nvGrpSpPr>
          <p:grpSpPr>
            <a:xfrm>
              <a:off x="8112270" y="2382583"/>
              <a:ext cx="2772160" cy="1206484"/>
              <a:chOff x="3624780" y="2412339"/>
              <a:chExt cx="2772160" cy="1206484"/>
            </a:xfrm>
          </p:grpSpPr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608F3DDA-2CAE-41FB-87A1-6B83FEE2E8C0}"/>
                  </a:ext>
                </a:extLst>
              </p:cNvPr>
              <p:cNvSpPr txBox="1"/>
              <p:nvPr/>
            </p:nvSpPr>
            <p:spPr>
              <a:xfrm>
                <a:off x="3624780" y="2412339"/>
                <a:ext cx="21337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Title text added</a:t>
                </a: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3E315B6F-4C74-43F3-BFAB-10F0E7BA70FA}"/>
                  </a:ext>
                </a:extLst>
              </p:cNvPr>
              <p:cNvSpPr txBox="1"/>
              <p:nvPr/>
            </p:nvSpPr>
            <p:spPr>
              <a:xfrm>
                <a:off x="3624780" y="2750893"/>
                <a:ext cx="2772160" cy="867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solidFill>
                      <a:schemeClr val="bg1"/>
                    </a:solidFill>
                    <a:latin typeface="+mn-ea"/>
                  </a:rPr>
                  <a:t>Users can present on a projector or computer or print out a presentation to make film</a:t>
                </a:r>
              </a:p>
            </p:txBody>
          </p:sp>
        </p:grpSp>
      </p:grpSp>
      <p:grpSp>
        <p:nvGrpSpPr>
          <p:cNvPr id="24" name="组合 35">
            <a:extLst>
              <a:ext uri="{FF2B5EF4-FFF2-40B4-BE49-F238E27FC236}">
                <a16:creationId xmlns:a16="http://schemas.microsoft.com/office/drawing/2014/main" id="{430487D3-7881-4070-B10A-D9C423A2C536}"/>
              </a:ext>
            </a:extLst>
          </p:cNvPr>
          <p:cNvGrpSpPr/>
          <p:nvPr/>
        </p:nvGrpSpPr>
        <p:grpSpPr>
          <a:xfrm>
            <a:off x="1076326" y="3950417"/>
            <a:ext cx="3234651" cy="1930404"/>
            <a:chOff x="1076326" y="3869890"/>
            <a:chExt cx="3234651" cy="1930404"/>
          </a:xfrm>
        </p:grpSpPr>
        <p:sp>
          <p:nvSpPr>
            <p:cNvPr id="25" name="îšliďê">
              <a:extLst>
                <a:ext uri="{FF2B5EF4-FFF2-40B4-BE49-F238E27FC236}">
                  <a16:creationId xmlns:a16="http://schemas.microsoft.com/office/drawing/2014/main" id="{609CF983-2852-4F7C-8143-3FEEA0D60FD5}"/>
                </a:ext>
              </a:extLst>
            </p:cNvPr>
            <p:cNvSpPr/>
            <p:nvPr/>
          </p:nvSpPr>
          <p:spPr>
            <a:xfrm>
              <a:off x="1076326" y="3869890"/>
              <a:ext cx="3234651" cy="1930404"/>
            </a:xfrm>
            <a:prstGeom prst="rect">
              <a:avLst/>
            </a:prstGeom>
            <a:solidFill>
              <a:srgbClr val="4029B4"/>
            </a:solidFill>
            <a:ln w="3175"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360000" anchor="b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100" dirty="0">
                <a:solidFill>
                  <a:schemeClr val="bg1"/>
                </a:solidFill>
              </a:endParaRPr>
            </a:p>
          </p:txBody>
        </p:sp>
        <p:grpSp>
          <p:nvGrpSpPr>
            <p:cNvPr id="26" name="组合 38">
              <a:extLst>
                <a:ext uri="{FF2B5EF4-FFF2-40B4-BE49-F238E27FC236}">
                  <a16:creationId xmlns:a16="http://schemas.microsoft.com/office/drawing/2014/main" id="{3D1F9D9B-46E7-406E-9B0B-00B4AE95FE3C}"/>
                </a:ext>
              </a:extLst>
            </p:cNvPr>
            <p:cNvGrpSpPr/>
            <p:nvPr/>
          </p:nvGrpSpPr>
          <p:grpSpPr>
            <a:xfrm>
              <a:off x="1307571" y="4478409"/>
              <a:ext cx="2772160" cy="1206484"/>
              <a:chOff x="3624780" y="2412339"/>
              <a:chExt cx="2772160" cy="1206484"/>
            </a:xfrm>
          </p:grpSpPr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4171DC0D-8C56-45F2-A874-348AB1463BF4}"/>
                  </a:ext>
                </a:extLst>
              </p:cNvPr>
              <p:cNvSpPr txBox="1"/>
              <p:nvPr/>
            </p:nvSpPr>
            <p:spPr>
              <a:xfrm>
                <a:off x="3624780" y="2412339"/>
                <a:ext cx="21337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Title text added</a:t>
                </a:r>
              </a:p>
            </p:txBody>
          </p:sp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id="{5502F6F0-FD8D-4A32-9632-228C68CF6109}"/>
                  </a:ext>
                </a:extLst>
              </p:cNvPr>
              <p:cNvSpPr txBox="1"/>
              <p:nvPr/>
            </p:nvSpPr>
            <p:spPr>
              <a:xfrm>
                <a:off x="3624780" y="2750893"/>
                <a:ext cx="2772160" cy="867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solidFill>
                      <a:schemeClr val="bg1"/>
                    </a:solidFill>
                    <a:latin typeface="+mn-ea"/>
                  </a:rPr>
                  <a:t>Users can present on a projector or computer or print out a presentation to make film</a:t>
                </a:r>
              </a:p>
            </p:txBody>
          </p:sp>
        </p:grpSp>
      </p:grpSp>
      <p:grpSp>
        <p:nvGrpSpPr>
          <p:cNvPr id="29" name="组合 44">
            <a:extLst>
              <a:ext uri="{FF2B5EF4-FFF2-40B4-BE49-F238E27FC236}">
                <a16:creationId xmlns:a16="http://schemas.microsoft.com/office/drawing/2014/main" id="{93E34679-BB9B-444F-B6B9-3ADDB9D17498}"/>
              </a:ext>
            </a:extLst>
          </p:cNvPr>
          <p:cNvGrpSpPr/>
          <p:nvPr/>
        </p:nvGrpSpPr>
        <p:grpSpPr>
          <a:xfrm>
            <a:off x="4478675" y="3950417"/>
            <a:ext cx="3234651" cy="1930404"/>
            <a:chOff x="4478675" y="3869890"/>
            <a:chExt cx="3234651" cy="1930404"/>
          </a:xfrm>
        </p:grpSpPr>
        <p:sp>
          <p:nvSpPr>
            <p:cNvPr id="30" name="ïSľíḋê">
              <a:extLst>
                <a:ext uri="{FF2B5EF4-FFF2-40B4-BE49-F238E27FC236}">
                  <a16:creationId xmlns:a16="http://schemas.microsoft.com/office/drawing/2014/main" id="{8533D896-4AC1-4859-9464-F17A6EF9F5E8}"/>
                </a:ext>
              </a:extLst>
            </p:cNvPr>
            <p:cNvSpPr/>
            <p:nvPr/>
          </p:nvSpPr>
          <p:spPr>
            <a:xfrm>
              <a:off x="4478675" y="3869890"/>
              <a:ext cx="3234651" cy="1930404"/>
            </a:xfrm>
            <a:prstGeom prst="rect">
              <a:avLst/>
            </a:prstGeom>
            <a:solidFill>
              <a:srgbClr val="4029B4"/>
            </a:solidFill>
            <a:ln w="3175"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360000" anchor="b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100" dirty="0">
                <a:solidFill>
                  <a:schemeClr val="bg1"/>
                </a:solidFill>
              </a:endParaRPr>
            </a:p>
          </p:txBody>
        </p:sp>
        <p:grpSp>
          <p:nvGrpSpPr>
            <p:cNvPr id="31" name="组合 47">
              <a:extLst>
                <a:ext uri="{FF2B5EF4-FFF2-40B4-BE49-F238E27FC236}">
                  <a16:creationId xmlns:a16="http://schemas.microsoft.com/office/drawing/2014/main" id="{8ADDF4CE-837A-4521-9550-B9572883B1AF}"/>
                </a:ext>
              </a:extLst>
            </p:cNvPr>
            <p:cNvGrpSpPr/>
            <p:nvPr/>
          </p:nvGrpSpPr>
          <p:grpSpPr>
            <a:xfrm>
              <a:off x="4709920" y="4478409"/>
              <a:ext cx="2772160" cy="1206484"/>
              <a:chOff x="3624780" y="2412339"/>
              <a:chExt cx="2772160" cy="1206484"/>
            </a:xfrm>
          </p:grpSpPr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id="{2FFD9D43-E0B8-4CA7-93F6-286130547452}"/>
                  </a:ext>
                </a:extLst>
              </p:cNvPr>
              <p:cNvSpPr txBox="1"/>
              <p:nvPr/>
            </p:nvSpPr>
            <p:spPr>
              <a:xfrm>
                <a:off x="3624780" y="2412339"/>
                <a:ext cx="21337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Title text added</a:t>
                </a:r>
              </a:p>
            </p:txBody>
          </p:sp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175D7895-3BD0-4236-BBCA-A0BDAAC9D812}"/>
                  </a:ext>
                </a:extLst>
              </p:cNvPr>
              <p:cNvSpPr txBox="1"/>
              <p:nvPr/>
            </p:nvSpPr>
            <p:spPr>
              <a:xfrm>
                <a:off x="3624780" y="2750893"/>
                <a:ext cx="2772160" cy="867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solidFill>
                      <a:schemeClr val="bg1"/>
                    </a:solidFill>
                    <a:latin typeface="+mn-ea"/>
                  </a:rPr>
                  <a:t>Users can present on a projector or computer or print out a presentation to make film</a:t>
                </a:r>
              </a:p>
            </p:txBody>
          </p:sp>
        </p:grpSp>
      </p:grpSp>
      <p:grpSp>
        <p:nvGrpSpPr>
          <p:cNvPr id="34" name="组合 54">
            <a:extLst>
              <a:ext uri="{FF2B5EF4-FFF2-40B4-BE49-F238E27FC236}">
                <a16:creationId xmlns:a16="http://schemas.microsoft.com/office/drawing/2014/main" id="{C0DE399F-F49B-435D-A149-A70E977E8FE8}"/>
              </a:ext>
            </a:extLst>
          </p:cNvPr>
          <p:cNvGrpSpPr/>
          <p:nvPr/>
        </p:nvGrpSpPr>
        <p:grpSpPr>
          <a:xfrm>
            <a:off x="7881025" y="3950417"/>
            <a:ext cx="3234651" cy="1930404"/>
            <a:chOff x="7881025" y="3869890"/>
            <a:chExt cx="3234651" cy="1930404"/>
          </a:xfrm>
        </p:grpSpPr>
        <p:sp>
          <p:nvSpPr>
            <p:cNvPr id="35" name="îṩľîḋè">
              <a:extLst>
                <a:ext uri="{FF2B5EF4-FFF2-40B4-BE49-F238E27FC236}">
                  <a16:creationId xmlns:a16="http://schemas.microsoft.com/office/drawing/2014/main" id="{71F73C48-4355-40CB-9444-DA6DEF6B9BE9}"/>
                </a:ext>
              </a:extLst>
            </p:cNvPr>
            <p:cNvSpPr/>
            <p:nvPr/>
          </p:nvSpPr>
          <p:spPr>
            <a:xfrm>
              <a:off x="7881025" y="3869890"/>
              <a:ext cx="3234651" cy="1930404"/>
            </a:xfrm>
            <a:prstGeom prst="rect">
              <a:avLst/>
            </a:prstGeom>
            <a:solidFill>
              <a:srgbClr val="4029B4"/>
            </a:solidFill>
            <a:ln w="3175"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360000" anchor="b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100" dirty="0">
                <a:solidFill>
                  <a:schemeClr val="bg1"/>
                </a:solidFill>
              </a:endParaRPr>
            </a:p>
          </p:txBody>
        </p:sp>
        <p:grpSp>
          <p:nvGrpSpPr>
            <p:cNvPr id="36" name="组合 57">
              <a:extLst>
                <a:ext uri="{FF2B5EF4-FFF2-40B4-BE49-F238E27FC236}">
                  <a16:creationId xmlns:a16="http://schemas.microsoft.com/office/drawing/2014/main" id="{FA0428ED-987D-4EDD-9398-6A5189F72659}"/>
                </a:ext>
              </a:extLst>
            </p:cNvPr>
            <p:cNvGrpSpPr/>
            <p:nvPr/>
          </p:nvGrpSpPr>
          <p:grpSpPr>
            <a:xfrm>
              <a:off x="8112270" y="4478409"/>
              <a:ext cx="2772160" cy="1206484"/>
              <a:chOff x="3624780" y="2412339"/>
              <a:chExt cx="2772160" cy="1206484"/>
            </a:xfrm>
          </p:grpSpPr>
          <p:sp>
            <p:nvSpPr>
              <p:cNvPr id="37" name="文本框 36">
                <a:extLst>
                  <a:ext uri="{FF2B5EF4-FFF2-40B4-BE49-F238E27FC236}">
                    <a16:creationId xmlns:a16="http://schemas.microsoft.com/office/drawing/2014/main" id="{04994969-9A97-4D61-8C4C-3B30149044FE}"/>
                  </a:ext>
                </a:extLst>
              </p:cNvPr>
              <p:cNvSpPr txBox="1"/>
              <p:nvPr/>
            </p:nvSpPr>
            <p:spPr>
              <a:xfrm>
                <a:off x="3624780" y="2412339"/>
                <a:ext cx="21337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Title text added</a:t>
                </a:r>
              </a:p>
            </p:txBody>
          </p:sp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EA667267-EE2C-4FE4-9247-B8DB4D6EE051}"/>
                  </a:ext>
                </a:extLst>
              </p:cNvPr>
              <p:cNvSpPr txBox="1"/>
              <p:nvPr/>
            </p:nvSpPr>
            <p:spPr>
              <a:xfrm>
                <a:off x="3624780" y="2750893"/>
                <a:ext cx="2772160" cy="867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solidFill>
                      <a:schemeClr val="bg1"/>
                    </a:solidFill>
                    <a:latin typeface="+mn-ea"/>
                  </a:rPr>
                  <a:t>Users can present on a projector or computer or print out a presentation to make film</a:t>
                </a:r>
              </a:p>
            </p:txBody>
          </p:sp>
        </p:grpSp>
      </p:grpSp>
      <p:sp>
        <p:nvSpPr>
          <p:cNvPr id="39" name="waving-flag_16212">
            <a:extLst>
              <a:ext uri="{FF2B5EF4-FFF2-40B4-BE49-F238E27FC236}">
                <a16:creationId xmlns:a16="http://schemas.microsoft.com/office/drawing/2014/main" id="{E68C2CF5-C1D2-4C72-AAE0-254B97C38EE3}"/>
              </a:ext>
            </a:extLst>
          </p:cNvPr>
          <p:cNvSpPr>
            <a:spLocks noChangeAspect="1"/>
          </p:cNvSpPr>
          <p:nvPr/>
        </p:nvSpPr>
        <p:spPr bwMode="auto">
          <a:xfrm>
            <a:off x="3522330" y="2233605"/>
            <a:ext cx="453610" cy="474856"/>
          </a:xfrm>
          <a:custGeom>
            <a:avLst/>
            <a:gdLst>
              <a:gd name="T0" fmla="*/ 4199 w 4494"/>
              <a:gd name="T1" fmla="*/ 3838 h 4712"/>
              <a:gd name="T2" fmla="*/ 3932 w 4494"/>
              <a:gd name="T3" fmla="*/ 2881 h 4712"/>
              <a:gd name="T4" fmla="*/ 2447 w 4494"/>
              <a:gd name="T5" fmla="*/ 2438 h 4712"/>
              <a:gd name="T6" fmla="*/ 3263 w 4494"/>
              <a:gd name="T7" fmla="*/ 2440 h 4712"/>
              <a:gd name="T8" fmla="*/ 3263 w 4494"/>
              <a:gd name="T9" fmla="*/ 897 h 4712"/>
              <a:gd name="T10" fmla="*/ 2194 w 4494"/>
              <a:gd name="T11" fmla="*/ 0 h 4712"/>
              <a:gd name="T12" fmla="*/ 460 w 4494"/>
              <a:gd name="T13" fmla="*/ 1619 h 4712"/>
              <a:gd name="T14" fmla="*/ 2047 w 4494"/>
              <a:gd name="T15" fmla="*/ 2438 h 4712"/>
              <a:gd name="T16" fmla="*/ 562 w 4494"/>
              <a:gd name="T17" fmla="*/ 2881 h 4712"/>
              <a:gd name="T18" fmla="*/ 296 w 4494"/>
              <a:gd name="T19" fmla="*/ 3838 h 4712"/>
              <a:gd name="T20" fmla="*/ 0 w 4494"/>
              <a:gd name="T21" fmla="*/ 3971 h 4712"/>
              <a:gd name="T22" fmla="*/ 134 w 4494"/>
              <a:gd name="T23" fmla="*/ 4712 h 4712"/>
              <a:gd name="T24" fmla="*/ 991 w 4494"/>
              <a:gd name="T25" fmla="*/ 4579 h 4712"/>
              <a:gd name="T26" fmla="*/ 858 w 4494"/>
              <a:gd name="T27" fmla="*/ 3838 h 4712"/>
              <a:gd name="T28" fmla="*/ 696 w 4494"/>
              <a:gd name="T29" fmla="*/ 3281 h 4712"/>
              <a:gd name="T30" fmla="*/ 2047 w 4494"/>
              <a:gd name="T31" fmla="*/ 3838 h 4712"/>
              <a:gd name="T32" fmla="*/ 1752 w 4494"/>
              <a:gd name="T33" fmla="*/ 3971 h 4712"/>
              <a:gd name="T34" fmla="*/ 1885 w 4494"/>
              <a:gd name="T35" fmla="*/ 4712 h 4712"/>
              <a:gd name="T36" fmla="*/ 2742 w 4494"/>
              <a:gd name="T37" fmla="*/ 4579 h 4712"/>
              <a:gd name="T38" fmla="*/ 2609 w 4494"/>
              <a:gd name="T39" fmla="*/ 3838 h 4712"/>
              <a:gd name="T40" fmla="*/ 2447 w 4494"/>
              <a:gd name="T41" fmla="*/ 3281 h 4712"/>
              <a:gd name="T42" fmla="*/ 3799 w 4494"/>
              <a:gd name="T43" fmla="*/ 3838 h 4712"/>
              <a:gd name="T44" fmla="*/ 3503 w 4494"/>
              <a:gd name="T45" fmla="*/ 3971 h 4712"/>
              <a:gd name="T46" fmla="*/ 3637 w 4494"/>
              <a:gd name="T47" fmla="*/ 4712 h 4712"/>
              <a:gd name="T48" fmla="*/ 4494 w 4494"/>
              <a:gd name="T49" fmla="*/ 4579 h 4712"/>
              <a:gd name="T50" fmla="*/ 4360 w 4494"/>
              <a:gd name="T51" fmla="*/ 3838 h 4712"/>
              <a:gd name="T52" fmla="*/ 1278 w 4494"/>
              <a:gd name="T53" fmla="*/ 1201 h 4712"/>
              <a:gd name="T54" fmla="*/ 1288 w 4494"/>
              <a:gd name="T55" fmla="*/ 1201 h 4712"/>
              <a:gd name="T56" fmla="*/ 1311 w 4494"/>
              <a:gd name="T57" fmla="*/ 1202 h 4712"/>
              <a:gd name="T58" fmla="*/ 2194 w 4494"/>
              <a:gd name="T59" fmla="*/ 400 h 4712"/>
              <a:gd name="T60" fmla="*/ 2858 w 4494"/>
              <a:gd name="T61" fmla="*/ 1073 h 4712"/>
              <a:gd name="T62" fmla="*/ 2915 w 4494"/>
              <a:gd name="T63" fmla="*/ 1252 h 4712"/>
              <a:gd name="T64" fmla="*/ 3148 w 4494"/>
              <a:gd name="T65" fmla="*/ 1315 h 4712"/>
              <a:gd name="T66" fmla="*/ 3634 w 4494"/>
              <a:gd name="T67" fmla="*/ 1668 h 4712"/>
              <a:gd name="T68" fmla="*/ 2832 w 4494"/>
              <a:gd name="T69" fmla="*/ 2039 h 4712"/>
              <a:gd name="T70" fmla="*/ 1278 w 4494"/>
              <a:gd name="T71" fmla="*/ 2038 h 4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94" h="4712">
                <a:moveTo>
                  <a:pt x="4360" y="3838"/>
                </a:moveTo>
                <a:lnTo>
                  <a:pt x="4199" y="3838"/>
                </a:lnTo>
                <a:lnTo>
                  <a:pt x="4199" y="3148"/>
                </a:lnTo>
                <a:cubicBezTo>
                  <a:pt x="4199" y="3001"/>
                  <a:pt x="4079" y="2881"/>
                  <a:pt x="3932" y="2881"/>
                </a:cubicBezTo>
                <a:lnTo>
                  <a:pt x="2447" y="2881"/>
                </a:lnTo>
                <a:lnTo>
                  <a:pt x="2447" y="2438"/>
                </a:lnTo>
                <a:cubicBezTo>
                  <a:pt x="2520" y="2438"/>
                  <a:pt x="2675" y="2438"/>
                  <a:pt x="2831" y="2439"/>
                </a:cubicBezTo>
                <a:cubicBezTo>
                  <a:pt x="3043" y="2439"/>
                  <a:pt x="3256" y="2440"/>
                  <a:pt x="3263" y="2440"/>
                </a:cubicBezTo>
                <a:cubicBezTo>
                  <a:pt x="3688" y="2440"/>
                  <a:pt x="4034" y="2094"/>
                  <a:pt x="4034" y="1668"/>
                </a:cubicBezTo>
                <a:cubicBezTo>
                  <a:pt x="4034" y="1243"/>
                  <a:pt x="3688" y="897"/>
                  <a:pt x="3263" y="897"/>
                </a:cubicBezTo>
                <a:cubicBezTo>
                  <a:pt x="3257" y="897"/>
                  <a:pt x="3251" y="897"/>
                  <a:pt x="3245" y="897"/>
                </a:cubicBezTo>
                <a:cubicBezTo>
                  <a:pt x="3165" y="389"/>
                  <a:pt x="2724" y="0"/>
                  <a:pt x="2194" y="0"/>
                </a:cubicBezTo>
                <a:cubicBezTo>
                  <a:pt x="1698" y="0"/>
                  <a:pt x="1276" y="339"/>
                  <a:pt x="1161" y="809"/>
                </a:cubicBezTo>
                <a:cubicBezTo>
                  <a:pt x="765" y="866"/>
                  <a:pt x="460" y="1208"/>
                  <a:pt x="460" y="1619"/>
                </a:cubicBezTo>
                <a:cubicBezTo>
                  <a:pt x="460" y="2071"/>
                  <a:pt x="827" y="2438"/>
                  <a:pt x="1278" y="2438"/>
                </a:cubicBezTo>
                <a:lnTo>
                  <a:pt x="2047" y="2438"/>
                </a:lnTo>
                <a:lnTo>
                  <a:pt x="2047" y="2881"/>
                </a:lnTo>
                <a:lnTo>
                  <a:pt x="562" y="2881"/>
                </a:lnTo>
                <a:cubicBezTo>
                  <a:pt x="415" y="2881"/>
                  <a:pt x="296" y="3001"/>
                  <a:pt x="296" y="3148"/>
                </a:cubicBezTo>
                <a:lnTo>
                  <a:pt x="296" y="3838"/>
                </a:lnTo>
                <a:lnTo>
                  <a:pt x="134" y="3838"/>
                </a:lnTo>
                <a:cubicBezTo>
                  <a:pt x="60" y="3838"/>
                  <a:pt x="0" y="3897"/>
                  <a:pt x="0" y="3971"/>
                </a:cubicBezTo>
                <a:lnTo>
                  <a:pt x="0" y="4579"/>
                </a:lnTo>
                <a:cubicBezTo>
                  <a:pt x="0" y="4652"/>
                  <a:pt x="60" y="4712"/>
                  <a:pt x="134" y="4712"/>
                </a:cubicBezTo>
                <a:lnTo>
                  <a:pt x="858" y="4712"/>
                </a:lnTo>
                <a:cubicBezTo>
                  <a:pt x="931" y="4712"/>
                  <a:pt x="991" y="4652"/>
                  <a:pt x="991" y="4579"/>
                </a:cubicBezTo>
                <a:lnTo>
                  <a:pt x="991" y="3971"/>
                </a:lnTo>
                <a:cubicBezTo>
                  <a:pt x="991" y="3897"/>
                  <a:pt x="931" y="3838"/>
                  <a:pt x="858" y="3838"/>
                </a:cubicBezTo>
                <a:lnTo>
                  <a:pt x="696" y="3838"/>
                </a:lnTo>
                <a:lnTo>
                  <a:pt x="696" y="3281"/>
                </a:lnTo>
                <a:lnTo>
                  <a:pt x="2047" y="3281"/>
                </a:lnTo>
                <a:lnTo>
                  <a:pt x="2047" y="3838"/>
                </a:lnTo>
                <a:lnTo>
                  <a:pt x="1885" y="3838"/>
                </a:lnTo>
                <a:cubicBezTo>
                  <a:pt x="1812" y="3838"/>
                  <a:pt x="1752" y="3897"/>
                  <a:pt x="1752" y="3971"/>
                </a:cubicBezTo>
                <a:lnTo>
                  <a:pt x="1752" y="4579"/>
                </a:lnTo>
                <a:cubicBezTo>
                  <a:pt x="1752" y="4652"/>
                  <a:pt x="1812" y="4712"/>
                  <a:pt x="1885" y="4712"/>
                </a:cubicBezTo>
                <a:lnTo>
                  <a:pt x="2609" y="4712"/>
                </a:lnTo>
                <a:cubicBezTo>
                  <a:pt x="2682" y="4712"/>
                  <a:pt x="2742" y="4652"/>
                  <a:pt x="2742" y="4579"/>
                </a:cubicBezTo>
                <a:lnTo>
                  <a:pt x="2742" y="3971"/>
                </a:lnTo>
                <a:cubicBezTo>
                  <a:pt x="2742" y="3897"/>
                  <a:pt x="2682" y="3838"/>
                  <a:pt x="2609" y="3838"/>
                </a:cubicBezTo>
                <a:lnTo>
                  <a:pt x="2447" y="3838"/>
                </a:lnTo>
                <a:lnTo>
                  <a:pt x="2447" y="3281"/>
                </a:lnTo>
                <a:lnTo>
                  <a:pt x="3799" y="3281"/>
                </a:lnTo>
                <a:lnTo>
                  <a:pt x="3799" y="3838"/>
                </a:lnTo>
                <a:lnTo>
                  <a:pt x="3637" y="3838"/>
                </a:lnTo>
                <a:cubicBezTo>
                  <a:pt x="3563" y="3838"/>
                  <a:pt x="3503" y="3897"/>
                  <a:pt x="3503" y="3971"/>
                </a:cubicBezTo>
                <a:lnTo>
                  <a:pt x="3503" y="4579"/>
                </a:lnTo>
                <a:cubicBezTo>
                  <a:pt x="3503" y="4652"/>
                  <a:pt x="3563" y="4712"/>
                  <a:pt x="3637" y="4712"/>
                </a:cubicBezTo>
                <a:lnTo>
                  <a:pt x="4360" y="4712"/>
                </a:lnTo>
                <a:cubicBezTo>
                  <a:pt x="4434" y="4712"/>
                  <a:pt x="4494" y="4652"/>
                  <a:pt x="4494" y="4579"/>
                </a:cubicBezTo>
                <a:lnTo>
                  <a:pt x="4494" y="3971"/>
                </a:lnTo>
                <a:cubicBezTo>
                  <a:pt x="4494" y="3897"/>
                  <a:pt x="4434" y="3838"/>
                  <a:pt x="4360" y="3838"/>
                </a:cubicBezTo>
                <a:close/>
                <a:moveTo>
                  <a:pt x="860" y="1619"/>
                </a:moveTo>
                <a:cubicBezTo>
                  <a:pt x="860" y="1389"/>
                  <a:pt x="1048" y="1201"/>
                  <a:pt x="1278" y="1201"/>
                </a:cubicBezTo>
                <a:lnTo>
                  <a:pt x="1283" y="1201"/>
                </a:lnTo>
                <a:cubicBezTo>
                  <a:pt x="1284" y="1201"/>
                  <a:pt x="1286" y="1201"/>
                  <a:pt x="1288" y="1201"/>
                </a:cubicBezTo>
                <a:cubicBezTo>
                  <a:pt x="1288" y="1201"/>
                  <a:pt x="1289" y="1201"/>
                  <a:pt x="1290" y="1201"/>
                </a:cubicBezTo>
                <a:cubicBezTo>
                  <a:pt x="1297" y="1202"/>
                  <a:pt x="1304" y="1202"/>
                  <a:pt x="1311" y="1202"/>
                </a:cubicBezTo>
                <a:cubicBezTo>
                  <a:pt x="1408" y="1202"/>
                  <a:pt x="1519" y="1136"/>
                  <a:pt x="1534" y="992"/>
                </a:cubicBezTo>
                <a:cubicBezTo>
                  <a:pt x="1571" y="654"/>
                  <a:pt x="1854" y="400"/>
                  <a:pt x="2194" y="400"/>
                </a:cubicBezTo>
                <a:cubicBezTo>
                  <a:pt x="2560" y="400"/>
                  <a:pt x="2858" y="698"/>
                  <a:pt x="2858" y="1064"/>
                </a:cubicBezTo>
                <a:lnTo>
                  <a:pt x="2858" y="1073"/>
                </a:lnTo>
                <a:cubicBezTo>
                  <a:pt x="2858" y="1074"/>
                  <a:pt x="2858" y="1076"/>
                  <a:pt x="2858" y="1078"/>
                </a:cubicBezTo>
                <a:cubicBezTo>
                  <a:pt x="2853" y="1144"/>
                  <a:pt x="2873" y="1205"/>
                  <a:pt x="2915" y="1252"/>
                </a:cubicBezTo>
                <a:cubicBezTo>
                  <a:pt x="2957" y="1299"/>
                  <a:pt x="3017" y="1325"/>
                  <a:pt x="3080" y="1325"/>
                </a:cubicBezTo>
                <a:cubicBezTo>
                  <a:pt x="3103" y="1325"/>
                  <a:pt x="3126" y="1322"/>
                  <a:pt x="3148" y="1315"/>
                </a:cubicBezTo>
                <a:cubicBezTo>
                  <a:pt x="3185" y="1303"/>
                  <a:pt x="3224" y="1297"/>
                  <a:pt x="3263" y="1297"/>
                </a:cubicBezTo>
                <a:cubicBezTo>
                  <a:pt x="3468" y="1297"/>
                  <a:pt x="3634" y="1463"/>
                  <a:pt x="3634" y="1668"/>
                </a:cubicBezTo>
                <a:cubicBezTo>
                  <a:pt x="3634" y="1873"/>
                  <a:pt x="3468" y="2040"/>
                  <a:pt x="3263" y="2040"/>
                </a:cubicBezTo>
                <a:cubicBezTo>
                  <a:pt x="3255" y="2040"/>
                  <a:pt x="3043" y="2039"/>
                  <a:pt x="2832" y="2039"/>
                </a:cubicBezTo>
                <a:cubicBezTo>
                  <a:pt x="2621" y="2038"/>
                  <a:pt x="2411" y="2038"/>
                  <a:pt x="2405" y="2038"/>
                </a:cubicBezTo>
                <a:lnTo>
                  <a:pt x="1278" y="2038"/>
                </a:lnTo>
                <a:cubicBezTo>
                  <a:pt x="1048" y="2038"/>
                  <a:pt x="860" y="1850"/>
                  <a:pt x="860" y="16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40" name="waving-flag_16212">
            <a:extLst>
              <a:ext uri="{FF2B5EF4-FFF2-40B4-BE49-F238E27FC236}">
                <a16:creationId xmlns:a16="http://schemas.microsoft.com/office/drawing/2014/main" id="{88AEE769-7B84-443E-8AF3-FE2DA6847C33}"/>
              </a:ext>
            </a:extLst>
          </p:cNvPr>
          <p:cNvSpPr>
            <a:spLocks noChangeAspect="1"/>
          </p:cNvSpPr>
          <p:nvPr/>
        </p:nvSpPr>
        <p:spPr bwMode="auto">
          <a:xfrm>
            <a:off x="6925463" y="2242622"/>
            <a:ext cx="474855" cy="456822"/>
          </a:xfrm>
          <a:custGeom>
            <a:avLst/>
            <a:gdLst>
              <a:gd name="connsiteX0" fmla="*/ 195114 w 608814"/>
              <a:gd name="connsiteY0" fmla="*/ 351627 h 585693"/>
              <a:gd name="connsiteX1" fmla="*/ 258290 w 608814"/>
              <a:gd name="connsiteY1" fmla="*/ 351627 h 585693"/>
              <a:gd name="connsiteX2" fmla="*/ 282731 w 608814"/>
              <a:gd name="connsiteY2" fmla="*/ 376018 h 585693"/>
              <a:gd name="connsiteX3" fmla="*/ 282731 w 608814"/>
              <a:gd name="connsiteY3" fmla="*/ 561210 h 585693"/>
              <a:gd name="connsiteX4" fmla="*/ 258290 w 608814"/>
              <a:gd name="connsiteY4" fmla="*/ 585693 h 585693"/>
              <a:gd name="connsiteX5" fmla="*/ 195114 w 608814"/>
              <a:gd name="connsiteY5" fmla="*/ 585693 h 585693"/>
              <a:gd name="connsiteX6" fmla="*/ 170673 w 608814"/>
              <a:gd name="connsiteY6" fmla="*/ 561210 h 585693"/>
              <a:gd name="connsiteX7" fmla="*/ 170673 w 608814"/>
              <a:gd name="connsiteY7" fmla="*/ 376018 h 585693"/>
              <a:gd name="connsiteX8" fmla="*/ 195114 w 608814"/>
              <a:gd name="connsiteY8" fmla="*/ 351627 h 585693"/>
              <a:gd name="connsiteX9" fmla="*/ 358100 w 608814"/>
              <a:gd name="connsiteY9" fmla="*/ 249872 h 585693"/>
              <a:gd name="connsiteX10" fmla="*/ 421316 w 608814"/>
              <a:gd name="connsiteY10" fmla="*/ 249872 h 585693"/>
              <a:gd name="connsiteX11" fmla="*/ 445737 w 608814"/>
              <a:gd name="connsiteY11" fmla="*/ 274267 h 585693"/>
              <a:gd name="connsiteX12" fmla="*/ 445737 w 608814"/>
              <a:gd name="connsiteY12" fmla="*/ 561206 h 585693"/>
              <a:gd name="connsiteX13" fmla="*/ 421316 w 608814"/>
              <a:gd name="connsiteY13" fmla="*/ 585693 h 585693"/>
              <a:gd name="connsiteX14" fmla="*/ 358100 w 608814"/>
              <a:gd name="connsiteY14" fmla="*/ 585693 h 585693"/>
              <a:gd name="connsiteX15" fmla="*/ 333679 w 608814"/>
              <a:gd name="connsiteY15" fmla="*/ 561206 h 585693"/>
              <a:gd name="connsiteX16" fmla="*/ 333679 w 608814"/>
              <a:gd name="connsiteY16" fmla="*/ 274267 h 585693"/>
              <a:gd name="connsiteX17" fmla="*/ 358100 w 608814"/>
              <a:gd name="connsiteY17" fmla="*/ 249872 h 585693"/>
              <a:gd name="connsiteX18" fmla="*/ 140260 w 608814"/>
              <a:gd name="connsiteY18" fmla="*/ 224680 h 585693"/>
              <a:gd name="connsiteX19" fmla="*/ 191844 w 608814"/>
              <a:gd name="connsiteY19" fmla="*/ 276122 h 585693"/>
              <a:gd name="connsiteX20" fmla="*/ 140260 w 608814"/>
              <a:gd name="connsiteY20" fmla="*/ 327564 h 585693"/>
              <a:gd name="connsiteX21" fmla="*/ 88676 w 608814"/>
              <a:gd name="connsiteY21" fmla="*/ 276122 h 585693"/>
              <a:gd name="connsiteX22" fmla="*/ 140260 w 608814"/>
              <a:gd name="connsiteY22" fmla="*/ 224680 h 585693"/>
              <a:gd name="connsiteX23" fmla="*/ 521177 w 608814"/>
              <a:gd name="connsiteY23" fmla="*/ 148117 h 585693"/>
              <a:gd name="connsiteX24" fmla="*/ 584301 w 608814"/>
              <a:gd name="connsiteY24" fmla="*/ 148117 h 585693"/>
              <a:gd name="connsiteX25" fmla="*/ 608814 w 608814"/>
              <a:gd name="connsiteY25" fmla="*/ 172601 h 585693"/>
              <a:gd name="connsiteX26" fmla="*/ 608814 w 608814"/>
              <a:gd name="connsiteY26" fmla="*/ 561209 h 585693"/>
              <a:gd name="connsiteX27" fmla="*/ 584301 w 608814"/>
              <a:gd name="connsiteY27" fmla="*/ 585693 h 585693"/>
              <a:gd name="connsiteX28" fmla="*/ 521177 w 608814"/>
              <a:gd name="connsiteY28" fmla="*/ 585693 h 585693"/>
              <a:gd name="connsiteX29" fmla="*/ 496756 w 608814"/>
              <a:gd name="connsiteY29" fmla="*/ 561209 h 585693"/>
              <a:gd name="connsiteX30" fmla="*/ 496756 w 608814"/>
              <a:gd name="connsiteY30" fmla="*/ 172601 h 585693"/>
              <a:gd name="connsiteX31" fmla="*/ 521177 w 608814"/>
              <a:gd name="connsiteY31" fmla="*/ 148117 h 585693"/>
              <a:gd name="connsiteX32" fmla="*/ 116229 w 608814"/>
              <a:gd name="connsiteY32" fmla="*/ 131322 h 585693"/>
              <a:gd name="connsiteX33" fmla="*/ 164246 w 608814"/>
              <a:gd name="connsiteY33" fmla="*/ 131322 h 585693"/>
              <a:gd name="connsiteX34" fmla="*/ 184061 w 608814"/>
              <a:gd name="connsiteY34" fmla="*/ 151113 h 585693"/>
              <a:gd name="connsiteX35" fmla="*/ 184061 w 608814"/>
              <a:gd name="connsiteY35" fmla="*/ 171457 h 585693"/>
              <a:gd name="connsiteX36" fmla="*/ 208669 w 608814"/>
              <a:gd name="connsiteY36" fmla="*/ 186094 h 585693"/>
              <a:gd name="connsiteX37" fmla="*/ 226641 w 608814"/>
              <a:gd name="connsiteY37" fmla="*/ 175692 h 585693"/>
              <a:gd name="connsiteX38" fmla="*/ 253737 w 608814"/>
              <a:gd name="connsiteY38" fmla="*/ 182964 h 585693"/>
              <a:gd name="connsiteX39" fmla="*/ 277792 w 608814"/>
              <a:gd name="connsiteY39" fmla="*/ 224572 h 585693"/>
              <a:gd name="connsiteX40" fmla="*/ 279727 w 608814"/>
              <a:gd name="connsiteY40" fmla="*/ 239577 h 585693"/>
              <a:gd name="connsiteX41" fmla="*/ 270511 w 608814"/>
              <a:gd name="connsiteY41" fmla="*/ 251544 h 585693"/>
              <a:gd name="connsiteX42" fmla="*/ 252355 w 608814"/>
              <a:gd name="connsiteY42" fmla="*/ 262038 h 585693"/>
              <a:gd name="connsiteX43" fmla="*/ 253829 w 608814"/>
              <a:gd name="connsiteY43" fmla="*/ 276122 h 585693"/>
              <a:gd name="connsiteX44" fmla="*/ 252355 w 608814"/>
              <a:gd name="connsiteY44" fmla="*/ 290206 h 585693"/>
              <a:gd name="connsiteX45" fmla="*/ 270511 w 608814"/>
              <a:gd name="connsiteY45" fmla="*/ 300700 h 585693"/>
              <a:gd name="connsiteX46" fmla="*/ 278714 w 608814"/>
              <a:gd name="connsiteY46" fmla="*/ 325094 h 585693"/>
              <a:gd name="connsiteX47" fmla="*/ 258253 w 608814"/>
              <a:gd name="connsiteY47" fmla="*/ 321136 h 585693"/>
              <a:gd name="connsiteX48" fmla="*/ 195858 w 608814"/>
              <a:gd name="connsiteY48" fmla="*/ 321136 h 585693"/>
              <a:gd name="connsiteX49" fmla="*/ 212171 w 608814"/>
              <a:gd name="connsiteY49" fmla="*/ 276122 h 585693"/>
              <a:gd name="connsiteX50" fmla="*/ 140191 w 608814"/>
              <a:gd name="connsiteY50" fmla="*/ 204320 h 585693"/>
              <a:gd name="connsiteX51" fmla="*/ 68304 w 608814"/>
              <a:gd name="connsiteY51" fmla="*/ 276122 h 585693"/>
              <a:gd name="connsiteX52" fmla="*/ 140191 w 608814"/>
              <a:gd name="connsiteY52" fmla="*/ 348016 h 585693"/>
              <a:gd name="connsiteX53" fmla="*/ 148486 w 608814"/>
              <a:gd name="connsiteY53" fmla="*/ 347095 h 585693"/>
              <a:gd name="connsiteX54" fmla="*/ 140099 w 608814"/>
              <a:gd name="connsiteY54" fmla="*/ 376000 h 585693"/>
              <a:gd name="connsiteX55" fmla="*/ 140099 w 608814"/>
              <a:gd name="connsiteY55" fmla="*/ 420922 h 585693"/>
              <a:gd name="connsiteX56" fmla="*/ 116229 w 608814"/>
              <a:gd name="connsiteY56" fmla="*/ 420922 h 585693"/>
              <a:gd name="connsiteX57" fmla="*/ 96413 w 608814"/>
              <a:gd name="connsiteY57" fmla="*/ 401131 h 585693"/>
              <a:gd name="connsiteX58" fmla="*/ 96413 w 608814"/>
              <a:gd name="connsiteY58" fmla="*/ 380787 h 585693"/>
              <a:gd name="connsiteX59" fmla="*/ 71806 w 608814"/>
              <a:gd name="connsiteY59" fmla="*/ 366150 h 585693"/>
              <a:gd name="connsiteX60" fmla="*/ 53742 w 608814"/>
              <a:gd name="connsiteY60" fmla="*/ 376552 h 585693"/>
              <a:gd name="connsiteX61" fmla="*/ 38719 w 608814"/>
              <a:gd name="connsiteY61" fmla="*/ 378577 h 585693"/>
              <a:gd name="connsiteX62" fmla="*/ 26738 w 608814"/>
              <a:gd name="connsiteY62" fmla="*/ 369372 h 585693"/>
              <a:gd name="connsiteX63" fmla="*/ 2683 w 608814"/>
              <a:gd name="connsiteY63" fmla="*/ 327764 h 585693"/>
              <a:gd name="connsiteX64" fmla="*/ 9872 w 608814"/>
              <a:gd name="connsiteY64" fmla="*/ 300700 h 585693"/>
              <a:gd name="connsiteX65" fmla="*/ 28120 w 608814"/>
              <a:gd name="connsiteY65" fmla="*/ 290206 h 585693"/>
              <a:gd name="connsiteX66" fmla="*/ 26645 w 608814"/>
              <a:gd name="connsiteY66" fmla="*/ 276122 h 585693"/>
              <a:gd name="connsiteX67" fmla="*/ 28120 w 608814"/>
              <a:gd name="connsiteY67" fmla="*/ 262038 h 585693"/>
              <a:gd name="connsiteX68" fmla="*/ 9872 w 608814"/>
              <a:gd name="connsiteY68" fmla="*/ 251544 h 585693"/>
              <a:gd name="connsiteX69" fmla="*/ 2683 w 608814"/>
              <a:gd name="connsiteY69" fmla="*/ 224572 h 585693"/>
              <a:gd name="connsiteX70" fmla="*/ 26738 w 608814"/>
              <a:gd name="connsiteY70" fmla="*/ 182964 h 585693"/>
              <a:gd name="connsiteX71" fmla="*/ 38719 w 608814"/>
              <a:gd name="connsiteY71" fmla="*/ 173759 h 585693"/>
              <a:gd name="connsiteX72" fmla="*/ 53742 w 608814"/>
              <a:gd name="connsiteY72" fmla="*/ 175692 h 585693"/>
              <a:gd name="connsiteX73" fmla="*/ 71806 w 608814"/>
              <a:gd name="connsiteY73" fmla="*/ 186094 h 585693"/>
              <a:gd name="connsiteX74" fmla="*/ 96413 w 608814"/>
              <a:gd name="connsiteY74" fmla="*/ 171457 h 585693"/>
              <a:gd name="connsiteX75" fmla="*/ 96413 w 608814"/>
              <a:gd name="connsiteY75" fmla="*/ 151113 h 585693"/>
              <a:gd name="connsiteX76" fmla="*/ 116229 w 608814"/>
              <a:gd name="connsiteY76" fmla="*/ 131322 h 585693"/>
              <a:gd name="connsiteX77" fmla="*/ 445756 w 608814"/>
              <a:gd name="connsiteY77" fmla="*/ 83476 h 585693"/>
              <a:gd name="connsiteX78" fmla="*/ 414140 w 608814"/>
              <a:gd name="connsiteY78" fmla="*/ 115044 h 585693"/>
              <a:gd name="connsiteX79" fmla="*/ 445756 w 608814"/>
              <a:gd name="connsiteY79" fmla="*/ 146520 h 585693"/>
              <a:gd name="connsiteX80" fmla="*/ 477371 w 608814"/>
              <a:gd name="connsiteY80" fmla="*/ 115044 h 585693"/>
              <a:gd name="connsiteX81" fmla="*/ 445756 w 608814"/>
              <a:gd name="connsiteY81" fmla="*/ 83476 h 585693"/>
              <a:gd name="connsiteX82" fmla="*/ 426676 w 608814"/>
              <a:gd name="connsiteY82" fmla="*/ 0 h 585693"/>
              <a:gd name="connsiteX83" fmla="*/ 464835 w 608814"/>
              <a:gd name="connsiteY83" fmla="*/ 0 h 585693"/>
              <a:gd name="connsiteX84" fmla="*/ 480597 w 608814"/>
              <a:gd name="connsiteY84" fmla="*/ 15738 h 585693"/>
              <a:gd name="connsiteX85" fmla="*/ 480597 w 608814"/>
              <a:gd name="connsiteY85" fmla="*/ 31936 h 585693"/>
              <a:gd name="connsiteX86" fmla="*/ 500138 w 608814"/>
              <a:gd name="connsiteY86" fmla="*/ 43533 h 585693"/>
              <a:gd name="connsiteX87" fmla="*/ 514425 w 608814"/>
              <a:gd name="connsiteY87" fmla="*/ 35249 h 585693"/>
              <a:gd name="connsiteX88" fmla="*/ 535901 w 608814"/>
              <a:gd name="connsiteY88" fmla="*/ 40956 h 585693"/>
              <a:gd name="connsiteX89" fmla="*/ 554981 w 608814"/>
              <a:gd name="connsiteY89" fmla="*/ 73996 h 585693"/>
              <a:gd name="connsiteX90" fmla="*/ 556640 w 608814"/>
              <a:gd name="connsiteY90" fmla="*/ 85961 h 585693"/>
              <a:gd name="connsiteX91" fmla="*/ 549266 w 608814"/>
              <a:gd name="connsiteY91" fmla="*/ 95440 h 585693"/>
              <a:gd name="connsiteX92" fmla="*/ 534887 w 608814"/>
              <a:gd name="connsiteY92" fmla="*/ 103815 h 585693"/>
              <a:gd name="connsiteX93" fmla="*/ 535993 w 608814"/>
              <a:gd name="connsiteY93" fmla="*/ 115044 h 585693"/>
              <a:gd name="connsiteX94" fmla="*/ 535717 w 608814"/>
              <a:gd name="connsiteY94" fmla="*/ 117621 h 585693"/>
              <a:gd name="connsiteX95" fmla="*/ 521153 w 608814"/>
              <a:gd name="connsiteY95" fmla="*/ 117621 h 585693"/>
              <a:gd name="connsiteX96" fmla="*/ 466126 w 608814"/>
              <a:gd name="connsiteY96" fmla="*/ 172565 h 585693"/>
              <a:gd name="connsiteX97" fmla="*/ 466126 w 608814"/>
              <a:gd name="connsiteY97" fmla="*/ 229719 h 585693"/>
              <a:gd name="connsiteX98" fmla="*/ 466126 w 608814"/>
              <a:gd name="connsiteY98" fmla="*/ 242604 h 585693"/>
              <a:gd name="connsiteX99" fmla="*/ 453590 w 608814"/>
              <a:gd name="connsiteY99" fmla="*/ 229995 h 585693"/>
              <a:gd name="connsiteX100" fmla="*/ 421330 w 608814"/>
              <a:gd name="connsiteY100" fmla="*/ 219319 h 585693"/>
              <a:gd name="connsiteX101" fmla="*/ 411928 w 608814"/>
              <a:gd name="connsiteY101" fmla="*/ 219319 h 585693"/>
              <a:gd name="connsiteX102" fmla="*/ 410914 w 608814"/>
              <a:gd name="connsiteY102" fmla="*/ 214257 h 585693"/>
              <a:gd name="connsiteX103" fmla="*/ 410914 w 608814"/>
              <a:gd name="connsiteY103" fmla="*/ 198059 h 585693"/>
              <a:gd name="connsiteX104" fmla="*/ 391373 w 608814"/>
              <a:gd name="connsiteY104" fmla="*/ 186463 h 585693"/>
              <a:gd name="connsiteX105" fmla="*/ 377086 w 608814"/>
              <a:gd name="connsiteY105" fmla="*/ 194746 h 585693"/>
              <a:gd name="connsiteX106" fmla="*/ 365104 w 608814"/>
              <a:gd name="connsiteY106" fmla="*/ 196310 h 585693"/>
              <a:gd name="connsiteX107" fmla="*/ 355610 w 608814"/>
              <a:gd name="connsiteY107" fmla="*/ 189040 h 585693"/>
              <a:gd name="connsiteX108" fmla="*/ 336530 w 608814"/>
              <a:gd name="connsiteY108" fmla="*/ 155999 h 585693"/>
              <a:gd name="connsiteX109" fmla="*/ 342245 w 608814"/>
              <a:gd name="connsiteY109" fmla="*/ 134463 h 585693"/>
              <a:gd name="connsiteX110" fmla="*/ 356716 w 608814"/>
              <a:gd name="connsiteY110" fmla="*/ 126180 h 585693"/>
              <a:gd name="connsiteX111" fmla="*/ 355518 w 608814"/>
              <a:gd name="connsiteY111" fmla="*/ 115044 h 585693"/>
              <a:gd name="connsiteX112" fmla="*/ 356716 w 608814"/>
              <a:gd name="connsiteY112" fmla="*/ 103815 h 585693"/>
              <a:gd name="connsiteX113" fmla="*/ 342245 w 608814"/>
              <a:gd name="connsiteY113" fmla="*/ 95440 h 585693"/>
              <a:gd name="connsiteX114" fmla="*/ 336530 w 608814"/>
              <a:gd name="connsiteY114" fmla="*/ 73996 h 585693"/>
              <a:gd name="connsiteX115" fmla="*/ 355610 w 608814"/>
              <a:gd name="connsiteY115" fmla="*/ 40956 h 585693"/>
              <a:gd name="connsiteX116" fmla="*/ 365104 w 608814"/>
              <a:gd name="connsiteY116" fmla="*/ 33685 h 585693"/>
              <a:gd name="connsiteX117" fmla="*/ 377086 w 608814"/>
              <a:gd name="connsiteY117" fmla="*/ 35249 h 585693"/>
              <a:gd name="connsiteX118" fmla="*/ 391373 w 608814"/>
              <a:gd name="connsiteY118" fmla="*/ 43533 h 585693"/>
              <a:gd name="connsiteX119" fmla="*/ 410914 w 608814"/>
              <a:gd name="connsiteY119" fmla="*/ 31936 h 585693"/>
              <a:gd name="connsiteX120" fmla="*/ 410914 w 608814"/>
              <a:gd name="connsiteY120" fmla="*/ 15738 h 585693"/>
              <a:gd name="connsiteX121" fmla="*/ 426676 w 608814"/>
              <a:gd name="connsiteY121" fmla="*/ 0 h 5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</a:cxnLst>
            <a:rect l="l" t="t" r="r" b="b"/>
            <a:pathLst>
              <a:path w="608814" h="585693">
                <a:moveTo>
                  <a:pt x="195114" y="351627"/>
                </a:moveTo>
                <a:lnTo>
                  <a:pt x="258290" y="351627"/>
                </a:lnTo>
                <a:cubicBezTo>
                  <a:pt x="271848" y="351627"/>
                  <a:pt x="282731" y="362580"/>
                  <a:pt x="282731" y="376018"/>
                </a:cubicBezTo>
                <a:lnTo>
                  <a:pt x="282731" y="561210"/>
                </a:lnTo>
                <a:cubicBezTo>
                  <a:pt x="282731" y="574740"/>
                  <a:pt x="271848" y="585693"/>
                  <a:pt x="258290" y="585693"/>
                </a:cubicBezTo>
                <a:lnTo>
                  <a:pt x="195114" y="585693"/>
                </a:lnTo>
                <a:cubicBezTo>
                  <a:pt x="181556" y="585693"/>
                  <a:pt x="170673" y="574740"/>
                  <a:pt x="170673" y="561210"/>
                </a:cubicBezTo>
                <a:lnTo>
                  <a:pt x="170673" y="376018"/>
                </a:lnTo>
                <a:cubicBezTo>
                  <a:pt x="170673" y="362580"/>
                  <a:pt x="181556" y="351627"/>
                  <a:pt x="195114" y="351627"/>
                </a:cubicBezTo>
                <a:close/>
                <a:moveTo>
                  <a:pt x="358100" y="249872"/>
                </a:moveTo>
                <a:lnTo>
                  <a:pt x="421316" y="249872"/>
                </a:lnTo>
                <a:cubicBezTo>
                  <a:pt x="434771" y="249872"/>
                  <a:pt x="445737" y="260735"/>
                  <a:pt x="445737" y="274267"/>
                </a:cubicBezTo>
                <a:lnTo>
                  <a:pt x="445737" y="561206"/>
                </a:lnTo>
                <a:cubicBezTo>
                  <a:pt x="445737" y="574738"/>
                  <a:pt x="434771" y="585693"/>
                  <a:pt x="421316" y="585693"/>
                </a:cubicBezTo>
                <a:lnTo>
                  <a:pt x="358100" y="585693"/>
                </a:lnTo>
                <a:cubicBezTo>
                  <a:pt x="344645" y="585693"/>
                  <a:pt x="333679" y="574738"/>
                  <a:pt x="333679" y="561206"/>
                </a:cubicBezTo>
                <a:lnTo>
                  <a:pt x="333679" y="274267"/>
                </a:lnTo>
                <a:cubicBezTo>
                  <a:pt x="333679" y="260735"/>
                  <a:pt x="344645" y="249872"/>
                  <a:pt x="358100" y="249872"/>
                </a:cubicBezTo>
                <a:close/>
                <a:moveTo>
                  <a:pt x="140260" y="224680"/>
                </a:moveTo>
                <a:cubicBezTo>
                  <a:pt x="168749" y="224680"/>
                  <a:pt x="191844" y="247711"/>
                  <a:pt x="191844" y="276122"/>
                </a:cubicBezTo>
                <a:cubicBezTo>
                  <a:pt x="191844" y="304533"/>
                  <a:pt x="168749" y="327564"/>
                  <a:pt x="140260" y="327564"/>
                </a:cubicBezTo>
                <a:cubicBezTo>
                  <a:pt x="111771" y="327564"/>
                  <a:pt x="88676" y="304533"/>
                  <a:pt x="88676" y="276122"/>
                </a:cubicBezTo>
                <a:cubicBezTo>
                  <a:pt x="88676" y="247711"/>
                  <a:pt x="111771" y="224680"/>
                  <a:pt x="140260" y="224680"/>
                </a:cubicBezTo>
                <a:close/>
                <a:moveTo>
                  <a:pt x="521177" y="148117"/>
                </a:moveTo>
                <a:lnTo>
                  <a:pt x="584301" y="148117"/>
                </a:lnTo>
                <a:cubicBezTo>
                  <a:pt x="597848" y="148117"/>
                  <a:pt x="608814" y="159070"/>
                  <a:pt x="608814" y="172601"/>
                </a:cubicBezTo>
                <a:lnTo>
                  <a:pt x="608814" y="561209"/>
                </a:lnTo>
                <a:cubicBezTo>
                  <a:pt x="608814" y="574740"/>
                  <a:pt x="597848" y="585693"/>
                  <a:pt x="584301" y="585693"/>
                </a:cubicBezTo>
                <a:lnTo>
                  <a:pt x="521177" y="585693"/>
                </a:lnTo>
                <a:cubicBezTo>
                  <a:pt x="507722" y="585693"/>
                  <a:pt x="496756" y="574740"/>
                  <a:pt x="496756" y="561209"/>
                </a:cubicBezTo>
                <a:lnTo>
                  <a:pt x="496756" y="172601"/>
                </a:lnTo>
                <a:cubicBezTo>
                  <a:pt x="496756" y="159070"/>
                  <a:pt x="507722" y="148117"/>
                  <a:pt x="521177" y="148117"/>
                </a:cubicBezTo>
                <a:close/>
                <a:moveTo>
                  <a:pt x="116229" y="131322"/>
                </a:moveTo>
                <a:lnTo>
                  <a:pt x="164246" y="131322"/>
                </a:lnTo>
                <a:cubicBezTo>
                  <a:pt x="175214" y="131322"/>
                  <a:pt x="184061" y="140159"/>
                  <a:pt x="184061" y="151113"/>
                </a:cubicBezTo>
                <a:lnTo>
                  <a:pt x="184061" y="171457"/>
                </a:lnTo>
                <a:cubicBezTo>
                  <a:pt x="193001" y="175231"/>
                  <a:pt x="201019" y="180386"/>
                  <a:pt x="208669" y="186094"/>
                </a:cubicBezTo>
                <a:lnTo>
                  <a:pt x="226641" y="175692"/>
                </a:lnTo>
                <a:cubicBezTo>
                  <a:pt x="236134" y="170261"/>
                  <a:pt x="248300" y="173482"/>
                  <a:pt x="253737" y="182964"/>
                </a:cubicBezTo>
                <a:lnTo>
                  <a:pt x="277792" y="224572"/>
                </a:lnTo>
                <a:cubicBezTo>
                  <a:pt x="280465" y="229083"/>
                  <a:pt x="281110" y="234514"/>
                  <a:pt x="279727" y="239577"/>
                </a:cubicBezTo>
                <a:cubicBezTo>
                  <a:pt x="278437" y="244640"/>
                  <a:pt x="275119" y="248966"/>
                  <a:pt x="270511" y="251544"/>
                </a:cubicBezTo>
                <a:lnTo>
                  <a:pt x="252355" y="262038"/>
                </a:lnTo>
                <a:cubicBezTo>
                  <a:pt x="253000" y="266733"/>
                  <a:pt x="253829" y="271335"/>
                  <a:pt x="253829" y="276122"/>
                </a:cubicBezTo>
                <a:cubicBezTo>
                  <a:pt x="253829" y="281001"/>
                  <a:pt x="253000" y="285604"/>
                  <a:pt x="252355" y="290206"/>
                </a:cubicBezTo>
                <a:lnTo>
                  <a:pt x="270511" y="300700"/>
                </a:lnTo>
                <a:cubicBezTo>
                  <a:pt x="279174" y="305671"/>
                  <a:pt x="282308" y="316165"/>
                  <a:pt x="278714" y="325094"/>
                </a:cubicBezTo>
                <a:cubicBezTo>
                  <a:pt x="272354" y="322609"/>
                  <a:pt x="265442" y="321136"/>
                  <a:pt x="258253" y="321136"/>
                </a:cubicBezTo>
                <a:lnTo>
                  <a:pt x="195858" y="321136"/>
                </a:lnTo>
                <a:cubicBezTo>
                  <a:pt x="205904" y="308709"/>
                  <a:pt x="212171" y="293244"/>
                  <a:pt x="212171" y="276122"/>
                </a:cubicBezTo>
                <a:cubicBezTo>
                  <a:pt x="212171" y="236539"/>
                  <a:pt x="179914" y="204320"/>
                  <a:pt x="140191" y="204320"/>
                </a:cubicBezTo>
                <a:cubicBezTo>
                  <a:pt x="100561" y="204320"/>
                  <a:pt x="68304" y="236539"/>
                  <a:pt x="68304" y="276122"/>
                </a:cubicBezTo>
                <a:cubicBezTo>
                  <a:pt x="68304" y="315797"/>
                  <a:pt x="100561" y="348016"/>
                  <a:pt x="140191" y="348016"/>
                </a:cubicBezTo>
                <a:cubicBezTo>
                  <a:pt x="143048" y="348016"/>
                  <a:pt x="145721" y="347463"/>
                  <a:pt x="148486" y="347095"/>
                </a:cubicBezTo>
                <a:cubicBezTo>
                  <a:pt x="143233" y="355564"/>
                  <a:pt x="140099" y="365414"/>
                  <a:pt x="140099" y="376000"/>
                </a:cubicBezTo>
                <a:lnTo>
                  <a:pt x="140099" y="420922"/>
                </a:lnTo>
                <a:lnTo>
                  <a:pt x="116229" y="420922"/>
                </a:lnTo>
                <a:cubicBezTo>
                  <a:pt x="105261" y="420922"/>
                  <a:pt x="96413" y="412085"/>
                  <a:pt x="96413" y="401131"/>
                </a:cubicBezTo>
                <a:lnTo>
                  <a:pt x="96413" y="380787"/>
                </a:lnTo>
                <a:cubicBezTo>
                  <a:pt x="87474" y="377013"/>
                  <a:pt x="79455" y="371950"/>
                  <a:pt x="71806" y="366150"/>
                </a:cubicBezTo>
                <a:lnTo>
                  <a:pt x="53742" y="376552"/>
                </a:lnTo>
                <a:cubicBezTo>
                  <a:pt x="49226" y="379222"/>
                  <a:pt x="43788" y="379866"/>
                  <a:pt x="38719" y="378577"/>
                </a:cubicBezTo>
                <a:cubicBezTo>
                  <a:pt x="33650" y="377197"/>
                  <a:pt x="29318" y="373883"/>
                  <a:pt x="26738" y="369372"/>
                </a:cubicBezTo>
                <a:lnTo>
                  <a:pt x="2683" y="327764"/>
                </a:lnTo>
                <a:cubicBezTo>
                  <a:pt x="-2847" y="318282"/>
                  <a:pt x="471" y="306131"/>
                  <a:pt x="9872" y="300700"/>
                </a:cubicBezTo>
                <a:lnTo>
                  <a:pt x="28120" y="290206"/>
                </a:lnTo>
                <a:cubicBezTo>
                  <a:pt x="27475" y="285604"/>
                  <a:pt x="26645" y="281001"/>
                  <a:pt x="26645" y="276122"/>
                </a:cubicBezTo>
                <a:cubicBezTo>
                  <a:pt x="26645" y="271335"/>
                  <a:pt x="27475" y="266733"/>
                  <a:pt x="28120" y="262038"/>
                </a:cubicBezTo>
                <a:lnTo>
                  <a:pt x="9872" y="251544"/>
                </a:lnTo>
                <a:cubicBezTo>
                  <a:pt x="471" y="246113"/>
                  <a:pt x="-2847" y="233962"/>
                  <a:pt x="2683" y="224572"/>
                </a:cubicBezTo>
                <a:lnTo>
                  <a:pt x="26738" y="182964"/>
                </a:lnTo>
                <a:cubicBezTo>
                  <a:pt x="29318" y="178361"/>
                  <a:pt x="33650" y="175139"/>
                  <a:pt x="38719" y="173759"/>
                </a:cubicBezTo>
                <a:cubicBezTo>
                  <a:pt x="43788" y="172378"/>
                  <a:pt x="49226" y="173114"/>
                  <a:pt x="53742" y="175692"/>
                </a:cubicBezTo>
                <a:lnTo>
                  <a:pt x="71806" y="186094"/>
                </a:lnTo>
                <a:cubicBezTo>
                  <a:pt x="79455" y="180386"/>
                  <a:pt x="87474" y="175231"/>
                  <a:pt x="96413" y="171457"/>
                </a:cubicBezTo>
                <a:lnTo>
                  <a:pt x="96413" y="151113"/>
                </a:lnTo>
                <a:cubicBezTo>
                  <a:pt x="96413" y="140159"/>
                  <a:pt x="105261" y="131322"/>
                  <a:pt x="116229" y="131322"/>
                </a:cubicBezTo>
                <a:close/>
                <a:moveTo>
                  <a:pt x="445756" y="83476"/>
                </a:moveTo>
                <a:cubicBezTo>
                  <a:pt x="428335" y="83476"/>
                  <a:pt x="414140" y="97557"/>
                  <a:pt x="414140" y="115044"/>
                </a:cubicBezTo>
                <a:cubicBezTo>
                  <a:pt x="414140" y="132438"/>
                  <a:pt x="428335" y="146520"/>
                  <a:pt x="445756" y="146520"/>
                </a:cubicBezTo>
                <a:cubicBezTo>
                  <a:pt x="463176" y="146520"/>
                  <a:pt x="477371" y="132438"/>
                  <a:pt x="477371" y="115044"/>
                </a:cubicBezTo>
                <a:cubicBezTo>
                  <a:pt x="477371" y="97557"/>
                  <a:pt x="463176" y="83476"/>
                  <a:pt x="445756" y="83476"/>
                </a:cubicBezTo>
                <a:close/>
                <a:moveTo>
                  <a:pt x="426676" y="0"/>
                </a:moveTo>
                <a:lnTo>
                  <a:pt x="464835" y="0"/>
                </a:lnTo>
                <a:cubicBezTo>
                  <a:pt x="473500" y="0"/>
                  <a:pt x="480597" y="7087"/>
                  <a:pt x="480597" y="15738"/>
                </a:cubicBezTo>
                <a:lnTo>
                  <a:pt x="480597" y="31936"/>
                </a:lnTo>
                <a:cubicBezTo>
                  <a:pt x="487694" y="34881"/>
                  <a:pt x="494054" y="38931"/>
                  <a:pt x="500138" y="43533"/>
                </a:cubicBezTo>
                <a:lnTo>
                  <a:pt x="514425" y="35249"/>
                </a:lnTo>
                <a:cubicBezTo>
                  <a:pt x="521983" y="30924"/>
                  <a:pt x="531569" y="33501"/>
                  <a:pt x="535901" y="40956"/>
                </a:cubicBezTo>
                <a:lnTo>
                  <a:pt x="554981" y="73996"/>
                </a:lnTo>
                <a:cubicBezTo>
                  <a:pt x="557101" y="77585"/>
                  <a:pt x="557654" y="81911"/>
                  <a:pt x="556640" y="85961"/>
                </a:cubicBezTo>
                <a:cubicBezTo>
                  <a:pt x="555534" y="89918"/>
                  <a:pt x="552861" y="93415"/>
                  <a:pt x="549266" y="95440"/>
                </a:cubicBezTo>
                <a:lnTo>
                  <a:pt x="534887" y="103815"/>
                </a:lnTo>
                <a:cubicBezTo>
                  <a:pt x="535348" y="107497"/>
                  <a:pt x="535993" y="111178"/>
                  <a:pt x="535993" y="115044"/>
                </a:cubicBezTo>
                <a:cubicBezTo>
                  <a:pt x="535993" y="115872"/>
                  <a:pt x="535809" y="116700"/>
                  <a:pt x="535717" y="117621"/>
                </a:cubicBezTo>
                <a:lnTo>
                  <a:pt x="521153" y="117621"/>
                </a:lnTo>
                <a:cubicBezTo>
                  <a:pt x="490828" y="117621"/>
                  <a:pt x="466126" y="142286"/>
                  <a:pt x="466126" y="172565"/>
                </a:cubicBezTo>
                <a:lnTo>
                  <a:pt x="466126" y="229719"/>
                </a:lnTo>
                <a:lnTo>
                  <a:pt x="466126" y="242604"/>
                </a:lnTo>
                <a:cubicBezTo>
                  <a:pt x="462715" y="237726"/>
                  <a:pt x="458383" y="233493"/>
                  <a:pt x="453590" y="229995"/>
                </a:cubicBezTo>
                <a:cubicBezTo>
                  <a:pt x="444465" y="223369"/>
                  <a:pt x="433404" y="219319"/>
                  <a:pt x="421330" y="219319"/>
                </a:cubicBezTo>
                <a:lnTo>
                  <a:pt x="411928" y="219319"/>
                </a:lnTo>
                <a:cubicBezTo>
                  <a:pt x="411375" y="217755"/>
                  <a:pt x="410914" y="216098"/>
                  <a:pt x="410914" y="214257"/>
                </a:cubicBezTo>
                <a:lnTo>
                  <a:pt x="410914" y="198059"/>
                </a:lnTo>
                <a:cubicBezTo>
                  <a:pt x="403817" y="195114"/>
                  <a:pt x="397457" y="191064"/>
                  <a:pt x="391373" y="186463"/>
                </a:cubicBezTo>
                <a:lnTo>
                  <a:pt x="377086" y="194746"/>
                </a:lnTo>
                <a:cubicBezTo>
                  <a:pt x="373492" y="196863"/>
                  <a:pt x="369160" y="197415"/>
                  <a:pt x="365104" y="196310"/>
                </a:cubicBezTo>
                <a:cubicBezTo>
                  <a:pt x="361140" y="195206"/>
                  <a:pt x="357638" y="192629"/>
                  <a:pt x="355610" y="189040"/>
                </a:cubicBezTo>
                <a:lnTo>
                  <a:pt x="336530" y="155999"/>
                </a:lnTo>
                <a:cubicBezTo>
                  <a:pt x="332198" y="148452"/>
                  <a:pt x="334687" y="138881"/>
                  <a:pt x="342245" y="134463"/>
                </a:cubicBezTo>
                <a:lnTo>
                  <a:pt x="356716" y="126180"/>
                </a:lnTo>
                <a:cubicBezTo>
                  <a:pt x="356163" y="122498"/>
                  <a:pt x="355518" y="118817"/>
                  <a:pt x="355518" y="115044"/>
                </a:cubicBezTo>
                <a:cubicBezTo>
                  <a:pt x="355518" y="111178"/>
                  <a:pt x="356163" y="107497"/>
                  <a:pt x="356716" y="103815"/>
                </a:cubicBezTo>
                <a:lnTo>
                  <a:pt x="342245" y="95440"/>
                </a:lnTo>
                <a:cubicBezTo>
                  <a:pt x="334687" y="91115"/>
                  <a:pt x="332198" y="81543"/>
                  <a:pt x="336530" y="73996"/>
                </a:cubicBezTo>
                <a:lnTo>
                  <a:pt x="355610" y="40956"/>
                </a:lnTo>
                <a:cubicBezTo>
                  <a:pt x="357638" y="37366"/>
                  <a:pt x="361140" y="34789"/>
                  <a:pt x="365104" y="33685"/>
                </a:cubicBezTo>
                <a:cubicBezTo>
                  <a:pt x="369160" y="32580"/>
                  <a:pt x="373492" y="33133"/>
                  <a:pt x="377086" y="35249"/>
                </a:cubicBezTo>
                <a:lnTo>
                  <a:pt x="391373" y="43533"/>
                </a:lnTo>
                <a:cubicBezTo>
                  <a:pt x="397457" y="38931"/>
                  <a:pt x="403817" y="34881"/>
                  <a:pt x="410914" y="31936"/>
                </a:cubicBezTo>
                <a:lnTo>
                  <a:pt x="410914" y="15738"/>
                </a:lnTo>
                <a:cubicBezTo>
                  <a:pt x="410914" y="7087"/>
                  <a:pt x="418011" y="0"/>
                  <a:pt x="4266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41" name="waving-flag_16212">
            <a:extLst>
              <a:ext uri="{FF2B5EF4-FFF2-40B4-BE49-F238E27FC236}">
                <a16:creationId xmlns:a16="http://schemas.microsoft.com/office/drawing/2014/main" id="{0C695DF7-EFAD-4185-8616-EEB34608C29E}"/>
              </a:ext>
            </a:extLst>
          </p:cNvPr>
          <p:cNvSpPr>
            <a:spLocks noChangeAspect="1"/>
          </p:cNvSpPr>
          <p:nvPr/>
        </p:nvSpPr>
        <p:spPr bwMode="auto">
          <a:xfrm>
            <a:off x="10400184" y="2256328"/>
            <a:ext cx="474855" cy="472796"/>
          </a:xfrm>
          <a:custGeom>
            <a:avLst/>
            <a:gdLst>
              <a:gd name="connsiteX0" fmla="*/ 251028 w 602469"/>
              <a:gd name="connsiteY0" fmla="*/ 37801 h 599857"/>
              <a:gd name="connsiteX1" fmla="*/ 268719 w 602469"/>
              <a:gd name="connsiteY1" fmla="*/ 43054 h 599857"/>
              <a:gd name="connsiteX2" fmla="*/ 276848 w 602469"/>
              <a:gd name="connsiteY2" fmla="*/ 60723 h 599857"/>
              <a:gd name="connsiteX3" fmla="*/ 276848 w 602469"/>
              <a:gd name="connsiteY3" fmla="*/ 332439 h 599857"/>
              <a:gd name="connsiteX4" fmla="*/ 538873 w 602469"/>
              <a:gd name="connsiteY4" fmla="*/ 332439 h 599857"/>
              <a:gd name="connsiteX5" fmla="*/ 556086 w 602469"/>
              <a:gd name="connsiteY5" fmla="*/ 340557 h 599857"/>
              <a:gd name="connsiteX6" fmla="*/ 561824 w 602469"/>
              <a:gd name="connsiteY6" fmla="*/ 358703 h 599857"/>
              <a:gd name="connsiteX7" fmla="*/ 282585 w 602469"/>
              <a:gd name="connsiteY7" fmla="*/ 599857 h 599857"/>
              <a:gd name="connsiteX8" fmla="*/ 0 w 602469"/>
              <a:gd name="connsiteY8" fmla="*/ 317635 h 599857"/>
              <a:gd name="connsiteX9" fmla="*/ 251028 w 602469"/>
              <a:gd name="connsiteY9" fmla="*/ 37801 h 599857"/>
              <a:gd name="connsiteX10" fmla="*/ 326597 w 602469"/>
              <a:gd name="connsiteY10" fmla="*/ 92 h 599857"/>
              <a:gd name="connsiteX11" fmla="*/ 602469 w 602469"/>
              <a:gd name="connsiteY11" fmla="*/ 284713 h 599857"/>
              <a:gd name="connsiteX12" fmla="*/ 598644 w 602469"/>
              <a:gd name="connsiteY12" fmla="*/ 293787 h 599857"/>
              <a:gd name="connsiteX13" fmla="*/ 589560 w 602469"/>
              <a:gd name="connsiteY13" fmla="*/ 297607 h 599857"/>
              <a:gd name="connsiteX14" fmla="*/ 313210 w 602469"/>
              <a:gd name="connsiteY14" fmla="*/ 298085 h 599857"/>
              <a:gd name="connsiteX15" fmla="*/ 313210 w 602469"/>
              <a:gd name="connsiteY15" fmla="*/ 12508 h 599857"/>
              <a:gd name="connsiteX16" fmla="*/ 317035 w 602469"/>
              <a:gd name="connsiteY16" fmla="*/ 3434 h 599857"/>
              <a:gd name="connsiteX17" fmla="*/ 326597 w 602469"/>
              <a:gd name="connsiteY17" fmla="*/ 92 h 599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02469" h="599857">
                <a:moveTo>
                  <a:pt x="251028" y="37801"/>
                </a:moveTo>
                <a:cubicBezTo>
                  <a:pt x="257244" y="36846"/>
                  <a:pt x="263938" y="38756"/>
                  <a:pt x="268719" y="43054"/>
                </a:cubicBezTo>
                <a:cubicBezTo>
                  <a:pt x="273979" y="47829"/>
                  <a:pt x="276848" y="54037"/>
                  <a:pt x="276848" y="60723"/>
                </a:cubicBezTo>
                <a:lnTo>
                  <a:pt x="276848" y="332439"/>
                </a:lnTo>
                <a:lnTo>
                  <a:pt x="538873" y="332439"/>
                </a:lnTo>
                <a:cubicBezTo>
                  <a:pt x="545567" y="332439"/>
                  <a:pt x="551783" y="335304"/>
                  <a:pt x="556086" y="340557"/>
                </a:cubicBezTo>
                <a:cubicBezTo>
                  <a:pt x="560867" y="345332"/>
                  <a:pt x="562780" y="352018"/>
                  <a:pt x="561824" y="358703"/>
                </a:cubicBezTo>
                <a:cubicBezTo>
                  <a:pt x="541741" y="496232"/>
                  <a:pt x="421726" y="599857"/>
                  <a:pt x="282585" y="599857"/>
                </a:cubicBezTo>
                <a:cubicBezTo>
                  <a:pt x="126709" y="599857"/>
                  <a:pt x="0" y="473311"/>
                  <a:pt x="0" y="317635"/>
                </a:cubicBezTo>
                <a:cubicBezTo>
                  <a:pt x="0" y="174375"/>
                  <a:pt x="108061" y="53560"/>
                  <a:pt x="251028" y="37801"/>
                </a:cubicBezTo>
                <a:close/>
                <a:moveTo>
                  <a:pt x="326597" y="92"/>
                </a:moveTo>
                <a:cubicBezTo>
                  <a:pt x="479116" y="10120"/>
                  <a:pt x="597688" y="132374"/>
                  <a:pt x="602469" y="284713"/>
                </a:cubicBezTo>
                <a:cubicBezTo>
                  <a:pt x="602469" y="288056"/>
                  <a:pt x="601035" y="291399"/>
                  <a:pt x="598644" y="293787"/>
                </a:cubicBezTo>
                <a:cubicBezTo>
                  <a:pt x="596254" y="296175"/>
                  <a:pt x="592907" y="297607"/>
                  <a:pt x="589560" y="297607"/>
                </a:cubicBezTo>
                <a:lnTo>
                  <a:pt x="313210" y="298085"/>
                </a:lnTo>
                <a:lnTo>
                  <a:pt x="313210" y="12508"/>
                </a:lnTo>
                <a:cubicBezTo>
                  <a:pt x="313210" y="9165"/>
                  <a:pt x="314644" y="5822"/>
                  <a:pt x="317035" y="3434"/>
                </a:cubicBezTo>
                <a:cubicBezTo>
                  <a:pt x="319904" y="1047"/>
                  <a:pt x="323250" y="-386"/>
                  <a:pt x="326597" y="9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42" name="waving-flag_16212">
            <a:extLst>
              <a:ext uri="{FF2B5EF4-FFF2-40B4-BE49-F238E27FC236}">
                <a16:creationId xmlns:a16="http://schemas.microsoft.com/office/drawing/2014/main" id="{BC758107-2F00-4110-8F60-F2096672BE88}"/>
              </a:ext>
            </a:extLst>
          </p:cNvPr>
          <p:cNvSpPr>
            <a:spLocks noChangeAspect="1"/>
          </p:cNvSpPr>
          <p:nvPr/>
        </p:nvSpPr>
        <p:spPr bwMode="auto">
          <a:xfrm>
            <a:off x="3435169" y="4310001"/>
            <a:ext cx="474856" cy="474129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601409" h="600489">
                <a:moveTo>
                  <a:pt x="63148" y="143225"/>
                </a:moveTo>
                <a:lnTo>
                  <a:pt x="41620" y="160426"/>
                </a:lnTo>
                <a:lnTo>
                  <a:pt x="58843" y="171894"/>
                </a:lnTo>
                <a:lnTo>
                  <a:pt x="91853" y="171894"/>
                </a:lnTo>
                <a:lnTo>
                  <a:pt x="142085" y="163293"/>
                </a:lnTo>
                <a:lnTo>
                  <a:pt x="173659" y="214896"/>
                </a:lnTo>
                <a:lnTo>
                  <a:pt x="173659" y="262200"/>
                </a:lnTo>
                <a:lnTo>
                  <a:pt x="216715" y="320970"/>
                </a:lnTo>
                <a:lnTo>
                  <a:pt x="223891" y="320970"/>
                </a:lnTo>
                <a:lnTo>
                  <a:pt x="223891" y="299469"/>
                </a:lnTo>
                <a:lnTo>
                  <a:pt x="241113" y="335305"/>
                </a:lnTo>
                <a:lnTo>
                  <a:pt x="291345" y="345339"/>
                </a:lnTo>
                <a:lnTo>
                  <a:pt x="312873" y="368273"/>
                </a:lnTo>
                <a:lnTo>
                  <a:pt x="332966" y="374007"/>
                </a:lnTo>
                <a:lnTo>
                  <a:pt x="312873" y="417010"/>
                </a:lnTo>
                <a:lnTo>
                  <a:pt x="335836" y="457146"/>
                </a:lnTo>
                <a:cubicBezTo>
                  <a:pt x="335836" y="457146"/>
                  <a:pt x="348753" y="503016"/>
                  <a:pt x="348753" y="505883"/>
                </a:cubicBezTo>
                <a:cubicBezTo>
                  <a:pt x="348753" y="507316"/>
                  <a:pt x="335836" y="561786"/>
                  <a:pt x="335836" y="561786"/>
                </a:cubicBezTo>
                <a:lnTo>
                  <a:pt x="338707" y="597622"/>
                </a:lnTo>
                <a:cubicBezTo>
                  <a:pt x="325790" y="599056"/>
                  <a:pt x="312873" y="600489"/>
                  <a:pt x="299957" y="600489"/>
                </a:cubicBezTo>
                <a:cubicBezTo>
                  <a:pt x="134909" y="600489"/>
                  <a:pt x="0" y="465747"/>
                  <a:pt x="0" y="299469"/>
                </a:cubicBezTo>
                <a:cubicBezTo>
                  <a:pt x="0" y="244998"/>
                  <a:pt x="15787" y="193395"/>
                  <a:pt x="41620" y="148959"/>
                </a:cubicBezTo>
                <a:close/>
                <a:moveTo>
                  <a:pt x="367486" y="60233"/>
                </a:moveTo>
                <a:lnTo>
                  <a:pt x="394753" y="65966"/>
                </a:lnTo>
                <a:lnTo>
                  <a:pt x="419150" y="87465"/>
                </a:lnTo>
                <a:lnTo>
                  <a:pt x="426326" y="106098"/>
                </a:lnTo>
                <a:lnTo>
                  <a:pt x="432066" y="124731"/>
                </a:lnTo>
                <a:lnTo>
                  <a:pt x="469379" y="159130"/>
                </a:lnTo>
                <a:lnTo>
                  <a:pt x="479425" y="161996"/>
                </a:lnTo>
                <a:lnTo>
                  <a:pt x="493776" y="140497"/>
                </a:lnTo>
                <a:lnTo>
                  <a:pt x="541135" y="136197"/>
                </a:lnTo>
                <a:lnTo>
                  <a:pt x="549745" y="133331"/>
                </a:lnTo>
                <a:cubicBezTo>
                  <a:pt x="582753" y="180629"/>
                  <a:pt x="601409" y="237961"/>
                  <a:pt x="601409" y="299592"/>
                </a:cubicBezTo>
                <a:cubicBezTo>
                  <a:pt x="601409" y="441488"/>
                  <a:pt x="503822" y="560451"/>
                  <a:pt x="371791" y="591983"/>
                </a:cubicBezTo>
                <a:lnTo>
                  <a:pt x="376097" y="571917"/>
                </a:lnTo>
                <a:lnTo>
                  <a:pt x="427761" y="537518"/>
                </a:lnTo>
                <a:lnTo>
                  <a:pt x="442112" y="500253"/>
                </a:lnTo>
                <a:lnTo>
                  <a:pt x="477990" y="484486"/>
                </a:lnTo>
                <a:lnTo>
                  <a:pt x="510997" y="419988"/>
                </a:lnTo>
                <a:lnTo>
                  <a:pt x="459333" y="388456"/>
                </a:lnTo>
                <a:lnTo>
                  <a:pt x="432066" y="358357"/>
                </a:lnTo>
                <a:lnTo>
                  <a:pt x="416280" y="356924"/>
                </a:lnTo>
                <a:lnTo>
                  <a:pt x="384707" y="348324"/>
                </a:lnTo>
                <a:lnTo>
                  <a:pt x="356005" y="344024"/>
                </a:lnTo>
                <a:lnTo>
                  <a:pt x="333043" y="349757"/>
                </a:lnTo>
                <a:lnTo>
                  <a:pt x="317257" y="333991"/>
                </a:lnTo>
                <a:lnTo>
                  <a:pt x="302906" y="329691"/>
                </a:lnTo>
                <a:lnTo>
                  <a:pt x="304341" y="306759"/>
                </a:lnTo>
                <a:lnTo>
                  <a:pt x="285684" y="308192"/>
                </a:lnTo>
                <a:lnTo>
                  <a:pt x="275639" y="319658"/>
                </a:lnTo>
                <a:lnTo>
                  <a:pt x="269898" y="295292"/>
                </a:lnTo>
                <a:lnTo>
                  <a:pt x="294295" y="283826"/>
                </a:lnTo>
                <a:lnTo>
                  <a:pt x="317257" y="295292"/>
                </a:lnTo>
                <a:lnTo>
                  <a:pt x="330173" y="295292"/>
                </a:lnTo>
                <a:lnTo>
                  <a:pt x="335913" y="276660"/>
                </a:lnTo>
                <a:lnTo>
                  <a:pt x="371791" y="233661"/>
                </a:lnTo>
                <a:lnTo>
                  <a:pt x="420585" y="207862"/>
                </a:lnTo>
                <a:lnTo>
                  <a:pt x="449287" y="212162"/>
                </a:lnTo>
                <a:lnTo>
                  <a:pt x="452158" y="197829"/>
                </a:lnTo>
                <a:lnTo>
                  <a:pt x="416280" y="160563"/>
                </a:lnTo>
                <a:lnTo>
                  <a:pt x="403364" y="134764"/>
                </a:lnTo>
                <a:lnTo>
                  <a:pt x="383272" y="134764"/>
                </a:lnTo>
                <a:lnTo>
                  <a:pt x="371791" y="127598"/>
                </a:lnTo>
                <a:lnTo>
                  <a:pt x="344524" y="123298"/>
                </a:lnTo>
                <a:lnTo>
                  <a:pt x="338784" y="154830"/>
                </a:lnTo>
                <a:lnTo>
                  <a:pt x="307211" y="147664"/>
                </a:lnTo>
                <a:lnTo>
                  <a:pt x="304341" y="129031"/>
                </a:lnTo>
                <a:lnTo>
                  <a:pt x="328738" y="123298"/>
                </a:lnTo>
                <a:lnTo>
                  <a:pt x="337349" y="87465"/>
                </a:lnTo>
                <a:lnTo>
                  <a:pt x="361745" y="97498"/>
                </a:lnTo>
                <a:lnTo>
                  <a:pt x="361745" y="113265"/>
                </a:lnTo>
                <a:lnTo>
                  <a:pt x="380402" y="120431"/>
                </a:lnTo>
                <a:lnTo>
                  <a:pt x="391883" y="124731"/>
                </a:lnTo>
                <a:lnTo>
                  <a:pt x="407669" y="116131"/>
                </a:lnTo>
                <a:lnTo>
                  <a:pt x="393318" y="100365"/>
                </a:lnTo>
                <a:lnTo>
                  <a:pt x="366051" y="73133"/>
                </a:lnTo>
                <a:close/>
                <a:moveTo>
                  <a:pt x="222541" y="32978"/>
                </a:moveTo>
                <a:cubicBezTo>
                  <a:pt x="222541" y="35846"/>
                  <a:pt x="202448" y="48750"/>
                  <a:pt x="202448" y="48750"/>
                </a:cubicBezTo>
                <a:lnTo>
                  <a:pt x="222541" y="60221"/>
                </a:lnTo>
                <a:lnTo>
                  <a:pt x="262728" y="48750"/>
                </a:lnTo>
                <a:lnTo>
                  <a:pt x="254117" y="32978"/>
                </a:lnTo>
                <a:lnTo>
                  <a:pt x="235458" y="37280"/>
                </a:lnTo>
                <a:close/>
                <a:moveTo>
                  <a:pt x="344537" y="12904"/>
                </a:moveTo>
                <a:lnTo>
                  <a:pt x="312962" y="30110"/>
                </a:lnTo>
                <a:lnTo>
                  <a:pt x="295739" y="40147"/>
                </a:lnTo>
                <a:lnTo>
                  <a:pt x="308656" y="48750"/>
                </a:lnTo>
                <a:lnTo>
                  <a:pt x="335926" y="45883"/>
                </a:lnTo>
                <a:lnTo>
                  <a:pt x="363196" y="24375"/>
                </a:lnTo>
                <a:close/>
                <a:moveTo>
                  <a:pt x="300045" y="0"/>
                </a:moveTo>
                <a:cubicBezTo>
                  <a:pt x="345973" y="0"/>
                  <a:pt x="390465" y="10037"/>
                  <a:pt x="429217" y="28677"/>
                </a:cubicBezTo>
                <a:lnTo>
                  <a:pt x="417735" y="30110"/>
                </a:lnTo>
                <a:lnTo>
                  <a:pt x="389030" y="25809"/>
                </a:lnTo>
                <a:lnTo>
                  <a:pt x="367501" y="40147"/>
                </a:lnTo>
                <a:lnTo>
                  <a:pt x="353149" y="55919"/>
                </a:lnTo>
                <a:lnTo>
                  <a:pt x="298609" y="61655"/>
                </a:lnTo>
                <a:lnTo>
                  <a:pt x="277081" y="57353"/>
                </a:lnTo>
                <a:lnTo>
                  <a:pt x="261293" y="81728"/>
                </a:lnTo>
                <a:lnTo>
                  <a:pt x="218235" y="84596"/>
                </a:lnTo>
                <a:lnTo>
                  <a:pt x="189530" y="75993"/>
                </a:lnTo>
                <a:lnTo>
                  <a:pt x="165131" y="88897"/>
                </a:lnTo>
                <a:lnTo>
                  <a:pt x="112027" y="97500"/>
                </a:lnTo>
                <a:lnTo>
                  <a:pt x="68969" y="108971"/>
                </a:lnTo>
                <a:cubicBezTo>
                  <a:pt x="123509" y="43015"/>
                  <a:pt x="206753" y="0"/>
                  <a:pt x="30004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43" name="waving-flag_16212">
            <a:extLst>
              <a:ext uri="{FF2B5EF4-FFF2-40B4-BE49-F238E27FC236}">
                <a16:creationId xmlns:a16="http://schemas.microsoft.com/office/drawing/2014/main" id="{A448CD10-4434-4FC1-8094-1B37961F458A}"/>
              </a:ext>
            </a:extLst>
          </p:cNvPr>
          <p:cNvSpPr>
            <a:spLocks noChangeAspect="1"/>
          </p:cNvSpPr>
          <p:nvPr/>
        </p:nvSpPr>
        <p:spPr bwMode="auto">
          <a:xfrm>
            <a:off x="10342921" y="4309637"/>
            <a:ext cx="423290" cy="474856"/>
          </a:xfrm>
          <a:custGeom>
            <a:avLst/>
            <a:gdLst>
              <a:gd name="connsiteX0" fmla="*/ 16193 w 538132"/>
              <a:gd name="connsiteY0" fmla="*/ 302232 h 603687"/>
              <a:gd name="connsiteX1" fmla="*/ 132346 w 538132"/>
              <a:gd name="connsiteY1" fmla="*/ 302232 h 603687"/>
              <a:gd name="connsiteX2" fmla="*/ 148540 w 538132"/>
              <a:gd name="connsiteY2" fmla="*/ 318399 h 603687"/>
              <a:gd name="connsiteX3" fmla="*/ 148540 w 538132"/>
              <a:gd name="connsiteY3" fmla="*/ 587520 h 603687"/>
              <a:gd name="connsiteX4" fmla="*/ 132346 w 538132"/>
              <a:gd name="connsiteY4" fmla="*/ 603687 h 603687"/>
              <a:gd name="connsiteX5" fmla="*/ 16193 w 538132"/>
              <a:gd name="connsiteY5" fmla="*/ 603687 h 603687"/>
              <a:gd name="connsiteX6" fmla="*/ 0 w 538132"/>
              <a:gd name="connsiteY6" fmla="*/ 587520 h 603687"/>
              <a:gd name="connsiteX7" fmla="*/ 0 w 538132"/>
              <a:gd name="connsiteY7" fmla="*/ 318399 h 603687"/>
              <a:gd name="connsiteX8" fmla="*/ 16193 w 538132"/>
              <a:gd name="connsiteY8" fmla="*/ 302232 h 603687"/>
              <a:gd name="connsiteX9" fmla="*/ 405786 w 538132"/>
              <a:gd name="connsiteY9" fmla="*/ 186857 h 603687"/>
              <a:gd name="connsiteX10" fmla="*/ 521939 w 538132"/>
              <a:gd name="connsiteY10" fmla="*/ 186857 h 603687"/>
              <a:gd name="connsiteX11" fmla="*/ 538132 w 538132"/>
              <a:gd name="connsiteY11" fmla="*/ 203025 h 603687"/>
              <a:gd name="connsiteX12" fmla="*/ 538132 w 538132"/>
              <a:gd name="connsiteY12" fmla="*/ 587520 h 603687"/>
              <a:gd name="connsiteX13" fmla="*/ 521939 w 538132"/>
              <a:gd name="connsiteY13" fmla="*/ 603687 h 603687"/>
              <a:gd name="connsiteX14" fmla="*/ 405786 w 538132"/>
              <a:gd name="connsiteY14" fmla="*/ 603687 h 603687"/>
              <a:gd name="connsiteX15" fmla="*/ 389592 w 538132"/>
              <a:gd name="connsiteY15" fmla="*/ 587520 h 603687"/>
              <a:gd name="connsiteX16" fmla="*/ 389592 w 538132"/>
              <a:gd name="connsiteY16" fmla="*/ 203025 h 603687"/>
              <a:gd name="connsiteX17" fmla="*/ 405786 w 538132"/>
              <a:gd name="connsiteY17" fmla="*/ 186857 h 603687"/>
              <a:gd name="connsiteX18" fmla="*/ 211024 w 538132"/>
              <a:gd name="connsiteY18" fmla="*/ 0 h 603687"/>
              <a:gd name="connsiteX19" fmla="*/ 327177 w 538132"/>
              <a:gd name="connsiteY19" fmla="*/ 0 h 603687"/>
              <a:gd name="connsiteX20" fmla="*/ 343371 w 538132"/>
              <a:gd name="connsiteY20" fmla="*/ 16168 h 603687"/>
              <a:gd name="connsiteX21" fmla="*/ 343371 w 538132"/>
              <a:gd name="connsiteY21" fmla="*/ 587519 h 603687"/>
              <a:gd name="connsiteX22" fmla="*/ 327177 w 538132"/>
              <a:gd name="connsiteY22" fmla="*/ 603687 h 603687"/>
              <a:gd name="connsiteX23" fmla="*/ 211024 w 538132"/>
              <a:gd name="connsiteY23" fmla="*/ 603687 h 603687"/>
              <a:gd name="connsiteX24" fmla="*/ 194831 w 538132"/>
              <a:gd name="connsiteY24" fmla="*/ 587519 h 603687"/>
              <a:gd name="connsiteX25" fmla="*/ 194831 w 538132"/>
              <a:gd name="connsiteY25" fmla="*/ 16168 h 603687"/>
              <a:gd name="connsiteX26" fmla="*/ 211024 w 538132"/>
              <a:gd name="connsiteY26" fmla="*/ 0 h 603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38132" h="603687">
                <a:moveTo>
                  <a:pt x="16193" y="302232"/>
                </a:moveTo>
                <a:lnTo>
                  <a:pt x="132346" y="302232"/>
                </a:lnTo>
                <a:cubicBezTo>
                  <a:pt x="141235" y="302232"/>
                  <a:pt x="148540" y="309525"/>
                  <a:pt x="148540" y="318399"/>
                </a:cubicBezTo>
                <a:lnTo>
                  <a:pt x="148540" y="587520"/>
                </a:lnTo>
                <a:cubicBezTo>
                  <a:pt x="148540" y="596394"/>
                  <a:pt x="141235" y="603687"/>
                  <a:pt x="132346" y="603687"/>
                </a:cubicBezTo>
                <a:lnTo>
                  <a:pt x="16193" y="603687"/>
                </a:lnTo>
                <a:cubicBezTo>
                  <a:pt x="7305" y="603687"/>
                  <a:pt x="0" y="596394"/>
                  <a:pt x="0" y="587520"/>
                </a:cubicBezTo>
                <a:lnTo>
                  <a:pt x="0" y="318399"/>
                </a:lnTo>
                <a:cubicBezTo>
                  <a:pt x="0" y="309525"/>
                  <a:pt x="7305" y="302232"/>
                  <a:pt x="16193" y="302232"/>
                </a:cubicBezTo>
                <a:close/>
                <a:moveTo>
                  <a:pt x="405786" y="186857"/>
                </a:moveTo>
                <a:lnTo>
                  <a:pt x="521939" y="186857"/>
                </a:lnTo>
                <a:cubicBezTo>
                  <a:pt x="530827" y="186857"/>
                  <a:pt x="538132" y="194029"/>
                  <a:pt x="538132" y="203025"/>
                </a:cubicBezTo>
                <a:lnTo>
                  <a:pt x="538132" y="587520"/>
                </a:lnTo>
                <a:cubicBezTo>
                  <a:pt x="538132" y="596393"/>
                  <a:pt x="530827" y="603687"/>
                  <a:pt x="521939" y="603687"/>
                </a:cubicBezTo>
                <a:lnTo>
                  <a:pt x="405786" y="603687"/>
                </a:lnTo>
                <a:cubicBezTo>
                  <a:pt x="396897" y="603687"/>
                  <a:pt x="389592" y="596393"/>
                  <a:pt x="389592" y="587520"/>
                </a:cubicBezTo>
                <a:lnTo>
                  <a:pt x="389592" y="203025"/>
                </a:lnTo>
                <a:cubicBezTo>
                  <a:pt x="389592" y="194029"/>
                  <a:pt x="396897" y="186857"/>
                  <a:pt x="405786" y="186857"/>
                </a:cubicBezTo>
                <a:close/>
                <a:moveTo>
                  <a:pt x="211024" y="0"/>
                </a:moveTo>
                <a:lnTo>
                  <a:pt x="327177" y="0"/>
                </a:lnTo>
                <a:cubicBezTo>
                  <a:pt x="336066" y="0"/>
                  <a:pt x="343371" y="7294"/>
                  <a:pt x="343371" y="16168"/>
                </a:cubicBezTo>
                <a:lnTo>
                  <a:pt x="343371" y="587519"/>
                </a:lnTo>
                <a:cubicBezTo>
                  <a:pt x="343371" y="596393"/>
                  <a:pt x="336066" y="603687"/>
                  <a:pt x="327177" y="603687"/>
                </a:cubicBezTo>
                <a:lnTo>
                  <a:pt x="211024" y="603687"/>
                </a:lnTo>
                <a:cubicBezTo>
                  <a:pt x="202136" y="603687"/>
                  <a:pt x="194831" y="596393"/>
                  <a:pt x="194831" y="587519"/>
                </a:cubicBezTo>
                <a:lnTo>
                  <a:pt x="194831" y="16168"/>
                </a:lnTo>
                <a:cubicBezTo>
                  <a:pt x="194831" y="7294"/>
                  <a:pt x="202136" y="0"/>
                  <a:pt x="21102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44" name="waving-flag_16212">
            <a:extLst>
              <a:ext uri="{FF2B5EF4-FFF2-40B4-BE49-F238E27FC236}">
                <a16:creationId xmlns:a16="http://schemas.microsoft.com/office/drawing/2014/main" id="{D940AB79-23D5-43B1-83EB-5FF87E09E698}"/>
              </a:ext>
            </a:extLst>
          </p:cNvPr>
          <p:cNvSpPr>
            <a:spLocks noChangeAspect="1"/>
          </p:cNvSpPr>
          <p:nvPr/>
        </p:nvSpPr>
        <p:spPr bwMode="auto">
          <a:xfrm>
            <a:off x="6935457" y="4309967"/>
            <a:ext cx="474856" cy="474197"/>
          </a:xfrm>
          <a:custGeom>
            <a:avLst/>
            <a:gdLst>
              <a:gd name="connsiteX0" fmla="*/ 302713 w 581025"/>
              <a:gd name="connsiteY0" fmla="*/ 301562 h 580219"/>
              <a:gd name="connsiteX1" fmla="*/ 347900 w 581025"/>
              <a:gd name="connsiteY1" fmla="*/ 319465 h 580219"/>
              <a:gd name="connsiteX2" fmla="*/ 370852 w 581025"/>
              <a:gd name="connsiteY2" fmla="*/ 367444 h 580219"/>
              <a:gd name="connsiteX3" fmla="*/ 362245 w 581025"/>
              <a:gd name="connsiteY3" fmla="*/ 402533 h 580219"/>
              <a:gd name="connsiteX4" fmla="*/ 302713 w 581025"/>
              <a:gd name="connsiteY4" fmla="*/ 434042 h 580219"/>
              <a:gd name="connsiteX5" fmla="*/ 279003 w 581025"/>
              <a:gd name="connsiteY5" fmla="*/ 131099 h 580219"/>
              <a:gd name="connsiteX6" fmla="*/ 279003 w 581025"/>
              <a:gd name="connsiteY6" fmla="*/ 249307 h 580219"/>
              <a:gd name="connsiteX7" fmla="*/ 233809 w 581025"/>
              <a:gd name="connsiteY7" fmla="*/ 229964 h 580219"/>
              <a:gd name="connsiteX8" fmla="*/ 217309 w 581025"/>
              <a:gd name="connsiteY8" fmla="*/ 190561 h 580219"/>
              <a:gd name="connsiteX9" fmla="*/ 230939 w 581025"/>
              <a:gd name="connsiteY9" fmla="*/ 151159 h 580219"/>
              <a:gd name="connsiteX10" fmla="*/ 279003 w 581025"/>
              <a:gd name="connsiteY10" fmla="*/ 131099 h 580219"/>
              <a:gd name="connsiteX11" fmla="*/ 279035 w 581025"/>
              <a:gd name="connsiteY11" fmla="*/ 60171 h 580219"/>
              <a:gd name="connsiteX12" fmla="*/ 279035 w 581025"/>
              <a:gd name="connsiteY12" fmla="*/ 93122 h 580219"/>
              <a:gd name="connsiteX13" fmla="*/ 199414 w 581025"/>
              <a:gd name="connsiteY13" fmla="*/ 124640 h 580219"/>
              <a:gd name="connsiteX14" fmla="*/ 171438 w 581025"/>
              <a:gd name="connsiteY14" fmla="*/ 194123 h 580219"/>
              <a:gd name="connsiteX15" fmla="*/ 197979 w 581025"/>
              <a:gd name="connsiteY15" fmla="*/ 260740 h 580219"/>
              <a:gd name="connsiteX16" fmla="*/ 279035 w 581025"/>
              <a:gd name="connsiteY16" fmla="*/ 295840 h 580219"/>
              <a:gd name="connsiteX17" fmla="*/ 279035 w 581025"/>
              <a:gd name="connsiteY17" fmla="*/ 432657 h 580219"/>
              <a:gd name="connsiteX18" fmla="*/ 220216 w 581025"/>
              <a:gd name="connsiteY18" fmla="*/ 401139 h 580219"/>
              <a:gd name="connsiteX19" fmla="*/ 209456 w 581025"/>
              <a:gd name="connsiteY19" fmla="*/ 350280 h 580219"/>
              <a:gd name="connsiteX20" fmla="*/ 164265 w 581025"/>
              <a:gd name="connsiteY20" fmla="*/ 350280 h 580219"/>
              <a:gd name="connsiteX21" fmla="*/ 178611 w 581025"/>
              <a:gd name="connsiteY21" fmla="*/ 419047 h 580219"/>
              <a:gd name="connsiteX22" fmla="*/ 279035 w 581025"/>
              <a:gd name="connsiteY22" fmla="*/ 471338 h 580219"/>
              <a:gd name="connsiteX23" fmla="*/ 279035 w 581025"/>
              <a:gd name="connsiteY23" fmla="*/ 520048 h 580219"/>
              <a:gd name="connsiteX24" fmla="*/ 302707 w 581025"/>
              <a:gd name="connsiteY24" fmla="*/ 520048 h 580219"/>
              <a:gd name="connsiteX25" fmla="*/ 302707 w 581025"/>
              <a:gd name="connsiteY25" fmla="*/ 471338 h 580219"/>
              <a:gd name="connsiteX26" fmla="*/ 373004 w 581025"/>
              <a:gd name="connsiteY26" fmla="*/ 450565 h 580219"/>
              <a:gd name="connsiteX27" fmla="*/ 416760 w 581025"/>
              <a:gd name="connsiteY27" fmla="*/ 355295 h 580219"/>
              <a:gd name="connsiteX28" fmla="*/ 382329 w 581025"/>
              <a:gd name="connsiteY28" fmla="*/ 285095 h 580219"/>
              <a:gd name="connsiteX29" fmla="*/ 302707 w 581025"/>
              <a:gd name="connsiteY29" fmla="*/ 254294 h 580219"/>
              <a:gd name="connsiteX30" fmla="*/ 302707 w 581025"/>
              <a:gd name="connsiteY30" fmla="*/ 131803 h 580219"/>
              <a:gd name="connsiteX31" fmla="*/ 353636 w 581025"/>
              <a:gd name="connsiteY31" fmla="*/ 158307 h 580219"/>
              <a:gd name="connsiteX32" fmla="*/ 363679 w 581025"/>
              <a:gd name="connsiteY32" fmla="*/ 191257 h 580219"/>
              <a:gd name="connsiteX33" fmla="*/ 408152 w 581025"/>
              <a:gd name="connsiteY33" fmla="*/ 191257 h 580219"/>
              <a:gd name="connsiteX34" fmla="*/ 380177 w 581025"/>
              <a:gd name="connsiteY34" fmla="*/ 122491 h 580219"/>
              <a:gd name="connsiteX35" fmla="*/ 302707 w 581025"/>
              <a:gd name="connsiteY35" fmla="*/ 93122 h 580219"/>
              <a:gd name="connsiteX36" fmla="*/ 302707 w 581025"/>
              <a:gd name="connsiteY36" fmla="*/ 60171 h 580219"/>
              <a:gd name="connsiteX37" fmla="*/ 290512 w 581025"/>
              <a:gd name="connsiteY37" fmla="*/ 0 h 580219"/>
              <a:gd name="connsiteX38" fmla="*/ 581025 w 581025"/>
              <a:gd name="connsiteY38" fmla="*/ 290110 h 580219"/>
              <a:gd name="connsiteX39" fmla="*/ 290512 w 581025"/>
              <a:gd name="connsiteY39" fmla="*/ 580219 h 580219"/>
              <a:gd name="connsiteX40" fmla="*/ 0 w 581025"/>
              <a:gd name="connsiteY40" fmla="*/ 290110 h 580219"/>
              <a:gd name="connsiteX41" fmla="*/ 290512 w 581025"/>
              <a:gd name="connsiteY41" fmla="*/ 0 h 58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81025" h="580219">
                <a:moveTo>
                  <a:pt x="302713" y="301562"/>
                </a:moveTo>
                <a:cubicBezTo>
                  <a:pt x="323513" y="307291"/>
                  <a:pt x="338576" y="313020"/>
                  <a:pt x="347900" y="319465"/>
                </a:cubicBezTo>
                <a:cubicBezTo>
                  <a:pt x="362962" y="330922"/>
                  <a:pt x="370852" y="346677"/>
                  <a:pt x="370852" y="367444"/>
                </a:cubicBezTo>
                <a:cubicBezTo>
                  <a:pt x="370852" y="381050"/>
                  <a:pt x="367983" y="392508"/>
                  <a:pt x="362245" y="402533"/>
                </a:cubicBezTo>
                <a:cubicBezTo>
                  <a:pt x="351486" y="422584"/>
                  <a:pt x="331403" y="432610"/>
                  <a:pt x="302713" y="434042"/>
                </a:cubicBezTo>
                <a:close/>
                <a:moveTo>
                  <a:pt x="279003" y="131099"/>
                </a:moveTo>
                <a:lnTo>
                  <a:pt x="279003" y="249307"/>
                </a:lnTo>
                <a:cubicBezTo>
                  <a:pt x="259634" y="245725"/>
                  <a:pt x="244569" y="239277"/>
                  <a:pt x="233809" y="229964"/>
                </a:cubicBezTo>
                <a:cubicBezTo>
                  <a:pt x="222331" y="220651"/>
                  <a:pt x="217309" y="207755"/>
                  <a:pt x="217309" y="190561"/>
                </a:cubicBezTo>
                <a:cubicBezTo>
                  <a:pt x="217309" y="176949"/>
                  <a:pt x="221613" y="164054"/>
                  <a:pt x="230939" y="151159"/>
                </a:cubicBezTo>
                <a:cubicBezTo>
                  <a:pt x="240265" y="138263"/>
                  <a:pt x="256764" y="131815"/>
                  <a:pt x="279003" y="131099"/>
                </a:cubicBezTo>
                <a:close/>
                <a:moveTo>
                  <a:pt x="279035" y="60171"/>
                </a:moveTo>
                <a:lnTo>
                  <a:pt x="279035" y="93122"/>
                </a:lnTo>
                <a:cubicBezTo>
                  <a:pt x="244604" y="93838"/>
                  <a:pt x="218781" y="103866"/>
                  <a:pt x="199414" y="124640"/>
                </a:cubicBezTo>
                <a:cubicBezTo>
                  <a:pt x="180763" y="145413"/>
                  <a:pt x="171438" y="168335"/>
                  <a:pt x="171438" y="194123"/>
                </a:cubicBezTo>
                <a:cubicBezTo>
                  <a:pt x="171438" y="222059"/>
                  <a:pt x="180046" y="244981"/>
                  <a:pt x="197979" y="260740"/>
                </a:cubicBezTo>
                <a:cubicBezTo>
                  <a:pt x="215194" y="277216"/>
                  <a:pt x="242452" y="288677"/>
                  <a:pt x="279035" y="295840"/>
                </a:cubicBezTo>
                <a:lnTo>
                  <a:pt x="279035" y="432657"/>
                </a:lnTo>
                <a:cubicBezTo>
                  <a:pt x="250343" y="430508"/>
                  <a:pt x="230975" y="419763"/>
                  <a:pt x="220216" y="401139"/>
                </a:cubicBezTo>
                <a:cubicBezTo>
                  <a:pt x="214477" y="390394"/>
                  <a:pt x="210891" y="373203"/>
                  <a:pt x="209456" y="350280"/>
                </a:cubicBezTo>
                <a:lnTo>
                  <a:pt x="164265" y="350280"/>
                </a:lnTo>
                <a:cubicBezTo>
                  <a:pt x="164265" y="379650"/>
                  <a:pt x="169286" y="402572"/>
                  <a:pt x="178611" y="419047"/>
                </a:cubicBezTo>
                <a:cubicBezTo>
                  <a:pt x="196544" y="450565"/>
                  <a:pt x="229541" y="467757"/>
                  <a:pt x="279035" y="471338"/>
                </a:cubicBezTo>
                <a:lnTo>
                  <a:pt x="279035" y="520048"/>
                </a:lnTo>
                <a:lnTo>
                  <a:pt x="302707" y="520048"/>
                </a:lnTo>
                <a:lnTo>
                  <a:pt x="302707" y="471338"/>
                </a:lnTo>
                <a:cubicBezTo>
                  <a:pt x="332834" y="467757"/>
                  <a:pt x="356505" y="461310"/>
                  <a:pt x="373004" y="450565"/>
                </a:cubicBezTo>
                <a:cubicBezTo>
                  <a:pt x="401696" y="431941"/>
                  <a:pt x="416043" y="399707"/>
                  <a:pt x="416760" y="355295"/>
                </a:cubicBezTo>
                <a:cubicBezTo>
                  <a:pt x="416760" y="324493"/>
                  <a:pt x="405283" y="300854"/>
                  <a:pt x="382329" y="285095"/>
                </a:cubicBezTo>
                <a:cubicBezTo>
                  <a:pt x="368700" y="275783"/>
                  <a:pt x="342159" y="265038"/>
                  <a:pt x="302707" y="254294"/>
                </a:cubicBezTo>
                <a:lnTo>
                  <a:pt x="302707" y="131803"/>
                </a:lnTo>
                <a:cubicBezTo>
                  <a:pt x="325661" y="132519"/>
                  <a:pt x="342876" y="141115"/>
                  <a:pt x="353636" y="158307"/>
                </a:cubicBezTo>
                <a:cubicBezTo>
                  <a:pt x="359375" y="167619"/>
                  <a:pt x="362961" y="178364"/>
                  <a:pt x="363679" y="191257"/>
                </a:cubicBezTo>
                <a:lnTo>
                  <a:pt x="408152" y="191257"/>
                </a:lnTo>
                <a:cubicBezTo>
                  <a:pt x="407435" y="162605"/>
                  <a:pt x="398110" y="139682"/>
                  <a:pt x="380177" y="122491"/>
                </a:cubicBezTo>
                <a:cubicBezTo>
                  <a:pt x="362244" y="105299"/>
                  <a:pt x="336421" y="95271"/>
                  <a:pt x="302707" y="93122"/>
                </a:cubicBezTo>
                <a:lnTo>
                  <a:pt x="302707" y="60171"/>
                </a:lnTo>
                <a:close/>
                <a:moveTo>
                  <a:pt x="290512" y="0"/>
                </a:moveTo>
                <a:cubicBezTo>
                  <a:pt x="450474" y="0"/>
                  <a:pt x="581025" y="129654"/>
                  <a:pt x="581025" y="290110"/>
                </a:cubicBezTo>
                <a:cubicBezTo>
                  <a:pt x="581025" y="449849"/>
                  <a:pt x="450474" y="580219"/>
                  <a:pt x="290512" y="580219"/>
                </a:cubicBezTo>
                <a:cubicBezTo>
                  <a:pt x="129834" y="580219"/>
                  <a:pt x="0" y="449849"/>
                  <a:pt x="0" y="290110"/>
                </a:cubicBezTo>
                <a:cubicBezTo>
                  <a:pt x="0" y="129654"/>
                  <a:pt x="129834" y="0"/>
                  <a:pt x="290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976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209333" y="144378"/>
            <a:ext cx="8544142" cy="1004803"/>
            <a:chOff x="209333" y="144378"/>
            <a:chExt cx="8544142" cy="1004803"/>
          </a:xfrm>
        </p:grpSpPr>
        <p:grpSp>
          <p:nvGrpSpPr>
            <p:cNvPr id="3" name="组合 11">
              <a:extLst>
                <a:ext uri="{FF2B5EF4-FFF2-40B4-BE49-F238E27FC236}">
                  <a16:creationId xmlns:a16="http://schemas.microsoft.com/office/drawing/2014/main" id="{BC53E71A-920B-4EBB-B7E6-61BD10E0981F}"/>
                </a:ext>
              </a:extLst>
            </p:cNvPr>
            <p:cNvGrpSpPr/>
            <p:nvPr/>
          </p:nvGrpSpPr>
          <p:grpSpPr>
            <a:xfrm>
              <a:off x="209333" y="144378"/>
              <a:ext cx="1036293" cy="1004803"/>
              <a:chOff x="6783613" y="1466873"/>
              <a:chExt cx="4479474" cy="4343354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90DA0706-6B29-4993-A34C-5691C2D047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83613" y="1466873"/>
                <a:ext cx="4479474" cy="4343354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423836CD-8A87-4CF3-BA37-359263FD0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75693" y="1738432"/>
                <a:ext cx="3919334" cy="3800236"/>
              </a:xfrm>
              <a:prstGeom prst="rect">
                <a:avLst/>
              </a:prstGeom>
            </p:spPr>
          </p:pic>
        </p:grpSp>
        <p:grpSp>
          <p:nvGrpSpPr>
            <p:cNvPr id="4" name="组 3"/>
            <p:cNvGrpSpPr/>
            <p:nvPr/>
          </p:nvGrpSpPr>
          <p:grpSpPr>
            <a:xfrm>
              <a:off x="1336331" y="207201"/>
              <a:ext cx="7417144" cy="741056"/>
              <a:chOff x="5635439" y="1760399"/>
              <a:chExt cx="7417144" cy="741056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5635439" y="1760399"/>
                <a:ext cx="7417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YaHei" charset="-122"/>
                    <a:ea typeface="Microsoft YaHei" charset="-122"/>
                    <a:cs typeface="Microsoft YaHei" charset="-122"/>
                    <a:sym typeface="+mn-lt"/>
                  </a:rPr>
                  <a:t>Analysis deficiencies and improvements</a:t>
                </a: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5635439" y="2193678"/>
                <a:ext cx="26808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/>
                <a:r>
                  <a:rPr lang="en-US" altLang="zh-CN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华文细黑" panose="02010600040101010101" charset="-122"/>
                    <a:sym typeface="+mn-ea"/>
                  </a:rPr>
                  <a:t>Please click here to modify the</a:t>
                </a:r>
              </a:p>
            </p:txBody>
          </p:sp>
        </p:grpSp>
      </p:grpSp>
      <p:sp>
        <p:nvSpPr>
          <p:cNvPr id="9" name="îŝḻíde"/>
          <p:cNvSpPr/>
          <p:nvPr/>
        </p:nvSpPr>
        <p:spPr>
          <a:xfrm>
            <a:off x="0" y="1519637"/>
            <a:ext cx="12192000" cy="2509229"/>
          </a:xfrm>
          <a:prstGeom prst="rect">
            <a:avLst/>
          </a:prstGeom>
          <a:solidFill>
            <a:srgbClr val="402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矩形 9"/>
          <p:cNvSpPr/>
          <p:nvPr/>
        </p:nvSpPr>
        <p:spPr>
          <a:xfrm>
            <a:off x="2005439" y="5255195"/>
            <a:ext cx="8224113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>
                <a:rot lat="0" lon="0" rev="0"/>
              </a:lightRig>
            </a:scene3d>
            <a:sp3d contourW="12700"/>
          </a:bodyPr>
          <a:lstStyle/>
          <a:p>
            <a:pPr algn="ctr"/>
            <a:r>
              <a:rPr lang="en-US" altLang="zh-CN" sz="2800" b="1" dirty="0">
                <a:solidFill>
                  <a:srgbClr val="4029B4"/>
                </a:solidFill>
                <a:latin typeface="Century Gothic" panose="020B0502020202020204" pitchFamily="34" charset="0"/>
                <a:ea typeface="微软雅黑" panose="020B0503020204020204" pitchFamily="34" charset="-122"/>
              </a:rPr>
              <a:t>BUSINESS</a:t>
            </a:r>
            <a:r>
              <a:rPr lang="en-US" altLang="zh-CN" sz="2800" dirty="0">
                <a:solidFill>
                  <a:srgbClr val="4029B4"/>
                </a:solidFill>
                <a:latin typeface="Century Gothic" panose="020B0502020202020204" pitchFamily="34" charset="0"/>
                <a:ea typeface="微软雅黑" panose="020B0503020204020204" pitchFamily="34" charset="-122"/>
              </a:rPr>
              <a:t>"$</a:t>
            </a:r>
          </a:p>
        </p:txBody>
      </p:sp>
      <p:sp>
        <p:nvSpPr>
          <p:cNvPr id="11" name="矩形 10"/>
          <p:cNvSpPr/>
          <p:nvPr/>
        </p:nvSpPr>
        <p:spPr>
          <a:xfrm>
            <a:off x="2160807" y="5778540"/>
            <a:ext cx="7912108" cy="55399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>
                <a:rot lat="0" lon="0" rev="0"/>
              </a:lightRig>
            </a:scene3d>
            <a:sp3d contourW="12700"/>
          </a:bodyPr>
          <a:lstStyle/>
          <a:p>
            <a:pPr algn="ctr">
              <a:lnSpc>
                <a:spcPct val="125000"/>
              </a:lnSpc>
            </a:pPr>
            <a:r>
              <a:rPr lang="zh-CN" altLang="en-US" sz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16200000" scaled="1"/>
                  <a:tileRect/>
                </a:gradFill>
                <a:latin typeface="Century Gothic" panose="020B0502020202020204" pitchFamily="34" charset="0"/>
                <a:ea typeface="微软雅黑" panose="020B0503020204020204" pitchFamily="34" charset="-122"/>
              </a:rPr>
              <a:t>Users can present on a projector or computer, or they can print out a presentation and make it into film for use in a wider field. Slide shows not only create presentations, but also hold face-to-face meetings on the Internet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14719" y="2014472"/>
            <a:ext cx="2840523" cy="29972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19822" y="2014472"/>
            <a:ext cx="2828290" cy="29972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85250" y="2014472"/>
            <a:ext cx="2885908" cy="29972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7660" y="2014472"/>
            <a:ext cx="2708910" cy="301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09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209333" y="144378"/>
            <a:ext cx="9206383" cy="1004803"/>
            <a:chOff x="209333" y="144378"/>
            <a:chExt cx="9206383" cy="1004803"/>
          </a:xfrm>
        </p:grpSpPr>
        <p:grpSp>
          <p:nvGrpSpPr>
            <p:cNvPr id="3" name="组合 11">
              <a:extLst>
                <a:ext uri="{FF2B5EF4-FFF2-40B4-BE49-F238E27FC236}">
                  <a16:creationId xmlns:a16="http://schemas.microsoft.com/office/drawing/2014/main" id="{BC53E71A-920B-4EBB-B7E6-61BD10E0981F}"/>
                </a:ext>
              </a:extLst>
            </p:cNvPr>
            <p:cNvGrpSpPr/>
            <p:nvPr/>
          </p:nvGrpSpPr>
          <p:grpSpPr>
            <a:xfrm>
              <a:off x="209333" y="144378"/>
              <a:ext cx="1036293" cy="1004803"/>
              <a:chOff x="6783613" y="1466873"/>
              <a:chExt cx="4479474" cy="4343354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90DA0706-6B29-4993-A34C-5691C2D047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83613" y="1466873"/>
                <a:ext cx="4479474" cy="4343354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423836CD-8A87-4CF3-BA37-359263FD0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75693" y="1738432"/>
                <a:ext cx="3919334" cy="3800236"/>
              </a:xfrm>
              <a:prstGeom prst="rect">
                <a:avLst/>
              </a:prstGeom>
            </p:spPr>
          </p:pic>
        </p:grpSp>
        <p:grpSp>
          <p:nvGrpSpPr>
            <p:cNvPr id="4" name="组 3"/>
            <p:cNvGrpSpPr/>
            <p:nvPr/>
          </p:nvGrpSpPr>
          <p:grpSpPr>
            <a:xfrm>
              <a:off x="1336331" y="207201"/>
              <a:ext cx="8079385" cy="741056"/>
              <a:chOff x="5635439" y="1760399"/>
              <a:chExt cx="8079385" cy="741056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5635439" y="1760399"/>
                <a:ext cx="80793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YaHei" charset="-122"/>
                    <a:ea typeface="Microsoft YaHei" charset="-122"/>
                    <a:cs typeface="Microsoft YaHei" charset="-122"/>
                    <a:sym typeface="+mn-lt"/>
                  </a:rPr>
                  <a:t>Analysis deficiencies and improvements</a:t>
                </a: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5635439" y="2193678"/>
                <a:ext cx="26808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/>
                <a:r>
                  <a:rPr lang="en-US" altLang="zh-CN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华文细黑" panose="02010600040101010101" charset="-122"/>
                    <a:sym typeface="+mn-ea"/>
                  </a:rPr>
                  <a:t>Please click here to modify the</a:t>
                </a:r>
              </a:p>
            </p:txBody>
          </p:sp>
        </p:grpSp>
      </p:grpSp>
      <p:sp>
        <p:nvSpPr>
          <p:cNvPr id="9" name="îşlîḓe">
            <a:extLst>
              <a:ext uri="{FF2B5EF4-FFF2-40B4-BE49-F238E27FC236}">
                <a16:creationId xmlns:a16="http://schemas.microsoft.com/office/drawing/2014/main" id="{28E89F21-16D8-42D6-A686-926F935165A7}"/>
              </a:ext>
            </a:extLst>
          </p:cNvPr>
          <p:cNvSpPr/>
          <p:nvPr/>
        </p:nvSpPr>
        <p:spPr>
          <a:xfrm>
            <a:off x="1800226" y="3429000"/>
            <a:ext cx="6339840" cy="1204734"/>
          </a:xfrm>
          <a:custGeom>
            <a:avLst/>
            <a:gdLst>
              <a:gd name="connsiteX0" fmla="*/ 0 w 6339840"/>
              <a:gd name="connsiteY0" fmla="*/ 1173480 h 1204734"/>
              <a:gd name="connsiteX1" fmla="*/ 2011680 w 6339840"/>
              <a:gd name="connsiteY1" fmla="*/ 198120 h 1204734"/>
              <a:gd name="connsiteX2" fmla="*/ 4526280 w 6339840"/>
              <a:gd name="connsiteY2" fmla="*/ 1203960 h 1204734"/>
              <a:gd name="connsiteX3" fmla="*/ 6339840 w 6339840"/>
              <a:gd name="connsiteY3" fmla="*/ 0 h 1204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39840" h="1204734">
                <a:moveTo>
                  <a:pt x="0" y="1173480"/>
                </a:moveTo>
                <a:cubicBezTo>
                  <a:pt x="628650" y="683260"/>
                  <a:pt x="1257300" y="193040"/>
                  <a:pt x="2011680" y="198120"/>
                </a:cubicBezTo>
                <a:cubicBezTo>
                  <a:pt x="2766060" y="203200"/>
                  <a:pt x="3804920" y="1236980"/>
                  <a:pt x="4526280" y="1203960"/>
                </a:cubicBezTo>
                <a:cubicBezTo>
                  <a:pt x="5247640" y="1170940"/>
                  <a:pt x="5793740" y="585470"/>
                  <a:pt x="6339840" y="0"/>
                </a:cubicBezTo>
              </a:path>
            </a:pathLst>
          </a:custGeom>
          <a:noFill/>
          <a:ln>
            <a:solidFill>
              <a:srgbClr val="4029B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rgbClr val="404040"/>
              </a:solidFill>
            </a:endParaRPr>
          </a:p>
        </p:txBody>
      </p:sp>
      <p:grpSp>
        <p:nvGrpSpPr>
          <p:cNvPr id="10" name="组合 5">
            <a:extLst>
              <a:ext uri="{FF2B5EF4-FFF2-40B4-BE49-F238E27FC236}">
                <a16:creationId xmlns:a16="http://schemas.microsoft.com/office/drawing/2014/main" id="{1BBC16EF-A649-4E23-B96A-7AD4B516E54B}"/>
              </a:ext>
            </a:extLst>
          </p:cNvPr>
          <p:cNvGrpSpPr/>
          <p:nvPr/>
        </p:nvGrpSpPr>
        <p:grpSpPr>
          <a:xfrm>
            <a:off x="8140066" y="2116711"/>
            <a:ext cx="1309426" cy="1293641"/>
            <a:chOff x="8159116" y="1985145"/>
            <a:chExt cx="1309426" cy="1293641"/>
          </a:xfrm>
          <a:solidFill>
            <a:srgbClr val="4029B4"/>
          </a:solidFill>
        </p:grpSpPr>
        <p:sp>
          <p:nvSpPr>
            <p:cNvPr id="11" name="îSḻiďé">
              <a:extLst>
                <a:ext uri="{FF2B5EF4-FFF2-40B4-BE49-F238E27FC236}">
                  <a16:creationId xmlns:a16="http://schemas.microsoft.com/office/drawing/2014/main" id="{6F46A57D-633E-417E-9FCB-B5EDAE276529}"/>
                </a:ext>
              </a:extLst>
            </p:cNvPr>
            <p:cNvSpPr/>
            <p:nvPr/>
          </p:nvSpPr>
          <p:spPr>
            <a:xfrm>
              <a:off x="8159116" y="2032231"/>
              <a:ext cx="1275650" cy="1246555"/>
            </a:xfrm>
            <a:custGeom>
              <a:avLst/>
              <a:gdLst>
                <a:gd name="connsiteX0" fmla="*/ 443222 w 579747"/>
                <a:gd name="connsiteY0" fmla="*/ 0 h 577563"/>
                <a:gd name="connsiteX1" fmla="*/ 579747 w 579747"/>
                <a:gd name="connsiteY1" fmla="*/ 127000 h 577563"/>
                <a:gd name="connsiteX2" fmla="*/ 357497 w 579747"/>
                <a:gd name="connsiteY2" fmla="*/ 434975 h 577563"/>
                <a:gd name="connsiteX3" fmla="*/ 50316 w 579747"/>
                <a:gd name="connsiteY3" fmla="*/ 557212 h 577563"/>
                <a:gd name="connsiteX4" fmla="*/ 35235 w 579747"/>
                <a:gd name="connsiteY4" fmla="*/ 546894 h 577563"/>
                <a:gd name="connsiteX5" fmla="*/ 301263 w 579747"/>
                <a:gd name="connsiteY5" fmla="*/ 286375 h 577563"/>
                <a:gd name="connsiteX6" fmla="*/ 322735 w 579747"/>
                <a:gd name="connsiteY6" fmla="*/ 295269 h 577563"/>
                <a:gd name="connsiteX7" fmla="*/ 367299 w 579747"/>
                <a:gd name="connsiteY7" fmla="*/ 250705 h 577563"/>
                <a:gd name="connsiteX8" fmla="*/ 322735 w 579747"/>
                <a:gd name="connsiteY8" fmla="*/ 206141 h 577563"/>
                <a:gd name="connsiteX9" fmla="*/ 278171 w 579747"/>
                <a:gd name="connsiteY9" fmla="*/ 250705 h 577563"/>
                <a:gd name="connsiteX10" fmla="*/ 287719 w 579747"/>
                <a:gd name="connsiteY10" fmla="*/ 273755 h 577563"/>
                <a:gd name="connsiteX11" fmla="*/ 19361 w 579747"/>
                <a:gd name="connsiteY11" fmla="*/ 540544 h 577563"/>
                <a:gd name="connsiteX12" fmla="*/ 16978 w 579747"/>
                <a:gd name="connsiteY12" fmla="*/ 534195 h 577563"/>
                <a:gd name="connsiteX13" fmla="*/ 146360 w 579747"/>
                <a:gd name="connsiteY13" fmla="*/ 206375 h 577563"/>
                <a:gd name="connsiteX14" fmla="*/ 443222 w 579747"/>
                <a:gd name="connsiteY14" fmla="*/ 0 h 577563"/>
                <a:gd name="connsiteX0" fmla="*/ 442237 w 578762"/>
                <a:gd name="connsiteY0" fmla="*/ 0 h 577563"/>
                <a:gd name="connsiteX1" fmla="*/ 578762 w 578762"/>
                <a:gd name="connsiteY1" fmla="*/ 127000 h 577563"/>
                <a:gd name="connsiteX2" fmla="*/ 356512 w 578762"/>
                <a:gd name="connsiteY2" fmla="*/ 434975 h 577563"/>
                <a:gd name="connsiteX3" fmla="*/ 49331 w 578762"/>
                <a:gd name="connsiteY3" fmla="*/ 557212 h 577563"/>
                <a:gd name="connsiteX4" fmla="*/ 34250 w 578762"/>
                <a:gd name="connsiteY4" fmla="*/ 546894 h 577563"/>
                <a:gd name="connsiteX5" fmla="*/ 300278 w 578762"/>
                <a:gd name="connsiteY5" fmla="*/ 286375 h 577563"/>
                <a:gd name="connsiteX6" fmla="*/ 321750 w 578762"/>
                <a:gd name="connsiteY6" fmla="*/ 295269 h 577563"/>
                <a:gd name="connsiteX7" fmla="*/ 366314 w 578762"/>
                <a:gd name="connsiteY7" fmla="*/ 250705 h 577563"/>
                <a:gd name="connsiteX8" fmla="*/ 321750 w 578762"/>
                <a:gd name="connsiteY8" fmla="*/ 206141 h 577563"/>
                <a:gd name="connsiteX9" fmla="*/ 277186 w 578762"/>
                <a:gd name="connsiteY9" fmla="*/ 250705 h 577563"/>
                <a:gd name="connsiteX10" fmla="*/ 286734 w 578762"/>
                <a:gd name="connsiteY10" fmla="*/ 273755 h 577563"/>
                <a:gd name="connsiteX11" fmla="*/ 18376 w 578762"/>
                <a:gd name="connsiteY11" fmla="*/ 540544 h 577563"/>
                <a:gd name="connsiteX12" fmla="*/ 15993 w 578762"/>
                <a:gd name="connsiteY12" fmla="*/ 534195 h 577563"/>
                <a:gd name="connsiteX13" fmla="*/ 145375 w 578762"/>
                <a:gd name="connsiteY13" fmla="*/ 206375 h 577563"/>
                <a:gd name="connsiteX14" fmla="*/ 442237 w 578762"/>
                <a:gd name="connsiteY14" fmla="*/ 0 h 577563"/>
                <a:gd name="connsiteX0" fmla="*/ 442237 w 578762"/>
                <a:gd name="connsiteY0" fmla="*/ 0 h 572583"/>
                <a:gd name="connsiteX1" fmla="*/ 578762 w 578762"/>
                <a:gd name="connsiteY1" fmla="*/ 127000 h 572583"/>
                <a:gd name="connsiteX2" fmla="*/ 356512 w 578762"/>
                <a:gd name="connsiteY2" fmla="*/ 434975 h 572583"/>
                <a:gd name="connsiteX3" fmla="*/ 39806 w 578762"/>
                <a:gd name="connsiteY3" fmla="*/ 547687 h 572583"/>
                <a:gd name="connsiteX4" fmla="*/ 34250 w 578762"/>
                <a:gd name="connsiteY4" fmla="*/ 546894 h 572583"/>
                <a:gd name="connsiteX5" fmla="*/ 300278 w 578762"/>
                <a:gd name="connsiteY5" fmla="*/ 286375 h 572583"/>
                <a:gd name="connsiteX6" fmla="*/ 321750 w 578762"/>
                <a:gd name="connsiteY6" fmla="*/ 295269 h 572583"/>
                <a:gd name="connsiteX7" fmla="*/ 366314 w 578762"/>
                <a:gd name="connsiteY7" fmla="*/ 250705 h 572583"/>
                <a:gd name="connsiteX8" fmla="*/ 321750 w 578762"/>
                <a:gd name="connsiteY8" fmla="*/ 206141 h 572583"/>
                <a:gd name="connsiteX9" fmla="*/ 277186 w 578762"/>
                <a:gd name="connsiteY9" fmla="*/ 250705 h 572583"/>
                <a:gd name="connsiteX10" fmla="*/ 286734 w 578762"/>
                <a:gd name="connsiteY10" fmla="*/ 273755 h 572583"/>
                <a:gd name="connsiteX11" fmla="*/ 18376 w 578762"/>
                <a:gd name="connsiteY11" fmla="*/ 540544 h 572583"/>
                <a:gd name="connsiteX12" fmla="*/ 15993 w 578762"/>
                <a:gd name="connsiteY12" fmla="*/ 534195 h 572583"/>
                <a:gd name="connsiteX13" fmla="*/ 145375 w 578762"/>
                <a:gd name="connsiteY13" fmla="*/ 206375 h 572583"/>
                <a:gd name="connsiteX14" fmla="*/ 442237 w 578762"/>
                <a:gd name="connsiteY14" fmla="*/ 0 h 572583"/>
                <a:gd name="connsiteX0" fmla="*/ 442237 w 578762"/>
                <a:gd name="connsiteY0" fmla="*/ 0 h 577056"/>
                <a:gd name="connsiteX1" fmla="*/ 578762 w 578762"/>
                <a:gd name="connsiteY1" fmla="*/ 127000 h 577056"/>
                <a:gd name="connsiteX2" fmla="*/ 356512 w 578762"/>
                <a:gd name="connsiteY2" fmla="*/ 434975 h 577056"/>
                <a:gd name="connsiteX3" fmla="*/ 39806 w 578762"/>
                <a:gd name="connsiteY3" fmla="*/ 547687 h 577056"/>
                <a:gd name="connsiteX4" fmla="*/ 34250 w 578762"/>
                <a:gd name="connsiteY4" fmla="*/ 546894 h 577056"/>
                <a:gd name="connsiteX5" fmla="*/ 300278 w 578762"/>
                <a:gd name="connsiteY5" fmla="*/ 286375 h 577056"/>
                <a:gd name="connsiteX6" fmla="*/ 321750 w 578762"/>
                <a:gd name="connsiteY6" fmla="*/ 295269 h 577056"/>
                <a:gd name="connsiteX7" fmla="*/ 366314 w 578762"/>
                <a:gd name="connsiteY7" fmla="*/ 250705 h 577056"/>
                <a:gd name="connsiteX8" fmla="*/ 321750 w 578762"/>
                <a:gd name="connsiteY8" fmla="*/ 206141 h 577056"/>
                <a:gd name="connsiteX9" fmla="*/ 277186 w 578762"/>
                <a:gd name="connsiteY9" fmla="*/ 250705 h 577056"/>
                <a:gd name="connsiteX10" fmla="*/ 286734 w 578762"/>
                <a:gd name="connsiteY10" fmla="*/ 273755 h 577056"/>
                <a:gd name="connsiteX11" fmla="*/ 18376 w 578762"/>
                <a:gd name="connsiteY11" fmla="*/ 540544 h 577056"/>
                <a:gd name="connsiteX12" fmla="*/ 15993 w 578762"/>
                <a:gd name="connsiteY12" fmla="*/ 534195 h 577056"/>
                <a:gd name="connsiteX13" fmla="*/ 145375 w 578762"/>
                <a:gd name="connsiteY13" fmla="*/ 206375 h 577056"/>
                <a:gd name="connsiteX14" fmla="*/ 442237 w 578762"/>
                <a:gd name="connsiteY14" fmla="*/ 0 h 577056"/>
                <a:gd name="connsiteX0" fmla="*/ 442237 w 578762"/>
                <a:gd name="connsiteY0" fmla="*/ 0 h 573447"/>
                <a:gd name="connsiteX1" fmla="*/ 578762 w 578762"/>
                <a:gd name="connsiteY1" fmla="*/ 127000 h 573447"/>
                <a:gd name="connsiteX2" fmla="*/ 356512 w 578762"/>
                <a:gd name="connsiteY2" fmla="*/ 434975 h 573447"/>
                <a:gd name="connsiteX3" fmla="*/ 39806 w 578762"/>
                <a:gd name="connsiteY3" fmla="*/ 547687 h 573447"/>
                <a:gd name="connsiteX4" fmla="*/ 34250 w 578762"/>
                <a:gd name="connsiteY4" fmla="*/ 546894 h 573447"/>
                <a:gd name="connsiteX5" fmla="*/ 300278 w 578762"/>
                <a:gd name="connsiteY5" fmla="*/ 286375 h 573447"/>
                <a:gd name="connsiteX6" fmla="*/ 321750 w 578762"/>
                <a:gd name="connsiteY6" fmla="*/ 295269 h 573447"/>
                <a:gd name="connsiteX7" fmla="*/ 366314 w 578762"/>
                <a:gd name="connsiteY7" fmla="*/ 250705 h 573447"/>
                <a:gd name="connsiteX8" fmla="*/ 321750 w 578762"/>
                <a:gd name="connsiteY8" fmla="*/ 206141 h 573447"/>
                <a:gd name="connsiteX9" fmla="*/ 277186 w 578762"/>
                <a:gd name="connsiteY9" fmla="*/ 250705 h 573447"/>
                <a:gd name="connsiteX10" fmla="*/ 286734 w 578762"/>
                <a:gd name="connsiteY10" fmla="*/ 273755 h 573447"/>
                <a:gd name="connsiteX11" fmla="*/ 18376 w 578762"/>
                <a:gd name="connsiteY11" fmla="*/ 540544 h 573447"/>
                <a:gd name="connsiteX12" fmla="*/ 15993 w 578762"/>
                <a:gd name="connsiteY12" fmla="*/ 534195 h 573447"/>
                <a:gd name="connsiteX13" fmla="*/ 145375 w 578762"/>
                <a:gd name="connsiteY13" fmla="*/ 206375 h 573447"/>
                <a:gd name="connsiteX14" fmla="*/ 442237 w 578762"/>
                <a:gd name="connsiteY14" fmla="*/ 0 h 573447"/>
                <a:gd name="connsiteX0" fmla="*/ 442237 w 578762"/>
                <a:gd name="connsiteY0" fmla="*/ 0 h 571736"/>
                <a:gd name="connsiteX1" fmla="*/ 578762 w 578762"/>
                <a:gd name="connsiteY1" fmla="*/ 127000 h 571736"/>
                <a:gd name="connsiteX2" fmla="*/ 356512 w 578762"/>
                <a:gd name="connsiteY2" fmla="*/ 434975 h 571736"/>
                <a:gd name="connsiteX3" fmla="*/ 39806 w 578762"/>
                <a:gd name="connsiteY3" fmla="*/ 547687 h 571736"/>
                <a:gd name="connsiteX4" fmla="*/ 34250 w 578762"/>
                <a:gd name="connsiteY4" fmla="*/ 546894 h 571736"/>
                <a:gd name="connsiteX5" fmla="*/ 300278 w 578762"/>
                <a:gd name="connsiteY5" fmla="*/ 286375 h 571736"/>
                <a:gd name="connsiteX6" fmla="*/ 321750 w 578762"/>
                <a:gd name="connsiteY6" fmla="*/ 295269 h 571736"/>
                <a:gd name="connsiteX7" fmla="*/ 366314 w 578762"/>
                <a:gd name="connsiteY7" fmla="*/ 250705 h 571736"/>
                <a:gd name="connsiteX8" fmla="*/ 321750 w 578762"/>
                <a:gd name="connsiteY8" fmla="*/ 206141 h 571736"/>
                <a:gd name="connsiteX9" fmla="*/ 277186 w 578762"/>
                <a:gd name="connsiteY9" fmla="*/ 250705 h 571736"/>
                <a:gd name="connsiteX10" fmla="*/ 286734 w 578762"/>
                <a:gd name="connsiteY10" fmla="*/ 273755 h 571736"/>
                <a:gd name="connsiteX11" fmla="*/ 18376 w 578762"/>
                <a:gd name="connsiteY11" fmla="*/ 540544 h 571736"/>
                <a:gd name="connsiteX12" fmla="*/ 15993 w 578762"/>
                <a:gd name="connsiteY12" fmla="*/ 534195 h 571736"/>
                <a:gd name="connsiteX13" fmla="*/ 145375 w 578762"/>
                <a:gd name="connsiteY13" fmla="*/ 206375 h 571736"/>
                <a:gd name="connsiteX14" fmla="*/ 442237 w 578762"/>
                <a:gd name="connsiteY14" fmla="*/ 0 h 571736"/>
                <a:gd name="connsiteX0" fmla="*/ 444217 w 580742"/>
                <a:gd name="connsiteY0" fmla="*/ 0 h 571736"/>
                <a:gd name="connsiteX1" fmla="*/ 580742 w 580742"/>
                <a:gd name="connsiteY1" fmla="*/ 127000 h 571736"/>
                <a:gd name="connsiteX2" fmla="*/ 358492 w 580742"/>
                <a:gd name="connsiteY2" fmla="*/ 434975 h 571736"/>
                <a:gd name="connsiteX3" fmla="*/ 41786 w 580742"/>
                <a:gd name="connsiteY3" fmla="*/ 547687 h 571736"/>
                <a:gd name="connsiteX4" fmla="*/ 36230 w 580742"/>
                <a:gd name="connsiteY4" fmla="*/ 546894 h 571736"/>
                <a:gd name="connsiteX5" fmla="*/ 302258 w 580742"/>
                <a:gd name="connsiteY5" fmla="*/ 286375 h 571736"/>
                <a:gd name="connsiteX6" fmla="*/ 323730 w 580742"/>
                <a:gd name="connsiteY6" fmla="*/ 295269 h 571736"/>
                <a:gd name="connsiteX7" fmla="*/ 368294 w 580742"/>
                <a:gd name="connsiteY7" fmla="*/ 250705 h 571736"/>
                <a:gd name="connsiteX8" fmla="*/ 323730 w 580742"/>
                <a:gd name="connsiteY8" fmla="*/ 206141 h 571736"/>
                <a:gd name="connsiteX9" fmla="*/ 279166 w 580742"/>
                <a:gd name="connsiteY9" fmla="*/ 250705 h 571736"/>
                <a:gd name="connsiteX10" fmla="*/ 288714 w 580742"/>
                <a:gd name="connsiteY10" fmla="*/ 273755 h 571736"/>
                <a:gd name="connsiteX11" fmla="*/ 20356 w 580742"/>
                <a:gd name="connsiteY11" fmla="*/ 540544 h 571736"/>
                <a:gd name="connsiteX12" fmla="*/ 17973 w 580742"/>
                <a:gd name="connsiteY12" fmla="*/ 534195 h 571736"/>
                <a:gd name="connsiteX13" fmla="*/ 147355 w 580742"/>
                <a:gd name="connsiteY13" fmla="*/ 206375 h 571736"/>
                <a:gd name="connsiteX14" fmla="*/ 444217 w 580742"/>
                <a:gd name="connsiteY14" fmla="*/ 0 h 571736"/>
                <a:gd name="connsiteX0" fmla="*/ 444217 w 580742"/>
                <a:gd name="connsiteY0" fmla="*/ 0 h 572621"/>
                <a:gd name="connsiteX1" fmla="*/ 580742 w 580742"/>
                <a:gd name="connsiteY1" fmla="*/ 127000 h 572621"/>
                <a:gd name="connsiteX2" fmla="*/ 358492 w 580742"/>
                <a:gd name="connsiteY2" fmla="*/ 434975 h 572621"/>
                <a:gd name="connsiteX3" fmla="*/ 41786 w 580742"/>
                <a:gd name="connsiteY3" fmla="*/ 549585 h 572621"/>
                <a:gd name="connsiteX4" fmla="*/ 36230 w 580742"/>
                <a:gd name="connsiteY4" fmla="*/ 546894 h 572621"/>
                <a:gd name="connsiteX5" fmla="*/ 302258 w 580742"/>
                <a:gd name="connsiteY5" fmla="*/ 286375 h 572621"/>
                <a:gd name="connsiteX6" fmla="*/ 323730 w 580742"/>
                <a:gd name="connsiteY6" fmla="*/ 295269 h 572621"/>
                <a:gd name="connsiteX7" fmla="*/ 368294 w 580742"/>
                <a:gd name="connsiteY7" fmla="*/ 250705 h 572621"/>
                <a:gd name="connsiteX8" fmla="*/ 323730 w 580742"/>
                <a:gd name="connsiteY8" fmla="*/ 206141 h 572621"/>
                <a:gd name="connsiteX9" fmla="*/ 279166 w 580742"/>
                <a:gd name="connsiteY9" fmla="*/ 250705 h 572621"/>
                <a:gd name="connsiteX10" fmla="*/ 288714 w 580742"/>
                <a:gd name="connsiteY10" fmla="*/ 273755 h 572621"/>
                <a:gd name="connsiteX11" fmla="*/ 20356 w 580742"/>
                <a:gd name="connsiteY11" fmla="*/ 540544 h 572621"/>
                <a:gd name="connsiteX12" fmla="*/ 17973 w 580742"/>
                <a:gd name="connsiteY12" fmla="*/ 534195 h 572621"/>
                <a:gd name="connsiteX13" fmla="*/ 147355 w 580742"/>
                <a:gd name="connsiteY13" fmla="*/ 206375 h 572621"/>
                <a:gd name="connsiteX14" fmla="*/ 444217 w 580742"/>
                <a:gd name="connsiteY14" fmla="*/ 0 h 572621"/>
                <a:gd name="connsiteX0" fmla="*/ 444217 w 580742"/>
                <a:gd name="connsiteY0" fmla="*/ 0 h 570718"/>
                <a:gd name="connsiteX1" fmla="*/ 580742 w 580742"/>
                <a:gd name="connsiteY1" fmla="*/ 127000 h 570718"/>
                <a:gd name="connsiteX2" fmla="*/ 358492 w 580742"/>
                <a:gd name="connsiteY2" fmla="*/ 434975 h 570718"/>
                <a:gd name="connsiteX3" fmla="*/ 41786 w 580742"/>
                <a:gd name="connsiteY3" fmla="*/ 549585 h 570718"/>
                <a:gd name="connsiteX4" fmla="*/ 30535 w 580742"/>
                <a:gd name="connsiteY4" fmla="*/ 543097 h 570718"/>
                <a:gd name="connsiteX5" fmla="*/ 302258 w 580742"/>
                <a:gd name="connsiteY5" fmla="*/ 286375 h 570718"/>
                <a:gd name="connsiteX6" fmla="*/ 323730 w 580742"/>
                <a:gd name="connsiteY6" fmla="*/ 295269 h 570718"/>
                <a:gd name="connsiteX7" fmla="*/ 368294 w 580742"/>
                <a:gd name="connsiteY7" fmla="*/ 250705 h 570718"/>
                <a:gd name="connsiteX8" fmla="*/ 323730 w 580742"/>
                <a:gd name="connsiteY8" fmla="*/ 206141 h 570718"/>
                <a:gd name="connsiteX9" fmla="*/ 279166 w 580742"/>
                <a:gd name="connsiteY9" fmla="*/ 250705 h 570718"/>
                <a:gd name="connsiteX10" fmla="*/ 288714 w 580742"/>
                <a:gd name="connsiteY10" fmla="*/ 273755 h 570718"/>
                <a:gd name="connsiteX11" fmla="*/ 20356 w 580742"/>
                <a:gd name="connsiteY11" fmla="*/ 540544 h 570718"/>
                <a:gd name="connsiteX12" fmla="*/ 17973 w 580742"/>
                <a:gd name="connsiteY12" fmla="*/ 534195 h 570718"/>
                <a:gd name="connsiteX13" fmla="*/ 147355 w 580742"/>
                <a:gd name="connsiteY13" fmla="*/ 206375 h 570718"/>
                <a:gd name="connsiteX14" fmla="*/ 444217 w 580742"/>
                <a:gd name="connsiteY14" fmla="*/ 0 h 570718"/>
                <a:gd name="connsiteX0" fmla="*/ 441976 w 578501"/>
                <a:gd name="connsiteY0" fmla="*/ 0 h 570718"/>
                <a:gd name="connsiteX1" fmla="*/ 578501 w 578501"/>
                <a:gd name="connsiteY1" fmla="*/ 127000 h 570718"/>
                <a:gd name="connsiteX2" fmla="*/ 356251 w 578501"/>
                <a:gd name="connsiteY2" fmla="*/ 434975 h 570718"/>
                <a:gd name="connsiteX3" fmla="*/ 39545 w 578501"/>
                <a:gd name="connsiteY3" fmla="*/ 549585 h 570718"/>
                <a:gd name="connsiteX4" fmla="*/ 28294 w 578501"/>
                <a:gd name="connsiteY4" fmla="*/ 543097 h 570718"/>
                <a:gd name="connsiteX5" fmla="*/ 300017 w 578501"/>
                <a:gd name="connsiteY5" fmla="*/ 286375 h 570718"/>
                <a:gd name="connsiteX6" fmla="*/ 321489 w 578501"/>
                <a:gd name="connsiteY6" fmla="*/ 295269 h 570718"/>
                <a:gd name="connsiteX7" fmla="*/ 366053 w 578501"/>
                <a:gd name="connsiteY7" fmla="*/ 250705 h 570718"/>
                <a:gd name="connsiteX8" fmla="*/ 321489 w 578501"/>
                <a:gd name="connsiteY8" fmla="*/ 206141 h 570718"/>
                <a:gd name="connsiteX9" fmla="*/ 276925 w 578501"/>
                <a:gd name="connsiteY9" fmla="*/ 250705 h 570718"/>
                <a:gd name="connsiteX10" fmla="*/ 286473 w 578501"/>
                <a:gd name="connsiteY10" fmla="*/ 273755 h 570718"/>
                <a:gd name="connsiteX11" fmla="*/ 24443 w 578501"/>
                <a:gd name="connsiteY11" fmla="*/ 540544 h 570718"/>
                <a:gd name="connsiteX12" fmla="*/ 15732 w 578501"/>
                <a:gd name="connsiteY12" fmla="*/ 534195 h 570718"/>
                <a:gd name="connsiteX13" fmla="*/ 145114 w 578501"/>
                <a:gd name="connsiteY13" fmla="*/ 206375 h 570718"/>
                <a:gd name="connsiteX14" fmla="*/ 441976 w 578501"/>
                <a:gd name="connsiteY14" fmla="*/ 0 h 570718"/>
                <a:gd name="connsiteX0" fmla="*/ 441976 w 578501"/>
                <a:gd name="connsiteY0" fmla="*/ 0 h 570068"/>
                <a:gd name="connsiteX1" fmla="*/ 578501 w 578501"/>
                <a:gd name="connsiteY1" fmla="*/ 127000 h 570068"/>
                <a:gd name="connsiteX2" fmla="*/ 356251 w 578501"/>
                <a:gd name="connsiteY2" fmla="*/ 434975 h 570068"/>
                <a:gd name="connsiteX3" fmla="*/ 33850 w 578501"/>
                <a:gd name="connsiteY3" fmla="*/ 548319 h 570068"/>
                <a:gd name="connsiteX4" fmla="*/ 28294 w 578501"/>
                <a:gd name="connsiteY4" fmla="*/ 543097 h 570068"/>
                <a:gd name="connsiteX5" fmla="*/ 300017 w 578501"/>
                <a:gd name="connsiteY5" fmla="*/ 286375 h 570068"/>
                <a:gd name="connsiteX6" fmla="*/ 321489 w 578501"/>
                <a:gd name="connsiteY6" fmla="*/ 295269 h 570068"/>
                <a:gd name="connsiteX7" fmla="*/ 366053 w 578501"/>
                <a:gd name="connsiteY7" fmla="*/ 250705 h 570068"/>
                <a:gd name="connsiteX8" fmla="*/ 321489 w 578501"/>
                <a:gd name="connsiteY8" fmla="*/ 206141 h 570068"/>
                <a:gd name="connsiteX9" fmla="*/ 276925 w 578501"/>
                <a:gd name="connsiteY9" fmla="*/ 250705 h 570068"/>
                <a:gd name="connsiteX10" fmla="*/ 286473 w 578501"/>
                <a:gd name="connsiteY10" fmla="*/ 273755 h 570068"/>
                <a:gd name="connsiteX11" fmla="*/ 24443 w 578501"/>
                <a:gd name="connsiteY11" fmla="*/ 540544 h 570068"/>
                <a:gd name="connsiteX12" fmla="*/ 15732 w 578501"/>
                <a:gd name="connsiteY12" fmla="*/ 534195 h 570068"/>
                <a:gd name="connsiteX13" fmla="*/ 145114 w 578501"/>
                <a:gd name="connsiteY13" fmla="*/ 206375 h 570068"/>
                <a:gd name="connsiteX14" fmla="*/ 441976 w 578501"/>
                <a:gd name="connsiteY14" fmla="*/ 0 h 570068"/>
                <a:gd name="connsiteX0" fmla="*/ 441976 w 578501"/>
                <a:gd name="connsiteY0" fmla="*/ 0 h 568423"/>
                <a:gd name="connsiteX1" fmla="*/ 578501 w 578501"/>
                <a:gd name="connsiteY1" fmla="*/ 127000 h 568423"/>
                <a:gd name="connsiteX2" fmla="*/ 356251 w 578501"/>
                <a:gd name="connsiteY2" fmla="*/ 434975 h 568423"/>
                <a:gd name="connsiteX3" fmla="*/ 33850 w 578501"/>
                <a:gd name="connsiteY3" fmla="*/ 548319 h 568423"/>
                <a:gd name="connsiteX4" fmla="*/ 28294 w 578501"/>
                <a:gd name="connsiteY4" fmla="*/ 543097 h 568423"/>
                <a:gd name="connsiteX5" fmla="*/ 300017 w 578501"/>
                <a:gd name="connsiteY5" fmla="*/ 286375 h 568423"/>
                <a:gd name="connsiteX6" fmla="*/ 321489 w 578501"/>
                <a:gd name="connsiteY6" fmla="*/ 295269 h 568423"/>
                <a:gd name="connsiteX7" fmla="*/ 366053 w 578501"/>
                <a:gd name="connsiteY7" fmla="*/ 250705 h 568423"/>
                <a:gd name="connsiteX8" fmla="*/ 321489 w 578501"/>
                <a:gd name="connsiteY8" fmla="*/ 206141 h 568423"/>
                <a:gd name="connsiteX9" fmla="*/ 276925 w 578501"/>
                <a:gd name="connsiteY9" fmla="*/ 250705 h 568423"/>
                <a:gd name="connsiteX10" fmla="*/ 286473 w 578501"/>
                <a:gd name="connsiteY10" fmla="*/ 273755 h 568423"/>
                <a:gd name="connsiteX11" fmla="*/ 24443 w 578501"/>
                <a:gd name="connsiteY11" fmla="*/ 540544 h 568423"/>
                <a:gd name="connsiteX12" fmla="*/ 15732 w 578501"/>
                <a:gd name="connsiteY12" fmla="*/ 534195 h 568423"/>
                <a:gd name="connsiteX13" fmla="*/ 145114 w 578501"/>
                <a:gd name="connsiteY13" fmla="*/ 206375 h 568423"/>
                <a:gd name="connsiteX14" fmla="*/ 441976 w 578501"/>
                <a:gd name="connsiteY14" fmla="*/ 0 h 568423"/>
                <a:gd name="connsiteX0" fmla="*/ 441976 w 578501"/>
                <a:gd name="connsiteY0" fmla="*/ 0 h 562593"/>
                <a:gd name="connsiteX1" fmla="*/ 578501 w 578501"/>
                <a:gd name="connsiteY1" fmla="*/ 127000 h 562593"/>
                <a:gd name="connsiteX2" fmla="*/ 356251 w 578501"/>
                <a:gd name="connsiteY2" fmla="*/ 434975 h 562593"/>
                <a:gd name="connsiteX3" fmla="*/ 33850 w 578501"/>
                <a:gd name="connsiteY3" fmla="*/ 548319 h 562593"/>
                <a:gd name="connsiteX4" fmla="*/ 28294 w 578501"/>
                <a:gd name="connsiteY4" fmla="*/ 543097 h 562593"/>
                <a:gd name="connsiteX5" fmla="*/ 300017 w 578501"/>
                <a:gd name="connsiteY5" fmla="*/ 286375 h 562593"/>
                <a:gd name="connsiteX6" fmla="*/ 321489 w 578501"/>
                <a:gd name="connsiteY6" fmla="*/ 295269 h 562593"/>
                <a:gd name="connsiteX7" fmla="*/ 366053 w 578501"/>
                <a:gd name="connsiteY7" fmla="*/ 250705 h 562593"/>
                <a:gd name="connsiteX8" fmla="*/ 321489 w 578501"/>
                <a:gd name="connsiteY8" fmla="*/ 206141 h 562593"/>
                <a:gd name="connsiteX9" fmla="*/ 276925 w 578501"/>
                <a:gd name="connsiteY9" fmla="*/ 250705 h 562593"/>
                <a:gd name="connsiteX10" fmla="*/ 286473 w 578501"/>
                <a:gd name="connsiteY10" fmla="*/ 273755 h 562593"/>
                <a:gd name="connsiteX11" fmla="*/ 24443 w 578501"/>
                <a:gd name="connsiteY11" fmla="*/ 540544 h 562593"/>
                <a:gd name="connsiteX12" fmla="*/ 15732 w 578501"/>
                <a:gd name="connsiteY12" fmla="*/ 534195 h 562593"/>
                <a:gd name="connsiteX13" fmla="*/ 145114 w 578501"/>
                <a:gd name="connsiteY13" fmla="*/ 206375 h 562593"/>
                <a:gd name="connsiteX14" fmla="*/ 441976 w 578501"/>
                <a:gd name="connsiteY14" fmla="*/ 0 h 562593"/>
                <a:gd name="connsiteX0" fmla="*/ 440405 w 576930"/>
                <a:gd name="connsiteY0" fmla="*/ 0 h 562593"/>
                <a:gd name="connsiteX1" fmla="*/ 576930 w 576930"/>
                <a:gd name="connsiteY1" fmla="*/ 127000 h 562593"/>
                <a:gd name="connsiteX2" fmla="*/ 354680 w 576930"/>
                <a:gd name="connsiteY2" fmla="*/ 434975 h 562593"/>
                <a:gd name="connsiteX3" fmla="*/ 32279 w 576930"/>
                <a:gd name="connsiteY3" fmla="*/ 548319 h 562593"/>
                <a:gd name="connsiteX4" fmla="*/ 26723 w 576930"/>
                <a:gd name="connsiteY4" fmla="*/ 543097 h 562593"/>
                <a:gd name="connsiteX5" fmla="*/ 298446 w 576930"/>
                <a:gd name="connsiteY5" fmla="*/ 286375 h 562593"/>
                <a:gd name="connsiteX6" fmla="*/ 319918 w 576930"/>
                <a:gd name="connsiteY6" fmla="*/ 295269 h 562593"/>
                <a:gd name="connsiteX7" fmla="*/ 364482 w 576930"/>
                <a:gd name="connsiteY7" fmla="*/ 250705 h 562593"/>
                <a:gd name="connsiteX8" fmla="*/ 319918 w 576930"/>
                <a:gd name="connsiteY8" fmla="*/ 206141 h 562593"/>
                <a:gd name="connsiteX9" fmla="*/ 275354 w 576930"/>
                <a:gd name="connsiteY9" fmla="*/ 250705 h 562593"/>
                <a:gd name="connsiteX10" fmla="*/ 284902 w 576930"/>
                <a:gd name="connsiteY10" fmla="*/ 273755 h 562593"/>
                <a:gd name="connsiteX11" fmla="*/ 22872 w 576930"/>
                <a:gd name="connsiteY11" fmla="*/ 540544 h 562593"/>
                <a:gd name="connsiteX12" fmla="*/ 14161 w 576930"/>
                <a:gd name="connsiteY12" fmla="*/ 534195 h 562593"/>
                <a:gd name="connsiteX13" fmla="*/ 143543 w 576930"/>
                <a:gd name="connsiteY13" fmla="*/ 206375 h 562593"/>
                <a:gd name="connsiteX14" fmla="*/ 440405 w 576930"/>
                <a:gd name="connsiteY14" fmla="*/ 0 h 562593"/>
                <a:gd name="connsiteX0" fmla="*/ 438157 w 574682"/>
                <a:gd name="connsiteY0" fmla="*/ 0 h 562593"/>
                <a:gd name="connsiteX1" fmla="*/ 574682 w 574682"/>
                <a:gd name="connsiteY1" fmla="*/ 127000 h 562593"/>
                <a:gd name="connsiteX2" fmla="*/ 352432 w 574682"/>
                <a:gd name="connsiteY2" fmla="*/ 434975 h 562593"/>
                <a:gd name="connsiteX3" fmla="*/ 30031 w 574682"/>
                <a:gd name="connsiteY3" fmla="*/ 548319 h 562593"/>
                <a:gd name="connsiteX4" fmla="*/ 24475 w 574682"/>
                <a:gd name="connsiteY4" fmla="*/ 543097 h 562593"/>
                <a:gd name="connsiteX5" fmla="*/ 296198 w 574682"/>
                <a:gd name="connsiteY5" fmla="*/ 286375 h 562593"/>
                <a:gd name="connsiteX6" fmla="*/ 317670 w 574682"/>
                <a:gd name="connsiteY6" fmla="*/ 295269 h 562593"/>
                <a:gd name="connsiteX7" fmla="*/ 362234 w 574682"/>
                <a:gd name="connsiteY7" fmla="*/ 250705 h 562593"/>
                <a:gd name="connsiteX8" fmla="*/ 317670 w 574682"/>
                <a:gd name="connsiteY8" fmla="*/ 206141 h 562593"/>
                <a:gd name="connsiteX9" fmla="*/ 273106 w 574682"/>
                <a:gd name="connsiteY9" fmla="*/ 250705 h 562593"/>
                <a:gd name="connsiteX10" fmla="*/ 282654 w 574682"/>
                <a:gd name="connsiteY10" fmla="*/ 273755 h 562593"/>
                <a:gd name="connsiteX11" fmla="*/ 20624 w 574682"/>
                <a:gd name="connsiteY11" fmla="*/ 540544 h 562593"/>
                <a:gd name="connsiteX12" fmla="*/ 11913 w 574682"/>
                <a:gd name="connsiteY12" fmla="*/ 534195 h 562593"/>
                <a:gd name="connsiteX13" fmla="*/ 141295 w 574682"/>
                <a:gd name="connsiteY13" fmla="*/ 206375 h 562593"/>
                <a:gd name="connsiteX14" fmla="*/ 438157 w 574682"/>
                <a:gd name="connsiteY14" fmla="*/ 0 h 562593"/>
                <a:gd name="connsiteX0" fmla="*/ 438157 w 574682"/>
                <a:gd name="connsiteY0" fmla="*/ 0 h 560751"/>
                <a:gd name="connsiteX1" fmla="*/ 574682 w 574682"/>
                <a:gd name="connsiteY1" fmla="*/ 127000 h 560751"/>
                <a:gd name="connsiteX2" fmla="*/ 352432 w 574682"/>
                <a:gd name="connsiteY2" fmla="*/ 434975 h 560751"/>
                <a:gd name="connsiteX3" fmla="*/ 30031 w 574682"/>
                <a:gd name="connsiteY3" fmla="*/ 548319 h 560751"/>
                <a:gd name="connsiteX4" fmla="*/ 24475 w 574682"/>
                <a:gd name="connsiteY4" fmla="*/ 543097 h 560751"/>
                <a:gd name="connsiteX5" fmla="*/ 296198 w 574682"/>
                <a:gd name="connsiteY5" fmla="*/ 286375 h 560751"/>
                <a:gd name="connsiteX6" fmla="*/ 317670 w 574682"/>
                <a:gd name="connsiteY6" fmla="*/ 295269 h 560751"/>
                <a:gd name="connsiteX7" fmla="*/ 362234 w 574682"/>
                <a:gd name="connsiteY7" fmla="*/ 250705 h 560751"/>
                <a:gd name="connsiteX8" fmla="*/ 317670 w 574682"/>
                <a:gd name="connsiteY8" fmla="*/ 206141 h 560751"/>
                <a:gd name="connsiteX9" fmla="*/ 273106 w 574682"/>
                <a:gd name="connsiteY9" fmla="*/ 250705 h 560751"/>
                <a:gd name="connsiteX10" fmla="*/ 282654 w 574682"/>
                <a:gd name="connsiteY10" fmla="*/ 273755 h 560751"/>
                <a:gd name="connsiteX11" fmla="*/ 20624 w 574682"/>
                <a:gd name="connsiteY11" fmla="*/ 540544 h 560751"/>
                <a:gd name="connsiteX12" fmla="*/ 11913 w 574682"/>
                <a:gd name="connsiteY12" fmla="*/ 534195 h 560751"/>
                <a:gd name="connsiteX13" fmla="*/ 141295 w 574682"/>
                <a:gd name="connsiteY13" fmla="*/ 206375 h 560751"/>
                <a:gd name="connsiteX14" fmla="*/ 438157 w 574682"/>
                <a:gd name="connsiteY14" fmla="*/ 0 h 560751"/>
                <a:gd name="connsiteX0" fmla="*/ 436191 w 572716"/>
                <a:gd name="connsiteY0" fmla="*/ 0 h 560751"/>
                <a:gd name="connsiteX1" fmla="*/ 572716 w 572716"/>
                <a:gd name="connsiteY1" fmla="*/ 127000 h 560751"/>
                <a:gd name="connsiteX2" fmla="*/ 350466 w 572716"/>
                <a:gd name="connsiteY2" fmla="*/ 434975 h 560751"/>
                <a:gd name="connsiteX3" fmla="*/ 28065 w 572716"/>
                <a:gd name="connsiteY3" fmla="*/ 548319 h 560751"/>
                <a:gd name="connsiteX4" fmla="*/ 22509 w 572716"/>
                <a:gd name="connsiteY4" fmla="*/ 543097 h 560751"/>
                <a:gd name="connsiteX5" fmla="*/ 294232 w 572716"/>
                <a:gd name="connsiteY5" fmla="*/ 286375 h 560751"/>
                <a:gd name="connsiteX6" fmla="*/ 315704 w 572716"/>
                <a:gd name="connsiteY6" fmla="*/ 295269 h 560751"/>
                <a:gd name="connsiteX7" fmla="*/ 360268 w 572716"/>
                <a:gd name="connsiteY7" fmla="*/ 250705 h 560751"/>
                <a:gd name="connsiteX8" fmla="*/ 315704 w 572716"/>
                <a:gd name="connsiteY8" fmla="*/ 206141 h 560751"/>
                <a:gd name="connsiteX9" fmla="*/ 271140 w 572716"/>
                <a:gd name="connsiteY9" fmla="*/ 250705 h 560751"/>
                <a:gd name="connsiteX10" fmla="*/ 280688 w 572716"/>
                <a:gd name="connsiteY10" fmla="*/ 273755 h 560751"/>
                <a:gd name="connsiteX11" fmla="*/ 18658 w 572716"/>
                <a:gd name="connsiteY11" fmla="*/ 540544 h 560751"/>
                <a:gd name="connsiteX12" fmla="*/ 9947 w 572716"/>
                <a:gd name="connsiteY12" fmla="*/ 534195 h 560751"/>
                <a:gd name="connsiteX13" fmla="*/ 139329 w 572716"/>
                <a:gd name="connsiteY13" fmla="*/ 206375 h 560751"/>
                <a:gd name="connsiteX14" fmla="*/ 436191 w 572716"/>
                <a:gd name="connsiteY14" fmla="*/ 0 h 560751"/>
                <a:gd name="connsiteX0" fmla="*/ 436368 w 572893"/>
                <a:gd name="connsiteY0" fmla="*/ 0 h 560751"/>
                <a:gd name="connsiteX1" fmla="*/ 572893 w 572893"/>
                <a:gd name="connsiteY1" fmla="*/ 127000 h 560751"/>
                <a:gd name="connsiteX2" fmla="*/ 350643 w 572893"/>
                <a:gd name="connsiteY2" fmla="*/ 434975 h 560751"/>
                <a:gd name="connsiteX3" fmla="*/ 28242 w 572893"/>
                <a:gd name="connsiteY3" fmla="*/ 548319 h 560751"/>
                <a:gd name="connsiteX4" fmla="*/ 22686 w 572893"/>
                <a:gd name="connsiteY4" fmla="*/ 543097 h 560751"/>
                <a:gd name="connsiteX5" fmla="*/ 294409 w 572893"/>
                <a:gd name="connsiteY5" fmla="*/ 286375 h 560751"/>
                <a:gd name="connsiteX6" fmla="*/ 315881 w 572893"/>
                <a:gd name="connsiteY6" fmla="*/ 295269 h 560751"/>
                <a:gd name="connsiteX7" fmla="*/ 360445 w 572893"/>
                <a:gd name="connsiteY7" fmla="*/ 250705 h 560751"/>
                <a:gd name="connsiteX8" fmla="*/ 315881 w 572893"/>
                <a:gd name="connsiteY8" fmla="*/ 206141 h 560751"/>
                <a:gd name="connsiteX9" fmla="*/ 271317 w 572893"/>
                <a:gd name="connsiteY9" fmla="*/ 250705 h 560751"/>
                <a:gd name="connsiteX10" fmla="*/ 280865 w 572893"/>
                <a:gd name="connsiteY10" fmla="*/ 273755 h 560751"/>
                <a:gd name="connsiteX11" fmla="*/ 18202 w 572893"/>
                <a:gd name="connsiteY11" fmla="*/ 541177 h 560751"/>
                <a:gd name="connsiteX12" fmla="*/ 10124 w 572893"/>
                <a:gd name="connsiteY12" fmla="*/ 534195 h 560751"/>
                <a:gd name="connsiteX13" fmla="*/ 139506 w 572893"/>
                <a:gd name="connsiteY13" fmla="*/ 206375 h 560751"/>
                <a:gd name="connsiteX14" fmla="*/ 436368 w 572893"/>
                <a:gd name="connsiteY14" fmla="*/ 0 h 560751"/>
                <a:gd name="connsiteX0" fmla="*/ 436368 w 572893"/>
                <a:gd name="connsiteY0" fmla="*/ 0 h 560751"/>
                <a:gd name="connsiteX1" fmla="*/ 572893 w 572893"/>
                <a:gd name="connsiteY1" fmla="*/ 127000 h 560751"/>
                <a:gd name="connsiteX2" fmla="*/ 350643 w 572893"/>
                <a:gd name="connsiteY2" fmla="*/ 434975 h 560751"/>
                <a:gd name="connsiteX3" fmla="*/ 28242 w 572893"/>
                <a:gd name="connsiteY3" fmla="*/ 548319 h 560751"/>
                <a:gd name="connsiteX4" fmla="*/ 19522 w 572893"/>
                <a:gd name="connsiteY4" fmla="*/ 543097 h 560751"/>
                <a:gd name="connsiteX5" fmla="*/ 294409 w 572893"/>
                <a:gd name="connsiteY5" fmla="*/ 286375 h 560751"/>
                <a:gd name="connsiteX6" fmla="*/ 315881 w 572893"/>
                <a:gd name="connsiteY6" fmla="*/ 295269 h 560751"/>
                <a:gd name="connsiteX7" fmla="*/ 360445 w 572893"/>
                <a:gd name="connsiteY7" fmla="*/ 250705 h 560751"/>
                <a:gd name="connsiteX8" fmla="*/ 315881 w 572893"/>
                <a:gd name="connsiteY8" fmla="*/ 206141 h 560751"/>
                <a:gd name="connsiteX9" fmla="*/ 271317 w 572893"/>
                <a:gd name="connsiteY9" fmla="*/ 250705 h 560751"/>
                <a:gd name="connsiteX10" fmla="*/ 280865 w 572893"/>
                <a:gd name="connsiteY10" fmla="*/ 273755 h 560751"/>
                <a:gd name="connsiteX11" fmla="*/ 18202 w 572893"/>
                <a:gd name="connsiteY11" fmla="*/ 541177 h 560751"/>
                <a:gd name="connsiteX12" fmla="*/ 10124 w 572893"/>
                <a:gd name="connsiteY12" fmla="*/ 534195 h 560751"/>
                <a:gd name="connsiteX13" fmla="*/ 139506 w 572893"/>
                <a:gd name="connsiteY13" fmla="*/ 206375 h 560751"/>
                <a:gd name="connsiteX14" fmla="*/ 436368 w 572893"/>
                <a:gd name="connsiteY14" fmla="*/ 0 h 560751"/>
                <a:gd name="connsiteX0" fmla="*/ 436368 w 572893"/>
                <a:gd name="connsiteY0" fmla="*/ 0 h 560751"/>
                <a:gd name="connsiteX1" fmla="*/ 572893 w 572893"/>
                <a:gd name="connsiteY1" fmla="*/ 127000 h 560751"/>
                <a:gd name="connsiteX2" fmla="*/ 350643 w 572893"/>
                <a:gd name="connsiteY2" fmla="*/ 434975 h 560751"/>
                <a:gd name="connsiteX3" fmla="*/ 28242 w 572893"/>
                <a:gd name="connsiteY3" fmla="*/ 548319 h 560751"/>
                <a:gd name="connsiteX4" fmla="*/ 19522 w 572893"/>
                <a:gd name="connsiteY4" fmla="*/ 543097 h 560751"/>
                <a:gd name="connsiteX5" fmla="*/ 294409 w 572893"/>
                <a:gd name="connsiteY5" fmla="*/ 286375 h 560751"/>
                <a:gd name="connsiteX6" fmla="*/ 315881 w 572893"/>
                <a:gd name="connsiteY6" fmla="*/ 295269 h 560751"/>
                <a:gd name="connsiteX7" fmla="*/ 360445 w 572893"/>
                <a:gd name="connsiteY7" fmla="*/ 250705 h 560751"/>
                <a:gd name="connsiteX8" fmla="*/ 315881 w 572893"/>
                <a:gd name="connsiteY8" fmla="*/ 206141 h 560751"/>
                <a:gd name="connsiteX9" fmla="*/ 271317 w 572893"/>
                <a:gd name="connsiteY9" fmla="*/ 250705 h 560751"/>
                <a:gd name="connsiteX10" fmla="*/ 280865 w 572893"/>
                <a:gd name="connsiteY10" fmla="*/ 273755 h 560751"/>
                <a:gd name="connsiteX11" fmla="*/ 18202 w 572893"/>
                <a:gd name="connsiteY11" fmla="*/ 541177 h 560751"/>
                <a:gd name="connsiteX12" fmla="*/ 10124 w 572893"/>
                <a:gd name="connsiteY12" fmla="*/ 534195 h 560751"/>
                <a:gd name="connsiteX13" fmla="*/ 139506 w 572893"/>
                <a:gd name="connsiteY13" fmla="*/ 206375 h 560751"/>
                <a:gd name="connsiteX14" fmla="*/ 436368 w 572893"/>
                <a:gd name="connsiteY14" fmla="*/ 0 h 560751"/>
                <a:gd name="connsiteX0" fmla="*/ 436368 w 572893"/>
                <a:gd name="connsiteY0" fmla="*/ 0 h 560751"/>
                <a:gd name="connsiteX1" fmla="*/ 572893 w 572893"/>
                <a:gd name="connsiteY1" fmla="*/ 127000 h 560751"/>
                <a:gd name="connsiteX2" fmla="*/ 350643 w 572893"/>
                <a:gd name="connsiteY2" fmla="*/ 434975 h 560751"/>
                <a:gd name="connsiteX3" fmla="*/ 28242 w 572893"/>
                <a:gd name="connsiteY3" fmla="*/ 548319 h 560751"/>
                <a:gd name="connsiteX4" fmla="*/ 19522 w 572893"/>
                <a:gd name="connsiteY4" fmla="*/ 543097 h 560751"/>
                <a:gd name="connsiteX5" fmla="*/ 294409 w 572893"/>
                <a:gd name="connsiteY5" fmla="*/ 286375 h 560751"/>
                <a:gd name="connsiteX6" fmla="*/ 315881 w 572893"/>
                <a:gd name="connsiteY6" fmla="*/ 295269 h 560751"/>
                <a:gd name="connsiteX7" fmla="*/ 360445 w 572893"/>
                <a:gd name="connsiteY7" fmla="*/ 250705 h 560751"/>
                <a:gd name="connsiteX8" fmla="*/ 315881 w 572893"/>
                <a:gd name="connsiteY8" fmla="*/ 206141 h 560751"/>
                <a:gd name="connsiteX9" fmla="*/ 271317 w 572893"/>
                <a:gd name="connsiteY9" fmla="*/ 250705 h 560751"/>
                <a:gd name="connsiteX10" fmla="*/ 280865 w 572893"/>
                <a:gd name="connsiteY10" fmla="*/ 273755 h 560751"/>
                <a:gd name="connsiteX11" fmla="*/ 18202 w 572893"/>
                <a:gd name="connsiteY11" fmla="*/ 541177 h 560751"/>
                <a:gd name="connsiteX12" fmla="*/ 10124 w 572893"/>
                <a:gd name="connsiteY12" fmla="*/ 534195 h 560751"/>
                <a:gd name="connsiteX13" fmla="*/ 139506 w 572893"/>
                <a:gd name="connsiteY13" fmla="*/ 206375 h 560751"/>
                <a:gd name="connsiteX14" fmla="*/ 436368 w 572893"/>
                <a:gd name="connsiteY14" fmla="*/ 0 h 560751"/>
                <a:gd name="connsiteX0" fmla="*/ 438415 w 574940"/>
                <a:gd name="connsiteY0" fmla="*/ 0 h 560751"/>
                <a:gd name="connsiteX1" fmla="*/ 574940 w 574940"/>
                <a:gd name="connsiteY1" fmla="*/ 127000 h 560751"/>
                <a:gd name="connsiteX2" fmla="*/ 352690 w 574940"/>
                <a:gd name="connsiteY2" fmla="*/ 434975 h 560751"/>
                <a:gd name="connsiteX3" fmla="*/ 30289 w 574940"/>
                <a:gd name="connsiteY3" fmla="*/ 548319 h 560751"/>
                <a:gd name="connsiteX4" fmla="*/ 21569 w 574940"/>
                <a:gd name="connsiteY4" fmla="*/ 543097 h 560751"/>
                <a:gd name="connsiteX5" fmla="*/ 296456 w 574940"/>
                <a:gd name="connsiteY5" fmla="*/ 286375 h 560751"/>
                <a:gd name="connsiteX6" fmla="*/ 317928 w 574940"/>
                <a:gd name="connsiteY6" fmla="*/ 295269 h 560751"/>
                <a:gd name="connsiteX7" fmla="*/ 362492 w 574940"/>
                <a:gd name="connsiteY7" fmla="*/ 250705 h 560751"/>
                <a:gd name="connsiteX8" fmla="*/ 317928 w 574940"/>
                <a:gd name="connsiteY8" fmla="*/ 206141 h 560751"/>
                <a:gd name="connsiteX9" fmla="*/ 273364 w 574940"/>
                <a:gd name="connsiteY9" fmla="*/ 250705 h 560751"/>
                <a:gd name="connsiteX10" fmla="*/ 282912 w 574940"/>
                <a:gd name="connsiteY10" fmla="*/ 273755 h 560751"/>
                <a:gd name="connsiteX11" fmla="*/ 20249 w 574940"/>
                <a:gd name="connsiteY11" fmla="*/ 541177 h 560751"/>
                <a:gd name="connsiteX12" fmla="*/ 12171 w 574940"/>
                <a:gd name="connsiteY12" fmla="*/ 534195 h 560751"/>
                <a:gd name="connsiteX13" fmla="*/ 141553 w 574940"/>
                <a:gd name="connsiteY13" fmla="*/ 206375 h 560751"/>
                <a:gd name="connsiteX14" fmla="*/ 438415 w 574940"/>
                <a:gd name="connsiteY14" fmla="*/ 0 h 560751"/>
                <a:gd name="connsiteX0" fmla="*/ 438415 w 574940"/>
                <a:gd name="connsiteY0" fmla="*/ 0 h 561828"/>
                <a:gd name="connsiteX1" fmla="*/ 574940 w 574940"/>
                <a:gd name="connsiteY1" fmla="*/ 127000 h 561828"/>
                <a:gd name="connsiteX2" fmla="*/ 352690 w 574940"/>
                <a:gd name="connsiteY2" fmla="*/ 434975 h 561828"/>
                <a:gd name="connsiteX3" fmla="*/ 30289 w 574940"/>
                <a:gd name="connsiteY3" fmla="*/ 548319 h 561828"/>
                <a:gd name="connsiteX4" fmla="*/ 21569 w 574940"/>
                <a:gd name="connsiteY4" fmla="*/ 543097 h 561828"/>
                <a:gd name="connsiteX5" fmla="*/ 296456 w 574940"/>
                <a:gd name="connsiteY5" fmla="*/ 286375 h 561828"/>
                <a:gd name="connsiteX6" fmla="*/ 317928 w 574940"/>
                <a:gd name="connsiteY6" fmla="*/ 295269 h 561828"/>
                <a:gd name="connsiteX7" fmla="*/ 362492 w 574940"/>
                <a:gd name="connsiteY7" fmla="*/ 250705 h 561828"/>
                <a:gd name="connsiteX8" fmla="*/ 317928 w 574940"/>
                <a:gd name="connsiteY8" fmla="*/ 206141 h 561828"/>
                <a:gd name="connsiteX9" fmla="*/ 273364 w 574940"/>
                <a:gd name="connsiteY9" fmla="*/ 250705 h 561828"/>
                <a:gd name="connsiteX10" fmla="*/ 282912 w 574940"/>
                <a:gd name="connsiteY10" fmla="*/ 273755 h 561828"/>
                <a:gd name="connsiteX11" fmla="*/ 20249 w 574940"/>
                <a:gd name="connsiteY11" fmla="*/ 541177 h 561828"/>
                <a:gd name="connsiteX12" fmla="*/ 12171 w 574940"/>
                <a:gd name="connsiteY12" fmla="*/ 534195 h 561828"/>
                <a:gd name="connsiteX13" fmla="*/ 141553 w 574940"/>
                <a:gd name="connsiteY13" fmla="*/ 206375 h 561828"/>
                <a:gd name="connsiteX14" fmla="*/ 438415 w 574940"/>
                <a:gd name="connsiteY14" fmla="*/ 0 h 56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74940" h="561828">
                  <a:moveTo>
                    <a:pt x="438415" y="0"/>
                  </a:moveTo>
                  <a:cubicBezTo>
                    <a:pt x="507736" y="32808"/>
                    <a:pt x="541338" y="65617"/>
                    <a:pt x="574940" y="127000"/>
                  </a:cubicBezTo>
                  <a:cubicBezTo>
                    <a:pt x="484189" y="186796"/>
                    <a:pt x="412486" y="294217"/>
                    <a:pt x="352690" y="434975"/>
                  </a:cubicBezTo>
                  <a:cubicBezTo>
                    <a:pt x="289454" y="403887"/>
                    <a:pt x="75268" y="487201"/>
                    <a:pt x="30289" y="548319"/>
                  </a:cubicBezTo>
                  <a:cubicBezTo>
                    <a:pt x="30704" y="567243"/>
                    <a:pt x="-5475" y="566984"/>
                    <a:pt x="21569" y="543097"/>
                  </a:cubicBezTo>
                  <a:lnTo>
                    <a:pt x="296456" y="286375"/>
                  </a:lnTo>
                  <a:lnTo>
                    <a:pt x="317928" y="295269"/>
                  </a:lnTo>
                  <a:cubicBezTo>
                    <a:pt x="342540" y="295269"/>
                    <a:pt x="362492" y="275317"/>
                    <a:pt x="362492" y="250705"/>
                  </a:cubicBezTo>
                  <a:cubicBezTo>
                    <a:pt x="362492" y="226093"/>
                    <a:pt x="342540" y="206141"/>
                    <a:pt x="317928" y="206141"/>
                  </a:cubicBezTo>
                  <a:cubicBezTo>
                    <a:pt x="293316" y="206141"/>
                    <a:pt x="273364" y="226093"/>
                    <a:pt x="273364" y="250705"/>
                  </a:cubicBezTo>
                  <a:cubicBezTo>
                    <a:pt x="273364" y="259758"/>
                    <a:pt x="276064" y="268181"/>
                    <a:pt x="282912" y="273755"/>
                  </a:cubicBezTo>
                  <a:lnTo>
                    <a:pt x="20249" y="541177"/>
                  </a:lnTo>
                  <a:cubicBezTo>
                    <a:pt x="-860" y="566531"/>
                    <a:pt x="-8502" y="536483"/>
                    <a:pt x="12171" y="534195"/>
                  </a:cubicBezTo>
                  <a:cubicBezTo>
                    <a:pt x="118005" y="433653"/>
                    <a:pt x="130969" y="316442"/>
                    <a:pt x="141553" y="206375"/>
                  </a:cubicBezTo>
                  <a:cubicBezTo>
                    <a:pt x="246064" y="174095"/>
                    <a:pt x="367242" y="94191"/>
                    <a:pt x="438415" y="0"/>
                  </a:cubicBezTo>
                  <a:close/>
                </a:path>
              </a:pathLst>
            </a:custGeom>
            <a:grp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solidFill>
                  <a:srgbClr val="404040"/>
                </a:solidFill>
              </a:endParaRPr>
            </a:p>
          </p:txBody>
        </p:sp>
        <p:sp>
          <p:nvSpPr>
            <p:cNvPr id="12" name="ïSḷiḓè">
              <a:extLst>
                <a:ext uri="{FF2B5EF4-FFF2-40B4-BE49-F238E27FC236}">
                  <a16:creationId xmlns:a16="http://schemas.microsoft.com/office/drawing/2014/main" id="{45246AEF-7DC6-4C89-B940-839D7EE634AB}"/>
                </a:ext>
              </a:extLst>
            </p:cNvPr>
            <p:cNvSpPr/>
            <p:nvPr/>
          </p:nvSpPr>
          <p:spPr>
            <a:xfrm>
              <a:off x="9177954" y="1985145"/>
              <a:ext cx="290588" cy="253603"/>
            </a:xfrm>
            <a:custGeom>
              <a:avLst/>
              <a:gdLst>
                <a:gd name="connsiteX0" fmla="*/ 0 w 130969"/>
                <a:gd name="connsiteY0" fmla="*/ 0 h 114300"/>
                <a:gd name="connsiteX1" fmla="*/ 130969 w 130969"/>
                <a:gd name="connsiteY1" fmla="*/ 114300 h 114300"/>
                <a:gd name="connsiteX0" fmla="*/ 0 w 130969"/>
                <a:gd name="connsiteY0" fmla="*/ 0 h 114300"/>
                <a:gd name="connsiteX1" fmla="*/ 130969 w 130969"/>
                <a:gd name="connsiteY1" fmla="*/ 114300 h 114300"/>
                <a:gd name="connsiteX0" fmla="*/ 0 w 130969"/>
                <a:gd name="connsiteY0" fmla="*/ 0 h 114300"/>
                <a:gd name="connsiteX1" fmla="*/ 130969 w 130969"/>
                <a:gd name="connsiteY1" fmla="*/ 114300 h 114300"/>
                <a:gd name="connsiteX0" fmla="*/ 0 w 130969"/>
                <a:gd name="connsiteY0" fmla="*/ 0 h 114300"/>
                <a:gd name="connsiteX1" fmla="*/ 130969 w 130969"/>
                <a:gd name="connsiteY1" fmla="*/ 114300 h 114300"/>
                <a:gd name="connsiteX0" fmla="*/ 0 w 130969"/>
                <a:gd name="connsiteY0" fmla="*/ 0 h 114300"/>
                <a:gd name="connsiteX1" fmla="*/ 130969 w 130969"/>
                <a:gd name="connsiteY1" fmla="*/ 114300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0969" h="114300">
                  <a:moveTo>
                    <a:pt x="0" y="0"/>
                  </a:moveTo>
                  <a:cubicBezTo>
                    <a:pt x="74612" y="28575"/>
                    <a:pt x="101600" y="64295"/>
                    <a:pt x="130969" y="114300"/>
                  </a:cubicBezTo>
                </a:path>
              </a:pathLst>
            </a:custGeom>
            <a:grpFill/>
            <a:ln w="6350" cap="rnd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solidFill>
                  <a:srgbClr val="404040"/>
                </a:solidFill>
              </a:endParaRPr>
            </a:p>
          </p:txBody>
        </p:sp>
      </p:grpSp>
      <p:cxnSp>
        <p:nvCxnSpPr>
          <p:cNvPr id="13" name="直接连接符 8">
            <a:extLst>
              <a:ext uri="{FF2B5EF4-FFF2-40B4-BE49-F238E27FC236}">
                <a16:creationId xmlns:a16="http://schemas.microsoft.com/office/drawing/2014/main" id="{FB632792-DBDC-4D8E-B5C4-D1B237680662}"/>
              </a:ext>
            </a:extLst>
          </p:cNvPr>
          <p:cNvCxnSpPr>
            <a:cxnSpLocks/>
          </p:cNvCxnSpPr>
          <p:nvPr/>
        </p:nvCxnSpPr>
        <p:spPr>
          <a:xfrm flipV="1">
            <a:off x="2483368" y="3284984"/>
            <a:ext cx="0" cy="811755"/>
          </a:xfrm>
          <a:prstGeom prst="line">
            <a:avLst/>
          </a:prstGeom>
          <a:ln w="9525" cap="rnd">
            <a:solidFill>
              <a:srgbClr val="3636F8"/>
            </a:solidFill>
            <a:prstDash val="sysDash"/>
            <a:round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šlidé">
            <a:extLst>
              <a:ext uri="{FF2B5EF4-FFF2-40B4-BE49-F238E27FC236}">
                <a16:creationId xmlns:a16="http://schemas.microsoft.com/office/drawing/2014/main" id="{BBF1A5FE-DFB1-4EA3-BF88-829B07892D4A}"/>
              </a:ext>
            </a:extLst>
          </p:cNvPr>
          <p:cNvSpPr/>
          <p:nvPr/>
        </p:nvSpPr>
        <p:spPr>
          <a:xfrm>
            <a:off x="2187482" y="3800852"/>
            <a:ext cx="591772" cy="591774"/>
          </a:xfrm>
          <a:prstGeom prst="ellipse">
            <a:avLst/>
          </a:prstGeom>
          <a:solidFill>
            <a:srgbClr val="4029B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rgbClr val="404040"/>
              </a:solidFill>
            </a:endParaRPr>
          </a:p>
        </p:txBody>
      </p:sp>
      <p:cxnSp>
        <p:nvCxnSpPr>
          <p:cNvPr id="15" name="直接连接符 10">
            <a:extLst>
              <a:ext uri="{FF2B5EF4-FFF2-40B4-BE49-F238E27FC236}">
                <a16:creationId xmlns:a16="http://schemas.microsoft.com/office/drawing/2014/main" id="{F5DAE604-FFB0-4796-968C-BDDCEE634934}"/>
              </a:ext>
            </a:extLst>
          </p:cNvPr>
          <p:cNvCxnSpPr>
            <a:cxnSpLocks/>
          </p:cNvCxnSpPr>
          <p:nvPr/>
        </p:nvCxnSpPr>
        <p:spPr>
          <a:xfrm flipV="1">
            <a:off x="6212562" y="3704366"/>
            <a:ext cx="0" cy="811755"/>
          </a:xfrm>
          <a:prstGeom prst="line">
            <a:avLst/>
          </a:prstGeom>
          <a:ln w="9525" cap="rnd">
            <a:solidFill>
              <a:srgbClr val="3636F8"/>
            </a:solidFill>
            <a:prstDash val="sysDash"/>
            <a:round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ïṡḻiḍê">
            <a:extLst>
              <a:ext uri="{FF2B5EF4-FFF2-40B4-BE49-F238E27FC236}">
                <a16:creationId xmlns:a16="http://schemas.microsoft.com/office/drawing/2014/main" id="{7FE21F1C-B3EC-4CB4-87AA-E9E29BF4C11A}"/>
              </a:ext>
            </a:extLst>
          </p:cNvPr>
          <p:cNvSpPr/>
          <p:nvPr/>
        </p:nvSpPr>
        <p:spPr>
          <a:xfrm>
            <a:off x="5916672" y="4217386"/>
            <a:ext cx="591772" cy="591774"/>
          </a:xfrm>
          <a:prstGeom prst="ellipse">
            <a:avLst/>
          </a:prstGeom>
          <a:solidFill>
            <a:srgbClr val="4029B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rgbClr val="404040"/>
              </a:solidFill>
            </a:endParaRPr>
          </a:p>
        </p:txBody>
      </p:sp>
      <p:cxnSp>
        <p:nvCxnSpPr>
          <p:cNvPr id="17" name="直接连接符 12">
            <a:extLst>
              <a:ext uri="{FF2B5EF4-FFF2-40B4-BE49-F238E27FC236}">
                <a16:creationId xmlns:a16="http://schemas.microsoft.com/office/drawing/2014/main" id="{2B006704-4924-4D8F-BFE8-F6E2163B4621}"/>
              </a:ext>
            </a:extLst>
          </p:cNvPr>
          <p:cNvCxnSpPr>
            <a:cxnSpLocks/>
          </p:cNvCxnSpPr>
          <p:nvPr/>
        </p:nvCxnSpPr>
        <p:spPr>
          <a:xfrm rot="10800000" flipV="1">
            <a:off x="4347962" y="3779014"/>
            <a:ext cx="0" cy="811755"/>
          </a:xfrm>
          <a:prstGeom prst="line">
            <a:avLst/>
          </a:prstGeom>
          <a:ln w="9525" cap="rnd">
            <a:solidFill>
              <a:srgbClr val="3636F8"/>
            </a:solidFill>
            <a:prstDash val="sysDash"/>
            <a:round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iṩḷïḓè">
            <a:extLst>
              <a:ext uri="{FF2B5EF4-FFF2-40B4-BE49-F238E27FC236}">
                <a16:creationId xmlns:a16="http://schemas.microsoft.com/office/drawing/2014/main" id="{ED372941-539C-49C2-B13B-7ACF0087A88E}"/>
              </a:ext>
            </a:extLst>
          </p:cNvPr>
          <p:cNvSpPr/>
          <p:nvPr/>
        </p:nvSpPr>
        <p:spPr>
          <a:xfrm>
            <a:off x="4052077" y="3449102"/>
            <a:ext cx="591772" cy="591774"/>
          </a:xfrm>
          <a:prstGeom prst="ellipse">
            <a:avLst/>
          </a:prstGeom>
          <a:solidFill>
            <a:srgbClr val="4029B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rgbClr val="404040"/>
              </a:solidFill>
            </a:endParaRPr>
          </a:p>
        </p:txBody>
      </p:sp>
      <p:sp>
        <p:nvSpPr>
          <p:cNvPr id="19" name="išlidé">
            <a:extLst>
              <a:ext uri="{FF2B5EF4-FFF2-40B4-BE49-F238E27FC236}">
                <a16:creationId xmlns:a16="http://schemas.microsoft.com/office/drawing/2014/main" id="{9BA4409D-638B-47DE-956A-71298525DB72}"/>
              </a:ext>
            </a:extLst>
          </p:cNvPr>
          <p:cNvSpPr/>
          <p:nvPr/>
        </p:nvSpPr>
        <p:spPr>
          <a:xfrm>
            <a:off x="2343004" y="3958075"/>
            <a:ext cx="280728" cy="275254"/>
          </a:xfrm>
          <a:custGeom>
            <a:avLst/>
            <a:gdLst>
              <a:gd name="T0" fmla="*/ 1312 w 1990"/>
              <a:gd name="T1" fmla="*/ 1552 h 1954"/>
              <a:gd name="T2" fmla="*/ 291 w 1990"/>
              <a:gd name="T3" fmla="*/ 1746 h 1954"/>
              <a:gd name="T4" fmla="*/ 0 w 1990"/>
              <a:gd name="T5" fmla="*/ 540 h 1954"/>
              <a:gd name="T6" fmla="*/ 515 w 1990"/>
              <a:gd name="T7" fmla="*/ 249 h 1954"/>
              <a:gd name="T8" fmla="*/ 1205 w 1990"/>
              <a:gd name="T9" fmla="*/ 0 h 1954"/>
              <a:gd name="T10" fmla="*/ 1496 w 1990"/>
              <a:gd name="T11" fmla="*/ 489 h 1954"/>
              <a:gd name="T12" fmla="*/ 1413 w 1990"/>
              <a:gd name="T13" fmla="*/ 291 h 1954"/>
              <a:gd name="T14" fmla="*/ 802 w 1990"/>
              <a:gd name="T15" fmla="*/ 83 h 1954"/>
              <a:gd name="T16" fmla="*/ 1039 w 1990"/>
              <a:gd name="T17" fmla="*/ 249 h 1954"/>
              <a:gd name="T18" fmla="*/ 1243 w 1990"/>
              <a:gd name="T19" fmla="*/ 499 h 1954"/>
              <a:gd name="T20" fmla="*/ 291 w 1990"/>
              <a:gd name="T21" fmla="*/ 333 h 1954"/>
              <a:gd name="T22" fmla="*/ 83 w 1990"/>
              <a:gd name="T23" fmla="*/ 1455 h 1954"/>
              <a:gd name="T24" fmla="*/ 1039 w 1990"/>
              <a:gd name="T25" fmla="*/ 1663 h 1954"/>
              <a:gd name="T26" fmla="*/ 1641 w 1990"/>
              <a:gd name="T27" fmla="*/ 1453 h 1954"/>
              <a:gd name="T28" fmla="*/ 1138 w 1990"/>
              <a:gd name="T29" fmla="*/ 583 h 1954"/>
              <a:gd name="T30" fmla="*/ 1641 w 1990"/>
              <a:gd name="T31" fmla="*/ 1453 h 1954"/>
              <a:gd name="T32" fmla="*/ 1752 w 1990"/>
              <a:gd name="T33" fmla="*/ 809 h 1954"/>
              <a:gd name="T34" fmla="*/ 1026 w 1990"/>
              <a:gd name="T35" fmla="*/ 1228 h 1954"/>
              <a:gd name="T36" fmla="*/ 1767 w 1990"/>
              <a:gd name="T37" fmla="*/ 1422 h 1954"/>
              <a:gd name="T38" fmla="*/ 1717 w 1990"/>
              <a:gd name="T39" fmla="*/ 1835 h 1954"/>
              <a:gd name="T40" fmla="*/ 1767 w 1990"/>
              <a:gd name="T41" fmla="*/ 1422 h 1954"/>
              <a:gd name="T42" fmla="*/ 1739 w 1990"/>
              <a:gd name="T43" fmla="*/ 1874 h 1954"/>
              <a:gd name="T44" fmla="*/ 1956 w 1990"/>
              <a:gd name="T45" fmla="*/ 1749 h 1954"/>
              <a:gd name="T46" fmla="*/ 249 w 1990"/>
              <a:gd name="T47" fmla="*/ 551 h 1954"/>
              <a:gd name="T48" fmla="*/ 803 w 1990"/>
              <a:gd name="T49" fmla="*/ 613 h 1954"/>
              <a:gd name="T50" fmla="*/ 675 w 1990"/>
              <a:gd name="T51" fmla="*/ 828 h 1954"/>
              <a:gd name="T52" fmla="*/ 249 w 1990"/>
              <a:gd name="T53" fmla="*/ 890 h 1954"/>
              <a:gd name="T54" fmla="*/ 675 w 1990"/>
              <a:gd name="T55" fmla="*/ 828 h 1954"/>
              <a:gd name="T56" fmla="*/ 675 w 1990"/>
              <a:gd name="T57" fmla="*/ 1167 h 1954"/>
              <a:gd name="T58" fmla="*/ 249 w 1990"/>
              <a:gd name="T59" fmla="*/ 1105 h 1954"/>
              <a:gd name="T60" fmla="*/ 249 w 1990"/>
              <a:gd name="T61" fmla="*/ 1444 h 1954"/>
              <a:gd name="T62" fmla="*/ 803 w 1990"/>
              <a:gd name="T63" fmla="*/ 1382 h 1954"/>
              <a:gd name="T64" fmla="*/ 249 w 1990"/>
              <a:gd name="T65" fmla="*/ 1444 h 1954"/>
              <a:gd name="T66" fmla="*/ 1179 w 1990"/>
              <a:gd name="T67" fmla="*/ 961 h 1954"/>
              <a:gd name="T68" fmla="*/ 1300 w 1990"/>
              <a:gd name="T69" fmla="*/ 1219 h 1954"/>
              <a:gd name="T70" fmla="*/ 1604 w 1990"/>
              <a:gd name="T71" fmla="*/ 858 h 1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90" h="1954">
                <a:moveTo>
                  <a:pt x="1231" y="1534"/>
                </a:moveTo>
                <a:cubicBezTo>
                  <a:pt x="1258" y="1542"/>
                  <a:pt x="1285" y="1548"/>
                  <a:pt x="1312" y="1552"/>
                </a:cubicBezTo>
                <a:cubicBezTo>
                  <a:pt x="1272" y="1665"/>
                  <a:pt x="1165" y="1746"/>
                  <a:pt x="1039" y="1746"/>
                </a:cubicBezTo>
                <a:lnTo>
                  <a:pt x="291" y="1746"/>
                </a:lnTo>
                <a:cubicBezTo>
                  <a:pt x="131" y="1746"/>
                  <a:pt x="0" y="1615"/>
                  <a:pt x="0" y="1455"/>
                </a:cubicBezTo>
                <a:lnTo>
                  <a:pt x="0" y="540"/>
                </a:lnTo>
                <a:cubicBezTo>
                  <a:pt x="0" y="380"/>
                  <a:pt x="131" y="249"/>
                  <a:pt x="291" y="249"/>
                </a:cubicBezTo>
                <a:lnTo>
                  <a:pt x="515" y="249"/>
                </a:lnTo>
                <a:cubicBezTo>
                  <a:pt x="535" y="109"/>
                  <a:pt x="656" y="0"/>
                  <a:pt x="802" y="0"/>
                </a:cubicBezTo>
                <a:lnTo>
                  <a:pt x="1205" y="0"/>
                </a:lnTo>
                <a:cubicBezTo>
                  <a:pt x="1366" y="0"/>
                  <a:pt x="1496" y="131"/>
                  <a:pt x="1496" y="291"/>
                </a:cubicBezTo>
                <a:lnTo>
                  <a:pt x="1496" y="489"/>
                </a:lnTo>
                <a:cubicBezTo>
                  <a:pt x="1469" y="484"/>
                  <a:pt x="1441" y="480"/>
                  <a:pt x="1413" y="479"/>
                </a:cubicBezTo>
                <a:lnTo>
                  <a:pt x="1413" y="291"/>
                </a:lnTo>
                <a:cubicBezTo>
                  <a:pt x="1413" y="176"/>
                  <a:pt x="1320" y="83"/>
                  <a:pt x="1205" y="83"/>
                </a:cubicBezTo>
                <a:lnTo>
                  <a:pt x="802" y="83"/>
                </a:lnTo>
                <a:cubicBezTo>
                  <a:pt x="701" y="83"/>
                  <a:pt x="617" y="155"/>
                  <a:pt x="598" y="249"/>
                </a:cubicBezTo>
                <a:lnTo>
                  <a:pt x="1039" y="249"/>
                </a:lnTo>
                <a:cubicBezTo>
                  <a:pt x="1180" y="249"/>
                  <a:pt x="1297" y="349"/>
                  <a:pt x="1324" y="482"/>
                </a:cubicBezTo>
                <a:cubicBezTo>
                  <a:pt x="1297" y="485"/>
                  <a:pt x="1270" y="491"/>
                  <a:pt x="1243" y="499"/>
                </a:cubicBezTo>
                <a:cubicBezTo>
                  <a:pt x="1224" y="404"/>
                  <a:pt x="1140" y="333"/>
                  <a:pt x="1039" y="333"/>
                </a:cubicBezTo>
                <a:lnTo>
                  <a:pt x="291" y="333"/>
                </a:lnTo>
                <a:cubicBezTo>
                  <a:pt x="177" y="333"/>
                  <a:pt x="83" y="426"/>
                  <a:pt x="83" y="540"/>
                </a:cubicBezTo>
                <a:lnTo>
                  <a:pt x="83" y="1455"/>
                </a:lnTo>
                <a:cubicBezTo>
                  <a:pt x="83" y="1569"/>
                  <a:pt x="177" y="1663"/>
                  <a:pt x="291" y="1663"/>
                </a:cubicBezTo>
                <a:lnTo>
                  <a:pt x="1039" y="1663"/>
                </a:lnTo>
                <a:cubicBezTo>
                  <a:pt x="1126" y="1663"/>
                  <a:pt x="1200" y="1609"/>
                  <a:pt x="1231" y="1534"/>
                </a:cubicBezTo>
                <a:close/>
                <a:moveTo>
                  <a:pt x="1641" y="1453"/>
                </a:moveTo>
                <a:cubicBezTo>
                  <a:pt x="1401" y="1591"/>
                  <a:pt x="1093" y="1509"/>
                  <a:pt x="955" y="1269"/>
                </a:cubicBezTo>
                <a:cubicBezTo>
                  <a:pt x="816" y="1029"/>
                  <a:pt x="899" y="722"/>
                  <a:pt x="1138" y="583"/>
                </a:cubicBezTo>
                <a:cubicBezTo>
                  <a:pt x="1378" y="445"/>
                  <a:pt x="1686" y="527"/>
                  <a:pt x="1824" y="767"/>
                </a:cubicBezTo>
                <a:cubicBezTo>
                  <a:pt x="1963" y="1007"/>
                  <a:pt x="1880" y="1314"/>
                  <a:pt x="1641" y="1453"/>
                </a:cubicBezTo>
                <a:close/>
                <a:moveTo>
                  <a:pt x="1599" y="1381"/>
                </a:moveTo>
                <a:cubicBezTo>
                  <a:pt x="1799" y="1266"/>
                  <a:pt x="1868" y="1009"/>
                  <a:pt x="1752" y="809"/>
                </a:cubicBezTo>
                <a:cubicBezTo>
                  <a:pt x="1637" y="608"/>
                  <a:pt x="1380" y="539"/>
                  <a:pt x="1180" y="655"/>
                </a:cubicBezTo>
                <a:cubicBezTo>
                  <a:pt x="980" y="771"/>
                  <a:pt x="911" y="1027"/>
                  <a:pt x="1026" y="1228"/>
                </a:cubicBezTo>
                <a:cubicBezTo>
                  <a:pt x="1142" y="1428"/>
                  <a:pt x="1399" y="1497"/>
                  <a:pt x="1599" y="1381"/>
                </a:cubicBezTo>
                <a:close/>
                <a:moveTo>
                  <a:pt x="1767" y="1422"/>
                </a:moveTo>
                <a:lnTo>
                  <a:pt x="1551" y="1547"/>
                </a:lnTo>
                <a:lnTo>
                  <a:pt x="1717" y="1835"/>
                </a:lnTo>
                <a:lnTo>
                  <a:pt x="1933" y="1710"/>
                </a:lnTo>
                <a:lnTo>
                  <a:pt x="1767" y="1422"/>
                </a:lnTo>
                <a:close/>
                <a:moveTo>
                  <a:pt x="1956" y="1749"/>
                </a:moveTo>
                <a:lnTo>
                  <a:pt x="1739" y="1874"/>
                </a:lnTo>
                <a:cubicBezTo>
                  <a:pt x="1774" y="1934"/>
                  <a:pt x="1850" y="1954"/>
                  <a:pt x="1910" y="1919"/>
                </a:cubicBezTo>
                <a:cubicBezTo>
                  <a:pt x="1969" y="1885"/>
                  <a:pt x="1990" y="1809"/>
                  <a:pt x="1956" y="1749"/>
                </a:cubicBezTo>
                <a:close/>
                <a:moveTo>
                  <a:pt x="803" y="551"/>
                </a:moveTo>
                <a:lnTo>
                  <a:pt x="249" y="551"/>
                </a:lnTo>
                <a:lnTo>
                  <a:pt x="249" y="613"/>
                </a:lnTo>
                <a:lnTo>
                  <a:pt x="803" y="613"/>
                </a:lnTo>
                <a:lnTo>
                  <a:pt x="803" y="551"/>
                </a:lnTo>
                <a:close/>
                <a:moveTo>
                  <a:pt x="675" y="828"/>
                </a:moveTo>
                <a:lnTo>
                  <a:pt x="249" y="828"/>
                </a:lnTo>
                <a:lnTo>
                  <a:pt x="249" y="890"/>
                </a:lnTo>
                <a:lnTo>
                  <a:pt x="675" y="890"/>
                </a:lnTo>
                <a:lnTo>
                  <a:pt x="675" y="828"/>
                </a:lnTo>
                <a:close/>
                <a:moveTo>
                  <a:pt x="249" y="1167"/>
                </a:moveTo>
                <a:lnTo>
                  <a:pt x="675" y="1167"/>
                </a:lnTo>
                <a:lnTo>
                  <a:pt x="675" y="1105"/>
                </a:lnTo>
                <a:lnTo>
                  <a:pt x="249" y="1105"/>
                </a:lnTo>
                <a:lnTo>
                  <a:pt x="249" y="1167"/>
                </a:lnTo>
                <a:close/>
                <a:moveTo>
                  <a:pt x="249" y="1444"/>
                </a:moveTo>
                <a:lnTo>
                  <a:pt x="803" y="1444"/>
                </a:lnTo>
                <a:lnTo>
                  <a:pt x="803" y="1382"/>
                </a:lnTo>
                <a:lnTo>
                  <a:pt x="249" y="1382"/>
                </a:lnTo>
                <a:lnTo>
                  <a:pt x="249" y="1444"/>
                </a:lnTo>
                <a:close/>
                <a:moveTo>
                  <a:pt x="1308" y="1105"/>
                </a:moveTo>
                <a:lnTo>
                  <a:pt x="1179" y="961"/>
                </a:lnTo>
                <a:lnTo>
                  <a:pt x="1118" y="1017"/>
                </a:lnTo>
                <a:lnTo>
                  <a:pt x="1300" y="1219"/>
                </a:lnTo>
                <a:lnTo>
                  <a:pt x="1657" y="922"/>
                </a:lnTo>
                <a:lnTo>
                  <a:pt x="1604" y="858"/>
                </a:lnTo>
                <a:lnTo>
                  <a:pt x="1308" y="1105"/>
                </a:lnTo>
                <a:close/>
              </a:path>
            </a:pathLst>
          </a:cu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solidFill>
                <a:srgbClr val="404040"/>
              </a:solidFill>
            </a:endParaRPr>
          </a:p>
        </p:txBody>
      </p:sp>
      <p:sp>
        <p:nvSpPr>
          <p:cNvPr id="20" name="ïṡḻiḍê">
            <a:extLst>
              <a:ext uri="{FF2B5EF4-FFF2-40B4-BE49-F238E27FC236}">
                <a16:creationId xmlns:a16="http://schemas.microsoft.com/office/drawing/2014/main" id="{18106CA6-C4E3-4C51-9CEC-2FE3F6D72984}"/>
              </a:ext>
            </a:extLst>
          </p:cNvPr>
          <p:cNvSpPr/>
          <p:nvPr/>
        </p:nvSpPr>
        <p:spPr>
          <a:xfrm>
            <a:off x="6072194" y="4411507"/>
            <a:ext cx="280728" cy="201457"/>
          </a:xfrm>
          <a:custGeom>
            <a:avLst/>
            <a:gdLst>
              <a:gd name="connsiteX0" fmla="*/ 533228 w 606862"/>
              <a:gd name="connsiteY0" fmla="*/ 69781 h 435499"/>
              <a:gd name="connsiteX1" fmla="*/ 528214 w 606862"/>
              <a:gd name="connsiteY1" fmla="*/ 81924 h 435499"/>
              <a:gd name="connsiteX2" fmla="*/ 515122 w 606862"/>
              <a:gd name="connsiteY2" fmla="*/ 82851 h 435499"/>
              <a:gd name="connsiteX3" fmla="*/ 513543 w 606862"/>
              <a:gd name="connsiteY3" fmla="*/ 87671 h 435499"/>
              <a:gd name="connsiteX4" fmla="*/ 523571 w 606862"/>
              <a:gd name="connsiteY4" fmla="*/ 96107 h 435499"/>
              <a:gd name="connsiteX5" fmla="*/ 520414 w 606862"/>
              <a:gd name="connsiteY5" fmla="*/ 108806 h 435499"/>
              <a:gd name="connsiteX6" fmla="*/ 524500 w 606862"/>
              <a:gd name="connsiteY6" fmla="*/ 111773 h 435499"/>
              <a:gd name="connsiteX7" fmla="*/ 535643 w 606862"/>
              <a:gd name="connsiteY7" fmla="*/ 104913 h 435499"/>
              <a:gd name="connsiteX8" fmla="*/ 546785 w 606862"/>
              <a:gd name="connsiteY8" fmla="*/ 111773 h 435499"/>
              <a:gd name="connsiteX9" fmla="*/ 550871 w 606862"/>
              <a:gd name="connsiteY9" fmla="*/ 108806 h 435499"/>
              <a:gd name="connsiteX10" fmla="*/ 547807 w 606862"/>
              <a:gd name="connsiteY10" fmla="*/ 96107 h 435499"/>
              <a:gd name="connsiteX11" fmla="*/ 557835 w 606862"/>
              <a:gd name="connsiteY11" fmla="*/ 87671 h 435499"/>
              <a:gd name="connsiteX12" fmla="*/ 556349 w 606862"/>
              <a:gd name="connsiteY12" fmla="*/ 82851 h 435499"/>
              <a:gd name="connsiteX13" fmla="*/ 543257 w 606862"/>
              <a:gd name="connsiteY13" fmla="*/ 81924 h 435499"/>
              <a:gd name="connsiteX14" fmla="*/ 538242 w 606862"/>
              <a:gd name="connsiteY14" fmla="*/ 69781 h 435499"/>
              <a:gd name="connsiteX15" fmla="*/ 533228 w 606862"/>
              <a:gd name="connsiteY15" fmla="*/ 69781 h 435499"/>
              <a:gd name="connsiteX16" fmla="*/ 474173 w 606862"/>
              <a:gd name="connsiteY16" fmla="*/ 69781 h 435499"/>
              <a:gd name="connsiteX17" fmla="*/ 469159 w 606862"/>
              <a:gd name="connsiteY17" fmla="*/ 81924 h 435499"/>
              <a:gd name="connsiteX18" fmla="*/ 456066 w 606862"/>
              <a:gd name="connsiteY18" fmla="*/ 82851 h 435499"/>
              <a:gd name="connsiteX19" fmla="*/ 454488 w 606862"/>
              <a:gd name="connsiteY19" fmla="*/ 87671 h 435499"/>
              <a:gd name="connsiteX20" fmla="*/ 464516 w 606862"/>
              <a:gd name="connsiteY20" fmla="*/ 96107 h 435499"/>
              <a:gd name="connsiteX21" fmla="*/ 461359 w 606862"/>
              <a:gd name="connsiteY21" fmla="*/ 108806 h 435499"/>
              <a:gd name="connsiteX22" fmla="*/ 465445 w 606862"/>
              <a:gd name="connsiteY22" fmla="*/ 111773 h 435499"/>
              <a:gd name="connsiteX23" fmla="*/ 476587 w 606862"/>
              <a:gd name="connsiteY23" fmla="*/ 104913 h 435499"/>
              <a:gd name="connsiteX24" fmla="*/ 487730 w 606862"/>
              <a:gd name="connsiteY24" fmla="*/ 111773 h 435499"/>
              <a:gd name="connsiteX25" fmla="*/ 491815 w 606862"/>
              <a:gd name="connsiteY25" fmla="*/ 108806 h 435499"/>
              <a:gd name="connsiteX26" fmla="*/ 488751 w 606862"/>
              <a:gd name="connsiteY26" fmla="*/ 96107 h 435499"/>
              <a:gd name="connsiteX27" fmla="*/ 498779 w 606862"/>
              <a:gd name="connsiteY27" fmla="*/ 87671 h 435499"/>
              <a:gd name="connsiteX28" fmla="*/ 497294 w 606862"/>
              <a:gd name="connsiteY28" fmla="*/ 82851 h 435499"/>
              <a:gd name="connsiteX29" fmla="*/ 484201 w 606862"/>
              <a:gd name="connsiteY29" fmla="*/ 81924 h 435499"/>
              <a:gd name="connsiteX30" fmla="*/ 479187 w 606862"/>
              <a:gd name="connsiteY30" fmla="*/ 69781 h 435499"/>
              <a:gd name="connsiteX31" fmla="*/ 474173 w 606862"/>
              <a:gd name="connsiteY31" fmla="*/ 69781 h 435499"/>
              <a:gd name="connsiteX32" fmla="*/ 415117 w 606862"/>
              <a:gd name="connsiteY32" fmla="*/ 69781 h 435499"/>
              <a:gd name="connsiteX33" fmla="*/ 410103 w 606862"/>
              <a:gd name="connsiteY33" fmla="*/ 81924 h 435499"/>
              <a:gd name="connsiteX34" fmla="*/ 397011 w 606862"/>
              <a:gd name="connsiteY34" fmla="*/ 82851 h 435499"/>
              <a:gd name="connsiteX35" fmla="*/ 395432 w 606862"/>
              <a:gd name="connsiteY35" fmla="*/ 87671 h 435499"/>
              <a:gd name="connsiteX36" fmla="*/ 405460 w 606862"/>
              <a:gd name="connsiteY36" fmla="*/ 96107 h 435499"/>
              <a:gd name="connsiteX37" fmla="*/ 402303 w 606862"/>
              <a:gd name="connsiteY37" fmla="*/ 108806 h 435499"/>
              <a:gd name="connsiteX38" fmla="*/ 406389 w 606862"/>
              <a:gd name="connsiteY38" fmla="*/ 111773 h 435499"/>
              <a:gd name="connsiteX39" fmla="*/ 417532 w 606862"/>
              <a:gd name="connsiteY39" fmla="*/ 104913 h 435499"/>
              <a:gd name="connsiteX40" fmla="*/ 428674 w 606862"/>
              <a:gd name="connsiteY40" fmla="*/ 111773 h 435499"/>
              <a:gd name="connsiteX41" fmla="*/ 432760 w 606862"/>
              <a:gd name="connsiteY41" fmla="*/ 108806 h 435499"/>
              <a:gd name="connsiteX42" fmla="*/ 429696 w 606862"/>
              <a:gd name="connsiteY42" fmla="*/ 96107 h 435499"/>
              <a:gd name="connsiteX43" fmla="*/ 439724 w 606862"/>
              <a:gd name="connsiteY43" fmla="*/ 87671 h 435499"/>
              <a:gd name="connsiteX44" fmla="*/ 438238 w 606862"/>
              <a:gd name="connsiteY44" fmla="*/ 82851 h 435499"/>
              <a:gd name="connsiteX45" fmla="*/ 425146 w 606862"/>
              <a:gd name="connsiteY45" fmla="*/ 81924 h 435499"/>
              <a:gd name="connsiteX46" fmla="*/ 420132 w 606862"/>
              <a:gd name="connsiteY46" fmla="*/ 69781 h 435499"/>
              <a:gd name="connsiteX47" fmla="*/ 415117 w 606862"/>
              <a:gd name="connsiteY47" fmla="*/ 69781 h 435499"/>
              <a:gd name="connsiteX48" fmla="*/ 436010 w 606862"/>
              <a:gd name="connsiteY48" fmla="*/ 3780 h 435499"/>
              <a:gd name="connsiteX49" fmla="*/ 517257 w 606862"/>
              <a:gd name="connsiteY49" fmla="*/ 3780 h 435499"/>
              <a:gd name="connsiteX50" fmla="*/ 606862 w 606862"/>
              <a:gd name="connsiteY50" fmla="*/ 93140 h 435499"/>
              <a:gd name="connsiteX51" fmla="*/ 517257 w 606862"/>
              <a:gd name="connsiteY51" fmla="*/ 182594 h 435499"/>
              <a:gd name="connsiteX52" fmla="*/ 456438 w 606862"/>
              <a:gd name="connsiteY52" fmla="*/ 182594 h 435499"/>
              <a:gd name="connsiteX53" fmla="*/ 415210 w 606862"/>
              <a:gd name="connsiteY53" fmla="*/ 223751 h 435499"/>
              <a:gd name="connsiteX54" fmla="*/ 407689 w 606862"/>
              <a:gd name="connsiteY54" fmla="*/ 220692 h 435499"/>
              <a:gd name="connsiteX55" fmla="*/ 407689 w 606862"/>
              <a:gd name="connsiteY55" fmla="*/ 178051 h 435499"/>
              <a:gd name="connsiteX56" fmla="*/ 346405 w 606862"/>
              <a:gd name="connsiteY56" fmla="*/ 93233 h 435499"/>
              <a:gd name="connsiteX57" fmla="*/ 436010 w 606862"/>
              <a:gd name="connsiteY57" fmla="*/ 3780 h 435499"/>
              <a:gd name="connsiteX58" fmla="*/ 140854 w 606862"/>
              <a:gd name="connsiteY58" fmla="*/ 207 h 435499"/>
              <a:gd name="connsiteX59" fmla="*/ 216621 w 606862"/>
              <a:gd name="connsiteY59" fmla="*/ 856 h 435499"/>
              <a:gd name="connsiteX60" fmla="*/ 272145 w 606862"/>
              <a:gd name="connsiteY60" fmla="*/ 33762 h 435499"/>
              <a:gd name="connsiteX61" fmla="*/ 302693 w 606862"/>
              <a:gd name="connsiteY61" fmla="*/ 122934 h 435499"/>
              <a:gd name="connsiteX62" fmla="*/ 310400 w 606862"/>
              <a:gd name="connsiteY62" fmla="*/ 158343 h 435499"/>
              <a:gd name="connsiteX63" fmla="*/ 293130 w 606862"/>
              <a:gd name="connsiteY63" fmla="*/ 188098 h 435499"/>
              <a:gd name="connsiteX64" fmla="*/ 281152 w 606862"/>
              <a:gd name="connsiteY64" fmla="*/ 220819 h 435499"/>
              <a:gd name="connsiteX65" fmla="*/ 281152 w 606862"/>
              <a:gd name="connsiteY65" fmla="*/ 260863 h 435499"/>
              <a:gd name="connsiteX66" fmla="*/ 283287 w 606862"/>
              <a:gd name="connsiteY66" fmla="*/ 264385 h 435499"/>
              <a:gd name="connsiteX67" fmla="*/ 407057 w 606862"/>
              <a:gd name="connsiteY67" fmla="*/ 343732 h 435499"/>
              <a:gd name="connsiteX68" fmla="*/ 422192 w 606862"/>
              <a:gd name="connsiteY68" fmla="*/ 375989 h 435499"/>
              <a:gd name="connsiteX69" fmla="*/ 422192 w 606862"/>
              <a:gd name="connsiteY69" fmla="*/ 435406 h 435499"/>
              <a:gd name="connsiteX70" fmla="*/ 238533 w 606862"/>
              <a:gd name="connsiteY70" fmla="*/ 435406 h 435499"/>
              <a:gd name="connsiteX71" fmla="*/ 220520 w 606862"/>
              <a:gd name="connsiteY71" fmla="*/ 352816 h 435499"/>
              <a:gd name="connsiteX72" fmla="*/ 210957 w 606862"/>
              <a:gd name="connsiteY72" fmla="*/ 299331 h 435499"/>
              <a:gd name="connsiteX73" fmla="*/ 201393 w 606862"/>
              <a:gd name="connsiteY73" fmla="*/ 352816 h 435499"/>
              <a:gd name="connsiteX74" fmla="*/ 183566 w 606862"/>
              <a:gd name="connsiteY74" fmla="*/ 435499 h 435499"/>
              <a:gd name="connsiteX75" fmla="*/ 0 w 606862"/>
              <a:gd name="connsiteY75" fmla="*/ 435499 h 435499"/>
              <a:gd name="connsiteX76" fmla="*/ 0 w 606862"/>
              <a:gd name="connsiteY76" fmla="*/ 376082 h 435499"/>
              <a:gd name="connsiteX77" fmla="*/ 15135 w 606862"/>
              <a:gd name="connsiteY77" fmla="*/ 343824 h 435499"/>
              <a:gd name="connsiteX78" fmla="*/ 138905 w 606862"/>
              <a:gd name="connsiteY78" fmla="*/ 264478 h 435499"/>
              <a:gd name="connsiteX79" fmla="*/ 141040 w 606862"/>
              <a:gd name="connsiteY79" fmla="*/ 261049 h 435499"/>
              <a:gd name="connsiteX80" fmla="*/ 141040 w 606862"/>
              <a:gd name="connsiteY80" fmla="*/ 221005 h 435499"/>
              <a:gd name="connsiteX81" fmla="*/ 128970 w 606862"/>
              <a:gd name="connsiteY81" fmla="*/ 188191 h 435499"/>
              <a:gd name="connsiteX82" fmla="*/ 111792 w 606862"/>
              <a:gd name="connsiteY82" fmla="*/ 158436 h 435499"/>
              <a:gd name="connsiteX83" fmla="*/ 118942 w 606862"/>
              <a:gd name="connsiteY83" fmla="*/ 123120 h 435499"/>
              <a:gd name="connsiteX84" fmla="*/ 149397 w 606862"/>
              <a:gd name="connsiteY84" fmla="*/ 18560 h 435499"/>
              <a:gd name="connsiteX85" fmla="*/ 140854 w 606862"/>
              <a:gd name="connsiteY85" fmla="*/ 207 h 435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606862" h="435499">
                <a:moveTo>
                  <a:pt x="533228" y="69781"/>
                </a:moveTo>
                <a:lnTo>
                  <a:pt x="528214" y="81924"/>
                </a:lnTo>
                <a:lnTo>
                  <a:pt x="515122" y="82851"/>
                </a:lnTo>
                <a:cubicBezTo>
                  <a:pt x="512615" y="83036"/>
                  <a:pt x="511686" y="86095"/>
                  <a:pt x="513543" y="87671"/>
                </a:cubicBezTo>
                <a:lnTo>
                  <a:pt x="523571" y="96107"/>
                </a:lnTo>
                <a:lnTo>
                  <a:pt x="520414" y="108806"/>
                </a:lnTo>
                <a:cubicBezTo>
                  <a:pt x="519857" y="111217"/>
                  <a:pt x="522457" y="113163"/>
                  <a:pt x="524500" y="111773"/>
                </a:cubicBezTo>
                <a:lnTo>
                  <a:pt x="535643" y="104913"/>
                </a:lnTo>
                <a:lnTo>
                  <a:pt x="546785" y="111773"/>
                </a:lnTo>
                <a:cubicBezTo>
                  <a:pt x="548921" y="113163"/>
                  <a:pt x="551521" y="111217"/>
                  <a:pt x="550871" y="108806"/>
                </a:cubicBezTo>
                <a:lnTo>
                  <a:pt x="547807" y="96107"/>
                </a:lnTo>
                <a:lnTo>
                  <a:pt x="557835" y="87671"/>
                </a:lnTo>
                <a:cubicBezTo>
                  <a:pt x="559785" y="86095"/>
                  <a:pt x="558856" y="83036"/>
                  <a:pt x="556349" y="82851"/>
                </a:cubicBezTo>
                <a:lnTo>
                  <a:pt x="543257" y="81924"/>
                </a:lnTo>
                <a:lnTo>
                  <a:pt x="538242" y="69781"/>
                </a:lnTo>
                <a:cubicBezTo>
                  <a:pt x="537407" y="67463"/>
                  <a:pt x="534157" y="67463"/>
                  <a:pt x="533228" y="69781"/>
                </a:cubicBezTo>
                <a:close/>
                <a:moveTo>
                  <a:pt x="474173" y="69781"/>
                </a:moveTo>
                <a:lnTo>
                  <a:pt x="469159" y="81924"/>
                </a:lnTo>
                <a:lnTo>
                  <a:pt x="456066" y="82851"/>
                </a:lnTo>
                <a:cubicBezTo>
                  <a:pt x="453559" y="83036"/>
                  <a:pt x="452631" y="86095"/>
                  <a:pt x="454488" y="87671"/>
                </a:cubicBezTo>
                <a:lnTo>
                  <a:pt x="464516" y="96107"/>
                </a:lnTo>
                <a:lnTo>
                  <a:pt x="461359" y="108806"/>
                </a:lnTo>
                <a:cubicBezTo>
                  <a:pt x="460802" y="111217"/>
                  <a:pt x="463402" y="113163"/>
                  <a:pt x="465445" y="111773"/>
                </a:cubicBezTo>
                <a:lnTo>
                  <a:pt x="476587" y="104913"/>
                </a:lnTo>
                <a:lnTo>
                  <a:pt x="487730" y="111773"/>
                </a:lnTo>
                <a:cubicBezTo>
                  <a:pt x="489865" y="113163"/>
                  <a:pt x="492465" y="111217"/>
                  <a:pt x="491815" y="108806"/>
                </a:cubicBezTo>
                <a:lnTo>
                  <a:pt x="488751" y="96107"/>
                </a:lnTo>
                <a:lnTo>
                  <a:pt x="498779" y="87671"/>
                </a:lnTo>
                <a:cubicBezTo>
                  <a:pt x="500729" y="86095"/>
                  <a:pt x="499615" y="83036"/>
                  <a:pt x="497294" y="82851"/>
                </a:cubicBezTo>
                <a:lnTo>
                  <a:pt x="484201" y="81924"/>
                </a:lnTo>
                <a:lnTo>
                  <a:pt x="479187" y="69781"/>
                </a:lnTo>
                <a:cubicBezTo>
                  <a:pt x="478351" y="67463"/>
                  <a:pt x="475101" y="67463"/>
                  <a:pt x="474173" y="69781"/>
                </a:cubicBezTo>
                <a:close/>
                <a:moveTo>
                  <a:pt x="415117" y="69781"/>
                </a:moveTo>
                <a:lnTo>
                  <a:pt x="410103" y="81924"/>
                </a:lnTo>
                <a:lnTo>
                  <a:pt x="397011" y="82851"/>
                </a:lnTo>
                <a:cubicBezTo>
                  <a:pt x="394504" y="83036"/>
                  <a:pt x="393575" y="86095"/>
                  <a:pt x="395432" y="87671"/>
                </a:cubicBezTo>
                <a:lnTo>
                  <a:pt x="405460" y="96107"/>
                </a:lnTo>
                <a:lnTo>
                  <a:pt x="402303" y="108806"/>
                </a:lnTo>
                <a:cubicBezTo>
                  <a:pt x="401746" y="111217"/>
                  <a:pt x="404346" y="113163"/>
                  <a:pt x="406389" y="111773"/>
                </a:cubicBezTo>
                <a:lnTo>
                  <a:pt x="417532" y="104913"/>
                </a:lnTo>
                <a:lnTo>
                  <a:pt x="428674" y="111773"/>
                </a:lnTo>
                <a:cubicBezTo>
                  <a:pt x="430810" y="113163"/>
                  <a:pt x="433410" y="111217"/>
                  <a:pt x="432760" y="108806"/>
                </a:cubicBezTo>
                <a:lnTo>
                  <a:pt x="429696" y="96107"/>
                </a:lnTo>
                <a:lnTo>
                  <a:pt x="439724" y="87671"/>
                </a:lnTo>
                <a:cubicBezTo>
                  <a:pt x="441581" y="86095"/>
                  <a:pt x="440560" y="83036"/>
                  <a:pt x="438238" y="82851"/>
                </a:cubicBezTo>
                <a:lnTo>
                  <a:pt x="425146" y="81924"/>
                </a:lnTo>
                <a:lnTo>
                  <a:pt x="420132" y="69781"/>
                </a:lnTo>
                <a:cubicBezTo>
                  <a:pt x="419296" y="67463"/>
                  <a:pt x="416046" y="67463"/>
                  <a:pt x="415117" y="69781"/>
                </a:cubicBezTo>
                <a:close/>
                <a:moveTo>
                  <a:pt x="436010" y="3780"/>
                </a:moveTo>
                <a:lnTo>
                  <a:pt x="517257" y="3780"/>
                </a:lnTo>
                <a:cubicBezTo>
                  <a:pt x="566749" y="3780"/>
                  <a:pt x="606862" y="43825"/>
                  <a:pt x="606862" y="93140"/>
                </a:cubicBezTo>
                <a:cubicBezTo>
                  <a:pt x="606862" y="142548"/>
                  <a:pt x="566749" y="182594"/>
                  <a:pt x="517257" y="182594"/>
                </a:cubicBezTo>
                <a:lnTo>
                  <a:pt x="456438" y="182594"/>
                </a:lnTo>
                <a:lnTo>
                  <a:pt x="415210" y="223751"/>
                </a:lnTo>
                <a:cubicBezTo>
                  <a:pt x="412517" y="226625"/>
                  <a:pt x="407689" y="224678"/>
                  <a:pt x="407689" y="220692"/>
                </a:cubicBezTo>
                <a:lnTo>
                  <a:pt x="407689" y="178051"/>
                </a:lnTo>
                <a:cubicBezTo>
                  <a:pt x="372126" y="166279"/>
                  <a:pt x="346405" y="132815"/>
                  <a:pt x="346405" y="93233"/>
                </a:cubicBezTo>
                <a:cubicBezTo>
                  <a:pt x="346405" y="43825"/>
                  <a:pt x="386518" y="3780"/>
                  <a:pt x="436010" y="3780"/>
                </a:cubicBezTo>
                <a:close/>
                <a:moveTo>
                  <a:pt x="140854" y="207"/>
                </a:moveTo>
                <a:cubicBezTo>
                  <a:pt x="140854" y="207"/>
                  <a:pt x="191922" y="5954"/>
                  <a:pt x="216621" y="856"/>
                </a:cubicBezTo>
                <a:cubicBezTo>
                  <a:pt x="241412" y="-4335"/>
                  <a:pt x="267874" y="15038"/>
                  <a:pt x="272145" y="33762"/>
                </a:cubicBezTo>
                <a:cubicBezTo>
                  <a:pt x="272145" y="33762"/>
                  <a:pt x="322099" y="33948"/>
                  <a:pt x="302693" y="122934"/>
                </a:cubicBezTo>
                <a:cubicBezTo>
                  <a:pt x="310493" y="122563"/>
                  <a:pt x="318942" y="128032"/>
                  <a:pt x="310400" y="158343"/>
                </a:cubicBezTo>
                <a:cubicBezTo>
                  <a:pt x="303807" y="181331"/>
                  <a:pt x="297772" y="187727"/>
                  <a:pt x="293130" y="188098"/>
                </a:cubicBezTo>
                <a:cubicBezTo>
                  <a:pt x="291551" y="198480"/>
                  <a:pt x="287466" y="209974"/>
                  <a:pt x="281152" y="220819"/>
                </a:cubicBezTo>
                <a:lnTo>
                  <a:pt x="281152" y="260863"/>
                </a:lnTo>
                <a:cubicBezTo>
                  <a:pt x="281152" y="262346"/>
                  <a:pt x="281895" y="263737"/>
                  <a:pt x="283287" y="264385"/>
                </a:cubicBezTo>
                <a:cubicBezTo>
                  <a:pt x="294987" y="270133"/>
                  <a:pt x="353204" y="299424"/>
                  <a:pt x="407057" y="343732"/>
                </a:cubicBezTo>
                <a:cubicBezTo>
                  <a:pt x="416714" y="351611"/>
                  <a:pt x="422192" y="363476"/>
                  <a:pt x="422192" y="375989"/>
                </a:cubicBezTo>
                <a:lnTo>
                  <a:pt x="422192" y="435406"/>
                </a:lnTo>
                <a:lnTo>
                  <a:pt x="238533" y="435406"/>
                </a:lnTo>
                <a:lnTo>
                  <a:pt x="220520" y="352816"/>
                </a:lnTo>
                <a:cubicBezTo>
                  <a:pt x="257104" y="301834"/>
                  <a:pt x="217735" y="299331"/>
                  <a:pt x="210957" y="299331"/>
                </a:cubicBezTo>
                <a:cubicBezTo>
                  <a:pt x="204179" y="299424"/>
                  <a:pt x="164810" y="301834"/>
                  <a:pt x="201393" y="352816"/>
                </a:cubicBezTo>
                <a:lnTo>
                  <a:pt x="183566" y="435499"/>
                </a:lnTo>
                <a:lnTo>
                  <a:pt x="0" y="435499"/>
                </a:lnTo>
                <a:lnTo>
                  <a:pt x="0" y="376082"/>
                </a:lnTo>
                <a:cubicBezTo>
                  <a:pt x="0" y="363754"/>
                  <a:pt x="5478" y="351703"/>
                  <a:pt x="15135" y="343824"/>
                </a:cubicBezTo>
                <a:cubicBezTo>
                  <a:pt x="68988" y="299609"/>
                  <a:pt x="127113" y="270318"/>
                  <a:pt x="138905" y="264478"/>
                </a:cubicBezTo>
                <a:cubicBezTo>
                  <a:pt x="140112" y="263829"/>
                  <a:pt x="141040" y="262532"/>
                  <a:pt x="141040" y="261049"/>
                </a:cubicBezTo>
                <a:lnTo>
                  <a:pt x="141040" y="221005"/>
                </a:lnTo>
                <a:cubicBezTo>
                  <a:pt x="134726" y="210067"/>
                  <a:pt x="130641" y="198573"/>
                  <a:pt x="128970" y="188191"/>
                </a:cubicBezTo>
                <a:cubicBezTo>
                  <a:pt x="124420" y="187820"/>
                  <a:pt x="118385" y="181424"/>
                  <a:pt x="111792" y="158436"/>
                </a:cubicBezTo>
                <a:cubicBezTo>
                  <a:pt x="103528" y="128867"/>
                  <a:pt x="111328" y="123120"/>
                  <a:pt x="118942" y="123120"/>
                </a:cubicBezTo>
                <a:cubicBezTo>
                  <a:pt x="114856" y="105786"/>
                  <a:pt x="104643" y="45813"/>
                  <a:pt x="149397" y="18560"/>
                </a:cubicBezTo>
                <a:cubicBezTo>
                  <a:pt x="149397" y="18560"/>
                  <a:pt x="140112" y="10960"/>
                  <a:pt x="140854" y="207"/>
                </a:cubicBezTo>
                <a:close/>
              </a:path>
            </a:pathLst>
          </a:cu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solidFill>
                <a:srgbClr val="404040"/>
              </a:solidFill>
            </a:endParaRPr>
          </a:p>
        </p:txBody>
      </p:sp>
      <p:sp>
        <p:nvSpPr>
          <p:cNvPr id="21" name="iṩḷïḓè">
            <a:extLst>
              <a:ext uri="{FF2B5EF4-FFF2-40B4-BE49-F238E27FC236}">
                <a16:creationId xmlns:a16="http://schemas.microsoft.com/office/drawing/2014/main" id="{3EF98636-AC98-4095-8C7E-0AE1C56FE056}"/>
              </a:ext>
            </a:extLst>
          </p:cNvPr>
          <p:cNvSpPr/>
          <p:nvPr/>
        </p:nvSpPr>
        <p:spPr>
          <a:xfrm>
            <a:off x="4207599" y="3603800"/>
            <a:ext cx="280728" cy="280304"/>
          </a:xfrm>
          <a:custGeom>
            <a:avLst/>
            <a:gdLst>
              <a:gd name="connsiteX0" fmla="*/ 506334 w 607638"/>
              <a:gd name="connsiteY0" fmla="*/ 455027 h 606722"/>
              <a:gd name="connsiteX1" fmla="*/ 506334 w 607638"/>
              <a:gd name="connsiteY1" fmla="*/ 505592 h 606722"/>
              <a:gd name="connsiteX2" fmla="*/ 531616 w 607638"/>
              <a:gd name="connsiteY2" fmla="*/ 505592 h 606722"/>
              <a:gd name="connsiteX3" fmla="*/ 556986 w 607638"/>
              <a:gd name="connsiteY3" fmla="*/ 480265 h 606722"/>
              <a:gd name="connsiteX4" fmla="*/ 531616 w 607638"/>
              <a:gd name="connsiteY4" fmla="*/ 455027 h 606722"/>
              <a:gd name="connsiteX5" fmla="*/ 430401 w 607638"/>
              <a:gd name="connsiteY5" fmla="*/ 353896 h 606722"/>
              <a:gd name="connsiteX6" fmla="*/ 405031 w 607638"/>
              <a:gd name="connsiteY6" fmla="*/ 379223 h 606722"/>
              <a:gd name="connsiteX7" fmla="*/ 430401 w 607638"/>
              <a:gd name="connsiteY7" fmla="*/ 404461 h 606722"/>
              <a:gd name="connsiteX8" fmla="*/ 455683 w 607638"/>
              <a:gd name="connsiteY8" fmla="*/ 404461 h 606722"/>
              <a:gd name="connsiteX9" fmla="*/ 455683 w 607638"/>
              <a:gd name="connsiteY9" fmla="*/ 353896 h 606722"/>
              <a:gd name="connsiteX10" fmla="*/ 480964 w 607638"/>
              <a:gd name="connsiteY10" fmla="*/ 252766 h 606722"/>
              <a:gd name="connsiteX11" fmla="*/ 506334 w 607638"/>
              <a:gd name="connsiteY11" fmla="*/ 278093 h 606722"/>
              <a:gd name="connsiteX12" fmla="*/ 506334 w 607638"/>
              <a:gd name="connsiteY12" fmla="*/ 303331 h 606722"/>
              <a:gd name="connsiteX13" fmla="*/ 556986 w 607638"/>
              <a:gd name="connsiteY13" fmla="*/ 303331 h 606722"/>
              <a:gd name="connsiteX14" fmla="*/ 582268 w 607638"/>
              <a:gd name="connsiteY14" fmla="*/ 328658 h 606722"/>
              <a:gd name="connsiteX15" fmla="*/ 556986 w 607638"/>
              <a:gd name="connsiteY15" fmla="*/ 353896 h 606722"/>
              <a:gd name="connsiteX16" fmla="*/ 506334 w 607638"/>
              <a:gd name="connsiteY16" fmla="*/ 353896 h 606722"/>
              <a:gd name="connsiteX17" fmla="*/ 506334 w 607638"/>
              <a:gd name="connsiteY17" fmla="*/ 404461 h 606722"/>
              <a:gd name="connsiteX18" fmla="*/ 531616 w 607638"/>
              <a:gd name="connsiteY18" fmla="*/ 404461 h 606722"/>
              <a:gd name="connsiteX19" fmla="*/ 607638 w 607638"/>
              <a:gd name="connsiteY19" fmla="*/ 480265 h 606722"/>
              <a:gd name="connsiteX20" fmla="*/ 531616 w 607638"/>
              <a:gd name="connsiteY20" fmla="*/ 556157 h 606722"/>
              <a:gd name="connsiteX21" fmla="*/ 506334 w 607638"/>
              <a:gd name="connsiteY21" fmla="*/ 556157 h 606722"/>
              <a:gd name="connsiteX22" fmla="*/ 506334 w 607638"/>
              <a:gd name="connsiteY22" fmla="*/ 581395 h 606722"/>
              <a:gd name="connsiteX23" fmla="*/ 480964 w 607638"/>
              <a:gd name="connsiteY23" fmla="*/ 606722 h 606722"/>
              <a:gd name="connsiteX24" fmla="*/ 455683 w 607638"/>
              <a:gd name="connsiteY24" fmla="*/ 581395 h 606722"/>
              <a:gd name="connsiteX25" fmla="*/ 455683 w 607638"/>
              <a:gd name="connsiteY25" fmla="*/ 556157 h 606722"/>
              <a:gd name="connsiteX26" fmla="*/ 405031 w 607638"/>
              <a:gd name="connsiteY26" fmla="*/ 556157 h 606722"/>
              <a:gd name="connsiteX27" fmla="*/ 379749 w 607638"/>
              <a:gd name="connsiteY27" fmla="*/ 530830 h 606722"/>
              <a:gd name="connsiteX28" fmla="*/ 405031 w 607638"/>
              <a:gd name="connsiteY28" fmla="*/ 505592 h 606722"/>
              <a:gd name="connsiteX29" fmla="*/ 455683 w 607638"/>
              <a:gd name="connsiteY29" fmla="*/ 505592 h 606722"/>
              <a:gd name="connsiteX30" fmla="*/ 455683 w 607638"/>
              <a:gd name="connsiteY30" fmla="*/ 455027 h 606722"/>
              <a:gd name="connsiteX31" fmla="*/ 430401 w 607638"/>
              <a:gd name="connsiteY31" fmla="*/ 455027 h 606722"/>
              <a:gd name="connsiteX32" fmla="*/ 354379 w 607638"/>
              <a:gd name="connsiteY32" fmla="*/ 379223 h 606722"/>
              <a:gd name="connsiteX33" fmla="*/ 430401 w 607638"/>
              <a:gd name="connsiteY33" fmla="*/ 303331 h 606722"/>
              <a:gd name="connsiteX34" fmla="*/ 455683 w 607638"/>
              <a:gd name="connsiteY34" fmla="*/ 303331 h 606722"/>
              <a:gd name="connsiteX35" fmla="*/ 455683 w 607638"/>
              <a:gd name="connsiteY35" fmla="*/ 278093 h 606722"/>
              <a:gd name="connsiteX36" fmla="*/ 480964 w 607638"/>
              <a:gd name="connsiteY36" fmla="*/ 252766 h 606722"/>
              <a:gd name="connsiteX37" fmla="*/ 303759 w 607638"/>
              <a:gd name="connsiteY37" fmla="*/ 151716 h 606722"/>
              <a:gd name="connsiteX38" fmla="*/ 329117 w 607638"/>
              <a:gd name="connsiteY38" fmla="*/ 176950 h 606722"/>
              <a:gd name="connsiteX39" fmla="*/ 329117 w 607638"/>
              <a:gd name="connsiteY39" fmla="*/ 303301 h 606722"/>
              <a:gd name="connsiteX40" fmla="*/ 303759 w 607638"/>
              <a:gd name="connsiteY40" fmla="*/ 328624 h 606722"/>
              <a:gd name="connsiteX41" fmla="*/ 227862 w 607638"/>
              <a:gd name="connsiteY41" fmla="*/ 328624 h 606722"/>
              <a:gd name="connsiteX42" fmla="*/ 202593 w 607638"/>
              <a:gd name="connsiteY42" fmla="*/ 303301 h 606722"/>
              <a:gd name="connsiteX43" fmla="*/ 227862 w 607638"/>
              <a:gd name="connsiteY43" fmla="*/ 278066 h 606722"/>
              <a:gd name="connsiteX44" fmla="*/ 278490 w 607638"/>
              <a:gd name="connsiteY44" fmla="*/ 278066 h 606722"/>
              <a:gd name="connsiteX45" fmla="*/ 278490 w 607638"/>
              <a:gd name="connsiteY45" fmla="*/ 176950 h 606722"/>
              <a:gd name="connsiteX46" fmla="*/ 303759 w 607638"/>
              <a:gd name="connsiteY46" fmla="*/ 151716 h 606722"/>
              <a:gd name="connsiteX47" fmla="*/ 303762 w 607638"/>
              <a:gd name="connsiteY47" fmla="*/ 0 h 606722"/>
              <a:gd name="connsiteX48" fmla="*/ 606634 w 607638"/>
              <a:gd name="connsiteY48" fmla="*/ 220667 h 606722"/>
              <a:gd name="connsiteX49" fmla="*/ 589190 w 607638"/>
              <a:gd name="connsiteY49" fmla="*/ 251860 h 606722"/>
              <a:gd name="connsiteX50" fmla="*/ 557950 w 607638"/>
              <a:gd name="connsiteY50" fmla="*/ 234353 h 606722"/>
              <a:gd name="connsiteX51" fmla="*/ 303762 w 607638"/>
              <a:gd name="connsiteY51" fmla="*/ 50568 h 606722"/>
              <a:gd name="connsiteX52" fmla="*/ 50642 w 607638"/>
              <a:gd name="connsiteY52" fmla="*/ 303317 h 606722"/>
              <a:gd name="connsiteX53" fmla="*/ 303762 w 607638"/>
              <a:gd name="connsiteY53" fmla="*/ 556154 h 606722"/>
              <a:gd name="connsiteX54" fmla="*/ 329127 w 607638"/>
              <a:gd name="connsiteY54" fmla="*/ 581394 h 606722"/>
              <a:gd name="connsiteX55" fmla="*/ 303762 w 607638"/>
              <a:gd name="connsiteY55" fmla="*/ 606722 h 606722"/>
              <a:gd name="connsiteX56" fmla="*/ 0 w 607638"/>
              <a:gd name="connsiteY56" fmla="*/ 303317 h 606722"/>
              <a:gd name="connsiteX57" fmla="*/ 303762 w 607638"/>
              <a:gd name="connsiteY57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607638" h="606722">
                <a:moveTo>
                  <a:pt x="506334" y="455027"/>
                </a:moveTo>
                <a:lnTo>
                  <a:pt x="506334" y="505592"/>
                </a:lnTo>
                <a:lnTo>
                  <a:pt x="531616" y="505592"/>
                </a:lnTo>
                <a:cubicBezTo>
                  <a:pt x="545592" y="505592"/>
                  <a:pt x="556986" y="494217"/>
                  <a:pt x="556986" y="480265"/>
                </a:cubicBezTo>
                <a:cubicBezTo>
                  <a:pt x="556986" y="466401"/>
                  <a:pt x="545592" y="455027"/>
                  <a:pt x="531616" y="455027"/>
                </a:cubicBezTo>
                <a:close/>
                <a:moveTo>
                  <a:pt x="430401" y="353896"/>
                </a:moveTo>
                <a:cubicBezTo>
                  <a:pt x="416425" y="353896"/>
                  <a:pt x="405031" y="365271"/>
                  <a:pt x="405031" y="379223"/>
                </a:cubicBezTo>
                <a:cubicBezTo>
                  <a:pt x="405031" y="393087"/>
                  <a:pt x="416425" y="404461"/>
                  <a:pt x="430401" y="404461"/>
                </a:cubicBezTo>
                <a:lnTo>
                  <a:pt x="455683" y="404461"/>
                </a:lnTo>
                <a:lnTo>
                  <a:pt x="455683" y="353896"/>
                </a:lnTo>
                <a:close/>
                <a:moveTo>
                  <a:pt x="480964" y="252766"/>
                </a:moveTo>
                <a:cubicBezTo>
                  <a:pt x="495029" y="252766"/>
                  <a:pt x="506334" y="264141"/>
                  <a:pt x="506334" y="278093"/>
                </a:cubicBezTo>
                <a:lnTo>
                  <a:pt x="506334" y="303331"/>
                </a:lnTo>
                <a:lnTo>
                  <a:pt x="556986" y="303331"/>
                </a:lnTo>
                <a:cubicBezTo>
                  <a:pt x="570962" y="303331"/>
                  <a:pt x="582268" y="314706"/>
                  <a:pt x="582268" y="328658"/>
                </a:cubicBezTo>
                <a:cubicBezTo>
                  <a:pt x="582268" y="342610"/>
                  <a:pt x="570962" y="353896"/>
                  <a:pt x="556986" y="353896"/>
                </a:cubicBezTo>
                <a:lnTo>
                  <a:pt x="506334" y="353896"/>
                </a:lnTo>
                <a:lnTo>
                  <a:pt x="506334" y="404461"/>
                </a:lnTo>
                <a:lnTo>
                  <a:pt x="531616" y="404461"/>
                </a:lnTo>
                <a:cubicBezTo>
                  <a:pt x="573544" y="404461"/>
                  <a:pt x="607638" y="438497"/>
                  <a:pt x="607638" y="480265"/>
                </a:cubicBezTo>
                <a:cubicBezTo>
                  <a:pt x="607638" y="522121"/>
                  <a:pt x="573544" y="556157"/>
                  <a:pt x="531616" y="556157"/>
                </a:cubicBezTo>
                <a:lnTo>
                  <a:pt x="506334" y="556157"/>
                </a:lnTo>
                <a:lnTo>
                  <a:pt x="506334" y="581395"/>
                </a:lnTo>
                <a:cubicBezTo>
                  <a:pt x="506334" y="595347"/>
                  <a:pt x="495029" y="606722"/>
                  <a:pt x="480964" y="606722"/>
                </a:cubicBezTo>
                <a:cubicBezTo>
                  <a:pt x="466988" y="606722"/>
                  <a:pt x="455683" y="595347"/>
                  <a:pt x="455683" y="581395"/>
                </a:cubicBezTo>
                <a:lnTo>
                  <a:pt x="455683" y="556157"/>
                </a:lnTo>
                <a:lnTo>
                  <a:pt x="405031" y="556157"/>
                </a:lnTo>
                <a:cubicBezTo>
                  <a:pt x="391055" y="556157"/>
                  <a:pt x="379749" y="544782"/>
                  <a:pt x="379749" y="530830"/>
                </a:cubicBezTo>
                <a:cubicBezTo>
                  <a:pt x="379749" y="516878"/>
                  <a:pt x="391055" y="505592"/>
                  <a:pt x="405031" y="505592"/>
                </a:cubicBezTo>
                <a:lnTo>
                  <a:pt x="455683" y="505592"/>
                </a:lnTo>
                <a:lnTo>
                  <a:pt x="455683" y="455027"/>
                </a:lnTo>
                <a:lnTo>
                  <a:pt x="430401" y="455027"/>
                </a:lnTo>
                <a:cubicBezTo>
                  <a:pt x="388473" y="455027"/>
                  <a:pt x="354379" y="420991"/>
                  <a:pt x="354379" y="379223"/>
                </a:cubicBezTo>
                <a:cubicBezTo>
                  <a:pt x="354379" y="337367"/>
                  <a:pt x="388473" y="303331"/>
                  <a:pt x="430401" y="303331"/>
                </a:cubicBezTo>
                <a:lnTo>
                  <a:pt x="455683" y="303331"/>
                </a:lnTo>
                <a:lnTo>
                  <a:pt x="455683" y="278093"/>
                </a:lnTo>
                <a:cubicBezTo>
                  <a:pt x="455683" y="264141"/>
                  <a:pt x="466988" y="252766"/>
                  <a:pt x="480964" y="252766"/>
                </a:cubicBezTo>
                <a:close/>
                <a:moveTo>
                  <a:pt x="303759" y="151716"/>
                </a:moveTo>
                <a:cubicBezTo>
                  <a:pt x="317817" y="151716"/>
                  <a:pt x="329117" y="163000"/>
                  <a:pt x="329117" y="176950"/>
                </a:cubicBezTo>
                <a:lnTo>
                  <a:pt x="329117" y="303301"/>
                </a:lnTo>
                <a:cubicBezTo>
                  <a:pt x="329117" y="317251"/>
                  <a:pt x="317817" y="328624"/>
                  <a:pt x="303759" y="328624"/>
                </a:cubicBezTo>
                <a:lnTo>
                  <a:pt x="227862" y="328624"/>
                </a:lnTo>
                <a:cubicBezTo>
                  <a:pt x="213893" y="328624"/>
                  <a:pt x="202593" y="317251"/>
                  <a:pt x="202593" y="303301"/>
                </a:cubicBezTo>
                <a:cubicBezTo>
                  <a:pt x="202593" y="289351"/>
                  <a:pt x="213893" y="278066"/>
                  <a:pt x="227862" y="278066"/>
                </a:cubicBezTo>
                <a:lnTo>
                  <a:pt x="278490" y="278066"/>
                </a:lnTo>
                <a:lnTo>
                  <a:pt x="278490" y="176950"/>
                </a:lnTo>
                <a:cubicBezTo>
                  <a:pt x="278490" y="163000"/>
                  <a:pt x="289790" y="151716"/>
                  <a:pt x="303759" y="151716"/>
                </a:cubicBezTo>
                <a:close/>
                <a:moveTo>
                  <a:pt x="303762" y="0"/>
                </a:moveTo>
                <a:cubicBezTo>
                  <a:pt x="443049" y="0"/>
                  <a:pt x="570410" y="92781"/>
                  <a:pt x="606634" y="220667"/>
                </a:cubicBezTo>
                <a:cubicBezTo>
                  <a:pt x="610461" y="234086"/>
                  <a:pt x="602629" y="248039"/>
                  <a:pt x="589190" y="251860"/>
                </a:cubicBezTo>
                <a:cubicBezTo>
                  <a:pt x="575839" y="255504"/>
                  <a:pt x="561688" y="247861"/>
                  <a:pt x="557950" y="234353"/>
                </a:cubicBezTo>
                <a:cubicBezTo>
                  <a:pt x="527779" y="127885"/>
                  <a:pt x="420888" y="50568"/>
                  <a:pt x="303762" y="50568"/>
                </a:cubicBezTo>
                <a:cubicBezTo>
                  <a:pt x="164208" y="50568"/>
                  <a:pt x="50642" y="163967"/>
                  <a:pt x="50642" y="303317"/>
                </a:cubicBezTo>
                <a:cubicBezTo>
                  <a:pt x="50642" y="442755"/>
                  <a:pt x="164208" y="556154"/>
                  <a:pt x="303762" y="556154"/>
                </a:cubicBezTo>
                <a:cubicBezTo>
                  <a:pt x="317824" y="556154"/>
                  <a:pt x="329127" y="567441"/>
                  <a:pt x="329127" y="581394"/>
                </a:cubicBezTo>
                <a:cubicBezTo>
                  <a:pt x="329127" y="595347"/>
                  <a:pt x="317824" y="606722"/>
                  <a:pt x="303762" y="606722"/>
                </a:cubicBezTo>
                <a:cubicBezTo>
                  <a:pt x="136261" y="606722"/>
                  <a:pt x="0" y="470661"/>
                  <a:pt x="0" y="303317"/>
                </a:cubicBezTo>
                <a:cubicBezTo>
                  <a:pt x="0" y="136061"/>
                  <a:pt x="136261" y="0"/>
                  <a:pt x="303762" y="0"/>
                </a:cubicBezTo>
                <a:close/>
              </a:path>
            </a:pathLst>
          </a:cu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solidFill>
                <a:srgbClr val="404040"/>
              </a:solidFill>
            </a:endParaRPr>
          </a:p>
        </p:txBody>
      </p:sp>
      <p:grpSp>
        <p:nvGrpSpPr>
          <p:cNvPr id="22" name="组合 17">
            <a:extLst>
              <a:ext uri="{FF2B5EF4-FFF2-40B4-BE49-F238E27FC236}">
                <a16:creationId xmlns:a16="http://schemas.microsoft.com/office/drawing/2014/main" id="{DE7988D2-86CF-45F2-9899-9A2A356EA1CB}"/>
              </a:ext>
            </a:extLst>
          </p:cNvPr>
          <p:cNvGrpSpPr/>
          <p:nvPr/>
        </p:nvGrpSpPr>
        <p:grpSpPr>
          <a:xfrm>
            <a:off x="1368242" y="2067974"/>
            <a:ext cx="2230252" cy="1077218"/>
            <a:chOff x="3624779" y="2412339"/>
            <a:chExt cx="2230252" cy="1077218"/>
          </a:xfrm>
        </p:grpSpPr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014BBE10-E4C1-46F3-AEE2-7933F3A30420}"/>
                </a:ext>
              </a:extLst>
            </p:cNvPr>
            <p:cNvSpPr txBox="1"/>
            <p:nvPr/>
          </p:nvSpPr>
          <p:spPr>
            <a:xfrm>
              <a:off x="3673015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rgbClr val="404040"/>
                  </a:solidFill>
                  <a:latin typeface="Century Gothic" panose="020B0502020202020204" pitchFamily="34" charset="0"/>
                </a:rPr>
                <a:t>Title text added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332DEAAF-FBAB-4DA9-9150-0BC8AE037819}"/>
                </a:ext>
              </a:extLst>
            </p:cNvPr>
            <p:cNvSpPr txBox="1"/>
            <p:nvPr/>
          </p:nvSpPr>
          <p:spPr>
            <a:xfrm>
              <a:off x="3624779" y="2750893"/>
              <a:ext cx="223025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</a:rPr>
                <a:t>Users can present on a projector or computer.</a:t>
              </a:r>
            </a:p>
          </p:txBody>
        </p:sp>
      </p:grpSp>
      <p:grpSp>
        <p:nvGrpSpPr>
          <p:cNvPr id="25" name="组合 20">
            <a:extLst>
              <a:ext uri="{FF2B5EF4-FFF2-40B4-BE49-F238E27FC236}">
                <a16:creationId xmlns:a16="http://schemas.microsoft.com/office/drawing/2014/main" id="{CF953BD3-984A-4A1F-872E-B447066036C3}"/>
              </a:ext>
            </a:extLst>
          </p:cNvPr>
          <p:cNvGrpSpPr/>
          <p:nvPr/>
        </p:nvGrpSpPr>
        <p:grpSpPr>
          <a:xfrm>
            <a:off x="3232835" y="4652382"/>
            <a:ext cx="2230252" cy="1077218"/>
            <a:chOff x="3624779" y="2412339"/>
            <a:chExt cx="2230252" cy="1077218"/>
          </a:xfrm>
        </p:grpSpPr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4DC13E42-4929-44AA-94B5-DA27D2389514}"/>
                </a:ext>
              </a:extLst>
            </p:cNvPr>
            <p:cNvSpPr txBox="1"/>
            <p:nvPr/>
          </p:nvSpPr>
          <p:spPr>
            <a:xfrm>
              <a:off x="3673015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rgbClr val="404040"/>
                  </a:solidFill>
                  <a:latin typeface="Century Gothic" panose="020B0502020202020204" pitchFamily="34" charset="0"/>
                </a:rPr>
                <a:t>Title text added</a:t>
              </a: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A2900722-A41D-4754-90A3-1483070A788F}"/>
                </a:ext>
              </a:extLst>
            </p:cNvPr>
            <p:cNvSpPr txBox="1"/>
            <p:nvPr/>
          </p:nvSpPr>
          <p:spPr>
            <a:xfrm>
              <a:off x="3624779" y="2750893"/>
              <a:ext cx="223025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</a:rPr>
                <a:t>Users can present on a projector or computer.</a:t>
              </a:r>
            </a:p>
          </p:txBody>
        </p:sp>
      </p:grpSp>
      <p:grpSp>
        <p:nvGrpSpPr>
          <p:cNvPr id="28" name="组合 23">
            <a:extLst>
              <a:ext uri="{FF2B5EF4-FFF2-40B4-BE49-F238E27FC236}">
                <a16:creationId xmlns:a16="http://schemas.microsoft.com/office/drawing/2014/main" id="{2DF710E5-4354-470C-9C7B-2DD2657062BA}"/>
              </a:ext>
            </a:extLst>
          </p:cNvPr>
          <p:cNvGrpSpPr/>
          <p:nvPr/>
        </p:nvGrpSpPr>
        <p:grpSpPr>
          <a:xfrm>
            <a:off x="5097431" y="2509135"/>
            <a:ext cx="2230252" cy="1077218"/>
            <a:chOff x="3624779" y="2412339"/>
            <a:chExt cx="2230252" cy="1077218"/>
          </a:xfrm>
        </p:grpSpPr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36D0B637-A6FE-4B72-B146-890AB04AAA4C}"/>
                </a:ext>
              </a:extLst>
            </p:cNvPr>
            <p:cNvSpPr txBox="1"/>
            <p:nvPr/>
          </p:nvSpPr>
          <p:spPr>
            <a:xfrm>
              <a:off x="3673015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rgbClr val="404040"/>
                  </a:solidFill>
                  <a:latin typeface="Century Gothic" panose="020B0502020202020204" pitchFamily="34" charset="0"/>
                </a:rPr>
                <a:t>Title text added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FF97623D-F1A4-4E95-8A5F-895C59E44850}"/>
                </a:ext>
              </a:extLst>
            </p:cNvPr>
            <p:cNvSpPr txBox="1"/>
            <p:nvPr/>
          </p:nvSpPr>
          <p:spPr>
            <a:xfrm>
              <a:off x="3624779" y="2750893"/>
              <a:ext cx="223025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</a:rPr>
                <a:t>Users can present on a projector or computer.</a:t>
              </a:r>
            </a:p>
          </p:txBody>
        </p:sp>
      </p:grpSp>
      <p:grpSp>
        <p:nvGrpSpPr>
          <p:cNvPr id="31" name="组合 26">
            <a:extLst>
              <a:ext uri="{FF2B5EF4-FFF2-40B4-BE49-F238E27FC236}">
                <a16:creationId xmlns:a16="http://schemas.microsoft.com/office/drawing/2014/main" id="{2F905687-BA44-4DDC-A99F-46AFE7A70DEF}"/>
              </a:ext>
            </a:extLst>
          </p:cNvPr>
          <p:cNvGrpSpPr/>
          <p:nvPr/>
        </p:nvGrpSpPr>
        <p:grpSpPr>
          <a:xfrm>
            <a:off x="7756627" y="4155976"/>
            <a:ext cx="3063746" cy="1989122"/>
            <a:chOff x="3624779" y="2412339"/>
            <a:chExt cx="3063746" cy="1989122"/>
          </a:xfrm>
        </p:grpSpPr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FCB0FD4D-10AB-4870-8969-B1F42047D9D3}"/>
                </a:ext>
              </a:extLst>
            </p:cNvPr>
            <p:cNvSpPr txBox="1"/>
            <p:nvPr/>
          </p:nvSpPr>
          <p:spPr>
            <a:xfrm>
              <a:off x="4554744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 dirty="0">
                  <a:solidFill>
                    <a:srgbClr val="404040"/>
                  </a:solidFill>
                  <a:latin typeface="Century Gothic" panose="020B0502020202020204" pitchFamily="34" charset="0"/>
                </a:rPr>
                <a:t>Title text added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66C57D20-4308-464D-9C7A-F889A022A2E0}"/>
                </a:ext>
              </a:extLst>
            </p:cNvPr>
            <p:cNvSpPr txBox="1"/>
            <p:nvPr/>
          </p:nvSpPr>
          <p:spPr>
            <a:xfrm>
              <a:off x="3624779" y="2788993"/>
              <a:ext cx="306374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</a:rPr>
                <a:t>Users can present on a projector or computer.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CE6E0394-AC64-439D-9B3A-9114714506E2}"/>
                </a:ext>
              </a:extLst>
            </p:cNvPr>
            <p:cNvSpPr txBox="1"/>
            <p:nvPr/>
          </p:nvSpPr>
          <p:spPr>
            <a:xfrm>
              <a:off x="3624779" y="3570464"/>
              <a:ext cx="306374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</a:rPr>
                <a:t>Users can present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910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6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209333" y="144378"/>
            <a:ext cx="8296492" cy="1004803"/>
            <a:chOff x="209333" y="144378"/>
            <a:chExt cx="8296492" cy="1004803"/>
          </a:xfrm>
        </p:grpSpPr>
        <p:grpSp>
          <p:nvGrpSpPr>
            <p:cNvPr id="3" name="组合 11">
              <a:extLst>
                <a:ext uri="{FF2B5EF4-FFF2-40B4-BE49-F238E27FC236}">
                  <a16:creationId xmlns:a16="http://schemas.microsoft.com/office/drawing/2014/main" id="{BC53E71A-920B-4EBB-B7E6-61BD10E0981F}"/>
                </a:ext>
              </a:extLst>
            </p:cNvPr>
            <p:cNvGrpSpPr/>
            <p:nvPr/>
          </p:nvGrpSpPr>
          <p:grpSpPr>
            <a:xfrm>
              <a:off x="209333" y="144378"/>
              <a:ext cx="1036293" cy="1004803"/>
              <a:chOff x="6783613" y="1466873"/>
              <a:chExt cx="4479474" cy="4343354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90DA0706-6B29-4993-A34C-5691C2D047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83613" y="1466873"/>
                <a:ext cx="4479474" cy="4343354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423836CD-8A87-4CF3-BA37-359263FD0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75693" y="1738432"/>
                <a:ext cx="3919334" cy="3800236"/>
              </a:xfrm>
              <a:prstGeom prst="rect">
                <a:avLst/>
              </a:prstGeom>
            </p:spPr>
          </p:pic>
        </p:grpSp>
        <p:grpSp>
          <p:nvGrpSpPr>
            <p:cNvPr id="4" name="组 3"/>
            <p:cNvGrpSpPr/>
            <p:nvPr/>
          </p:nvGrpSpPr>
          <p:grpSpPr>
            <a:xfrm>
              <a:off x="1336331" y="207201"/>
              <a:ext cx="7169494" cy="741056"/>
              <a:chOff x="5635439" y="1760399"/>
              <a:chExt cx="7169494" cy="741056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5635439" y="1760399"/>
                <a:ext cx="716949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YaHei" charset="-122"/>
                    <a:ea typeface="Microsoft YaHei" charset="-122"/>
                    <a:cs typeface="Microsoft YaHei" charset="-122"/>
                    <a:sym typeface="+mn-lt"/>
                  </a:rPr>
                  <a:t>Analysis deficiencies and improvements</a:t>
                </a: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5635439" y="2193678"/>
                <a:ext cx="26808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/>
                <a:r>
                  <a:rPr lang="en-US" altLang="zh-CN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华文细黑" panose="02010600040101010101" charset="-122"/>
                    <a:sym typeface="+mn-ea"/>
                  </a:rPr>
                  <a:t>Please click here to modify the</a:t>
                </a:r>
              </a:p>
            </p:txBody>
          </p:sp>
        </p:grpSp>
      </p:grpSp>
      <p:sp>
        <p:nvSpPr>
          <p:cNvPr id="9" name="ïşľïḋe"/>
          <p:cNvSpPr/>
          <p:nvPr/>
        </p:nvSpPr>
        <p:spPr>
          <a:xfrm>
            <a:off x="963042" y="4438770"/>
            <a:ext cx="2444212" cy="1088382"/>
          </a:xfrm>
          <a:prstGeom prst="rect">
            <a:avLst/>
          </a:prstGeom>
          <a:solidFill>
            <a:srgbClr val="402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0" name="i$1íḓe"/>
          <p:cNvSpPr/>
          <p:nvPr/>
        </p:nvSpPr>
        <p:spPr>
          <a:xfrm>
            <a:off x="3631450" y="4438770"/>
            <a:ext cx="2444211" cy="1088382"/>
          </a:xfrm>
          <a:prstGeom prst="rect">
            <a:avLst/>
          </a:prstGeom>
          <a:solidFill>
            <a:srgbClr val="402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1" name="íŝļidé"/>
          <p:cNvSpPr/>
          <p:nvPr/>
        </p:nvSpPr>
        <p:spPr>
          <a:xfrm>
            <a:off x="6304246" y="4438770"/>
            <a:ext cx="2448600" cy="1088382"/>
          </a:xfrm>
          <a:prstGeom prst="rect">
            <a:avLst/>
          </a:prstGeom>
          <a:solidFill>
            <a:srgbClr val="402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2" name="íś1íďe"/>
          <p:cNvSpPr/>
          <p:nvPr/>
        </p:nvSpPr>
        <p:spPr>
          <a:xfrm>
            <a:off x="8969108" y="1826996"/>
            <a:ext cx="2444115" cy="3700145"/>
          </a:xfrm>
          <a:prstGeom prst="rect">
            <a:avLst/>
          </a:prstGeom>
          <a:solidFill>
            <a:srgbClr val="392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3" name="矩形 12"/>
          <p:cNvSpPr/>
          <p:nvPr/>
        </p:nvSpPr>
        <p:spPr>
          <a:xfrm>
            <a:off x="1088106" y="4555921"/>
            <a:ext cx="2243805" cy="85408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>
                <a:rot lat="0" lon="0" rev="0"/>
              </a:lightRig>
            </a:scene3d>
            <a:sp3d contourW="12700"/>
          </a:bodyPr>
          <a:lstStyle/>
          <a:p>
            <a:pPr>
              <a:lnSpc>
                <a:spcPct val="15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+mn-ea"/>
              </a:rPr>
              <a:t>Users can present on a projector or computer or print the presentation into a film user</a:t>
            </a:r>
          </a:p>
        </p:txBody>
      </p:sp>
      <p:sp>
        <p:nvSpPr>
          <p:cNvPr id="14" name="矩形 13"/>
          <p:cNvSpPr/>
          <p:nvPr/>
        </p:nvSpPr>
        <p:spPr>
          <a:xfrm>
            <a:off x="3731652" y="4555921"/>
            <a:ext cx="2243805" cy="85408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>
                <a:rot lat="0" lon="0" rev="0"/>
              </a:lightRig>
            </a:scene3d>
            <a:sp3d contourW="12700"/>
          </a:bodyPr>
          <a:lstStyle/>
          <a:p>
            <a:pPr>
              <a:lnSpc>
                <a:spcPct val="15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+mn-ea"/>
              </a:rPr>
              <a:t>Users can present on a projector or computer or print the presentation into a film user</a:t>
            </a:r>
          </a:p>
        </p:txBody>
      </p:sp>
      <p:sp>
        <p:nvSpPr>
          <p:cNvPr id="15" name="矩形 14"/>
          <p:cNvSpPr/>
          <p:nvPr/>
        </p:nvSpPr>
        <p:spPr>
          <a:xfrm>
            <a:off x="6406643" y="4555921"/>
            <a:ext cx="2243805" cy="85408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>
                <a:rot lat="0" lon="0" rev="0"/>
              </a:lightRig>
            </a:scene3d>
            <a:sp3d contourW="12700"/>
          </a:bodyPr>
          <a:lstStyle/>
          <a:p>
            <a:pPr>
              <a:lnSpc>
                <a:spcPct val="150000"/>
              </a:lnSpc>
            </a:pPr>
            <a:r>
              <a:rPr lang="zh-CN" altLang="en-US" sz="1100" dirty="0">
                <a:solidFill>
                  <a:schemeClr val="bg1"/>
                </a:solidFill>
                <a:latin typeface="+mn-ea"/>
              </a:rPr>
              <a:t>Users can present on a projector or computer or print the presentation into a film user</a:t>
            </a:r>
          </a:p>
        </p:txBody>
      </p:sp>
      <p:sp>
        <p:nvSpPr>
          <p:cNvPr id="16" name="矩形 15"/>
          <p:cNvSpPr/>
          <p:nvPr/>
        </p:nvSpPr>
        <p:spPr>
          <a:xfrm>
            <a:off x="9169227" y="3506861"/>
            <a:ext cx="2243805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>
                <a:rot lat="0" lon="0" rev="0"/>
              </a:lightRig>
            </a:scene3d>
            <a:sp3d contourW="12700"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+mn-ea"/>
              </a:rPr>
              <a:t>Users can present on a projector or computer or print the presentation into a film user</a:t>
            </a:r>
          </a:p>
        </p:txBody>
      </p:sp>
      <p:sp>
        <p:nvSpPr>
          <p:cNvPr id="17" name="矩形 16"/>
          <p:cNvSpPr/>
          <p:nvPr/>
        </p:nvSpPr>
        <p:spPr>
          <a:xfrm>
            <a:off x="9140374" y="2352776"/>
            <a:ext cx="2469700" cy="8299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>
                <a:rot lat="0" lon="0" rev="0"/>
              </a:lightRig>
            </a:scene3d>
            <a:sp3d contourW="12700"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Century Gothic" panose="020B0502020202020204" pitchFamily="34" charset="0"/>
                <a:ea typeface="微软雅黑" panose="020B0503020204020204" pitchFamily="34" charset="-122"/>
              </a:rPr>
              <a:t>BUSINESS </a:t>
            </a:r>
            <a:r>
              <a:rPr lang="en-US" altLang="zh-CN" sz="2400" dirty="0">
                <a:solidFill>
                  <a:schemeClr val="bg1"/>
                </a:solidFill>
                <a:latin typeface="Century Gothic" panose="020B0502020202020204" pitchFamily="34" charset="0"/>
                <a:ea typeface="微软雅黑" panose="020B0503020204020204" pitchFamily="34" charset="-122"/>
              </a:rPr>
              <a:t>"$</a:t>
            </a: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9852" y="1825091"/>
            <a:ext cx="2442765" cy="2653493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42092" y="1825092"/>
            <a:ext cx="2433569" cy="261366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03379" y="1825091"/>
            <a:ext cx="2449468" cy="265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41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0" grpId="0" bldLvl="0" animBg="1"/>
      <p:bldP spid="11" grpId="0" bldLvl="0" animBg="1"/>
      <p:bldP spid="12" grpId="0" bldLvl="0" animBg="1"/>
      <p:bldP spid="13" grpId="0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913AEE10-7BC4-4B3D-948B-2AC857FDE8F3}"/>
              </a:ext>
            </a:extLst>
          </p:cNvPr>
          <p:cNvGrpSpPr/>
          <p:nvPr/>
        </p:nvGrpSpPr>
        <p:grpSpPr>
          <a:xfrm rot="3151703">
            <a:off x="-1883974" y="-542977"/>
            <a:ext cx="6711766" cy="6507812"/>
            <a:chOff x="6783613" y="1466873"/>
            <a:chExt cx="4479474" cy="4343354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488F20AA-3AE4-44ED-9AF1-184DBB55C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83613" y="1466873"/>
              <a:ext cx="4479474" cy="4343354"/>
            </a:xfrm>
            <a:prstGeom prst="rect">
              <a:avLst/>
            </a:prstGeom>
          </p:spPr>
        </p:pic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A01DE9A1-85D8-48ED-8F02-0BC124CC4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75693" y="1738432"/>
              <a:ext cx="3919334" cy="3800236"/>
            </a:xfrm>
            <a:prstGeom prst="rect">
              <a:avLst/>
            </a:prstGeom>
          </p:spPr>
        </p:pic>
      </p:grpSp>
      <p:sp>
        <p:nvSpPr>
          <p:cNvPr id="5" name="TextBox 28">
            <a:extLst>
              <a:ext uri="{FF2B5EF4-FFF2-40B4-BE49-F238E27FC236}">
                <a16:creationId xmlns:a16="http://schemas.microsoft.com/office/drawing/2014/main" id="{4C84C055-FC03-453F-8F41-1B527D27D1D0}"/>
              </a:ext>
            </a:extLst>
          </p:cNvPr>
          <p:cNvSpPr txBox="1"/>
          <p:nvPr/>
        </p:nvSpPr>
        <p:spPr>
          <a:xfrm>
            <a:off x="70468" y="2305615"/>
            <a:ext cx="300708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en-US" altLang="zh-CN" sz="14000" b="1" i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04</a:t>
            </a:r>
            <a:endParaRPr lang="zh-CN" altLang="en-US" sz="14000" b="1" i="1" kern="0" dirty="0">
              <a:ln w="18415" cmpd="sng">
                <a:noFill/>
                <a:prstDash val="solid"/>
              </a:ln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1DA0F2A-CB9E-49D5-ADB3-74591D858543}"/>
              </a:ext>
            </a:extLst>
          </p:cNvPr>
          <p:cNvSpPr/>
          <p:nvPr/>
        </p:nvSpPr>
        <p:spPr>
          <a:xfrm>
            <a:off x="5503080" y="3334283"/>
            <a:ext cx="6688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" charset="-122"/>
                <a:ea typeface="Microsoft YaHei" charset="-122"/>
                <a:cs typeface="Microsoft YaHei" charset="-122"/>
                <a:sym typeface="+mn-lt"/>
              </a:rPr>
              <a:t>Next phase of work plan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006C550-81E9-45E3-B300-3A252E42404A}"/>
              </a:ext>
            </a:extLst>
          </p:cNvPr>
          <p:cNvSpPr/>
          <p:nvPr/>
        </p:nvSpPr>
        <p:spPr>
          <a:xfrm>
            <a:off x="5503080" y="2407280"/>
            <a:ext cx="2956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-122"/>
                <a:ea typeface="Microsoft YaHei" charset="-122"/>
                <a:cs typeface="Microsoft YaHei" charset="-122"/>
                <a:sym typeface="+mn-lt"/>
              </a:rPr>
              <a:t>Part 4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2BA49A7-C984-4355-8E19-DADEF53CD235}"/>
              </a:ext>
            </a:extLst>
          </p:cNvPr>
          <p:cNvSpPr/>
          <p:nvPr/>
        </p:nvSpPr>
        <p:spPr>
          <a:xfrm>
            <a:off x="5503080" y="4329246"/>
            <a:ext cx="655013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NEW EMPLOYEE INDUCTION PPT TEMPLATE</a:t>
            </a:r>
          </a:p>
          <a:p>
            <a:r>
              <a:rPr lang="en-US" altLang="zh-CN" sz="7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FULL-TIME PPT DESIGNER, EXPERIENCE PRACTICAL SERVICE IN, SUCCESS STORIES 1000 PLUS, GOOD AT WORK SUMMARY REPORT, COMMERCIAL ROAD SHOW, MEDICAL QUALITY CONTROL CIRCLE, ALL KINDS OF PPT DESIGN , THE</a:t>
            </a:r>
            <a:endParaRPr lang="zh-CN" altLang="en-US" sz="7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44A5134B-D3C7-4EC4-BB37-5ADE093104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38078" y="-1218274"/>
            <a:ext cx="3447619" cy="33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37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209333" y="144378"/>
            <a:ext cx="6045525" cy="1004803"/>
            <a:chOff x="209333" y="144378"/>
            <a:chExt cx="6045525" cy="1004803"/>
          </a:xfrm>
        </p:grpSpPr>
        <p:grpSp>
          <p:nvGrpSpPr>
            <p:cNvPr id="3" name="组合 11">
              <a:extLst>
                <a:ext uri="{FF2B5EF4-FFF2-40B4-BE49-F238E27FC236}">
                  <a16:creationId xmlns:a16="http://schemas.microsoft.com/office/drawing/2014/main" id="{BC53E71A-920B-4EBB-B7E6-61BD10E0981F}"/>
                </a:ext>
              </a:extLst>
            </p:cNvPr>
            <p:cNvGrpSpPr/>
            <p:nvPr/>
          </p:nvGrpSpPr>
          <p:grpSpPr>
            <a:xfrm>
              <a:off x="209333" y="144378"/>
              <a:ext cx="1036293" cy="1004803"/>
              <a:chOff x="6783613" y="1466873"/>
              <a:chExt cx="4479474" cy="4343354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90DA0706-6B29-4993-A34C-5691C2D047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83613" y="1466873"/>
                <a:ext cx="4479474" cy="4343354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423836CD-8A87-4CF3-BA37-359263FD0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75693" y="1738432"/>
                <a:ext cx="3919334" cy="3800236"/>
              </a:xfrm>
              <a:prstGeom prst="rect">
                <a:avLst/>
              </a:prstGeom>
            </p:spPr>
          </p:pic>
        </p:grpSp>
        <p:grpSp>
          <p:nvGrpSpPr>
            <p:cNvPr id="4" name="组 3"/>
            <p:cNvGrpSpPr/>
            <p:nvPr/>
          </p:nvGrpSpPr>
          <p:grpSpPr>
            <a:xfrm>
              <a:off x="1336331" y="207201"/>
              <a:ext cx="4918527" cy="741056"/>
              <a:chOff x="5635439" y="1760399"/>
              <a:chExt cx="4918527" cy="741056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5635439" y="1760399"/>
                <a:ext cx="49185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YaHei" charset="-122"/>
                    <a:ea typeface="Microsoft YaHei" charset="-122"/>
                    <a:cs typeface="Microsoft YaHei" charset="-122"/>
                    <a:sym typeface="+mn-lt"/>
                  </a:rPr>
                  <a:t>Next phase of work plan</a:t>
                </a: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5635439" y="2193678"/>
                <a:ext cx="26808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/>
                <a:r>
                  <a:rPr lang="en-US" altLang="zh-CN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华文细黑" panose="02010600040101010101" charset="-122"/>
                    <a:sym typeface="+mn-ea"/>
                  </a:rPr>
                  <a:t>Please click here to modify the</a:t>
                </a:r>
              </a:p>
            </p:txBody>
          </p:sp>
        </p:grpSp>
      </p:grpSp>
      <p:sp>
        <p:nvSpPr>
          <p:cNvPr id="9" name="íS1iḋê">
            <a:extLst>
              <a:ext uri="{FF2B5EF4-FFF2-40B4-BE49-F238E27FC236}">
                <a16:creationId xmlns:a16="http://schemas.microsoft.com/office/drawing/2014/main" id="{19B33EE0-D17F-42B0-8763-195AF90BB140}"/>
              </a:ext>
            </a:extLst>
          </p:cNvPr>
          <p:cNvSpPr/>
          <p:nvPr/>
        </p:nvSpPr>
        <p:spPr>
          <a:xfrm>
            <a:off x="4049494" y="2885216"/>
            <a:ext cx="305069" cy="360266"/>
          </a:xfrm>
          <a:prstGeom prst="chevron">
            <a:avLst>
              <a:gd name="adj" fmla="val 60145"/>
            </a:avLst>
          </a:prstGeom>
          <a:solidFill>
            <a:srgbClr val="392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rgbClr val="404040"/>
              </a:solidFill>
            </a:endParaRPr>
          </a:p>
        </p:txBody>
      </p:sp>
      <p:sp>
        <p:nvSpPr>
          <p:cNvPr id="10" name="îšḻîḓê">
            <a:extLst>
              <a:ext uri="{FF2B5EF4-FFF2-40B4-BE49-F238E27FC236}">
                <a16:creationId xmlns:a16="http://schemas.microsoft.com/office/drawing/2014/main" id="{A7C048C6-404E-4974-988D-4D6462992135}"/>
              </a:ext>
            </a:extLst>
          </p:cNvPr>
          <p:cNvSpPr/>
          <p:nvPr/>
        </p:nvSpPr>
        <p:spPr>
          <a:xfrm>
            <a:off x="4233316" y="2885216"/>
            <a:ext cx="305069" cy="360266"/>
          </a:xfrm>
          <a:prstGeom prst="chevron">
            <a:avLst>
              <a:gd name="adj" fmla="val 60145"/>
            </a:avLst>
          </a:prstGeom>
          <a:solidFill>
            <a:srgbClr val="392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rgbClr val="404040"/>
              </a:solidFill>
            </a:endParaRPr>
          </a:p>
        </p:txBody>
      </p:sp>
      <p:sp>
        <p:nvSpPr>
          <p:cNvPr id="11" name="işlíḓé">
            <a:extLst>
              <a:ext uri="{FF2B5EF4-FFF2-40B4-BE49-F238E27FC236}">
                <a16:creationId xmlns:a16="http://schemas.microsoft.com/office/drawing/2014/main" id="{DD2F4052-AC0F-4806-BA8D-AB526A584F9F}"/>
              </a:ext>
            </a:extLst>
          </p:cNvPr>
          <p:cNvSpPr/>
          <p:nvPr/>
        </p:nvSpPr>
        <p:spPr>
          <a:xfrm>
            <a:off x="4417140" y="2885216"/>
            <a:ext cx="305069" cy="360266"/>
          </a:xfrm>
          <a:prstGeom prst="chevron">
            <a:avLst>
              <a:gd name="adj" fmla="val 60145"/>
            </a:avLst>
          </a:prstGeom>
          <a:solidFill>
            <a:srgbClr val="392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rgbClr val="404040"/>
              </a:solidFill>
            </a:endParaRPr>
          </a:p>
        </p:txBody>
      </p:sp>
      <p:sp>
        <p:nvSpPr>
          <p:cNvPr id="12" name="ïṩľíḋé">
            <a:extLst>
              <a:ext uri="{FF2B5EF4-FFF2-40B4-BE49-F238E27FC236}">
                <a16:creationId xmlns:a16="http://schemas.microsoft.com/office/drawing/2014/main" id="{887E72E3-DD92-4451-9EB3-ADC5D812F78A}"/>
              </a:ext>
            </a:extLst>
          </p:cNvPr>
          <p:cNvSpPr/>
          <p:nvPr/>
        </p:nvSpPr>
        <p:spPr>
          <a:xfrm>
            <a:off x="2352796" y="2743400"/>
            <a:ext cx="643900" cy="643898"/>
          </a:xfrm>
          <a:prstGeom prst="ellipse">
            <a:avLst/>
          </a:prstGeom>
          <a:solidFill>
            <a:srgbClr val="392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rgbClr val="404040"/>
              </a:solidFill>
            </a:endParaRPr>
          </a:p>
        </p:txBody>
      </p:sp>
      <p:sp>
        <p:nvSpPr>
          <p:cNvPr id="13" name="íṩľíďé">
            <a:extLst>
              <a:ext uri="{FF2B5EF4-FFF2-40B4-BE49-F238E27FC236}">
                <a16:creationId xmlns:a16="http://schemas.microsoft.com/office/drawing/2014/main" id="{E4B1985A-06FB-4168-858A-3E9374705D8F}"/>
              </a:ext>
            </a:extLst>
          </p:cNvPr>
          <p:cNvSpPr>
            <a:spLocks/>
          </p:cNvSpPr>
          <p:nvPr/>
        </p:nvSpPr>
        <p:spPr bwMode="auto">
          <a:xfrm>
            <a:off x="2485529" y="2876133"/>
            <a:ext cx="378434" cy="378432"/>
          </a:xfrm>
          <a:custGeom>
            <a:avLst/>
            <a:gdLst>
              <a:gd name="T0" fmla="*/ 130 w 236"/>
              <a:gd name="T1" fmla="*/ 1 h 236"/>
              <a:gd name="T2" fmla="*/ 118 w 236"/>
              <a:gd name="T3" fmla="*/ 0 h 236"/>
              <a:gd name="T4" fmla="*/ 30 w 236"/>
              <a:gd name="T5" fmla="*/ 40 h 236"/>
              <a:gd name="T6" fmla="*/ 68 w 236"/>
              <a:gd name="T7" fmla="*/ 105 h 236"/>
              <a:gd name="T8" fmla="*/ 130 w 236"/>
              <a:gd name="T9" fmla="*/ 1 h 236"/>
              <a:gd name="T10" fmla="*/ 20 w 236"/>
              <a:gd name="T11" fmla="*/ 52 h 236"/>
              <a:gd name="T12" fmla="*/ 0 w 236"/>
              <a:gd name="T13" fmla="*/ 118 h 236"/>
              <a:gd name="T14" fmla="*/ 5 w 236"/>
              <a:gd name="T15" fmla="*/ 153 h 236"/>
              <a:gd name="T16" fmla="*/ 81 w 236"/>
              <a:gd name="T17" fmla="*/ 153 h 236"/>
              <a:gd name="T18" fmla="*/ 20 w 236"/>
              <a:gd name="T19" fmla="*/ 52 h 236"/>
              <a:gd name="T20" fmla="*/ 225 w 236"/>
              <a:gd name="T21" fmla="*/ 68 h 236"/>
              <a:gd name="T22" fmla="*/ 145 w 236"/>
              <a:gd name="T23" fmla="*/ 3 h 236"/>
              <a:gd name="T24" fmla="*/ 106 w 236"/>
              <a:gd name="T25" fmla="*/ 68 h 236"/>
              <a:gd name="T26" fmla="*/ 225 w 236"/>
              <a:gd name="T27" fmla="*/ 68 h 236"/>
              <a:gd name="T28" fmla="*/ 130 w 236"/>
              <a:gd name="T29" fmla="*/ 167 h 236"/>
              <a:gd name="T30" fmla="*/ 11 w 236"/>
              <a:gd name="T31" fmla="*/ 167 h 236"/>
              <a:gd name="T32" fmla="*/ 96 w 236"/>
              <a:gd name="T33" fmla="*/ 234 h 236"/>
              <a:gd name="T34" fmla="*/ 93 w 236"/>
              <a:gd name="T35" fmla="*/ 232 h 236"/>
              <a:gd name="T36" fmla="*/ 130 w 236"/>
              <a:gd name="T37" fmla="*/ 167 h 236"/>
              <a:gd name="T38" fmla="*/ 230 w 236"/>
              <a:gd name="T39" fmla="*/ 82 h 236"/>
              <a:gd name="T40" fmla="*/ 155 w 236"/>
              <a:gd name="T41" fmla="*/ 82 h 236"/>
              <a:gd name="T42" fmla="*/ 215 w 236"/>
              <a:gd name="T43" fmla="*/ 186 h 236"/>
              <a:gd name="T44" fmla="*/ 236 w 236"/>
              <a:gd name="T45" fmla="*/ 118 h 236"/>
              <a:gd name="T46" fmla="*/ 230 w 236"/>
              <a:gd name="T47" fmla="*/ 82 h 236"/>
              <a:gd name="T48" fmla="*/ 108 w 236"/>
              <a:gd name="T49" fmla="*/ 236 h 236"/>
              <a:gd name="T50" fmla="*/ 118 w 236"/>
              <a:gd name="T51" fmla="*/ 236 h 236"/>
              <a:gd name="T52" fmla="*/ 205 w 236"/>
              <a:gd name="T53" fmla="*/ 198 h 236"/>
              <a:gd name="T54" fmla="*/ 167 w 236"/>
              <a:gd name="T55" fmla="*/ 132 h 236"/>
              <a:gd name="T56" fmla="*/ 108 w 236"/>
              <a:gd name="T57" fmla="*/ 236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36" h="236">
                <a:moveTo>
                  <a:pt x="130" y="1"/>
                </a:moveTo>
                <a:cubicBezTo>
                  <a:pt x="126" y="0"/>
                  <a:pt x="122" y="0"/>
                  <a:pt x="118" y="0"/>
                </a:cubicBezTo>
                <a:cubicBezTo>
                  <a:pt x="83" y="0"/>
                  <a:pt x="51" y="16"/>
                  <a:pt x="30" y="40"/>
                </a:cubicBezTo>
                <a:cubicBezTo>
                  <a:pt x="68" y="105"/>
                  <a:pt x="68" y="105"/>
                  <a:pt x="68" y="105"/>
                </a:cubicBezTo>
                <a:lnTo>
                  <a:pt x="130" y="1"/>
                </a:lnTo>
                <a:close/>
                <a:moveTo>
                  <a:pt x="20" y="52"/>
                </a:moveTo>
                <a:cubicBezTo>
                  <a:pt x="7" y="71"/>
                  <a:pt x="0" y="94"/>
                  <a:pt x="0" y="118"/>
                </a:cubicBezTo>
                <a:cubicBezTo>
                  <a:pt x="0" y="130"/>
                  <a:pt x="2" y="142"/>
                  <a:pt x="5" y="153"/>
                </a:cubicBezTo>
                <a:cubicBezTo>
                  <a:pt x="81" y="153"/>
                  <a:pt x="81" y="153"/>
                  <a:pt x="81" y="153"/>
                </a:cubicBezTo>
                <a:lnTo>
                  <a:pt x="20" y="52"/>
                </a:lnTo>
                <a:close/>
                <a:moveTo>
                  <a:pt x="225" y="68"/>
                </a:moveTo>
                <a:cubicBezTo>
                  <a:pt x="210" y="36"/>
                  <a:pt x="180" y="11"/>
                  <a:pt x="145" y="3"/>
                </a:cubicBezTo>
                <a:cubicBezTo>
                  <a:pt x="106" y="68"/>
                  <a:pt x="106" y="68"/>
                  <a:pt x="106" y="68"/>
                </a:cubicBezTo>
                <a:lnTo>
                  <a:pt x="225" y="68"/>
                </a:lnTo>
                <a:close/>
                <a:moveTo>
                  <a:pt x="130" y="167"/>
                </a:moveTo>
                <a:cubicBezTo>
                  <a:pt x="11" y="167"/>
                  <a:pt x="11" y="167"/>
                  <a:pt x="11" y="167"/>
                </a:cubicBezTo>
                <a:cubicBezTo>
                  <a:pt x="26" y="201"/>
                  <a:pt x="58" y="227"/>
                  <a:pt x="96" y="234"/>
                </a:cubicBezTo>
                <a:cubicBezTo>
                  <a:pt x="93" y="232"/>
                  <a:pt x="93" y="232"/>
                  <a:pt x="93" y="232"/>
                </a:cubicBezTo>
                <a:lnTo>
                  <a:pt x="130" y="167"/>
                </a:lnTo>
                <a:close/>
                <a:moveTo>
                  <a:pt x="230" y="82"/>
                </a:moveTo>
                <a:cubicBezTo>
                  <a:pt x="155" y="82"/>
                  <a:pt x="155" y="82"/>
                  <a:pt x="155" y="82"/>
                </a:cubicBezTo>
                <a:cubicBezTo>
                  <a:pt x="215" y="186"/>
                  <a:pt x="215" y="186"/>
                  <a:pt x="215" y="186"/>
                </a:cubicBezTo>
                <a:cubicBezTo>
                  <a:pt x="228" y="167"/>
                  <a:pt x="236" y="143"/>
                  <a:pt x="236" y="118"/>
                </a:cubicBezTo>
                <a:cubicBezTo>
                  <a:pt x="236" y="106"/>
                  <a:pt x="234" y="94"/>
                  <a:pt x="230" y="82"/>
                </a:cubicBezTo>
                <a:close/>
                <a:moveTo>
                  <a:pt x="108" y="236"/>
                </a:moveTo>
                <a:cubicBezTo>
                  <a:pt x="111" y="236"/>
                  <a:pt x="115" y="236"/>
                  <a:pt x="118" y="236"/>
                </a:cubicBezTo>
                <a:cubicBezTo>
                  <a:pt x="152" y="236"/>
                  <a:pt x="183" y="221"/>
                  <a:pt x="205" y="198"/>
                </a:cubicBezTo>
                <a:cubicBezTo>
                  <a:pt x="167" y="132"/>
                  <a:pt x="167" y="132"/>
                  <a:pt x="167" y="132"/>
                </a:cubicBezTo>
                <a:lnTo>
                  <a:pt x="108" y="2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>
              <a:solidFill>
                <a:srgbClr val="404040"/>
              </a:solidFill>
            </a:endParaRPr>
          </a:p>
        </p:txBody>
      </p:sp>
      <p:sp>
        <p:nvSpPr>
          <p:cNvPr id="14" name="íS1iḋê">
            <a:extLst>
              <a:ext uri="{FF2B5EF4-FFF2-40B4-BE49-F238E27FC236}">
                <a16:creationId xmlns:a16="http://schemas.microsoft.com/office/drawing/2014/main" id="{D0F919B0-B3B5-4F05-AF91-0809705F9D50}"/>
              </a:ext>
            </a:extLst>
          </p:cNvPr>
          <p:cNvSpPr/>
          <p:nvPr/>
        </p:nvSpPr>
        <p:spPr>
          <a:xfrm>
            <a:off x="7471705" y="2885216"/>
            <a:ext cx="305069" cy="360266"/>
          </a:xfrm>
          <a:prstGeom prst="chevron">
            <a:avLst>
              <a:gd name="adj" fmla="val 60145"/>
            </a:avLst>
          </a:prstGeom>
          <a:solidFill>
            <a:srgbClr val="392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rgbClr val="404040"/>
              </a:solidFill>
            </a:endParaRPr>
          </a:p>
        </p:txBody>
      </p:sp>
      <p:sp>
        <p:nvSpPr>
          <p:cNvPr id="15" name="îšḻîḓê">
            <a:extLst>
              <a:ext uri="{FF2B5EF4-FFF2-40B4-BE49-F238E27FC236}">
                <a16:creationId xmlns:a16="http://schemas.microsoft.com/office/drawing/2014/main" id="{A7E68A9E-6CDB-4299-92AB-D8C92FEE9359}"/>
              </a:ext>
            </a:extLst>
          </p:cNvPr>
          <p:cNvSpPr/>
          <p:nvPr/>
        </p:nvSpPr>
        <p:spPr>
          <a:xfrm>
            <a:off x="7655527" y="2885216"/>
            <a:ext cx="305069" cy="360266"/>
          </a:xfrm>
          <a:prstGeom prst="chevron">
            <a:avLst>
              <a:gd name="adj" fmla="val 60145"/>
            </a:avLst>
          </a:prstGeom>
          <a:solidFill>
            <a:srgbClr val="392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rgbClr val="404040"/>
              </a:solidFill>
            </a:endParaRPr>
          </a:p>
        </p:txBody>
      </p:sp>
      <p:sp>
        <p:nvSpPr>
          <p:cNvPr id="16" name="işlíḓé">
            <a:extLst>
              <a:ext uri="{FF2B5EF4-FFF2-40B4-BE49-F238E27FC236}">
                <a16:creationId xmlns:a16="http://schemas.microsoft.com/office/drawing/2014/main" id="{A8BD9935-1E69-4BB3-BBA2-DF8C2A1C11DD}"/>
              </a:ext>
            </a:extLst>
          </p:cNvPr>
          <p:cNvSpPr/>
          <p:nvPr/>
        </p:nvSpPr>
        <p:spPr>
          <a:xfrm>
            <a:off x="7839351" y="2885216"/>
            <a:ext cx="305069" cy="360266"/>
          </a:xfrm>
          <a:prstGeom prst="chevron">
            <a:avLst>
              <a:gd name="adj" fmla="val 60145"/>
            </a:avLst>
          </a:prstGeom>
          <a:solidFill>
            <a:srgbClr val="392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rgbClr val="404040"/>
              </a:solidFill>
            </a:endParaRPr>
          </a:p>
        </p:txBody>
      </p:sp>
      <p:sp>
        <p:nvSpPr>
          <p:cNvPr id="17" name="ïṩľíḋé">
            <a:extLst>
              <a:ext uri="{FF2B5EF4-FFF2-40B4-BE49-F238E27FC236}">
                <a16:creationId xmlns:a16="http://schemas.microsoft.com/office/drawing/2014/main" id="{8BAF4E63-BF72-4137-AC19-DA4ED17098C9}"/>
              </a:ext>
            </a:extLst>
          </p:cNvPr>
          <p:cNvSpPr/>
          <p:nvPr/>
        </p:nvSpPr>
        <p:spPr>
          <a:xfrm>
            <a:off x="5775007" y="2743400"/>
            <a:ext cx="643900" cy="643898"/>
          </a:xfrm>
          <a:prstGeom prst="ellipse">
            <a:avLst/>
          </a:prstGeom>
          <a:solidFill>
            <a:srgbClr val="392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rgbClr val="404040"/>
              </a:solidFill>
            </a:endParaRPr>
          </a:p>
        </p:txBody>
      </p:sp>
      <p:sp>
        <p:nvSpPr>
          <p:cNvPr id="18" name="íṩľíďé">
            <a:extLst>
              <a:ext uri="{FF2B5EF4-FFF2-40B4-BE49-F238E27FC236}">
                <a16:creationId xmlns:a16="http://schemas.microsoft.com/office/drawing/2014/main" id="{5231213E-0948-4A7F-AAE5-8F61925DF4B4}"/>
              </a:ext>
            </a:extLst>
          </p:cNvPr>
          <p:cNvSpPr>
            <a:spLocks/>
          </p:cNvSpPr>
          <p:nvPr/>
        </p:nvSpPr>
        <p:spPr bwMode="auto">
          <a:xfrm>
            <a:off x="5939057" y="2876133"/>
            <a:ext cx="315801" cy="378434"/>
          </a:xfrm>
          <a:custGeom>
            <a:avLst/>
            <a:gdLst>
              <a:gd name="connsiteX0" fmla="*/ 234347 w 506307"/>
              <a:gd name="connsiteY0" fmla="*/ 379219 h 606722"/>
              <a:gd name="connsiteX1" fmla="*/ 271960 w 506307"/>
              <a:gd name="connsiteY1" fmla="*/ 379219 h 606722"/>
              <a:gd name="connsiteX2" fmla="*/ 278451 w 506307"/>
              <a:gd name="connsiteY2" fmla="*/ 385705 h 606722"/>
              <a:gd name="connsiteX3" fmla="*/ 278451 w 506307"/>
              <a:gd name="connsiteY3" fmla="*/ 448520 h 606722"/>
              <a:gd name="connsiteX4" fmla="*/ 271960 w 506307"/>
              <a:gd name="connsiteY4" fmla="*/ 455006 h 606722"/>
              <a:gd name="connsiteX5" fmla="*/ 234347 w 506307"/>
              <a:gd name="connsiteY5" fmla="*/ 455006 h 606722"/>
              <a:gd name="connsiteX6" fmla="*/ 227856 w 506307"/>
              <a:gd name="connsiteY6" fmla="*/ 448520 h 606722"/>
              <a:gd name="connsiteX7" fmla="*/ 227856 w 506307"/>
              <a:gd name="connsiteY7" fmla="*/ 385705 h 606722"/>
              <a:gd name="connsiteX8" fmla="*/ 234347 w 506307"/>
              <a:gd name="connsiteY8" fmla="*/ 379219 h 606722"/>
              <a:gd name="connsiteX9" fmla="*/ 234331 w 506307"/>
              <a:gd name="connsiteY9" fmla="*/ 328645 h 606722"/>
              <a:gd name="connsiteX10" fmla="*/ 177194 w 506307"/>
              <a:gd name="connsiteY10" fmla="*/ 385700 h 606722"/>
              <a:gd name="connsiteX11" fmla="*/ 177194 w 506307"/>
              <a:gd name="connsiteY11" fmla="*/ 448532 h 606722"/>
              <a:gd name="connsiteX12" fmla="*/ 234331 w 506307"/>
              <a:gd name="connsiteY12" fmla="*/ 505587 h 606722"/>
              <a:gd name="connsiteX13" fmla="*/ 271977 w 506307"/>
              <a:gd name="connsiteY13" fmla="*/ 505587 h 606722"/>
              <a:gd name="connsiteX14" fmla="*/ 329113 w 506307"/>
              <a:gd name="connsiteY14" fmla="*/ 448532 h 606722"/>
              <a:gd name="connsiteX15" fmla="*/ 329113 w 506307"/>
              <a:gd name="connsiteY15" fmla="*/ 385700 h 606722"/>
              <a:gd name="connsiteX16" fmla="*/ 271977 w 506307"/>
              <a:gd name="connsiteY16" fmla="*/ 328645 h 606722"/>
              <a:gd name="connsiteX17" fmla="*/ 253109 w 506307"/>
              <a:gd name="connsiteY17" fmla="*/ 0 h 606722"/>
              <a:gd name="connsiteX18" fmla="*/ 430303 w 506307"/>
              <a:gd name="connsiteY18" fmla="*/ 176942 h 606722"/>
              <a:gd name="connsiteX19" fmla="*/ 430303 w 506307"/>
              <a:gd name="connsiteY19" fmla="*/ 252749 h 606722"/>
              <a:gd name="connsiteX20" fmla="*/ 480943 w 506307"/>
              <a:gd name="connsiteY20" fmla="*/ 252749 h 606722"/>
              <a:gd name="connsiteX21" fmla="*/ 506307 w 506307"/>
              <a:gd name="connsiteY21" fmla="*/ 278077 h 606722"/>
              <a:gd name="connsiteX22" fmla="*/ 506307 w 506307"/>
              <a:gd name="connsiteY22" fmla="*/ 581394 h 606722"/>
              <a:gd name="connsiteX23" fmla="*/ 480943 w 506307"/>
              <a:gd name="connsiteY23" fmla="*/ 606722 h 606722"/>
              <a:gd name="connsiteX24" fmla="*/ 25275 w 506307"/>
              <a:gd name="connsiteY24" fmla="*/ 606722 h 606722"/>
              <a:gd name="connsiteX25" fmla="*/ 0 w 506307"/>
              <a:gd name="connsiteY25" fmla="*/ 581394 h 606722"/>
              <a:gd name="connsiteX26" fmla="*/ 0 w 506307"/>
              <a:gd name="connsiteY26" fmla="*/ 278077 h 606722"/>
              <a:gd name="connsiteX27" fmla="*/ 25275 w 506307"/>
              <a:gd name="connsiteY27" fmla="*/ 252749 h 606722"/>
              <a:gd name="connsiteX28" fmla="*/ 379753 w 506307"/>
              <a:gd name="connsiteY28" fmla="*/ 252749 h 606722"/>
              <a:gd name="connsiteX29" fmla="*/ 379753 w 506307"/>
              <a:gd name="connsiteY29" fmla="*/ 176942 h 606722"/>
              <a:gd name="connsiteX30" fmla="*/ 253109 w 506307"/>
              <a:gd name="connsiteY30" fmla="*/ 50568 h 606722"/>
              <a:gd name="connsiteX31" fmla="*/ 126554 w 506307"/>
              <a:gd name="connsiteY31" fmla="*/ 176942 h 606722"/>
              <a:gd name="connsiteX32" fmla="*/ 101279 w 506307"/>
              <a:gd name="connsiteY32" fmla="*/ 202270 h 606722"/>
              <a:gd name="connsiteX33" fmla="*/ 75915 w 506307"/>
              <a:gd name="connsiteY33" fmla="*/ 176942 h 606722"/>
              <a:gd name="connsiteX34" fmla="*/ 253109 w 506307"/>
              <a:gd name="connsiteY34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06307" h="606722">
                <a:moveTo>
                  <a:pt x="234347" y="379219"/>
                </a:moveTo>
                <a:lnTo>
                  <a:pt x="271960" y="379219"/>
                </a:lnTo>
                <a:cubicBezTo>
                  <a:pt x="275517" y="379219"/>
                  <a:pt x="278451" y="382062"/>
                  <a:pt x="278451" y="385705"/>
                </a:cubicBezTo>
                <a:lnTo>
                  <a:pt x="278451" y="448520"/>
                </a:lnTo>
                <a:cubicBezTo>
                  <a:pt x="278451" y="452074"/>
                  <a:pt x="275517" y="455006"/>
                  <a:pt x="271960" y="455006"/>
                </a:cubicBezTo>
                <a:lnTo>
                  <a:pt x="234347" y="455006"/>
                </a:lnTo>
                <a:cubicBezTo>
                  <a:pt x="230791" y="455006"/>
                  <a:pt x="227856" y="452074"/>
                  <a:pt x="227856" y="448520"/>
                </a:cubicBezTo>
                <a:lnTo>
                  <a:pt x="227856" y="385705"/>
                </a:lnTo>
                <a:cubicBezTo>
                  <a:pt x="227856" y="382062"/>
                  <a:pt x="230791" y="379219"/>
                  <a:pt x="234347" y="379219"/>
                </a:cubicBezTo>
                <a:close/>
                <a:moveTo>
                  <a:pt x="234331" y="328645"/>
                </a:moveTo>
                <a:cubicBezTo>
                  <a:pt x="202825" y="328645"/>
                  <a:pt x="177194" y="354240"/>
                  <a:pt x="177194" y="385700"/>
                </a:cubicBezTo>
                <a:lnTo>
                  <a:pt x="177194" y="448532"/>
                </a:lnTo>
                <a:cubicBezTo>
                  <a:pt x="177194" y="479992"/>
                  <a:pt x="202825" y="505587"/>
                  <a:pt x="234331" y="505587"/>
                </a:cubicBezTo>
                <a:lnTo>
                  <a:pt x="271977" y="505587"/>
                </a:lnTo>
                <a:cubicBezTo>
                  <a:pt x="303482" y="505587"/>
                  <a:pt x="329113" y="479992"/>
                  <a:pt x="329113" y="448532"/>
                </a:cubicBezTo>
                <a:lnTo>
                  <a:pt x="329113" y="385700"/>
                </a:lnTo>
                <a:cubicBezTo>
                  <a:pt x="329113" y="354240"/>
                  <a:pt x="303482" y="328645"/>
                  <a:pt x="271977" y="328645"/>
                </a:cubicBezTo>
                <a:close/>
                <a:moveTo>
                  <a:pt x="253109" y="0"/>
                </a:moveTo>
                <a:cubicBezTo>
                  <a:pt x="350829" y="0"/>
                  <a:pt x="430303" y="79362"/>
                  <a:pt x="430303" y="176942"/>
                </a:cubicBezTo>
                <a:lnTo>
                  <a:pt x="430303" y="252749"/>
                </a:lnTo>
                <a:lnTo>
                  <a:pt x="480943" y="252749"/>
                </a:lnTo>
                <a:cubicBezTo>
                  <a:pt x="494916" y="252749"/>
                  <a:pt x="506307" y="264124"/>
                  <a:pt x="506307" y="278077"/>
                </a:cubicBezTo>
                <a:lnTo>
                  <a:pt x="506307" y="581394"/>
                </a:lnTo>
                <a:cubicBezTo>
                  <a:pt x="506307" y="595435"/>
                  <a:pt x="494916" y="606722"/>
                  <a:pt x="480943" y="606722"/>
                </a:cubicBezTo>
                <a:lnTo>
                  <a:pt x="25275" y="606722"/>
                </a:lnTo>
                <a:cubicBezTo>
                  <a:pt x="11302" y="606722"/>
                  <a:pt x="0" y="595435"/>
                  <a:pt x="0" y="581394"/>
                </a:cubicBezTo>
                <a:lnTo>
                  <a:pt x="0" y="278077"/>
                </a:lnTo>
                <a:cubicBezTo>
                  <a:pt x="0" y="264124"/>
                  <a:pt x="11302" y="252749"/>
                  <a:pt x="25275" y="252749"/>
                </a:cubicBezTo>
                <a:lnTo>
                  <a:pt x="379753" y="252749"/>
                </a:lnTo>
                <a:lnTo>
                  <a:pt x="379753" y="176942"/>
                </a:lnTo>
                <a:cubicBezTo>
                  <a:pt x="379753" y="107267"/>
                  <a:pt x="322972" y="50568"/>
                  <a:pt x="253109" y="50568"/>
                </a:cubicBezTo>
                <a:cubicBezTo>
                  <a:pt x="183335" y="50568"/>
                  <a:pt x="126554" y="107267"/>
                  <a:pt x="126554" y="176942"/>
                </a:cubicBezTo>
                <a:cubicBezTo>
                  <a:pt x="126554" y="190895"/>
                  <a:pt x="115252" y="202270"/>
                  <a:pt x="101279" y="202270"/>
                </a:cubicBezTo>
                <a:cubicBezTo>
                  <a:pt x="87306" y="202270"/>
                  <a:pt x="75915" y="190895"/>
                  <a:pt x="75915" y="176942"/>
                </a:cubicBezTo>
                <a:cubicBezTo>
                  <a:pt x="75915" y="79362"/>
                  <a:pt x="155389" y="0"/>
                  <a:pt x="253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solidFill>
                <a:srgbClr val="404040"/>
              </a:solidFill>
            </a:endParaRPr>
          </a:p>
        </p:txBody>
      </p:sp>
      <p:sp>
        <p:nvSpPr>
          <p:cNvPr id="19" name="ïṩľíḋé">
            <a:extLst>
              <a:ext uri="{FF2B5EF4-FFF2-40B4-BE49-F238E27FC236}">
                <a16:creationId xmlns:a16="http://schemas.microsoft.com/office/drawing/2014/main" id="{682A38F6-B18E-4498-87D4-7C12DC674B41}"/>
              </a:ext>
            </a:extLst>
          </p:cNvPr>
          <p:cNvSpPr/>
          <p:nvPr/>
        </p:nvSpPr>
        <p:spPr>
          <a:xfrm>
            <a:off x="9197217" y="2743400"/>
            <a:ext cx="643900" cy="643898"/>
          </a:xfrm>
          <a:prstGeom prst="ellipse">
            <a:avLst/>
          </a:prstGeom>
          <a:solidFill>
            <a:srgbClr val="392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rgbClr val="404040"/>
              </a:solidFill>
            </a:endParaRPr>
          </a:p>
        </p:txBody>
      </p:sp>
      <p:sp>
        <p:nvSpPr>
          <p:cNvPr id="20" name="íṩľíďé">
            <a:extLst>
              <a:ext uri="{FF2B5EF4-FFF2-40B4-BE49-F238E27FC236}">
                <a16:creationId xmlns:a16="http://schemas.microsoft.com/office/drawing/2014/main" id="{41C5DE08-87A8-419C-9256-9AD4E5737D9D}"/>
              </a:ext>
            </a:extLst>
          </p:cNvPr>
          <p:cNvSpPr>
            <a:spLocks/>
          </p:cNvSpPr>
          <p:nvPr/>
        </p:nvSpPr>
        <p:spPr bwMode="auto">
          <a:xfrm>
            <a:off x="9329950" y="2876419"/>
            <a:ext cx="378434" cy="377862"/>
          </a:xfrm>
          <a:custGeom>
            <a:avLst/>
            <a:gdLst>
              <a:gd name="connsiteX0" fmla="*/ 243073 w 607639"/>
              <a:gd name="connsiteY0" fmla="*/ 333749 h 606722"/>
              <a:gd name="connsiteX1" fmla="*/ 212627 w 607639"/>
              <a:gd name="connsiteY1" fmla="*/ 364048 h 606722"/>
              <a:gd name="connsiteX2" fmla="*/ 243073 w 607639"/>
              <a:gd name="connsiteY2" fmla="*/ 394346 h 606722"/>
              <a:gd name="connsiteX3" fmla="*/ 273429 w 607639"/>
              <a:gd name="connsiteY3" fmla="*/ 364048 h 606722"/>
              <a:gd name="connsiteX4" fmla="*/ 243073 w 607639"/>
              <a:gd name="connsiteY4" fmla="*/ 333749 h 606722"/>
              <a:gd name="connsiteX5" fmla="*/ 243073 w 607639"/>
              <a:gd name="connsiteY5" fmla="*/ 303361 h 606722"/>
              <a:gd name="connsiteX6" fmla="*/ 303785 w 607639"/>
              <a:gd name="connsiteY6" fmla="*/ 364048 h 606722"/>
              <a:gd name="connsiteX7" fmla="*/ 243073 w 607639"/>
              <a:gd name="connsiteY7" fmla="*/ 424734 h 606722"/>
              <a:gd name="connsiteX8" fmla="*/ 182271 w 607639"/>
              <a:gd name="connsiteY8" fmla="*/ 364048 h 606722"/>
              <a:gd name="connsiteX9" fmla="*/ 243073 w 607639"/>
              <a:gd name="connsiteY9" fmla="*/ 303361 h 606722"/>
              <a:gd name="connsiteX10" fmla="*/ 243098 w 607639"/>
              <a:gd name="connsiteY10" fmla="*/ 242745 h 606722"/>
              <a:gd name="connsiteX11" fmla="*/ 364541 w 607639"/>
              <a:gd name="connsiteY11" fmla="*/ 364047 h 606722"/>
              <a:gd name="connsiteX12" fmla="*/ 334202 w 607639"/>
              <a:gd name="connsiteY12" fmla="*/ 364047 h 606722"/>
              <a:gd name="connsiteX13" fmla="*/ 243098 w 607639"/>
              <a:gd name="connsiteY13" fmla="*/ 273048 h 606722"/>
              <a:gd name="connsiteX14" fmla="*/ 243098 w 607639"/>
              <a:gd name="connsiteY14" fmla="*/ 181988 h 606722"/>
              <a:gd name="connsiteX15" fmla="*/ 425369 w 607639"/>
              <a:gd name="connsiteY15" fmla="*/ 364047 h 606722"/>
              <a:gd name="connsiteX16" fmla="*/ 394931 w 607639"/>
              <a:gd name="connsiteY16" fmla="*/ 364047 h 606722"/>
              <a:gd name="connsiteX17" fmla="*/ 243098 w 607639"/>
              <a:gd name="connsiteY17" fmla="*/ 212302 h 606722"/>
              <a:gd name="connsiteX18" fmla="*/ 243098 w 607639"/>
              <a:gd name="connsiteY18" fmla="*/ 121302 h 606722"/>
              <a:gd name="connsiteX19" fmla="*/ 486055 w 607639"/>
              <a:gd name="connsiteY19" fmla="*/ 364047 h 606722"/>
              <a:gd name="connsiteX20" fmla="*/ 455708 w 607639"/>
              <a:gd name="connsiteY20" fmla="*/ 364047 h 606722"/>
              <a:gd name="connsiteX21" fmla="*/ 243098 w 607639"/>
              <a:gd name="connsiteY21" fmla="*/ 151701 h 606722"/>
              <a:gd name="connsiteX22" fmla="*/ 303775 w 607639"/>
              <a:gd name="connsiteY22" fmla="*/ 30305 h 606722"/>
              <a:gd name="connsiteX23" fmla="*/ 30351 w 607639"/>
              <a:gd name="connsiteY23" fmla="*/ 303317 h 606722"/>
              <a:gd name="connsiteX24" fmla="*/ 303775 w 607639"/>
              <a:gd name="connsiteY24" fmla="*/ 576328 h 606722"/>
              <a:gd name="connsiteX25" fmla="*/ 577199 w 607639"/>
              <a:gd name="connsiteY25" fmla="*/ 303317 h 606722"/>
              <a:gd name="connsiteX26" fmla="*/ 303775 w 607639"/>
              <a:gd name="connsiteY26" fmla="*/ 30305 h 606722"/>
              <a:gd name="connsiteX27" fmla="*/ 303775 w 607639"/>
              <a:gd name="connsiteY27" fmla="*/ 0 h 606722"/>
              <a:gd name="connsiteX28" fmla="*/ 607639 w 607639"/>
              <a:gd name="connsiteY28" fmla="*/ 303317 h 606722"/>
              <a:gd name="connsiteX29" fmla="*/ 303775 w 607639"/>
              <a:gd name="connsiteY29" fmla="*/ 606722 h 606722"/>
              <a:gd name="connsiteX30" fmla="*/ 0 w 607639"/>
              <a:gd name="connsiteY30" fmla="*/ 303317 h 606722"/>
              <a:gd name="connsiteX31" fmla="*/ 303775 w 607639"/>
              <a:gd name="connsiteY31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07639" h="606722">
                <a:moveTo>
                  <a:pt x="243073" y="333749"/>
                </a:moveTo>
                <a:cubicBezTo>
                  <a:pt x="226247" y="333749"/>
                  <a:pt x="212627" y="347254"/>
                  <a:pt x="212627" y="364048"/>
                </a:cubicBezTo>
                <a:cubicBezTo>
                  <a:pt x="212627" y="380841"/>
                  <a:pt x="226247" y="394346"/>
                  <a:pt x="243073" y="394346"/>
                </a:cubicBezTo>
                <a:cubicBezTo>
                  <a:pt x="259809" y="394346"/>
                  <a:pt x="273429" y="380841"/>
                  <a:pt x="273429" y="364048"/>
                </a:cubicBezTo>
                <a:cubicBezTo>
                  <a:pt x="273429" y="347254"/>
                  <a:pt x="259809" y="333749"/>
                  <a:pt x="243073" y="333749"/>
                </a:cubicBezTo>
                <a:close/>
                <a:moveTo>
                  <a:pt x="243073" y="303361"/>
                </a:moveTo>
                <a:cubicBezTo>
                  <a:pt x="276544" y="303361"/>
                  <a:pt x="303785" y="330639"/>
                  <a:pt x="303785" y="364048"/>
                </a:cubicBezTo>
                <a:cubicBezTo>
                  <a:pt x="303785" y="397456"/>
                  <a:pt x="276544" y="424734"/>
                  <a:pt x="243073" y="424734"/>
                </a:cubicBezTo>
                <a:cubicBezTo>
                  <a:pt x="209512" y="424734"/>
                  <a:pt x="182271" y="397456"/>
                  <a:pt x="182271" y="364048"/>
                </a:cubicBezTo>
                <a:cubicBezTo>
                  <a:pt x="182271" y="330639"/>
                  <a:pt x="209512" y="303361"/>
                  <a:pt x="243073" y="303361"/>
                </a:cubicBezTo>
                <a:close/>
                <a:moveTo>
                  <a:pt x="243098" y="242745"/>
                </a:moveTo>
                <a:cubicBezTo>
                  <a:pt x="310092" y="242745"/>
                  <a:pt x="364541" y="297131"/>
                  <a:pt x="364541" y="364047"/>
                </a:cubicBezTo>
                <a:lnTo>
                  <a:pt x="334202" y="364047"/>
                </a:lnTo>
                <a:cubicBezTo>
                  <a:pt x="334202" y="313749"/>
                  <a:pt x="293366" y="273048"/>
                  <a:pt x="243098" y="273048"/>
                </a:cubicBezTo>
                <a:close/>
                <a:moveTo>
                  <a:pt x="243098" y="181988"/>
                </a:moveTo>
                <a:cubicBezTo>
                  <a:pt x="343578" y="181988"/>
                  <a:pt x="425369" y="263683"/>
                  <a:pt x="425369" y="364047"/>
                </a:cubicBezTo>
                <a:lnTo>
                  <a:pt x="394931" y="364047"/>
                </a:lnTo>
                <a:cubicBezTo>
                  <a:pt x="394931" y="280218"/>
                  <a:pt x="326936" y="212302"/>
                  <a:pt x="243098" y="212302"/>
                </a:cubicBezTo>
                <a:close/>
                <a:moveTo>
                  <a:pt x="243098" y="121302"/>
                </a:moveTo>
                <a:cubicBezTo>
                  <a:pt x="377036" y="121302"/>
                  <a:pt x="486055" y="230186"/>
                  <a:pt x="486055" y="364047"/>
                </a:cubicBezTo>
                <a:lnTo>
                  <a:pt x="455708" y="364047"/>
                </a:lnTo>
                <a:cubicBezTo>
                  <a:pt x="455708" y="246719"/>
                  <a:pt x="360483" y="151701"/>
                  <a:pt x="243098" y="151701"/>
                </a:cubicBezTo>
                <a:close/>
                <a:moveTo>
                  <a:pt x="303775" y="30305"/>
                </a:moveTo>
                <a:cubicBezTo>
                  <a:pt x="153000" y="30305"/>
                  <a:pt x="30351" y="152769"/>
                  <a:pt x="30351" y="303317"/>
                </a:cubicBezTo>
                <a:cubicBezTo>
                  <a:pt x="30351" y="453864"/>
                  <a:pt x="153000" y="576328"/>
                  <a:pt x="303775" y="576328"/>
                </a:cubicBezTo>
                <a:cubicBezTo>
                  <a:pt x="454550" y="576328"/>
                  <a:pt x="577199" y="453864"/>
                  <a:pt x="577199" y="303317"/>
                </a:cubicBezTo>
                <a:cubicBezTo>
                  <a:pt x="577199" y="152769"/>
                  <a:pt x="454550" y="30305"/>
                  <a:pt x="303775" y="30305"/>
                </a:cubicBezTo>
                <a:close/>
                <a:moveTo>
                  <a:pt x="303775" y="0"/>
                </a:moveTo>
                <a:cubicBezTo>
                  <a:pt x="471550" y="0"/>
                  <a:pt x="607639" y="135795"/>
                  <a:pt x="607639" y="303317"/>
                </a:cubicBezTo>
                <a:cubicBezTo>
                  <a:pt x="607639" y="470838"/>
                  <a:pt x="471550" y="606722"/>
                  <a:pt x="303775" y="606722"/>
                </a:cubicBezTo>
                <a:cubicBezTo>
                  <a:pt x="136000" y="606722"/>
                  <a:pt x="0" y="470838"/>
                  <a:pt x="0" y="303317"/>
                </a:cubicBezTo>
                <a:cubicBezTo>
                  <a:pt x="0" y="135795"/>
                  <a:pt x="136000" y="0"/>
                  <a:pt x="30377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solidFill>
                <a:srgbClr val="404040"/>
              </a:solidFill>
            </a:endParaRPr>
          </a:p>
        </p:txBody>
      </p:sp>
      <p:sp>
        <p:nvSpPr>
          <p:cNvPr id="21" name="圆角矩形 53">
            <a:extLst>
              <a:ext uri="{FF2B5EF4-FFF2-40B4-BE49-F238E27FC236}">
                <a16:creationId xmlns:a16="http://schemas.microsoft.com/office/drawing/2014/main" id="{9844DE89-7898-444B-9B51-88C938BD932E}"/>
              </a:ext>
            </a:extLst>
          </p:cNvPr>
          <p:cNvSpPr/>
          <p:nvPr/>
        </p:nvSpPr>
        <p:spPr>
          <a:xfrm>
            <a:off x="1509081" y="2260200"/>
            <a:ext cx="2331330" cy="3236125"/>
          </a:xfrm>
          <a:prstGeom prst="roundRect">
            <a:avLst>
              <a:gd name="adj" fmla="val 5163"/>
            </a:avLst>
          </a:prstGeom>
          <a:noFill/>
          <a:ln>
            <a:solidFill>
              <a:srgbClr val="4029B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04040"/>
              </a:solidFill>
            </a:endParaRPr>
          </a:p>
        </p:txBody>
      </p:sp>
      <p:sp>
        <p:nvSpPr>
          <p:cNvPr id="22" name="圆角矩形 55">
            <a:extLst>
              <a:ext uri="{FF2B5EF4-FFF2-40B4-BE49-F238E27FC236}">
                <a16:creationId xmlns:a16="http://schemas.microsoft.com/office/drawing/2014/main" id="{8061494E-AE41-4D3D-AE8A-4C8CCEA27F7F}"/>
              </a:ext>
            </a:extLst>
          </p:cNvPr>
          <p:cNvSpPr/>
          <p:nvPr/>
        </p:nvSpPr>
        <p:spPr>
          <a:xfrm>
            <a:off x="4926030" y="2260200"/>
            <a:ext cx="2331330" cy="3236125"/>
          </a:xfrm>
          <a:prstGeom prst="roundRect">
            <a:avLst>
              <a:gd name="adj" fmla="val 5163"/>
            </a:avLst>
          </a:prstGeom>
          <a:noFill/>
          <a:ln>
            <a:solidFill>
              <a:srgbClr val="4029B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04040"/>
              </a:solidFill>
            </a:endParaRPr>
          </a:p>
        </p:txBody>
      </p:sp>
      <p:sp>
        <p:nvSpPr>
          <p:cNvPr id="23" name="圆角矩形 56">
            <a:extLst>
              <a:ext uri="{FF2B5EF4-FFF2-40B4-BE49-F238E27FC236}">
                <a16:creationId xmlns:a16="http://schemas.microsoft.com/office/drawing/2014/main" id="{F4EEFD14-A5FE-474F-A157-CDBC300BEBA3}"/>
              </a:ext>
            </a:extLst>
          </p:cNvPr>
          <p:cNvSpPr/>
          <p:nvPr/>
        </p:nvSpPr>
        <p:spPr>
          <a:xfrm>
            <a:off x="8353504" y="2260200"/>
            <a:ext cx="2331330" cy="3236125"/>
          </a:xfrm>
          <a:prstGeom prst="roundRect">
            <a:avLst>
              <a:gd name="adj" fmla="val 5163"/>
            </a:avLst>
          </a:prstGeom>
          <a:noFill/>
          <a:ln>
            <a:solidFill>
              <a:srgbClr val="4029B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04040"/>
              </a:solidFill>
            </a:endParaRPr>
          </a:p>
        </p:txBody>
      </p:sp>
      <p:grpSp>
        <p:nvGrpSpPr>
          <p:cNvPr id="24" name="组合 19">
            <a:extLst>
              <a:ext uri="{FF2B5EF4-FFF2-40B4-BE49-F238E27FC236}">
                <a16:creationId xmlns:a16="http://schemas.microsoft.com/office/drawing/2014/main" id="{6B8EFDF8-3036-4EC4-A2DD-1A3D7699A6EF}"/>
              </a:ext>
            </a:extLst>
          </p:cNvPr>
          <p:cNvGrpSpPr/>
          <p:nvPr/>
        </p:nvGrpSpPr>
        <p:grpSpPr>
          <a:xfrm>
            <a:off x="1559620" y="3863765"/>
            <a:ext cx="2230252" cy="1206484"/>
            <a:chOff x="3624779" y="2412339"/>
            <a:chExt cx="2230252" cy="1206484"/>
          </a:xfrm>
        </p:grpSpPr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9D002425-20D7-418A-A202-9EA8547E35BC}"/>
                </a:ext>
              </a:extLst>
            </p:cNvPr>
            <p:cNvSpPr txBox="1"/>
            <p:nvPr/>
          </p:nvSpPr>
          <p:spPr>
            <a:xfrm>
              <a:off x="3673015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rgbClr val="404040"/>
                  </a:solidFill>
                  <a:latin typeface="Century Gothic" panose="020B0502020202020204" pitchFamily="34" charset="0"/>
                </a:rPr>
                <a:t>Title text added</a:t>
              </a: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3227B730-8AB8-409C-AE2D-D03094E4C1D7}"/>
                </a:ext>
              </a:extLst>
            </p:cNvPr>
            <p:cNvSpPr txBox="1"/>
            <p:nvPr/>
          </p:nvSpPr>
          <p:spPr>
            <a:xfrm>
              <a:off x="3624779" y="2750893"/>
              <a:ext cx="2230252" cy="86793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Users can present on a projector or computer or print out a presentation</a:t>
              </a:r>
            </a:p>
          </p:txBody>
        </p:sp>
      </p:grpSp>
      <p:grpSp>
        <p:nvGrpSpPr>
          <p:cNvPr id="27" name="组合 22">
            <a:extLst>
              <a:ext uri="{FF2B5EF4-FFF2-40B4-BE49-F238E27FC236}">
                <a16:creationId xmlns:a16="http://schemas.microsoft.com/office/drawing/2014/main" id="{311FE01A-0152-47B2-9E53-9599B745B547}"/>
              </a:ext>
            </a:extLst>
          </p:cNvPr>
          <p:cNvGrpSpPr/>
          <p:nvPr/>
        </p:nvGrpSpPr>
        <p:grpSpPr>
          <a:xfrm>
            <a:off x="4980874" y="3863765"/>
            <a:ext cx="2230252" cy="1206484"/>
            <a:chOff x="3624779" y="2412339"/>
            <a:chExt cx="2230252" cy="1206484"/>
          </a:xfrm>
        </p:grpSpPr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F20F1F39-279E-4D41-AD09-198226A0C1A7}"/>
                </a:ext>
              </a:extLst>
            </p:cNvPr>
            <p:cNvSpPr txBox="1"/>
            <p:nvPr/>
          </p:nvSpPr>
          <p:spPr>
            <a:xfrm>
              <a:off x="3673015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rgbClr val="404040"/>
                  </a:solidFill>
                  <a:latin typeface="Century Gothic" panose="020B0502020202020204" pitchFamily="34" charset="0"/>
                </a:rPr>
                <a:t>Title text added</a:t>
              </a: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C19F4A38-AAE6-4206-B724-147B08485DF5}"/>
                </a:ext>
              </a:extLst>
            </p:cNvPr>
            <p:cNvSpPr txBox="1"/>
            <p:nvPr/>
          </p:nvSpPr>
          <p:spPr>
            <a:xfrm>
              <a:off x="3624779" y="2750893"/>
              <a:ext cx="2230252" cy="86793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Users can present on a projector or computer or print out a presentation</a:t>
              </a:r>
            </a:p>
          </p:txBody>
        </p:sp>
      </p:grpSp>
      <p:grpSp>
        <p:nvGrpSpPr>
          <p:cNvPr id="30" name="组合 25">
            <a:extLst>
              <a:ext uri="{FF2B5EF4-FFF2-40B4-BE49-F238E27FC236}">
                <a16:creationId xmlns:a16="http://schemas.microsoft.com/office/drawing/2014/main" id="{FA15EE5E-BD03-46AB-AF8B-4C407BC7F0E4}"/>
              </a:ext>
            </a:extLst>
          </p:cNvPr>
          <p:cNvGrpSpPr/>
          <p:nvPr/>
        </p:nvGrpSpPr>
        <p:grpSpPr>
          <a:xfrm>
            <a:off x="8407486" y="3863765"/>
            <a:ext cx="2230252" cy="1206484"/>
            <a:chOff x="3624779" y="2412339"/>
            <a:chExt cx="2230252" cy="1206484"/>
          </a:xfrm>
        </p:grpSpPr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697EF34F-9735-44E8-9C52-EF8B5E383017}"/>
                </a:ext>
              </a:extLst>
            </p:cNvPr>
            <p:cNvSpPr txBox="1"/>
            <p:nvPr/>
          </p:nvSpPr>
          <p:spPr>
            <a:xfrm>
              <a:off x="3673015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rgbClr val="404040"/>
                  </a:solidFill>
                  <a:latin typeface="Century Gothic" panose="020B0502020202020204" pitchFamily="34" charset="0"/>
                </a:rPr>
                <a:t>Title text added</a:t>
              </a: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66B458A6-53F2-4DE5-87F8-BBD31C1297CA}"/>
                </a:ext>
              </a:extLst>
            </p:cNvPr>
            <p:cNvSpPr txBox="1"/>
            <p:nvPr/>
          </p:nvSpPr>
          <p:spPr>
            <a:xfrm>
              <a:off x="3624779" y="2750893"/>
              <a:ext cx="2230252" cy="86793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Users can present on a projector or computer or print out a presentation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AE793281-5902-4BEC-8C2D-55924AF0F392}"/>
              </a:ext>
            </a:extLst>
          </p:cNvPr>
          <p:cNvGrpSpPr/>
          <p:nvPr/>
        </p:nvGrpSpPr>
        <p:grpSpPr>
          <a:xfrm>
            <a:off x="-410464" y="1124612"/>
            <a:ext cx="4479474" cy="4343354"/>
            <a:chOff x="6783613" y="1466873"/>
            <a:chExt cx="4479474" cy="4343354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3AC1ABA1-3093-4997-905C-16A0A4F989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83613" y="1466873"/>
              <a:ext cx="4479474" cy="4343354"/>
            </a:xfrm>
            <a:prstGeom prst="rect">
              <a:avLst/>
            </a:prstGeom>
          </p:spPr>
        </p:pic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EDCD73B0-14ED-4878-AFCA-BB8E265B11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75693" y="1738432"/>
              <a:ext cx="3919334" cy="3800236"/>
            </a:xfrm>
            <a:prstGeom prst="rect">
              <a:avLst/>
            </a:prstGeom>
          </p:spPr>
        </p:pic>
      </p:grpSp>
      <p:sp>
        <p:nvSpPr>
          <p:cNvPr id="5" name="TextBox 28">
            <a:extLst>
              <a:ext uri="{FF2B5EF4-FFF2-40B4-BE49-F238E27FC236}">
                <a16:creationId xmlns:a16="http://schemas.microsoft.com/office/drawing/2014/main" id="{50292E8D-4852-40E8-9224-1C7C53E103C9}"/>
              </a:ext>
            </a:extLst>
          </p:cNvPr>
          <p:cNvSpPr txBox="1"/>
          <p:nvPr/>
        </p:nvSpPr>
        <p:spPr>
          <a:xfrm>
            <a:off x="437741" y="2959757"/>
            <a:ext cx="300708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defRPr/>
            </a:pPr>
            <a:r>
              <a:rPr lang="en-US" altLang="zh-CN" sz="6000" b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gency FB" panose="020B0503020202020204" pitchFamily="34" charset="0"/>
              </a:rPr>
              <a:t>CONTENTS</a:t>
            </a:r>
            <a:endParaRPr lang="zh-CN" altLang="en-US" sz="6000" b="1" kern="0" dirty="0">
              <a:ln w="18415" cmpd="sng">
                <a:noFill/>
                <a:prstDash val="solid"/>
              </a:ln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4A5134B-D3C7-4EC4-BB37-5ADE093104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80505" y="-837187"/>
            <a:ext cx="3447619" cy="3342857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E63CEC2-17F7-4080-BC44-0B336BB844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7047034">
            <a:off x="-940261" y="-411038"/>
            <a:ext cx="3447619" cy="3342857"/>
          </a:xfrm>
          <a:prstGeom prst="rect">
            <a:avLst/>
          </a:prstGeom>
        </p:spPr>
      </p:pic>
      <p:grpSp>
        <p:nvGrpSpPr>
          <p:cNvPr id="21" name="组 20"/>
          <p:cNvGrpSpPr/>
          <p:nvPr/>
        </p:nvGrpSpPr>
        <p:grpSpPr>
          <a:xfrm>
            <a:off x="4897346" y="1260390"/>
            <a:ext cx="5217567" cy="741056"/>
            <a:chOff x="4897346" y="1760399"/>
            <a:chExt cx="5217567" cy="741056"/>
          </a:xfrm>
        </p:grpSpPr>
        <p:sp>
          <p:nvSpPr>
            <p:cNvPr id="9" name="椭圆 8"/>
            <p:cNvSpPr/>
            <p:nvPr/>
          </p:nvSpPr>
          <p:spPr>
            <a:xfrm>
              <a:off x="4897346" y="1767736"/>
              <a:ext cx="643774" cy="643774"/>
            </a:xfrm>
            <a:prstGeom prst="ellipse">
              <a:avLst/>
            </a:prstGeom>
            <a:solidFill>
              <a:srgbClr val="3923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latin typeface="FuturaBookC" charset="-52"/>
                </a:rPr>
                <a:t>01</a:t>
              </a:r>
              <a:endParaRPr lang="zh-CN" altLang="en-US" sz="1200" b="1" dirty="0">
                <a:solidFill>
                  <a:schemeClr val="bg1"/>
                </a:solidFill>
                <a:latin typeface="FuturaBookC" charset="-5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635439" y="1760399"/>
              <a:ext cx="44794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YaHei" charset="-122"/>
                  <a:ea typeface="Microsoft YaHei" charset="-122"/>
                  <a:cs typeface="Microsoft YaHei" charset="-122"/>
                </a:rPr>
                <a:t>Overview of the previous phase of work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709180" y="2193678"/>
              <a:ext cx="26808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/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华文细黑" panose="02010600040101010101" charset="-122"/>
                  <a:sym typeface="+mn-ea"/>
                </a:rPr>
                <a:t>Please click here to modify the</a:t>
              </a:r>
            </a:p>
          </p:txBody>
        </p:sp>
      </p:grpSp>
      <p:grpSp>
        <p:nvGrpSpPr>
          <p:cNvPr id="22" name="组 21"/>
          <p:cNvGrpSpPr/>
          <p:nvPr/>
        </p:nvGrpSpPr>
        <p:grpSpPr>
          <a:xfrm>
            <a:off x="4916396" y="2453293"/>
            <a:ext cx="4439938" cy="741056"/>
            <a:chOff x="4897346" y="1760399"/>
            <a:chExt cx="4439938" cy="741056"/>
          </a:xfrm>
        </p:grpSpPr>
        <p:sp>
          <p:nvSpPr>
            <p:cNvPr id="23" name="椭圆 22"/>
            <p:cNvSpPr/>
            <p:nvPr/>
          </p:nvSpPr>
          <p:spPr>
            <a:xfrm>
              <a:off x="4897346" y="1767736"/>
              <a:ext cx="643774" cy="643774"/>
            </a:xfrm>
            <a:prstGeom prst="ellipse">
              <a:avLst/>
            </a:prstGeom>
            <a:solidFill>
              <a:srgbClr val="3923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latin typeface="FuturaBookC" charset="-52"/>
                </a:rPr>
                <a:t>02</a:t>
              </a:r>
              <a:endParaRPr lang="zh-CN" altLang="en-US" sz="1200" b="1" dirty="0">
                <a:solidFill>
                  <a:schemeClr val="bg1"/>
                </a:solidFill>
                <a:latin typeface="FuturaBookC" charset="-52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5635439" y="1760399"/>
              <a:ext cx="37018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YaHei" charset="-122"/>
                  <a:ea typeface="Microsoft YaHei" charset="-122"/>
                  <a:cs typeface="Microsoft YaHei" charset="-122"/>
                </a:rPr>
                <a:t>Work completed</a:t>
              </a: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709180" y="2193678"/>
              <a:ext cx="26808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/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华文细黑" panose="02010600040101010101" charset="-122"/>
                  <a:sym typeface="+mn-ea"/>
                </a:rPr>
                <a:t>Please click here to modify the</a:t>
              </a:r>
            </a:p>
          </p:txBody>
        </p:sp>
      </p:grpSp>
      <p:grpSp>
        <p:nvGrpSpPr>
          <p:cNvPr id="26" name="组 25"/>
          <p:cNvGrpSpPr/>
          <p:nvPr/>
        </p:nvGrpSpPr>
        <p:grpSpPr>
          <a:xfrm>
            <a:off x="4916396" y="3646196"/>
            <a:ext cx="5350581" cy="741056"/>
            <a:chOff x="4897346" y="1760399"/>
            <a:chExt cx="5350581" cy="741056"/>
          </a:xfrm>
        </p:grpSpPr>
        <p:sp>
          <p:nvSpPr>
            <p:cNvPr id="27" name="椭圆 26"/>
            <p:cNvSpPr/>
            <p:nvPr/>
          </p:nvSpPr>
          <p:spPr>
            <a:xfrm>
              <a:off x="4897346" y="1767736"/>
              <a:ext cx="643774" cy="643774"/>
            </a:xfrm>
            <a:prstGeom prst="ellipse">
              <a:avLst/>
            </a:prstGeom>
            <a:solidFill>
              <a:srgbClr val="3923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latin typeface="FuturaBookC" charset="-52"/>
                </a:rPr>
                <a:t>03</a:t>
              </a:r>
              <a:endParaRPr lang="zh-CN" altLang="en-US" sz="1200" b="1" dirty="0">
                <a:solidFill>
                  <a:schemeClr val="bg1"/>
                </a:solidFill>
                <a:latin typeface="FuturaBookC" charset="-52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5635439" y="1760399"/>
              <a:ext cx="46124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YaHei" charset="-122"/>
                  <a:ea typeface="Microsoft YaHei" charset="-122"/>
                  <a:cs typeface="Microsoft YaHei" charset="-122"/>
                </a:rPr>
                <a:t>Analysis deficiency and transformation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5709180" y="2193678"/>
              <a:ext cx="26808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/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华文细黑" panose="02010600040101010101" charset="-122"/>
                  <a:sym typeface="+mn-ea"/>
                </a:rPr>
                <a:t>Please click here to modify the</a:t>
              </a:r>
            </a:p>
          </p:txBody>
        </p:sp>
      </p:grpSp>
      <p:grpSp>
        <p:nvGrpSpPr>
          <p:cNvPr id="30" name="组 29"/>
          <p:cNvGrpSpPr/>
          <p:nvPr/>
        </p:nvGrpSpPr>
        <p:grpSpPr>
          <a:xfrm>
            <a:off x="4916396" y="4839100"/>
            <a:ext cx="4439938" cy="741056"/>
            <a:chOff x="4897346" y="1760399"/>
            <a:chExt cx="4439938" cy="741056"/>
          </a:xfrm>
        </p:grpSpPr>
        <p:sp>
          <p:nvSpPr>
            <p:cNvPr id="31" name="椭圆 30"/>
            <p:cNvSpPr/>
            <p:nvPr/>
          </p:nvSpPr>
          <p:spPr>
            <a:xfrm>
              <a:off x="4897346" y="1767736"/>
              <a:ext cx="643774" cy="643774"/>
            </a:xfrm>
            <a:prstGeom prst="ellipse">
              <a:avLst/>
            </a:prstGeom>
            <a:solidFill>
              <a:srgbClr val="3923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latin typeface="FuturaBookC" charset="-52"/>
                </a:rPr>
                <a:t>04</a:t>
              </a:r>
              <a:endParaRPr lang="zh-CN" altLang="en-US" sz="1200" b="1" dirty="0">
                <a:solidFill>
                  <a:schemeClr val="bg1"/>
                </a:solidFill>
                <a:latin typeface="FuturaBookC" charset="-52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5635439" y="1760399"/>
              <a:ext cx="37018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YaHei" charset="-122"/>
                  <a:ea typeface="Microsoft YaHei" charset="-122"/>
                  <a:cs typeface="Microsoft YaHei" charset="-122"/>
                </a:rPr>
                <a:t>Next phase of work plan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5709180" y="2193678"/>
              <a:ext cx="26808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/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华文细黑" panose="02010600040101010101" charset="-122"/>
                  <a:sym typeface="+mn-ea"/>
                </a:rPr>
                <a:t>Please click here to modify the</a:t>
              </a:r>
            </a:p>
          </p:txBody>
        </p:sp>
      </p:grpSp>
      <p:grpSp>
        <p:nvGrpSpPr>
          <p:cNvPr id="34" name="组合 11">
            <a:extLst>
              <a:ext uri="{FF2B5EF4-FFF2-40B4-BE49-F238E27FC236}">
                <a16:creationId xmlns:a16="http://schemas.microsoft.com/office/drawing/2014/main" id="{BC53E71A-920B-4EBB-B7E6-61BD10E0981F}"/>
              </a:ext>
            </a:extLst>
          </p:cNvPr>
          <p:cNvGrpSpPr/>
          <p:nvPr/>
        </p:nvGrpSpPr>
        <p:grpSpPr>
          <a:xfrm>
            <a:off x="8775817" y="3174544"/>
            <a:ext cx="4479474" cy="4343354"/>
            <a:chOff x="6783613" y="1466873"/>
            <a:chExt cx="4479474" cy="4343354"/>
          </a:xfrm>
        </p:grpSpPr>
        <p:pic>
          <p:nvPicPr>
            <p:cNvPr id="35" name="图片 34">
              <a:extLst>
                <a:ext uri="{FF2B5EF4-FFF2-40B4-BE49-F238E27FC236}">
                  <a16:creationId xmlns:a16="http://schemas.microsoft.com/office/drawing/2014/main" id="{90DA0706-6B29-4993-A34C-5691C2D047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83613" y="1466873"/>
              <a:ext cx="4479474" cy="4343354"/>
            </a:xfrm>
            <a:prstGeom prst="rect">
              <a:avLst/>
            </a:prstGeom>
          </p:spPr>
        </p:pic>
        <p:pic>
          <p:nvPicPr>
            <p:cNvPr id="36" name="图片 35">
              <a:extLst>
                <a:ext uri="{FF2B5EF4-FFF2-40B4-BE49-F238E27FC236}">
                  <a16:creationId xmlns:a16="http://schemas.microsoft.com/office/drawing/2014/main" id="{423836CD-8A87-4CF3-BA37-359263FD07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75693" y="1738432"/>
              <a:ext cx="3919334" cy="38002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485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209333" y="144378"/>
            <a:ext cx="6143842" cy="1004803"/>
            <a:chOff x="209333" y="144378"/>
            <a:chExt cx="6143842" cy="1004803"/>
          </a:xfrm>
        </p:grpSpPr>
        <p:grpSp>
          <p:nvGrpSpPr>
            <p:cNvPr id="3" name="组合 11">
              <a:extLst>
                <a:ext uri="{FF2B5EF4-FFF2-40B4-BE49-F238E27FC236}">
                  <a16:creationId xmlns:a16="http://schemas.microsoft.com/office/drawing/2014/main" id="{BC53E71A-920B-4EBB-B7E6-61BD10E0981F}"/>
                </a:ext>
              </a:extLst>
            </p:cNvPr>
            <p:cNvGrpSpPr/>
            <p:nvPr/>
          </p:nvGrpSpPr>
          <p:grpSpPr>
            <a:xfrm>
              <a:off x="209333" y="144378"/>
              <a:ext cx="1036293" cy="1004803"/>
              <a:chOff x="6783613" y="1466873"/>
              <a:chExt cx="4479474" cy="4343354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90DA0706-6B29-4993-A34C-5691C2D047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83613" y="1466873"/>
                <a:ext cx="4479474" cy="4343354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423836CD-8A87-4CF3-BA37-359263FD0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75693" y="1738432"/>
                <a:ext cx="3919334" cy="3800236"/>
              </a:xfrm>
              <a:prstGeom prst="rect">
                <a:avLst/>
              </a:prstGeom>
            </p:spPr>
          </p:pic>
        </p:grpSp>
        <p:grpSp>
          <p:nvGrpSpPr>
            <p:cNvPr id="4" name="组 3"/>
            <p:cNvGrpSpPr/>
            <p:nvPr/>
          </p:nvGrpSpPr>
          <p:grpSpPr>
            <a:xfrm>
              <a:off x="1336331" y="207201"/>
              <a:ext cx="5016844" cy="741056"/>
              <a:chOff x="5635439" y="1760399"/>
              <a:chExt cx="5016844" cy="741056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5635439" y="1760399"/>
                <a:ext cx="50168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YaHei" charset="-122"/>
                    <a:ea typeface="Microsoft YaHei" charset="-122"/>
                    <a:cs typeface="Microsoft YaHei" charset="-122"/>
                    <a:sym typeface="+mn-lt"/>
                  </a:rPr>
                  <a:t>Next phase of work plan</a:t>
                </a: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5635439" y="2193678"/>
                <a:ext cx="26808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/>
                <a:r>
                  <a:rPr lang="en-US" altLang="zh-CN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华文细黑" panose="02010600040101010101" charset="-122"/>
                    <a:sym typeface="+mn-ea"/>
                  </a:rPr>
                  <a:t>Please click here to modify the</a:t>
                </a:r>
              </a:p>
            </p:txBody>
          </p:sp>
        </p:grpSp>
      </p:grp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7350" y="1512872"/>
            <a:ext cx="10572334" cy="4202931"/>
          </a:xfrm>
          <a:prstGeom prst="rect">
            <a:avLst/>
          </a:prstGeom>
        </p:spPr>
      </p:pic>
      <p:grpSp>
        <p:nvGrpSpPr>
          <p:cNvPr id="10" name="组合 18"/>
          <p:cNvGrpSpPr/>
          <p:nvPr/>
        </p:nvGrpSpPr>
        <p:grpSpPr>
          <a:xfrm>
            <a:off x="1210660" y="1996660"/>
            <a:ext cx="3357245" cy="3355975"/>
            <a:chOff x="1200500" y="1996660"/>
            <a:chExt cx="3357245" cy="3355975"/>
          </a:xfrm>
        </p:grpSpPr>
        <p:sp>
          <p:nvSpPr>
            <p:cNvPr id="11" name="ïṡḷïḑé"/>
            <p:cNvSpPr/>
            <p:nvPr/>
          </p:nvSpPr>
          <p:spPr>
            <a:xfrm>
              <a:off x="1200500" y="1996660"/>
              <a:ext cx="3357245" cy="3355975"/>
            </a:xfrm>
            <a:prstGeom prst="rect">
              <a:avLst/>
            </a:prstGeom>
            <a:solidFill>
              <a:srgbClr val="39239E">
                <a:alpha val="9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2" name="组合 17"/>
            <p:cNvGrpSpPr/>
            <p:nvPr/>
          </p:nvGrpSpPr>
          <p:grpSpPr>
            <a:xfrm>
              <a:off x="1404013" y="2327075"/>
              <a:ext cx="3049587" cy="1545014"/>
              <a:chOff x="1404013" y="2327075"/>
              <a:chExt cx="3049587" cy="1545014"/>
            </a:xfrm>
          </p:grpSpPr>
          <p:sp>
            <p:nvSpPr>
              <p:cNvPr id="13" name="矩形 12"/>
              <p:cNvSpPr/>
              <p:nvPr/>
            </p:nvSpPr>
            <p:spPr>
              <a:xfrm>
                <a:off x="1814953" y="2327075"/>
                <a:ext cx="2638647" cy="36933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>
                    <a:rot lat="0" lon="0" rev="0"/>
                  </a:lightRig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bg1"/>
                    </a:solidFill>
                    <a:latin typeface="Microsoft YaHei" charset="-122"/>
                    <a:ea typeface="Microsoft YaHei" charset="-122"/>
                    <a:cs typeface="Microsoft YaHei" charset="-122"/>
                    <a:sym typeface="+mn-lt"/>
                  </a:rPr>
                  <a:t>Next phase of work plan</a:t>
                </a:r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1404013" y="2415593"/>
                <a:ext cx="382587" cy="38258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燕尾形 14"/>
              <p:cNvSpPr/>
              <p:nvPr/>
            </p:nvSpPr>
            <p:spPr>
              <a:xfrm>
                <a:off x="1542221" y="2511741"/>
                <a:ext cx="134524" cy="190290"/>
              </a:xfrm>
              <a:prstGeom prst="chevron">
                <a:avLst>
                  <a:gd name="adj" fmla="val 57245"/>
                </a:avLst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802253" y="2893360"/>
                <a:ext cx="2459705" cy="978729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>
                    <a:rot lat="0" lon="0" rev="0"/>
                  </a:lightRig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solidFill>
                      <a:schemeClr val="bg1"/>
                    </a:solidFill>
                    <a:latin typeface="+mn-ea"/>
                  </a:rPr>
                  <a:t>Users can present on a projector or computer or print out a presentation</a:t>
                </a:r>
              </a:p>
            </p:txBody>
          </p:sp>
        </p:grpSp>
      </p:grpSp>
      <p:sp>
        <p:nvSpPr>
          <p:cNvPr id="17" name="矩形 16"/>
          <p:cNvSpPr/>
          <p:nvPr/>
        </p:nvSpPr>
        <p:spPr>
          <a:xfrm>
            <a:off x="1812413" y="3961941"/>
            <a:ext cx="2459705" cy="9787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>
                <a:rot lat="0" lon="0" rev="0"/>
              </a:lightRig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+mn-ea"/>
              </a:rPr>
              <a:t>Users can present on a projector or computer or print out a presentation</a:t>
            </a:r>
          </a:p>
        </p:txBody>
      </p:sp>
    </p:spTree>
    <p:extLst>
      <p:ext uri="{BB962C8B-B14F-4D97-AF65-F5344CB8AC3E}">
        <p14:creationId xmlns:p14="http://schemas.microsoft.com/office/powerpoint/2010/main" val="166757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209333" y="144378"/>
            <a:ext cx="6267667" cy="1004803"/>
            <a:chOff x="209333" y="144378"/>
            <a:chExt cx="6267667" cy="1004803"/>
          </a:xfrm>
        </p:grpSpPr>
        <p:grpSp>
          <p:nvGrpSpPr>
            <p:cNvPr id="3" name="组合 11">
              <a:extLst>
                <a:ext uri="{FF2B5EF4-FFF2-40B4-BE49-F238E27FC236}">
                  <a16:creationId xmlns:a16="http://schemas.microsoft.com/office/drawing/2014/main" id="{BC53E71A-920B-4EBB-B7E6-61BD10E0981F}"/>
                </a:ext>
              </a:extLst>
            </p:cNvPr>
            <p:cNvGrpSpPr/>
            <p:nvPr/>
          </p:nvGrpSpPr>
          <p:grpSpPr>
            <a:xfrm>
              <a:off x="209333" y="144378"/>
              <a:ext cx="1036293" cy="1004803"/>
              <a:chOff x="6783613" y="1466873"/>
              <a:chExt cx="4479474" cy="4343354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90DA0706-6B29-4993-A34C-5691C2D047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83613" y="1466873"/>
                <a:ext cx="4479474" cy="4343354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423836CD-8A87-4CF3-BA37-359263FD0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75693" y="1738432"/>
                <a:ext cx="3919334" cy="3800236"/>
              </a:xfrm>
              <a:prstGeom prst="rect">
                <a:avLst/>
              </a:prstGeom>
            </p:spPr>
          </p:pic>
        </p:grpSp>
        <p:grpSp>
          <p:nvGrpSpPr>
            <p:cNvPr id="4" name="组 3"/>
            <p:cNvGrpSpPr/>
            <p:nvPr/>
          </p:nvGrpSpPr>
          <p:grpSpPr>
            <a:xfrm>
              <a:off x="1336331" y="207201"/>
              <a:ext cx="5140669" cy="741056"/>
              <a:chOff x="5635439" y="1760399"/>
              <a:chExt cx="5140669" cy="741056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5635439" y="1760399"/>
                <a:ext cx="51406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YaHei" charset="-122"/>
                    <a:ea typeface="Microsoft YaHei" charset="-122"/>
                    <a:cs typeface="Microsoft YaHei" charset="-122"/>
                    <a:sym typeface="+mn-lt"/>
                  </a:rPr>
                  <a:t>Next phase of work plan</a:t>
                </a: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5635439" y="2193678"/>
                <a:ext cx="26808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/>
                <a:r>
                  <a:rPr lang="en-US" altLang="zh-CN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华文细黑" panose="02010600040101010101" charset="-122"/>
                    <a:sym typeface="+mn-ea"/>
                  </a:rPr>
                  <a:t>Please click here to modify the</a:t>
                </a:r>
              </a:p>
            </p:txBody>
          </p:sp>
        </p:grpSp>
      </p:grpSp>
      <p:grpSp>
        <p:nvGrpSpPr>
          <p:cNvPr id="17" name="组合 1"/>
          <p:cNvGrpSpPr/>
          <p:nvPr/>
        </p:nvGrpSpPr>
        <p:grpSpPr>
          <a:xfrm>
            <a:off x="753392" y="1582460"/>
            <a:ext cx="3176620" cy="1193800"/>
            <a:chOff x="1191894" y="1778000"/>
            <a:chExt cx="3176620" cy="1193800"/>
          </a:xfrm>
        </p:grpSpPr>
        <p:sp>
          <p:nvSpPr>
            <p:cNvPr id="18" name="矩形 17"/>
            <p:cNvSpPr/>
            <p:nvPr/>
          </p:nvSpPr>
          <p:spPr>
            <a:xfrm>
              <a:off x="1191894" y="1778000"/>
              <a:ext cx="3176620" cy="1193800"/>
            </a:xfrm>
            <a:prstGeom prst="rect">
              <a:avLst/>
            </a:prstGeom>
            <a:solidFill>
              <a:srgbClr val="3923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9" name="组合 6"/>
            <p:cNvGrpSpPr/>
            <p:nvPr/>
          </p:nvGrpSpPr>
          <p:grpSpPr>
            <a:xfrm>
              <a:off x="1335566" y="1874380"/>
              <a:ext cx="2965476" cy="932077"/>
              <a:chOff x="8386922" y="2145805"/>
              <a:chExt cx="2965476" cy="932077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8386922" y="2145805"/>
                <a:ext cx="2501951" cy="396134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bg1"/>
                    </a:solidFill>
                  </a:rPr>
                  <a:t>Title text added</a:t>
                </a:r>
              </a:p>
            </p:txBody>
          </p:sp>
          <p:sp>
            <p:nvSpPr>
              <p:cNvPr id="21" name="文本框 20"/>
              <p:cNvSpPr txBox="1"/>
              <p:nvPr/>
            </p:nvSpPr>
            <p:spPr>
              <a:xfrm>
                <a:off x="8386922" y="2542351"/>
                <a:ext cx="2965476" cy="535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bg1"/>
                    </a:solidFill>
                    <a:latin typeface="+mn-ea"/>
                  </a:rPr>
                  <a:t>Users can present on a projector or computer or print out a presentation to make film</a:t>
                </a:r>
              </a:p>
            </p:txBody>
          </p:sp>
        </p:grpSp>
      </p:grpSp>
      <p:pic>
        <p:nvPicPr>
          <p:cNvPr id="22" name="图片 21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3392" y="2884024"/>
            <a:ext cx="3172474" cy="3268521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9539" y="1582460"/>
            <a:ext cx="4315118" cy="2866293"/>
          </a:xfrm>
          <a:prstGeom prst="rect">
            <a:avLst/>
          </a:prstGeom>
        </p:spPr>
      </p:pic>
      <p:grpSp>
        <p:nvGrpSpPr>
          <p:cNvPr id="24" name="组合 1"/>
          <p:cNvGrpSpPr/>
          <p:nvPr/>
        </p:nvGrpSpPr>
        <p:grpSpPr>
          <a:xfrm>
            <a:off x="4069539" y="4518283"/>
            <a:ext cx="4315118" cy="1634261"/>
            <a:chOff x="1191894" y="1777999"/>
            <a:chExt cx="4315118" cy="1634261"/>
          </a:xfrm>
        </p:grpSpPr>
        <p:sp>
          <p:nvSpPr>
            <p:cNvPr id="25" name="矩形 24"/>
            <p:cNvSpPr/>
            <p:nvPr/>
          </p:nvSpPr>
          <p:spPr>
            <a:xfrm>
              <a:off x="1191894" y="1777999"/>
              <a:ext cx="4315118" cy="1634261"/>
            </a:xfrm>
            <a:prstGeom prst="rect">
              <a:avLst/>
            </a:prstGeom>
            <a:solidFill>
              <a:srgbClr val="3923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26" name="组合 6"/>
            <p:cNvGrpSpPr/>
            <p:nvPr/>
          </p:nvGrpSpPr>
          <p:grpSpPr>
            <a:xfrm>
              <a:off x="1335566" y="1874380"/>
              <a:ext cx="3449550" cy="1440394"/>
              <a:chOff x="8386922" y="2145805"/>
              <a:chExt cx="3449550" cy="1440394"/>
            </a:xfrm>
          </p:grpSpPr>
          <p:sp>
            <p:nvSpPr>
              <p:cNvPr id="27" name="矩形 26"/>
              <p:cNvSpPr/>
              <p:nvPr/>
            </p:nvSpPr>
            <p:spPr>
              <a:xfrm>
                <a:off x="8386922" y="2145805"/>
                <a:ext cx="2501951" cy="461665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2000" b="1" dirty="0">
                    <a:solidFill>
                      <a:schemeClr val="bg1"/>
                    </a:solidFill>
                  </a:rPr>
                  <a:t>Title text added</a:t>
                </a:r>
              </a:p>
            </p:txBody>
          </p:sp>
          <p:sp>
            <p:nvSpPr>
              <p:cNvPr id="28" name="文本框 27"/>
              <p:cNvSpPr txBox="1"/>
              <p:nvPr/>
            </p:nvSpPr>
            <p:spPr>
              <a:xfrm>
                <a:off x="8386922" y="2607470"/>
                <a:ext cx="3449550" cy="978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solidFill>
                      <a:schemeClr val="bg1"/>
                    </a:solidFill>
                    <a:latin typeface="+mn-ea"/>
                  </a:rPr>
                  <a:t>Users can present on a projector or computer or print out a presentation to make film</a:t>
                </a:r>
              </a:p>
            </p:txBody>
          </p:sp>
        </p:grpSp>
      </p:grpSp>
      <p:pic>
        <p:nvPicPr>
          <p:cNvPr id="29" name="图片 28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4184" y="1582460"/>
            <a:ext cx="2545854" cy="4569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18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209333" y="144378"/>
            <a:ext cx="6223552" cy="1004803"/>
            <a:chOff x="209333" y="144378"/>
            <a:chExt cx="6223552" cy="1004803"/>
          </a:xfrm>
        </p:grpSpPr>
        <p:grpSp>
          <p:nvGrpSpPr>
            <p:cNvPr id="3" name="组合 11">
              <a:extLst>
                <a:ext uri="{FF2B5EF4-FFF2-40B4-BE49-F238E27FC236}">
                  <a16:creationId xmlns:a16="http://schemas.microsoft.com/office/drawing/2014/main" id="{BC53E71A-920B-4EBB-B7E6-61BD10E0981F}"/>
                </a:ext>
              </a:extLst>
            </p:cNvPr>
            <p:cNvGrpSpPr/>
            <p:nvPr/>
          </p:nvGrpSpPr>
          <p:grpSpPr>
            <a:xfrm>
              <a:off x="209333" y="144378"/>
              <a:ext cx="1036293" cy="1004803"/>
              <a:chOff x="6783613" y="1466873"/>
              <a:chExt cx="4479474" cy="4343354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90DA0706-6B29-4993-A34C-5691C2D047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83613" y="1466873"/>
                <a:ext cx="4479474" cy="4343354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423836CD-8A87-4CF3-BA37-359263FD0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75693" y="1738432"/>
                <a:ext cx="3919334" cy="3800236"/>
              </a:xfrm>
              <a:prstGeom prst="rect">
                <a:avLst/>
              </a:prstGeom>
            </p:spPr>
          </p:pic>
        </p:grpSp>
        <p:grpSp>
          <p:nvGrpSpPr>
            <p:cNvPr id="4" name="组 3"/>
            <p:cNvGrpSpPr/>
            <p:nvPr/>
          </p:nvGrpSpPr>
          <p:grpSpPr>
            <a:xfrm>
              <a:off x="1336331" y="207201"/>
              <a:ext cx="5096554" cy="741056"/>
              <a:chOff x="5635439" y="1760399"/>
              <a:chExt cx="5096554" cy="741056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5635439" y="1760399"/>
                <a:ext cx="50965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YaHei" charset="-122"/>
                    <a:ea typeface="Microsoft YaHei" charset="-122"/>
                    <a:cs typeface="Microsoft YaHei" charset="-122"/>
                    <a:sym typeface="+mn-lt"/>
                  </a:rPr>
                  <a:t>Next phase of work plan</a:t>
                </a: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5635439" y="2193678"/>
                <a:ext cx="26808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/>
                <a:r>
                  <a:rPr lang="en-US" altLang="zh-CN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华文细黑" panose="02010600040101010101" charset="-122"/>
                    <a:sym typeface="+mn-ea"/>
                  </a:rPr>
                  <a:t>Please click here to modify the</a:t>
                </a:r>
              </a:p>
            </p:txBody>
          </p:sp>
        </p:grpSp>
      </p:grp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32885" y="3307715"/>
            <a:ext cx="4871416" cy="2069465"/>
          </a:xfrm>
          <a:prstGeom prst="round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37185" y="3327209"/>
            <a:ext cx="4579995" cy="2049972"/>
          </a:xfrm>
          <a:prstGeom prst="roundRect">
            <a:avLst/>
          </a:prstGeom>
        </p:spPr>
      </p:pic>
      <p:grpSp>
        <p:nvGrpSpPr>
          <p:cNvPr id="11" name="组合 19"/>
          <p:cNvGrpSpPr/>
          <p:nvPr/>
        </p:nvGrpSpPr>
        <p:grpSpPr>
          <a:xfrm>
            <a:off x="4291234" y="3310718"/>
            <a:ext cx="1725946" cy="2066160"/>
            <a:chOff x="4281074" y="1718138"/>
            <a:chExt cx="1725946" cy="2066160"/>
          </a:xfrm>
        </p:grpSpPr>
        <p:sp>
          <p:nvSpPr>
            <p:cNvPr id="12" name="iṥlíḓè"/>
            <p:cNvSpPr/>
            <p:nvPr/>
          </p:nvSpPr>
          <p:spPr>
            <a:xfrm>
              <a:off x="4281074" y="1718138"/>
              <a:ext cx="1725946" cy="2066160"/>
            </a:xfrm>
            <a:prstGeom prst="roundRect">
              <a:avLst>
                <a:gd name="adj" fmla="val 4356"/>
              </a:avLst>
            </a:prstGeom>
            <a:solidFill>
              <a:srgbClr val="39239E">
                <a:alpha val="8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矩形 12"/>
            <p:cNvSpPr/>
            <p:nvPr/>
          </p:nvSpPr>
          <p:spPr>
            <a:xfrm>
              <a:off x="4439784" y="2252830"/>
              <a:ext cx="1408526" cy="994118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>
                  <a:rot lat="0" lon="0" rev="0"/>
                </a:lightRig>
              </a:scene3d>
              <a:sp3d contourW="12700"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Century Gothic" panose="020B0502020202020204" pitchFamily="34" charset="0"/>
                  <a:ea typeface="微软雅黑" panose="020B0503020204020204" pitchFamily="34" charset="-122"/>
                </a:rPr>
                <a:t>to apply to a wider range of areas. Use slides to create more presentations</a:t>
              </a:r>
            </a:p>
          </p:txBody>
        </p:sp>
      </p:grpSp>
      <p:grpSp>
        <p:nvGrpSpPr>
          <p:cNvPr id="14" name="组合 20"/>
          <p:cNvGrpSpPr/>
          <p:nvPr/>
        </p:nvGrpSpPr>
        <p:grpSpPr>
          <a:xfrm>
            <a:off x="9578354" y="3310718"/>
            <a:ext cx="1725946" cy="2066160"/>
            <a:chOff x="9588514" y="1718138"/>
            <a:chExt cx="1725946" cy="2066160"/>
          </a:xfrm>
        </p:grpSpPr>
        <p:sp>
          <p:nvSpPr>
            <p:cNvPr id="15" name="îṥliḓé"/>
            <p:cNvSpPr/>
            <p:nvPr/>
          </p:nvSpPr>
          <p:spPr>
            <a:xfrm>
              <a:off x="9588514" y="1718138"/>
              <a:ext cx="1725946" cy="2066160"/>
            </a:xfrm>
            <a:prstGeom prst="roundRect">
              <a:avLst>
                <a:gd name="adj" fmla="val 4356"/>
              </a:avLst>
            </a:prstGeom>
            <a:solidFill>
              <a:srgbClr val="39239E">
                <a:alpha val="8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矩形 15"/>
            <p:cNvSpPr/>
            <p:nvPr/>
          </p:nvSpPr>
          <p:spPr>
            <a:xfrm>
              <a:off x="9747224" y="2252830"/>
              <a:ext cx="1408526" cy="994118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>
                  <a:rot lat="0" lon="0" rev="0"/>
                </a:lightRig>
              </a:scene3d>
              <a:sp3d contourW="12700"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Century Gothic" panose="020B0502020202020204" pitchFamily="34" charset="0"/>
                  <a:ea typeface="微软雅黑" panose="020B0503020204020204" pitchFamily="34" charset="-122"/>
                </a:rPr>
                <a:t>to apply to a wider range of areas. Use slides to create more presentations</a:t>
              </a:r>
            </a:p>
          </p:txBody>
        </p:sp>
      </p:grpSp>
      <p:grpSp>
        <p:nvGrpSpPr>
          <p:cNvPr id="17" name="组合 22"/>
          <p:cNvGrpSpPr/>
          <p:nvPr/>
        </p:nvGrpSpPr>
        <p:grpSpPr>
          <a:xfrm>
            <a:off x="885190" y="1767205"/>
            <a:ext cx="9498965" cy="1087690"/>
            <a:chOff x="874713" y="5065185"/>
            <a:chExt cx="9488712" cy="1097084"/>
          </a:xfrm>
        </p:grpSpPr>
        <p:sp>
          <p:nvSpPr>
            <p:cNvPr id="18" name="矩形 17"/>
            <p:cNvSpPr/>
            <p:nvPr/>
          </p:nvSpPr>
          <p:spPr>
            <a:xfrm>
              <a:off x="1272953" y="5065185"/>
              <a:ext cx="5282682" cy="46565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>
                  <a:rot lat="0" lon="0" rev="0"/>
                </a:lightRig>
              </a:scene3d>
              <a:sp3d contourW="12700"/>
            </a:bodyPr>
            <a:lstStyle/>
            <a:p>
              <a:r>
                <a:rPr lang="zh-CN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YaHei" charset="-122"/>
                  <a:ea typeface="Microsoft YaHei" charset="-122"/>
                  <a:cs typeface="Microsoft YaHei" charset="-122"/>
                  <a:sym typeface="+mn-lt"/>
                </a:rPr>
                <a:t>Next phase of work plan</a:t>
              </a:r>
            </a:p>
          </p:txBody>
        </p:sp>
        <p:grpSp>
          <p:nvGrpSpPr>
            <p:cNvPr id="19" name="组合 24"/>
            <p:cNvGrpSpPr/>
            <p:nvPr/>
          </p:nvGrpSpPr>
          <p:grpSpPr>
            <a:xfrm>
              <a:off x="874713" y="5110102"/>
              <a:ext cx="382587" cy="382587"/>
              <a:chOff x="1974562" y="-1313014"/>
              <a:chExt cx="990600" cy="990600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1974562" y="-1313014"/>
                <a:ext cx="990600" cy="990600"/>
              </a:xfrm>
              <a:prstGeom prst="ellipse">
                <a:avLst/>
              </a:prstGeom>
              <a:solidFill>
                <a:srgbClr val="39239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燕尾形 21"/>
              <p:cNvSpPr/>
              <p:nvPr/>
            </p:nvSpPr>
            <p:spPr>
              <a:xfrm>
                <a:off x="2332412" y="-1064066"/>
                <a:ext cx="348311" cy="492702"/>
              </a:xfrm>
              <a:prstGeom prst="chevron">
                <a:avLst>
                  <a:gd name="adj" fmla="val 57245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" name="矩形 19"/>
            <p:cNvSpPr/>
            <p:nvPr/>
          </p:nvSpPr>
          <p:spPr>
            <a:xfrm>
              <a:off x="1272952" y="5526909"/>
              <a:ext cx="9090473" cy="63536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>
                  <a:rot lat="0" lon="0" rev="0"/>
                </a:lightRig>
              </a:scene3d>
              <a:sp3d contourW="12700"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1400" dirty="0">
                  <a:gradFill flip="none" rotWithShape="1">
                    <a:gsLst>
                      <a:gs pos="0">
                        <a:schemeClr val="tx1">
                          <a:lumMod val="65000"/>
                          <a:lumOff val="35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16200000" scaled="1"/>
                    <a:tileRect/>
                  </a:gradFill>
                  <a:latin typeface="Century Gothic" panose="020B0502020202020204" pitchFamily="34" charset="0"/>
                  <a:ea typeface="微软雅黑" panose="020B0503020204020204" pitchFamily="34" charset="-122"/>
                </a:rPr>
                <a:t>Users can present on a projector or computer, or they can print out a presentation and make it into film for use in a wider field. Slide shows not only create presentations, but also hold face-to-face meetings on the Internet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015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09C3D2C3-655B-4A7F-B3D8-9BF067C89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7047034">
            <a:off x="10119998" y="4527932"/>
            <a:ext cx="3447619" cy="3342857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A692322B-8FDB-42F6-B0BD-FD9956518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7047034">
            <a:off x="1754526" y="4067139"/>
            <a:ext cx="3447619" cy="3342857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406D7959-2E71-404F-9280-1982B69AB8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7047034">
            <a:off x="-914773" y="-528429"/>
            <a:ext cx="3447619" cy="3342857"/>
          </a:xfrm>
          <a:prstGeom prst="rect">
            <a:avLst/>
          </a:prstGeom>
        </p:spPr>
      </p:pic>
      <p:sp>
        <p:nvSpPr>
          <p:cNvPr id="5" name="矩形: 圆角 7">
            <a:extLst>
              <a:ext uri="{FF2B5EF4-FFF2-40B4-BE49-F238E27FC236}">
                <a16:creationId xmlns:a16="http://schemas.microsoft.com/office/drawing/2014/main" id="{F4600358-703B-413B-903D-6879F5C64BEE}"/>
              </a:ext>
            </a:extLst>
          </p:cNvPr>
          <p:cNvSpPr/>
          <p:nvPr/>
        </p:nvSpPr>
        <p:spPr>
          <a:xfrm>
            <a:off x="732012" y="665542"/>
            <a:ext cx="11058598" cy="5550484"/>
          </a:xfrm>
          <a:prstGeom prst="roundRect">
            <a:avLst>
              <a:gd name="adj" fmla="val 6198"/>
            </a:avLst>
          </a:prstGeom>
          <a:solidFill>
            <a:srgbClr val="392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11">
            <a:extLst>
              <a:ext uri="{FF2B5EF4-FFF2-40B4-BE49-F238E27FC236}">
                <a16:creationId xmlns:a16="http://schemas.microsoft.com/office/drawing/2014/main" id="{BC53E71A-920B-4EBB-B7E6-61BD10E0981F}"/>
              </a:ext>
            </a:extLst>
          </p:cNvPr>
          <p:cNvGrpSpPr/>
          <p:nvPr/>
        </p:nvGrpSpPr>
        <p:grpSpPr>
          <a:xfrm>
            <a:off x="7311136" y="1487469"/>
            <a:ext cx="4479474" cy="4343354"/>
            <a:chOff x="6783613" y="1466873"/>
            <a:chExt cx="4479474" cy="4343354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90DA0706-6B29-4993-A34C-5691C2D047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83613" y="1466873"/>
              <a:ext cx="4479474" cy="4343354"/>
            </a:xfrm>
            <a:prstGeom prst="rect">
              <a:avLst/>
            </a:prstGeom>
          </p:spPr>
        </p:pic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423836CD-8A87-4CF3-BA37-359263FD07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75693" y="1738432"/>
              <a:ext cx="3919334" cy="3800236"/>
            </a:xfrm>
            <a:prstGeom prst="rect">
              <a:avLst/>
            </a:prstGeom>
          </p:spPr>
        </p:pic>
      </p:grpSp>
      <p:pic>
        <p:nvPicPr>
          <p:cNvPr id="9" name="图片 8">
            <a:extLst>
              <a:ext uri="{FF2B5EF4-FFF2-40B4-BE49-F238E27FC236}">
                <a16:creationId xmlns:a16="http://schemas.microsoft.com/office/drawing/2014/main" id="{C51627AF-5718-43A8-B424-083C6981FB2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9783" y="2309190"/>
            <a:ext cx="2168608" cy="3717512"/>
          </a:xfrm>
          <a:prstGeom prst="rect">
            <a:avLst/>
          </a:prstGeom>
        </p:spPr>
      </p:pic>
      <p:sp>
        <p:nvSpPr>
          <p:cNvPr id="11" name="TextBox 29">
            <a:extLst>
              <a:ext uri="{FF2B5EF4-FFF2-40B4-BE49-F238E27FC236}">
                <a16:creationId xmlns:a16="http://schemas.microsoft.com/office/drawing/2014/main" id="{7ADCF8CA-EE2A-4E47-847E-5BB46731F4E1}"/>
              </a:ext>
            </a:extLst>
          </p:cNvPr>
          <p:cNvSpPr txBox="1"/>
          <p:nvPr/>
        </p:nvSpPr>
        <p:spPr>
          <a:xfrm>
            <a:off x="1712215" y="2663957"/>
            <a:ext cx="747532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en-US" altLang="zh-CN" sz="5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THANK</a:t>
            </a:r>
            <a:r>
              <a:rPr lang="zh-CN" altLang="en-US" sz="5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 </a:t>
            </a:r>
            <a:r>
              <a:rPr lang="en-US" altLang="zh-CN" sz="5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YOU</a:t>
            </a:r>
          </a:p>
        </p:txBody>
      </p:sp>
      <p:sp>
        <p:nvSpPr>
          <p:cNvPr id="13" name="文本框 6">
            <a:extLst>
              <a:ext uri="{FF2B5EF4-FFF2-40B4-BE49-F238E27FC236}">
                <a16:creationId xmlns:a16="http://schemas.microsoft.com/office/drawing/2014/main" id="{E52B2FFE-9001-4DC1-B0DA-9E813D2EC019}"/>
              </a:ext>
            </a:extLst>
          </p:cNvPr>
          <p:cNvSpPr txBox="1"/>
          <p:nvPr/>
        </p:nvSpPr>
        <p:spPr>
          <a:xfrm>
            <a:off x="1814087" y="3691264"/>
            <a:ext cx="4281913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fontAlgn="auto"/>
            <a:r>
              <a:rPr lang="en-US" altLang="zh-CN" sz="1600" dirty="0">
                <a:solidFill>
                  <a:schemeClr val="bg1"/>
                </a:solidFill>
                <a:latin typeface="Lora" panose="02000503000000020004" charset="0"/>
                <a:ea typeface="华文细黑" panose="02010600040101010101" charset="-122"/>
                <a:sym typeface="+mn-ea"/>
              </a:rPr>
              <a:t>Please click here to modify the text for the text here you may post texts</a:t>
            </a:r>
          </a:p>
        </p:txBody>
      </p:sp>
      <p:grpSp>
        <p:nvGrpSpPr>
          <p:cNvPr id="14" name="组合 3">
            <a:extLst>
              <a:ext uri="{FF2B5EF4-FFF2-40B4-BE49-F238E27FC236}">
                <a16:creationId xmlns:a16="http://schemas.microsoft.com/office/drawing/2014/main" id="{986AB043-4227-4892-9A81-A0F371C9CA14}"/>
              </a:ext>
            </a:extLst>
          </p:cNvPr>
          <p:cNvGrpSpPr/>
          <p:nvPr/>
        </p:nvGrpSpPr>
        <p:grpSpPr>
          <a:xfrm>
            <a:off x="1712214" y="4639528"/>
            <a:ext cx="3672840" cy="524256"/>
            <a:chOff x="4053840" y="4657432"/>
            <a:chExt cx="3672840" cy="524256"/>
          </a:xfrm>
        </p:grpSpPr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435CB38E-F206-4D14-A568-A965A639A84D}"/>
                </a:ext>
              </a:extLst>
            </p:cNvPr>
            <p:cNvSpPr txBox="1"/>
            <p:nvPr/>
          </p:nvSpPr>
          <p:spPr>
            <a:xfrm>
              <a:off x="5572453" y="4734894"/>
              <a:ext cx="19287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solidFill>
                    <a:schemeClr val="bg1"/>
                  </a:solidFill>
                </a:rPr>
                <a:t>Time:</a:t>
              </a:r>
              <a:r>
                <a:rPr lang="en-US" altLang="zh-CN" dirty="0">
                  <a:solidFill>
                    <a:schemeClr val="bg1"/>
                  </a:solidFill>
                </a:rPr>
                <a:t>2030.12.12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BB6F3F5E-5848-4E35-9DB5-A4A34283DAEC}"/>
                </a:ext>
              </a:extLst>
            </p:cNvPr>
            <p:cNvSpPr/>
            <p:nvPr/>
          </p:nvSpPr>
          <p:spPr>
            <a:xfrm>
              <a:off x="4053840" y="4657432"/>
              <a:ext cx="3672840" cy="524256"/>
            </a:xfrm>
            <a:prstGeom prst="rect">
              <a:avLst/>
            </a:prstGeom>
            <a:noFill/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65558D73-C55B-4B8F-A744-CE21DE74A1CD}"/>
                </a:ext>
              </a:extLst>
            </p:cNvPr>
            <p:cNvSpPr/>
            <p:nvPr/>
          </p:nvSpPr>
          <p:spPr>
            <a:xfrm>
              <a:off x="4053840" y="4657432"/>
              <a:ext cx="1449696" cy="524256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E8268BE2-A87F-49C0-816A-81C4A8D713C5}"/>
                </a:ext>
              </a:extLst>
            </p:cNvPr>
            <p:cNvSpPr txBox="1"/>
            <p:nvPr/>
          </p:nvSpPr>
          <p:spPr>
            <a:xfrm>
              <a:off x="4116297" y="4734894"/>
              <a:ext cx="13715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dist"/>
              <a:r>
                <a:rPr lang="en-US" altLang="zh-CN" sz="1400" dirty="0">
                  <a:solidFill>
                    <a:srgbClr val="39239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Freeppt7.com</a:t>
              </a:r>
            </a:p>
          </p:txBody>
        </p:sp>
      </p:grpSp>
      <p:sp>
        <p:nvSpPr>
          <p:cNvPr id="19" name="Rounded Rectangle 7">
            <a:extLst>
              <a:ext uri="{FF2B5EF4-FFF2-40B4-BE49-F238E27FC236}">
                <a16:creationId xmlns:a16="http://schemas.microsoft.com/office/drawing/2014/main" id="{F7B86705-BC8F-42E7-9E66-EC5DFCC1AAF5}"/>
              </a:ext>
            </a:extLst>
          </p:cNvPr>
          <p:cNvSpPr/>
          <p:nvPr/>
        </p:nvSpPr>
        <p:spPr>
          <a:xfrm>
            <a:off x="9662883" y="895484"/>
            <a:ext cx="1321344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20" name="TextBox 28">
            <a:hlinkClick r:id="rId6"/>
            <a:extLst>
              <a:ext uri="{FF2B5EF4-FFF2-40B4-BE49-F238E27FC236}">
                <a16:creationId xmlns:a16="http://schemas.microsoft.com/office/drawing/2014/main" id="{59728309-A7F7-4706-BF2C-E60BB8C19874}"/>
              </a:ext>
            </a:extLst>
          </p:cNvPr>
          <p:cNvSpPr txBox="1"/>
          <p:nvPr/>
        </p:nvSpPr>
        <p:spPr>
          <a:xfrm>
            <a:off x="1611813" y="5827805"/>
            <a:ext cx="51944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cs typeface="Arial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32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hyp="http://schemas.microsoft.com/office/drawing/2018/hyperlinkcolor"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913AEE10-7BC4-4B3D-948B-2AC857FDE8F3}"/>
              </a:ext>
            </a:extLst>
          </p:cNvPr>
          <p:cNvGrpSpPr/>
          <p:nvPr/>
        </p:nvGrpSpPr>
        <p:grpSpPr>
          <a:xfrm rot="3151703">
            <a:off x="-1883974" y="-542977"/>
            <a:ext cx="6711766" cy="6507812"/>
            <a:chOff x="6783613" y="1466873"/>
            <a:chExt cx="4479474" cy="4343354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488F20AA-3AE4-44ED-9AF1-184DBB55C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83613" y="1466873"/>
              <a:ext cx="4479474" cy="4343354"/>
            </a:xfrm>
            <a:prstGeom prst="rect">
              <a:avLst/>
            </a:prstGeom>
          </p:spPr>
        </p:pic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A01DE9A1-85D8-48ED-8F02-0BC124CC4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75693" y="1738432"/>
              <a:ext cx="3919334" cy="3800236"/>
            </a:xfrm>
            <a:prstGeom prst="rect">
              <a:avLst/>
            </a:prstGeom>
          </p:spPr>
        </p:pic>
      </p:grpSp>
      <p:sp>
        <p:nvSpPr>
          <p:cNvPr id="5" name="TextBox 28">
            <a:extLst>
              <a:ext uri="{FF2B5EF4-FFF2-40B4-BE49-F238E27FC236}">
                <a16:creationId xmlns:a16="http://schemas.microsoft.com/office/drawing/2014/main" id="{4C84C055-FC03-453F-8F41-1B527D27D1D0}"/>
              </a:ext>
            </a:extLst>
          </p:cNvPr>
          <p:cNvSpPr txBox="1"/>
          <p:nvPr/>
        </p:nvSpPr>
        <p:spPr>
          <a:xfrm>
            <a:off x="70468" y="2305615"/>
            <a:ext cx="300708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en-US" altLang="zh-CN" sz="14000" b="1" i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01</a:t>
            </a:r>
            <a:endParaRPr lang="zh-CN" altLang="en-US" sz="14000" b="1" i="1" kern="0" dirty="0">
              <a:ln w="18415" cmpd="sng">
                <a:noFill/>
                <a:prstDash val="solid"/>
              </a:ln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1DA0F2A-CB9E-49D5-ADB3-74591D858543}"/>
              </a:ext>
            </a:extLst>
          </p:cNvPr>
          <p:cNvSpPr/>
          <p:nvPr/>
        </p:nvSpPr>
        <p:spPr>
          <a:xfrm>
            <a:off x="5503080" y="3122041"/>
            <a:ext cx="6688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" charset="-122"/>
                <a:ea typeface="Microsoft YaHei" charset="-122"/>
                <a:cs typeface="Microsoft YaHei" charset="-122"/>
                <a:sym typeface="+mn-lt"/>
              </a:rPr>
              <a:t>Overview of the previous phase of work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006C550-81E9-45E3-B300-3A252E42404A}"/>
              </a:ext>
            </a:extLst>
          </p:cNvPr>
          <p:cNvSpPr/>
          <p:nvPr/>
        </p:nvSpPr>
        <p:spPr>
          <a:xfrm>
            <a:off x="5503080" y="2407280"/>
            <a:ext cx="2956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-122"/>
                <a:ea typeface="Microsoft YaHei" charset="-122"/>
                <a:cs typeface="Microsoft YaHei" charset="-122"/>
                <a:sym typeface="+mn-lt"/>
              </a:rPr>
              <a:t>Part One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2BA49A7-C984-4355-8E19-DADEF53CD235}"/>
              </a:ext>
            </a:extLst>
          </p:cNvPr>
          <p:cNvSpPr/>
          <p:nvPr/>
        </p:nvSpPr>
        <p:spPr>
          <a:xfrm>
            <a:off x="5503080" y="4329246"/>
            <a:ext cx="655013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NEW EMPLOYEE INDUCTION PPT TEMPLATE</a:t>
            </a:r>
          </a:p>
          <a:p>
            <a:r>
              <a:rPr lang="en-US" altLang="zh-CN" sz="7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FULL-TIME PPT DESIGNER, EXPERIENCE PRACTICAL SERVICE IN, SUCCESS STORIES 1000 PLUS, GOOD AT WORK SUMMARY REPORT, COMMERCIAL ROAD SHOW, MEDICAL QUALITY CONTROL CIRCLE, ALL KINDS OF PPT DESIGN , THE</a:t>
            </a:r>
            <a:endParaRPr lang="zh-CN" altLang="en-US" sz="7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44A5134B-D3C7-4EC4-BB37-5ADE093104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38078" y="-1218274"/>
            <a:ext cx="3447619" cy="33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54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 8"/>
          <p:cNvGrpSpPr/>
          <p:nvPr/>
        </p:nvGrpSpPr>
        <p:grpSpPr>
          <a:xfrm>
            <a:off x="209333" y="144378"/>
            <a:ext cx="7610692" cy="1004803"/>
            <a:chOff x="209333" y="144378"/>
            <a:chExt cx="7610692" cy="1004803"/>
          </a:xfrm>
        </p:grpSpPr>
        <p:grpSp>
          <p:nvGrpSpPr>
            <p:cNvPr id="2" name="组合 11">
              <a:extLst>
                <a:ext uri="{FF2B5EF4-FFF2-40B4-BE49-F238E27FC236}">
                  <a16:creationId xmlns:a16="http://schemas.microsoft.com/office/drawing/2014/main" id="{BC53E71A-920B-4EBB-B7E6-61BD10E0981F}"/>
                </a:ext>
              </a:extLst>
            </p:cNvPr>
            <p:cNvGrpSpPr/>
            <p:nvPr/>
          </p:nvGrpSpPr>
          <p:grpSpPr>
            <a:xfrm>
              <a:off x="209333" y="144378"/>
              <a:ext cx="1036293" cy="1004803"/>
              <a:chOff x="6783613" y="1466873"/>
              <a:chExt cx="4479474" cy="4343354"/>
            </a:xfrm>
          </p:grpSpPr>
          <p:pic>
            <p:nvPicPr>
              <p:cNvPr id="3" name="图片 2">
                <a:extLst>
                  <a:ext uri="{FF2B5EF4-FFF2-40B4-BE49-F238E27FC236}">
                    <a16:creationId xmlns:a16="http://schemas.microsoft.com/office/drawing/2014/main" id="{90DA0706-6B29-4993-A34C-5691C2D047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83613" y="1466873"/>
                <a:ext cx="4479474" cy="4343354"/>
              </a:xfrm>
              <a:prstGeom prst="rect">
                <a:avLst/>
              </a:prstGeom>
            </p:spPr>
          </p:pic>
          <p:pic>
            <p:nvPicPr>
              <p:cNvPr id="4" name="图片 3">
                <a:extLst>
                  <a:ext uri="{FF2B5EF4-FFF2-40B4-BE49-F238E27FC236}">
                    <a16:creationId xmlns:a16="http://schemas.microsoft.com/office/drawing/2014/main" id="{423836CD-8A87-4CF3-BA37-359263FD0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75693" y="1738432"/>
                <a:ext cx="3919334" cy="3800236"/>
              </a:xfrm>
              <a:prstGeom prst="rect">
                <a:avLst/>
              </a:prstGeom>
            </p:spPr>
          </p:pic>
        </p:grpSp>
        <p:grpSp>
          <p:nvGrpSpPr>
            <p:cNvPr id="5" name="组 4"/>
            <p:cNvGrpSpPr/>
            <p:nvPr/>
          </p:nvGrpSpPr>
          <p:grpSpPr>
            <a:xfrm>
              <a:off x="1336331" y="207201"/>
              <a:ext cx="6483694" cy="741056"/>
              <a:chOff x="5635439" y="1760399"/>
              <a:chExt cx="6483694" cy="741056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5635439" y="1760399"/>
                <a:ext cx="648369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YaHei" charset="-122"/>
                    <a:ea typeface="Microsoft YaHei" charset="-122"/>
                    <a:cs typeface="Microsoft YaHei" charset="-122"/>
                  </a:rPr>
                  <a:t>Overview of the previous phase of work</a:t>
                </a: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5635439" y="2193678"/>
                <a:ext cx="26808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/>
                <a:r>
                  <a:rPr lang="en-US" altLang="zh-CN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华文细黑" panose="02010600040101010101" charset="-122"/>
                    <a:sym typeface="+mn-ea"/>
                  </a:rPr>
                  <a:t>Please click here to modify the</a:t>
                </a:r>
              </a:p>
            </p:txBody>
          </p:sp>
        </p:grpSp>
      </p:grpSp>
      <p:sp>
        <p:nvSpPr>
          <p:cNvPr id="14" name="矩形 13"/>
          <p:cNvSpPr/>
          <p:nvPr/>
        </p:nvSpPr>
        <p:spPr>
          <a:xfrm>
            <a:off x="1163586" y="1941093"/>
            <a:ext cx="2273750" cy="3553844"/>
          </a:xfrm>
          <a:prstGeom prst="rect">
            <a:avLst/>
          </a:prstGeom>
          <a:solidFill>
            <a:srgbClr val="402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315534" y="3145858"/>
            <a:ext cx="222504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r">
              <a:defRPr>
                <a:solidFill>
                  <a:schemeClr val="bg1"/>
                </a:solidFill>
                <a:effectLst>
                  <a:outerShdw blurRad="152400" dist="50800" dir="5400000" algn="ctr" rotWithShape="0">
                    <a:schemeClr val="tx1"/>
                  </a:outerShdw>
                </a:effectLst>
                <a:latin typeface="FZZhengHeiS-DB-GB" panose="02000000000000000000" pitchFamily="2" charset="0"/>
                <a:ea typeface="FZZhengHeiS-DB-GB" panose="02000000000000000000" pitchFamily="2" charset="0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zh-CN" altLang="en-US" b="1" dirty="0">
                <a:effectLst/>
                <a:latin typeface="Microsoft YaHei" charset="-122"/>
                <a:ea typeface="Microsoft YaHei" charset="-122"/>
                <a:cs typeface="Microsoft YaHei" charset="-122"/>
              </a:rPr>
              <a:t>Title text added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315534" y="3700396"/>
            <a:ext cx="1944660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+mn-ea"/>
              </a:rPr>
              <a:t>Users can present on a projector or computer or print out a presentation to make film</a:t>
            </a:r>
          </a:p>
        </p:txBody>
      </p:sp>
      <p:cxnSp>
        <p:nvCxnSpPr>
          <p:cNvPr id="17" name="直接连接符 14"/>
          <p:cNvCxnSpPr/>
          <p:nvPr/>
        </p:nvCxnSpPr>
        <p:spPr>
          <a:xfrm>
            <a:off x="1418648" y="3586394"/>
            <a:ext cx="265167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3692398" y="1941093"/>
            <a:ext cx="2273750" cy="3553844"/>
          </a:xfrm>
          <a:prstGeom prst="rect">
            <a:avLst/>
          </a:prstGeom>
          <a:solidFill>
            <a:srgbClr val="402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3844346" y="3145858"/>
            <a:ext cx="222504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r">
              <a:defRPr>
                <a:solidFill>
                  <a:schemeClr val="bg1"/>
                </a:solidFill>
                <a:effectLst>
                  <a:outerShdw blurRad="152400" dist="50800" dir="5400000" algn="ctr" rotWithShape="0">
                    <a:schemeClr val="tx1"/>
                  </a:outerShdw>
                </a:effectLst>
                <a:latin typeface="FZZhengHeiS-DB-GB" panose="02000000000000000000" pitchFamily="2" charset="0"/>
                <a:ea typeface="FZZhengHeiS-DB-GB" panose="02000000000000000000" pitchFamily="2" charset="0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zh-CN" altLang="en-US" b="1" dirty="0">
                <a:effectLst/>
                <a:latin typeface="Microsoft YaHei" charset="-122"/>
                <a:ea typeface="Microsoft YaHei" charset="-122"/>
                <a:cs typeface="Microsoft YaHei" charset="-122"/>
              </a:rPr>
              <a:t>Title text added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3844346" y="3700396"/>
            <a:ext cx="1944660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+mn-ea"/>
              </a:rPr>
              <a:t>Users can present on a projector or computer or print out a presentation to make film</a:t>
            </a:r>
          </a:p>
        </p:txBody>
      </p:sp>
      <p:cxnSp>
        <p:nvCxnSpPr>
          <p:cNvPr id="21" name="直接连接符 18"/>
          <p:cNvCxnSpPr/>
          <p:nvPr/>
        </p:nvCxnSpPr>
        <p:spPr>
          <a:xfrm>
            <a:off x="3947460" y="3586394"/>
            <a:ext cx="265167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6221210" y="1951404"/>
            <a:ext cx="2273750" cy="3553844"/>
          </a:xfrm>
          <a:prstGeom prst="rect">
            <a:avLst/>
          </a:prstGeom>
          <a:solidFill>
            <a:srgbClr val="402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6373158" y="3156169"/>
            <a:ext cx="222504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r">
              <a:defRPr>
                <a:solidFill>
                  <a:schemeClr val="bg1"/>
                </a:solidFill>
                <a:effectLst>
                  <a:outerShdw blurRad="152400" dist="50800" dir="5400000" algn="ctr" rotWithShape="0">
                    <a:schemeClr val="tx1"/>
                  </a:outerShdw>
                </a:effectLst>
                <a:latin typeface="FZZhengHeiS-DB-GB" panose="02000000000000000000" pitchFamily="2" charset="0"/>
                <a:ea typeface="FZZhengHeiS-DB-GB" panose="02000000000000000000" pitchFamily="2" charset="0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zh-CN" altLang="en-US" b="1" dirty="0">
                <a:effectLst/>
                <a:latin typeface="Microsoft YaHei" charset="-122"/>
                <a:ea typeface="Microsoft YaHei" charset="-122"/>
                <a:cs typeface="Microsoft YaHei" charset="-122"/>
              </a:rPr>
              <a:t>Title text added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6373158" y="3710707"/>
            <a:ext cx="1944660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+mn-ea"/>
              </a:rPr>
              <a:t>Users can present on a projector or computer or print out a presentation to make film</a:t>
            </a:r>
          </a:p>
        </p:txBody>
      </p:sp>
      <p:cxnSp>
        <p:nvCxnSpPr>
          <p:cNvPr id="25" name="直接连接符 22"/>
          <p:cNvCxnSpPr/>
          <p:nvPr/>
        </p:nvCxnSpPr>
        <p:spPr>
          <a:xfrm>
            <a:off x="6476272" y="3596705"/>
            <a:ext cx="265167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8750022" y="1932218"/>
            <a:ext cx="2273750" cy="3553844"/>
          </a:xfrm>
          <a:prstGeom prst="rect">
            <a:avLst/>
          </a:prstGeom>
          <a:solidFill>
            <a:srgbClr val="402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8901970" y="3136983"/>
            <a:ext cx="222504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r">
              <a:defRPr>
                <a:solidFill>
                  <a:schemeClr val="bg1"/>
                </a:solidFill>
                <a:effectLst>
                  <a:outerShdw blurRad="152400" dist="50800" dir="5400000" algn="ctr" rotWithShape="0">
                    <a:schemeClr val="tx1"/>
                  </a:outerShdw>
                </a:effectLst>
                <a:latin typeface="FZZhengHeiS-DB-GB" panose="02000000000000000000" pitchFamily="2" charset="0"/>
                <a:ea typeface="FZZhengHeiS-DB-GB" panose="02000000000000000000" pitchFamily="2" charset="0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zh-CN" altLang="en-US" b="1">
                <a:effectLst/>
                <a:latin typeface="Microsoft YaHei" charset="-122"/>
                <a:ea typeface="Microsoft YaHei" charset="-122"/>
                <a:cs typeface="Microsoft YaHei" charset="-122"/>
              </a:rPr>
              <a:t>Title text added</a:t>
            </a:r>
            <a:endParaRPr lang="zh-CN" altLang="en-US" b="1" dirty="0">
              <a:effectLst/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901970" y="3691521"/>
            <a:ext cx="1944660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+mn-ea"/>
              </a:rPr>
              <a:t>Users can present on a projector or computer or print out a presentation to make film</a:t>
            </a:r>
          </a:p>
        </p:txBody>
      </p:sp>
      <p:cxnSp>
        <p:nvCxnSpPr>
          <p:cNvPr id="29" name="直接连接符 26"/>
          <p:cNvCxnSpPr/>
          <p:nvPr/>
        </p:nvCxnSpPr>
        <p:spPr>
          <a:xfrm>
            <a:off x="9005084" y="3577519"/>
            <a:ext cx="265167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图片 2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7346" y="2197634"/>
            <a:ext cx="762348" cy="76234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88534" y="2197634"/>
            <a:ext cx="762348" cy="76234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9722" y="2197634"/>
            <a:ext cx="762348" cy="76234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910" y="2197634"/>
            <a:ext cx="762348" cy="762348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93277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 7"/>
          <p:cNvGrpSpPr/>
          <p:nvPr/>
        </p:nvGrpSpPr>
        <p:grpSpPr>
          <a:xfrm>
            <a:off x="209333" y="144378"/>
            <a:ext cx="7965452" cy="1004803"/>
            <a:chOff x="209333" y="144378"/>
            <a:chExt cx="7965452" cy="1004803"/>
          </a:xfrm>
        </p:grpSpPr>
        <p:grpSp>
          <p:nvGrpSpPr>
            <p:cNvPr id="9" name="组合 11">
              <a:extLst>
                <a:ext uri="{FF2B5EF4-FFF2-40B4-BE49-F238E27FC236}">
                  <a16:creationId xmlns:a16="http://schemas.microsoft.com/office/drawing/2014/main" id="{BC53E71A-920B-4EBB-B7E6-61BD10E0981F}"/>
                </a:ext>
              </a:extLst>
            </p:cNvPr>
            <p:cNvGrpSpPr/>
            <p:nvPr/>
          </p:nvGrpSpPr>
          <p:grpSpPr>
            <a:xfrm>
              <a:off x="209333" y="144378"/>
              <a:ext cx="1036293" cy="1004803"/>
              <a:chOff x="6783613" y="1466873"/>
              <a:chExt cx="4479474" cy="4343354"/>
            </a:xfrm>
          </p:grpSpPr>
          <p:pic>
            <p:nvPicPr>
              <p:cNvPr id="13" name="图片 12">
                <a:extLst>
                  <a:ext uri="{FF2B5EF4-FFF2-40B4-BE49-F238E27FC236}">
                    <a16:creationId xmlns:a16="http://schemas.microsoft.com/office/drawing/2014/main" id="{90DA0706-6B29-4993-A34C-5691C2D047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83613" y="1466873"/>
                <a:ext cx="4479474" cy="4343354"/>
              </a:xfrm>
              <a:prstGeom prst="rect">
                <a:avLst/>
              </a:prstGeom>
            </p:spPr>
          </p:pic>
          <p:pic>
            <p:nvPicPr>
              <p:cNvPr id="14" name="图片 13">
                <a:extLst>
                  <a:ext uri="{FF2B5EF4-FFF2-40B4-BE49-F238E27FC236}">
                    <a16:creationId xmlns:a16="http://schemas.microsoft.com/office/drawing/2014/main" id="{423836CD-8A87-4CF3-BA37-359263FD0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75693" y="1738432"/>
                <a:ext cx="3919334" cy="3800236"/>
              </a:xfrm>
              <a:prstGeom prst="rect">
                <a:avLst/>
              </a:prstGeom>
            </p:spPr>
          </p:pic>
        </p:grpSp>
        <p:grpSp>
          <p:nvGrpSpPr>
            <p:cNvPr id="10" name="组 9"/>
            <p:cNvGrpSpPr/>
            <p:nvPr/>
          </p:nvGrpSpPr>
          <p:grpSpPr>
            <a:xfrm>
              <a:off x="1336331" y="207201"/>
              <a:ext cx="6838454" cy="741056"/>
              <a:chOff x="5635439" y="1760399"/>
              <a:chExt cx="6838454" cy="741056"/>
            </a:xfrm>
          </p:grpSpPr>
          <p:sp>
            <p:nvSpPr>
              <p:cNvPr id="11" name="文本框 10"/>
              <p:cNvSpPr txBox="1"/>
              <p:nvPr/>
            </p:nvSpPr>
            <p:spPr>
              <a:xfrm>
                <a:off x="5635439" y="1760399"/>
                <a:ext cx="68384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YaHei" charset="-122"/>
                    <a:ea typeface="Microsoft YaHei" charset="-122"/>
                    <a:cs typeface="Microsoft YaHei" charset="-122"/>
                  </a:rPr>
                  <a:t>Overview of the previous phase of work</a:t>
                </a:r>
              </a:p>
            </p:txBody>
          </p:sp>
          <p:sp>
            <p:nvSpPr>
              <p:cNvPr id="12" name="文本框 11"/>
              <p:cNvSpPr txBox="1"/>
              <p:nvPr/>
            </p:nvSpPr>
            <p:spPr>
              <a:xfrm>
                <a:off x="5635439" y="2193678"/>
                <a:ext cx="26808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/>
                <a:r>
                  <a:rPr lang="en-US" altLang="zh-CN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华文细黑" panose="02010600040101010101" charset="-122"/>
                    <a:sym typeface="+mn-ea"/>
                  </a:rPr>
                  <a:t>Please click here to modify the</a:t>
                </a:r>
              </a:p>
            </p:txBody>
          </p:sp>
        </p:grpSp>
      </p:grpSp>
      <p:grpSp>
        <p:nvGrpSpPr>
          <p:cNvPr id="45" name="Group 10"/>
          <p:cNvGrpSpPr>
            <a:grpSpLocks/>
          </p:cNvGrpSpPr>
          <p:nvPr/>
        </p:nvGrpSpPr>
        <p:grpSpPr bwMode="auto">
          <a:xfrm>
            <a:off x="797719" y="1812398"/>
            <a:ext cx="3286125" cy="1809750"/>
            <a:chOff x="0" y="0"/>
            <a:chExt cx="2208" cy="1216"/>
          </a:xfrm>
        </p:grpSpPr>
        <p:sp>
          <p:nvSpPr>
            <p:cNvPr id="46" name="Rectangle 11"/>
            <p:cNvSpPr>
              <a:spLocks/>
            </p:cNvSpPr>
            <p:nvPr/>
          </p:nvSpPr>
          <p:spPr bwMode="auto">
            <a:xfrm>
              <a:off x="0" y="0"/>
              <a:ext cx="2208" cy="1216"/>
            </a:xfrm>
            <a:prstGeom prst="rect">
              <a:avLst/>
            </a:prstGeom>
            <a:solidFill>
              <a:srgbClr val="4029B4"/>
            </a:solidFill>
            <a:ln w="254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s-ES" sz="3937">
                <a:ea typeface="微软雅黑 Light" panose="020B0502040204020203" pitchFamily="34" charset="-122"/>
              </a:endParaRPr>
            </a:p>
          </p:txBody>
        </p:sp>
        <p:sp>
          <p:nvSpPr>
            <p:cNvPr id="48" name="Rectangle 13"/>
            <p:cNvSpPr>
              <a:spLocks/>
            </p:cNvSpPr>
            <p:nvPr/>
          </p:nvSpPr>
          <p:spPr bwMode="auto">
            <a:xfrm>
              <a:off x="1031" y="152"/>
              <a:ext cx="1096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 algn="l">
                <a:spcBef>
                  <a:spcPts val="1125"/>
                </a:spcBef>
              </a:pPr>
              <a:r>
                <a:rPr lang="zh-CN" altLang="en-US" sz="1400" b="1" dirty="0">
                  <a:solidFill>
                    <a:srgbClr val="FFFFFF"/>
                  </a:solidFill>
                  <a:latin typeface="Lato Bold" charset="0"/>
                  <a:ea typeface="微软雅黑 Light" panose="020B0502040204020203" pitchFamily="34" charset="-122"/>
                  <a:cs typeface="Lato Bold" charset="0"/>
                  <a:sym typeface="Lato Bold" charset="0"/>
                </a:rPr>
                <a:t>Point this replacement text</a:t>
              </a:r>
              <a:endParaRPr lang="en-US" sz="1400" b="1" dirty="0">
                <a:solidFill>
                  <a:srgbClr val="FFFFFF"/>
                </a:solidFill>
                <a:latin typeface="Lato Bold" charset="0"/>
                <a:ea typeface="微软雅黑 Light" panose="020B0502040204020203" pitchFamily="34" charset="-122"/>
                <a:cs typeface="Lato Bold" charset="0"/>
                <a:sym typeface="Lato Bold" charset="0"/>
              </a:endParaRPr>
            </a:p>
          </p:txBody>
        </p:sp>
        <p:sp>
          <p:nvSpPr>
            <p:cNvPr id="49" name="Rectangle 14"/>
            <p:cNvSpPr>
              <a:spLocks/>
            </p:cNvSpPr>
            <p:nvPr/>
          </p:nvSpPr>
          <p:spPr bwMode="auto">
            <a:xfrm>
              <a:off x="1031" y="500"/>
              <a:ext cx="109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latin typeface="+mn-ea"/>
                </a:rPr>
                <a:t>Users can present on a projector or computer or</a:t>
              </a:r>
            </a:p>
          </p:txBody>
        </p:sp>
      </p:grpSp>
      <p:grpSp>
        <p:nvGrpSpPr>
          <p:cNvPr id="50" name="Group 15"/>
          <p:cNvGrpSpPr>
            <a:grpSpLocks/>
          </p:cNvGrpSpPr>
          <p:nvPr/>
        </p:nvGrpSpPr>
        <p:grpSpPr bwMode="auto">
          <a:xfrm>
            <a:off x="4464844" y="1812398"/>
            <a:ext cx="3286125" cy="1809750"/>
            <a:chOff x="0" y="0"/>
            <a:chExt cx="2208" cy="1216"/>
          </a:xfrm>
        </p:grpSpPr>
        <p:sp>
          <p:nvSpPr>
            <p:cNvPr id="51" name="Rectangle 16"/>
            <p:cNvSpPr>
              <a:spLocks/>
            </p:cNvSpPr>
            <p:nvPr/>
          </p:nvSpPr>
          <p:spPr bwMode="auto">
            <a:xfrm>
              <a:off x="0" y="0"/>
              <a:ext cx="2208" cy="1216"/>
            </a:xfrm>
            <a:prstGeom prst="rect">
              <a:avLst/>
            </a:prstGeom>
            <a:solidFill>
              <a:srgbClr val="39239E"/>
            </a:solidFill>
            <a:ln w="254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s-ES" sz="3937">
                <a:ea typeface="微软雅黑 Light" panose="020B0502040204020203" pitchFamily="34" charset="-122"/>
              </a:endParaRPr>
            </a:p>
          </p:txBody>
        </p:sp>
        <p:sp>
          <p:nvSpPr>
            <p:cNvPr id="53" name="Rectangle 18"/>
            <p:cNvSpPr>
              <a:spLocks/>
            </p:cNvSpPr>
            <p:nvPr/>
          </p:nvSpPr>
          <p:spPr bwMode="auto">
            <a:xfrm>
              <a:off x="1031" y="152"/>
              <a:ext cx="1096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 algn="l">
                <a:spcBef>
                  <a:spcPts val="1125"/>
                </a:spcBef>
              </a:pPr>
              <a:r>
                <a:rPr lang="zh-CN" altLang="en-US" sz="1400" b="1" dirty="0">
                  <a:solidFill>
                    <a:srgbClr val="FFFFFF"/>
                  </a:solidFill>
                  <a:latin typeface="Lato Bold" charset="0"/>
                  <a:ea typeface="微软雅黑 Light" panose="020B0502040204020203" pitchFamily="34" charset="-122"/>
                  <a:cs typeface="Lato Bold" charset="0"/>
                  <a:sym typeface="Lato Bold" charset="0"/>
                </a:rPr>
                <a:t>Point this replacement text</a:t>
              </a:r>
              <a:endParaRPr lang="en-US" altLang="zh-CN" sz="1400" b="1" dirty="0">
                <a:solidFill>
                  <a:srgbClr val="FFFFFF"/>
                </a:solidFill>
                <a:latin typeface="Lato Bold" charset="0"/>
                <a:ea typeface="微软雅黑 Light" panose="020B0502040204020203" pitchFamily="34" charset="-122"/>
                <a:cs typeface="Lato Bold" charset="0"/>
                <a:sym typeface="Lato Bold" charset="0"/>
              </a:endParaRPr>
            </a:p>
          </p:txBody>
        </p:sp>
        <p:sp>
          <p:nvSpPr>
            <p:cNvPr id="54" name="Rectangle 19"/>
            <p:cNvSpPr>
              <a:spLocks/>
            </p:cNvSpPr>
            <p:nvPr/>
          </p:nvSpPr>
          <p:spPr bwMode="auto">
            <a:xfrm>
              <a:off x="1031" y="500"/>
              <a:ext cx="109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latin typeface="+mn-ea"/>
                </a:rPr>
                <a:t>Users can present on a projector or computer or</a:t>
              </a:r>
            </a:p>
          </p:txBody>
        </p:sp>
      </p:grpSp>
      <p:grpSp>
        <p:nvGrpSpPr>
          <p:cNvPr id="55" name="Group 20"/>
          <p:cNvGrpSpPr>
            <a:grpSpLocks/>
          </p:cNvGrpSpPr>
          <p:nvPr/>
        </p:nvGrpSpPr>
        <p:grpSpPr bwMode="auto">
          <a:xfrm>
            <a:off x="8131969" y="1812398"/>
            <a:ext cx="3286125" cy="1809750"/>
            <a:chOff x="0" y="0"/>
            <a:chExt cx="2208" cy="1216"/>
          </a:xfrm>
        </p:grpSpPr>
        <p:sp>
          <p:nvSpPr>
            <p:cNvPr id="56" name="Rectangle 21"/>
            <p:cNvSpPr>
              <a:spLocks/>
            </p:cNvSpPr>
            <p:nvPr/>
          </p:nvSpPr>
          <p:spPr bwMode="auto">
            <a:xfrm>
              <a:off x="0" y="0"/>
              <a:ext cx="2208" cy="1216"/>
            </a:xfrm>
            <a:prstGeom prst="rect">
              <a:avLst/>
            </a:prstGeom>
            <a:solidFill>
              <a:srgbClr val="4029B4"/>
            </a:solidFill>
            <a:ln w="254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s-ES" sz="3937">
                <a:ea typeface="微软雅黑 Light" panose="020B0502040204020203" pitchFamily="34" charset="-122"/>
              </a:endParaRPr>
            </a:p>
          </p:txBody>
        </p:sp>
        <p:sp>
          <p:nvSpPr>
            <p:cNvPr id="58" name="Rectangle 23"/>
            <p:cNvSpPr>
              <a:spLocks/>
            </p:cNvSpPr>
            <p:nvPr/>
          </p:nvSpPr>
          <p:spPr bwMode="auto">
            <a:xfrm>
              <a:off x="1031" y="146"/>
              <a:ext cx="1096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>
                <a:spcBef>
                  <a:spcPts val="1125"/>
                </a:spcBef>
              </a:pPr>
              <a:r>
                <a:rPr lang="zh-CN" altLang="en-US" sz="1400" b="1" dirty="0">
                  <a:solidFill>
                    <a:srgbClr val="FFFFFF"/>
                  </a:solidFill>
                  <a:latin typeface="Lato Bold" charset="0"/>
                  <a:ea typeface="微软雅黑 Light" panose="020B0502040204020203" pitchFamily="34" charset="-122"/>
                  <a:cs typeface="Lato Bold" charset="0"/>
                  <a:sym typeface="Lato Bold" charset="0"/>
                </a:rPr>
                <a:t>Point this replacement text</a:t>
              </a:r>
              <a:endParaRPr lang="en-US" altLang="zh-CN" sz="1400" b="1" dirty="0">
                <a:solidFill>
                  <a:srgbClr val="FFFFFF"/>
                </a:solidFill>
                <a:latin typeface="Lato Bold" charset="0"/>
                <a:ea typeface="微软雅黑 Light" panose="020B0502040204020203" pitchFamily="34" charset="-122"/>
                <a:cs typeface="Lato Bold" charset="0"/>
                <a:sym typeface="Lato Bold" charset="0"/>
              </a:endParaRPr>
            </a:p>
          </p:txBody>
        </p:sp>
        <p:sp>
          <p:nvSpPr>
            <p:cNvPr id="59" name="Rectangle 24"/>
            <p:cNvSpPr>
              <a:spLocks/>
            </p:cNvSpPr>
            <p:nvPr/>
          </p:nvSpPr>
          <p:spPr bwMode="auto">
            <a:xfrm>
              <a:off x="1031" y="500"/>
              <a:ext cx="109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latin typeface="+mn-ea"/>
                </a:rPr>
                <a:t>Users can present on a projector or computer or</a:t>
              </a:r>
            </a:p>
          </p:txBody>
        </p:sp>
      </p:grpSp>
      <p:grpSp>
        <p:nvGrpSpPr>
          <p:cNvPr id="60" name="Group 25"/>
          <p:cNvGrpSpPr>
            <a:grpSpLocks/>
          </p:cNvGrpSpPr>
          <p:nvPr/>
        </p:nvGrpSpPr>
        <p:grpSpPr bwMode="auto">
          <a:xfrm>
            <a:off x="797719" y="4110306"/>
            <a:ext cx="3286125" cy="1809750"/>
            <a:chOff x="0" y="0"/>
            <a:chExt cx="2208" cy="1216"/>
          </a:xfrm>
        </p:grpSpPr>
        <p:sp>
          <p:nvSpPr>
            <p:cNvPr id="61" name="Rectangle 26"/>
            <p:cNvSpPr>
              <a:spLocks/>
            </p:cNvSpPr>
            <p:nvPr/>
          </p:nvSpPr>
          <p:spPr bwMode="auto">
            <a:xfrm>
              <a:off x="0" y="0"/>
              <a:ext cx="2208" cy="1216"/>
            </a:xfrm>
            <a:prstGeom prst="rect">
              <a:avLst/>
            </a:prstGeom>
            <a:solidFill>
              <a:srgbClr val="39239E"/>
            </a:solidFill>
            <a:ln w="254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s-ES" sz="3937">
                <a:ea typeface="微软雅黑 Light" panose="020B0502040204020203" pitchFamily="34" charset="-122"/>
              </a:endParaRPr>
            </a:p>
          </p:txBody>
        </p:sp>
        <p:sp>
          <p:nvSpPr>
            <p:cNvPr id="63" name="Rectangle 28"/>
            <p:cNvSpPr>
              <a:spLocks/>
            </p:cNvSpPr>
            <p:nvPr/>
          </p:nvSpPr>
          <p:spPr bwMode="auto">
            <a:xfrm>
              <a:off x="1059" y="152"/>
              <a:ext cx="1096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>
                <a:spcBef>
                  <a:spcPts val="1125"/>
                </a:spcBef>
              </a:pPr>
              <a:r>
                <a:rPr lang="zh-CN" altLang="en-US" sz="1400" b="1" dirty="0">
                  <a:solidFill>
                    <a:srgbClr val="FFFFFF"/>
                  </a:solidFill>
                  <a:latin typeface="Lato Bold" charset="0"/>
                  <a:ea typeface="微软雅黑 Light" panose="020B0502040204020203" pitchFamily="34" charset="-122"/>
                  <a:cs typeface="Lato Bold" charset="0"/>
                  <a:sym typeface="Lato Bold" charset="0"/>
                </a:rPr>
                <a:t>Point this replacement text</a:t>
              </a:r>
              <a:endParaRPr lang="en-US" altLang="zh-CN" sz="1400" b="1" dirty="0">
                <a:solidFill>
                  <a:srgbClr val="FFFFFF"/>
                </a:solidFill>
                <a:latin typeface="Lato Bold" charset="0"/>
                <a:ea typeface="微软雅黑 Light" panose="020B0502040204020203" pitchFamily="34" charset="-122"/>
                <a:cs typeface="Lato Bold" charset="0"/>
                <a:sym typeface="Lato Bold" charset="0"/>
              </a:endParaRPr>
            </a:p>
          </p:txBody>
        </p:sp>
        <p:sp>
          <p:nvSpPr>
            <p:cNvPr id="64" name="Rectangle 29"/>
            <p:cNvSpPr>
              <a:spLocks/>
            </p:cNvSpPr>
            <p:nvPr/>
          </p:nvSpPr>
          <p:spPr bwMode="auto">
            <a:xfrm>
              <a:off x="1031" y="500"/>
              <a:ext cx="109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latin typeface="+mn-ea"/>
                </a:rPr>
                <a:t>Users can present on a projector or computer or</a:t>
              </a:r>
            </a:p>
          </p:txBody>
        </p:sp>
      </p:grpSp>
      <p:grpSp>
        <p:nvGrpSpPr>
          <p:cNvPr id="65" name="Group 30"/>
          <p:cNvGrpSpPr>
            <a:grpSpLocks/>
          </p:cNvGrpSpPr>
          <p:nvPr/>
        </p:nvGrpSpPr>
        <p:grpSpPr bwMode="auto">
          <a:xfrm>
            <a:off x="4464844" y="4110306"/>
            <a:ext cx="3286125" cy="1809750"/>
            <a:chOff x="0" y="0"/>
            <a:chExt cx="2208" cy="1216"/>
          </a:xfrm>
        </p:grpSpPr>
        <p:sp>
          <p:nvSpPr>
            <p:cNvPr id="66" name="Rectangle 31"/>
            <p:cNvSpPr>
              <a:spLocks/>
            </p:cNvSpPr>
            <p:nvPr/>
          </p:nvSpPr>
          <p:spPr bwMode="auto">
            <a:xfrm>
              <a:off x="0" y="0"/>
              <a:ext cx="2208" cy="1216"/>
            </a:xfrm>
            <a:prstGeom prst="rect">
              <a:avLst/>
            </a:prstGeom>
            <a:solidFill>
              <a:srgbClr val="4029B4"/>
            </a:solidFill>
            <a:ln w="254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s-ES" sz="3937">
                <a:ea typeface="微软雅黑 Light" panose="020B0502040204020203" pitchFamily="34" charset="-122"/>
              </a:endParaRPr>
            </a:p>
          </p:txBody>
        </p:sp>
        <p:sp>
          <p:nvSpPr>
            <p:cNvPr id="68" name="Rectangle 33"/>
            <p:cNvSpPr>
              <a:spLocks/>
            </p:cNvSpPr>
            <p:nvPr/>
          </p:nvSpPr>
          <p:spPr bwMode="auto">
            <a:xfrm>
              <a:off x="1031" y="162"/>
              <a:ext cx="1096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>
                <a:spcBef>
                  <a:spcPts val="1125"/>
                </a:spcBef>
              </a:pPr>
              <a:r>
                <a:rPr lang="zh-CN" altLang="en-US" sz="1400" b="1" dirty="0">
                  <a:solidFill>
                    <a:srgbClr val="FFFFFF"/>
                  </a:solidFill>
                  <a:latin typeface="Lato Bold" charset="0"/>
                  <a:ea typeface="微软雅黑 Light" panose="020B0502040204020203" pitchFamily="34" charset="-122"/>
                  <a:cs typeface="Lato Bold" charset="0"/>
                  <a:sym typeface="Lato Bold" charset="0"/>
                </a:rPr>
                <a:t>Point this replacement text</a:t>
              </a:r>
              <a:endParaRPr lang="en-US" altLang="zh-CN" sz="1400" b="1" dirty="0">
                <a:solidFill>
                  <a:srgbClr val="FFFFFF"/>
                </a:solidFill>
                <a:latin typeface="Lato Bold" charset="0"/>
                <a:ea typeface="微软雅黑 Light" panose="020B0502040204020203" pitchFamily="34" charset="-122"/>
                <a:cs typeface="Lato Bold" charset="0"/>
                <a:sym typeface="Lato Bold" charset="0"/>
              </a:endParaRPr>
            </a:p>
          </p:txBody>
        </p:sp>
        <p:sp>
          <p:nvSpPr>
            <p:cNvPr id="69" name="Rectangle 34"/>
            <p:cNvSpPr>
              <a:spLocks/>
            </p:cNvSpPr>
            <p:nvPr/>
          </p:nvSpPr>
          <p:spPr bwMode="auto">
            <a:xfrm>
              <a:off x="1031" y="500"/>
              <a:ext cx="109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latin typeface="+mn-ea"/>
                </a:rPr>
                <a:t>Users can present on a projector or computer or</a:t>
              </a:r>
            </a:p>
          </p:txBody>
        </p:sp>
      </p:grpSp>
      <p:grpSp>
        <p:nvGrpSpPr>
          <p:cNvPr id="70" name="Group 35"/>
          <p:cNvGrpSpPr>
            <a:grpSpLocks/>
          </p:cNvGrpSpPr>
          <p:nvPr/>
        </p:nvGrpSpPr>
        <p:grpSpPr bwMode="auto">
          <a:xfrm>
            <a:off x="8131969" y="4110306"/>
            <a:ext cx="3286125" cy="1809750"/>
            <a:chOff x="0" y="0"/>
            <a:chExt cx="2208" cy="1216"/>
          </a:xfrm>
        </p:grpSpPr>
        <p:sp>
          <p:nvSpPr>
            <p:cNvPr id="71" name="Rectangle 36"/>
            <p:cNvSpPr>
              <a:spLocks/>
            </p:cNvSpPr>
            <p:nvPr/>
          </p:nvSpPr>
          <p:spPr bwMode="auto">
            <a:xfrm>
              <a:off x="0" y="0"/>
              <a:ext cx="2208" cy="1216"/>
            </a:xfrm>
            <a:prstGeom prst="rect">
              <a:avLst/>
            </a:prstGeom>
            <a:solidFill>
              <a:srgbClr val="39239E"/>
            </a:solidFill>
            <a:ln w="254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s-ES" sz="3937">
                <a:ea typeface="微软雅黑 Light" panose="020B0502040204020203" pitchFamily="34" charset="-122"/>
              </a:endParaRPr>
            </a:p>
          </p:txBody>
        </p:sp>
        <p:sp>
          <p:nvSpPr>
            <p:cNvPr id="73" name="Rectangle 38"/>
            <p:cNvSpPr>
              <a:spLocks/>
            </p:cNvSpPr>
            <p:nvPr/>
          </p:nvSpPr>
          <p:spPr bwMode="auto">
            <a:xfrm>
              <a:off x="1031" y="162"/>
              <a:ext cx="1096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>
                <a:spcBef>
                  <a:spcPts val="1125"/>
                </a:spcBef>
              </a:pPr>
              <a:r>
                <a:rPr lang="zh-CN" altLang="en-US" sz="1400" b="1" dirty="0">
                  <a:solidFill>
                    <a:srgbClr val="FFFFFF"/>
                  </a:solidFill>
                  <a:latin typeface="Lato Bold" charset="0"/>
                  <a:ea typeface="微软雅黑 Light" panose="020B0502040204020203" pitchFamily="34" charset="-122"/>
                  <a:cs typeface="Lato Bold" charset="0"/>
                  <a:sym typeface="Lato Bold" charset="0"/>
                </a:rPr>
                <a:t>Point this replacement text</a:t>
              </a:r>
              <a:endParaRPr lang="en-US" altLang="zh-CN" sz="1400" b="1" dirty="0">
                <a:solidFill>
                  <a:srgbClr val="FFFFFF"/>
                </a:solidFill>
                <a:latin typeface="Lato Bold" charset="0"/>
                <a:ea typeface="微软雅黑 Light" panose="020B0502040204020203" pitchFamily="34" charset="-122"/>
                <a:cs typeface="Lato Bold" charset="0"/>
                <a:sym typeface="Lato Bold" charset="0"/>
              </a:endParaRPr>
            </a:p>
          </p:txBody>
        </p:sp>
        <p:sp>
          <p:nvSpPr>
            <p:cNvPr id="74" name="Rectangle 39"/>
            <p:cNvSpPr>
              <a:spLocks/>
            </p:cNvSpPr>
            <p:nvPr/>
          </p:nvSpPr>
          <p:spPr bwMode="auto">
            <a:xfrm>
              <a:off x="1031" y="500"/>
              <a:ext cx="109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/>
                  </a:solidFill>
                  <a:latin typeface="+mn-ea"/>
                </a:rPr>
                <a:t>Users can present on a projector or computer or</a:t>
              </a:r>
            </a:p>
          </p:txBody>
        </p:sp>
      </p:grpSp>
      <p:pic>
        <p:nvPicPr>
          <p:cNvPr id="75" name="图片 7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7719" y="1801817"/>
            <a:ext cx="1357629" cy="1820332"/>
          </a:xfrm>
          <a:prstGeom prst="rect">
            <a:avLst/>
          </a:prstGeom>
        </p:spPr>
      </p:pic>
      <p:pic>
        <p:nvPicPr>
          <p:cNvPr id="76" name="图片 75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64844" y="1815047"/>
            <a:ext cx="1357629" cy="1807101"/>
          </a:xfrm>
          <a:prstGeom prst="rect">
            <a:avLst/>
          </a:prstGeom>
        </p:spPr>
      </p:pic>
      <p:pic>
        <p:nvPicPr>
          <p:cNvPr id="77" name="图片 76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969" y="1812397"/>
            <a:ext cx="1345723" cy="1809751"/>
          </a:xfrm>
          <a:prstGeom prst="rect">
            <a:avLst/>
          </a:prstGeom>
        </p:spPr>
      </p:pic>
      <p:pic>
        <p:nvPicPr>
          <p:cNvPr id="78" name="图片 77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365" y="4110306"/>
            <a:ext cx="1332172" cy="1820331"/>
          </a:xfrm>
          <a:prstGeom prst="rect">
            <a:avLst/>
          </a:prstGeom>
        </p:spPr>
      </p:pic>
      <p:pic>
        <p:nvPicPr>
          <p:cNvPr id="79" name="图片 78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51133" y="4110306"/>
            <a:ext cx="1345723" cy="1820331"/>
          </a:xfrm>
          <a:prstGeom prst="rect">
            <a:avLst/>
          </a:prstGeom>
        </p:spPr>
      </p:pic>
      <p:pic>
        <p:nvPicPr>
          <p:cNvPr id="80" name="图片 79"/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970" y="4110305"/>
            <a:ext cx="1332011" cy="182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84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 7"/>
          <p:cNvGrpSpPr/>
          <p:nvPr/>
        </p:nvGrpSpPr>
        <p:grpSpPr>
          <a:xfrm>
            <a:off x="209333" y="144378"/>
            <a:ext cx="8153617" cy="1004803"/>
            <a:chOff x="209333" y="144378"/>
            <a:chExt cx="8153617" cy="1004803"/>
          </a:xfrm>
        </p:grpSpPr>
        <p:grpSp>
          <p:nvGrpSpPr>
            <p:cNvPr id="9" name="组合 11">
              <a:extLst>
                <a:ext uri="{FF2B5EF4-FFF2-40B4-BE49-F238E27FC236}">
                  <a16:creationId xmlns:a16="http://schemas.microsoft.com/office/drawing/2014/main" id="{BC53E71A-920B-4EBB-B7E6-61BD10E0981F}"/>
                </a:ext>
              </a:extLst>
            </p:cNvPr>
            <p:cNvGrpSpPr/>
            <p:nvPr/>
          </p:nvGrpSpPr>
          <p:grpSpPr>
            <a:xfrm>
              <a:off x="209333" y="144378"/>
              <a:ext cx="1036293" cy="1004803"/>
              <a:chOff x="6783613" y="1466873"/>
              <a:chExt cx="4479474" cy="4343354"/>
            </a:xfrm>
          </p:grpSpPr>
          <p:pic>
            <p:nvPicPr>
              <p:cNvPr id="13" name="图片 12">
                <a:extLst>
                  <a:ext uri="{FF2B5EF4-FFF2-40B4-BE49-F238E27FC236}">
                    <a16:creationId xmlns:a16="http://schemas.microsoft.com/office/drawing/2014/main" id="{90DA0706-6B29-4993-A34C-5691C2D047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83613" y="1466873"/>
                <a:ext cx="4479474" cy="4343354"/>
              </a:xfrm>
              <a:prstGeom prst="rect">
                <a:avLst/>
              </a:prstGeom>
            </p:spPr>
          </p:pic>
          <p:pic>
            <p:nvPicPr>
              <p:cNvPr id="14" name="图片 13">
                <a:extLst>
                  <a:ext uri="{FF2B5EF4-FFF2-40B4-BE49-F238E27FC236}">
                    <a16:creationId xmlns:a16="http://schemas.microsoft.com/office/drawing/2014/main" id="{423836CD-8A87-4CF3-BA37-359263FD0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75693" y="1738432"/>
                <a:ext cx="3919334" cy="3800236"/>
              </a:xfrm>
              <a:prstGeom prst="rect">
                <a:avLst/>
              </a:prstGeom>
            </p:spPr>
          </p:pic>
        </p:grpSp>
        <p:grpSp>
          <p:nvGrpSpPr>
            <p:cNvPr id="10" name="组 9"/>
            <p:cNvGrpSpPr/>
            <p:nvPr/>
          </p:nvGrpSpPr>
          <p:grpSpPr>
            <a:xfrm>
              <a:off x="1336331" y="207201"/>
              <a:ext cx="7026619" cy="741056"/>
              <a:chOff x="5635439" y="1760399"/>
              <a:chExt cx="7026619" cy="741056"/>
            </a:xfrm>
          </p:grpSpPr>
          <p:sp>
            <p:nvSpPr>
              <p:cNvPr id="11" name="文本框 10"/>
              <p:cNvSpPr txBox="1"/>
              <p:nvPr/>
            </p:nvSpPr>
            <p:spPr>
              <a:xfrm>
                <a:off x="5635439" y="1760399"/>
                <a:ext cx="70266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YaHei" charset="-122"/>
                    <a:ea typeface="Microsoft YaHei" charset="-122"/>
                    <a:cs typeface="Microsoft YaHei" charset="-122"/>
                  </a:rPr>
                  <a:t>Overview of the previous phase of work</a:t>
                </a:r>
              </a:p>
            </p:txBody>
          </p:sp>
          <p:sp>
            <p:nvSpPr>
              <p:cNvPr id="12" name="文本框 11"/>
              <p:cNvSpPr txBox="1"/>
              <p:nvPr/>
            </p:nvSpPr>
            <p:spPr>
              <a:xfrm>
                <a:off x="5635439" y="2193678"/>
                <a:ext cx="26808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/>
                <a:r>
                  <a:rPr lang="en-US" altLang="zh-CN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华文细黑" panose="02010600040101010101" charset="-122"/>
                    <a:sym typeface="+mn-ea"/>
                  </a:rPr>
                  <a:t>Please click here to modify the</a:t>
                </a:r>
              </a:p>
            </p:txBody>
          </p:sp>
        </p:grpSp>
      </p:grpSp>
      <p:sp>
        <p:nvSpPr>
          <p:cNvPr id="16" name="矩形 15"/>
          <p:cNvSpPr/>
          <p:nvPr/>
        </p:nvSpPr>
        <p:spPr>
          <a:xfrm>
            <a:off x="707923" y="2064774"/>
            <a:ext cx="5388077" cy="3451123"/>
          </a:xfrm>
          <a:prstGeom prst="rect">
            <a:avLst/>
          </a:prstGeom>
          <a:solidFill>
            <a:srgbClr val="3923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1224546" y="2417720"/>
            <a:ext cx="4642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125"/>
              </a:spcBef>
            </a:pPr>
            <a:r>
              <a:rPr lang="zh-CN" altLang="en-US" sz="2400" b="1" dirty="0">
                <a:solidFill>
                  <a:srgbClr val="FFFFFF"/>
                </a:solidFill>
                <a:latin typeface="Lato Bold" charset="0"/>
                <a:ea typeface="微软雅黑 Light" panose="020B0502040204020203" pitchFamily="34" charset="-122"/>
                <a:cs typeface="Lato Bold" charset="0"/>
                <a:sym typeface="Lato Bold" charset="0"/>
              </a:rPr>
              <a:t>Point this replacement text</a:t>
            </a:r>
            <a:endParaRPr lang="en-US" altLang="zh-CN" sz="2400" b="1" dirty="0">
              <a:solidFill>
                <a:srgbClr val="FFFFFF"/>
              </a:solidFill>
              <a:latin typeface="Lato Bold" charset="0"/>
              <a:ea typeface="微软雅黑 Light" panose="020B0502040204020203" pitchFamily="34" charset="-122"/>
              <a:cs typeface="Lato Bold" charset="0"/>
              <a:sym typeface="Lato Bold" charset="0"/>
            </a:endParaRPr>
          </a:p>
        </p:txBody>
      </p:sp>
      <p:cxnSp>
        <p:nvCxnSpPr>
          <p:cNvPr id="18" name="直接连接符 9"/>
          <p:cNvCxnSpPr/>
          <p:nvPr/>
        </p:nvCxnSpPr>
        <p:spPr>
          <a:xfrm>
            <a:off x="1362333" y="3112251"/>
            <a:ext cx="616308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1219415" y="3314298"/>
            <a:ext cx="4247107" cy="1675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zh-CN" altLang="en-US" sz="1400" dirty="0">
                <a:solidFill>
                  <a:schemeClr val="bg1"/>
                </a:solidFill>
                <a:latin typeface="+mn-ea"/>
              </a:rPr>
              <a:t>Users can present on a projector or computer or print out a presentation to make film</a:t>
            </a:r>
            <a:endParaRPr lang="en-US" altLang="zh-CN" sz="1400" dirty="0">
              <a:solidFill>
                <a:schemeClr val="bg1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zh-CN" altLang="en-US" sz="1400" dirty="0">
                <a:solidFill>
                  <a:schemeClr val="bg1"/>
                </a:solidFill>
                <a:latin typeface="+mn-ea"/>
              </a:rPr>
              <a:t>Users can print presentations into film on projectors or computers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endParaRPr lang="zh-CN" altLang="en-US" sz="1400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20932" y="2064774"/>
            <a:ext cx="5388077" cy="3451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5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 7"/>
          <p:cNvGrpSpPr/>
          <p:nvPr/>
        </p:nvGrpSpPr>
        <p:grpSpPr>
          <a:xfrm>
            <a:off x="209333" y="144378"/>
            <a:ext cx="7580678" cy="1004803"/>
            <a:chOff x="209333" y="144378"/>
            <a:chExt cx="7580678" cy="1004803"/>
          </a:xfrm>
        </p:grpSpPr>
        <p:grpSp>
          <p:nvGrpSpPr>
            <p:cNvPr id="9" name="组合 11">
              <a:extLst>
                <a:ext uri="{FF2B5EF4-FFF2-40B4-BE49-F238E27FC236}">
                  <a16:creationId xmlns:a16="http://schemas.microsoft.com/office/drawing/2014/main" id="{BC53E71A-920B-4EBB-B7E6-61BD10E0981F}"/>
                </a:ext>
              </a:extLst>
            </p:cNvPr>
            <p:cNvGrpSpPr/>
            <p:nvPr/>
          </p:nvGrpSpPr>
          <p:grpSpPr>
            <a:xfrm>
              <a:off x="209333" y="144378"/>
              <a:ext cx="1036293" cy="1004803"/>
              <a:chOff x="6783613" y="1466873"/>
              <a:chExt cx="4479474" cy="4343354"/>
            </a:xfrm>
          </p:grpSpPr>
          <p:pic>
            <p:nvPicPr>
              <p:cNvPr id="13" name="图片 12">
                <a:extLst>
                  <a:ext uri="{FF2B5EF4-FFF2-40B4-BE49-F238E27FC236}">
                    <a16:creationId xmlns:a16="http://schemas.microsoft.com/office/drawing/2014/main" id="{90DA0706-6B29-4993-A34C-5691C2D047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83613" y="1466873"/>
                <a:ext cx="4479474" cy="4343354"/>
              </a:xfrm>
              <a:prstGeom prst="rect">
                <a:avLst/>
              </a:prstGeom>
            </p:spPr>
          </p:pic>
          <p:pic>
            <p:nvPicPr>
              <p:cNvPr id="14" name="图片 13">
                <a:extLst>
                  <a:ext uri="{FF2B5EF4-FFF2-40B4-BE49-F238E27FC236}">
                    <a16:creationId xmlns:a16="http://schemas.microsoft.com/office/drawing/2014/main" id="{423836CD-8A87-4CF3-BA37-359263FD0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75693" y="1738432"/>
                <a:ext cx="3919334" cy="3800236"/>
              </a:xfrm>
              <a:prstGeom prst="rect">
                <a:avLst/>
              </a:prstGeom>
            </p:spPr>
          </p:pic>
        </p:grpSp>
        <p:grpSp>
          <p:nvGrpSpPr>
            <p:cNvPr id="10" name="组 9"/>
            <p:cNvGrpSpPr/>
            <p:nvPr/>
          </p:nvGrpSpPr>
          <p:grpSpPr>
            <a:xfrm>
              <a:off x="1336331" y="207201"/>
              <a:ext cx="6453680" cy="741056"/>
              <a:chOff x="5635439" y="1760399"/>
              <a:chExt cx="6453680" cy="741056"/>
            </a:xfrm>
          </p:grpSpPr>
          <p:sp>
            <p:nvSpPr>
              <p:cNvPr id="11" name="文本框 10"/>
              <p:cNvSpPr txBox="1"/>
              <p:nvPr/>
            </p:nvSpPr>
            <p:spPr>
              <a:xfrm>
                <a:off x="5635439" y="1760399"/>
                <a:ext cx="64536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YaHei" charset="-122"/>
                    <a:ea typeface="Microsoft YaHei" charset="-122"/>
                    <a:cs typeface="Microsoft YaHei" charset="-122"/>
                  </a:rPr>
                  <a:t>Overview of the previous phase of work</a:t>
                </a:r>
              </a:p>
            </p:txBody>
          </p:sp>
          <p:sp>
            <p:nvSpPr>
              <p:cNvPr id="12" name="文本框 11"/>
              <p:cNvSpPr txBox="1"/>
              <p:nvPr/>
            </p:nvSpPr>
            <p:spPr>
              <a:xfrm>
                <a:off x="5635439" y="2193678"/>
                <a:ext cx="26808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/>
                <a:r>
                  <a:rPr lang="en-US" altLang="zh-CN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华文细黑" panose="02010600040101010101" charset="-122"/>
                    <a:sym typeface="+mn-ea"/>
                  </a:rPr>
                  <a:t>Please click here to modify the</a:t>
                </a:r>
              </a:p>
            </p:txBody>
          </p:sp>
        </p:grpSp>
      </p:grpSp>
      <p:pic>
        <p:nvPicPr>
          <p:cNvPr id="22" name="图片 21">
            <a:extLst>
              <a:ext uri="{FF2B5EF4-FFF2-40B4-BE49-F238E27FC236}">
                <a16:creationId xmlns:a16="http://schemas.microsoft.com/office/drawing/2014/main" id="{C9960BD1-8618-4590-8136-6CC957C2055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90011" y="1939382"/>
            <a:ext cx="3166747" cy="2589066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1CB2065C-8E70-461F-A12C-F5EB2320CE7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03673" y="1939382"/>
            <a:ext cx="3150239" cy="2590898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E7DFE821-254C-4D21-A3DD-492BBAF8BD7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31905" y="1939382"/>
            <a:ext cx="3117819" cy="2589066"/>
          </a:xfrm>
          <a:prstGeom prst="rect">
            <a:avLst/>
          </a:prstGeom>
        </p:spPr>
      </p:pic>
      <p:sp>
        <p:nvSpPr>
          <p:cNvPr id="25" name="iṧľïḑe">
            <a:extLst>
              <a:ext uri="{FF2B5EF4-FFF2-40B4-BE49-F238E27FC236}">
                <a16:creationId xmlns:a16="http://schemas.microsoft.com/office/drawing/2014/main" id="{43B00D1B-2C81-47D5-9233-7A1D2307F1F5}"/>
              </a:ext>
            </a:extLst>
          </p:cNvPr>
          <p:cNvSpPr/>
          <p:nvPr/>
        </p:nvSpPr>
        <p:spPr>
          <a:xfrm>
            <a:off x="3546483" y="4140041"/>
            <a:ext cx="682919" cy="684000"/>
          </a:xfrm>
          <a:prstGeom prst="ellipse">
            <a:avLst/>
          </a:prstGeom>
          <a:solidFill>
            <a:srgbClr val="392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chemeClr val="accent6"/>
              </a:solidFill>
            </a:endParaRPr>
          </a:p>
        </p:txBody>
      </p:sp>
      <p:sp>
        <p:nvSpPr>
          <p:cNvPr id="26" name="i$ḷîḑé">
            <a:extLst>
              <a:ext uri="{FF2B5EF4-FFF2-40B4-BE49-F238E27FC236}">
                <a16:creationId xmlns:a16="http://schemas.microsoft.com/office/drawing/2014/main" id="{3BDDC2D4-C38E-4CBA-BD0C-6583BB263480}"/>
              </a:ext>
            </a:extLst>
          </p:cNvPr>
          <p:cNvSpPr/>
          <p:nvPr/>
        </p:nvSpPr>
        <p:spPr>
          <a:xfrm>
            <a:off x="6827334" y="4140041"/>
            <a:ext cx="682919" cy="684000"/>
          </a:xfrm>
          <a:prstGeom prst="ellipse">
            <a:avLst/>
          </a:prstGeom>
          <a:solidFill>
            <a:srgbClr val="392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27" name="îṥḻîḍe">
            <a:extLst>
              <a:ext uri="{FF2B5EF4-FFF2-40B4-BE49-F238E27FC236}">
                <a16:creationId xmlns:a16="http://schemas.microsoft.com/office/drawing/2014/main" id="{14B6FF26-50F3-4CB9-B178-75A44F1EFB5F}"/>
              </a:ext>
            </a:extLst>
          </p:cNvPr>
          <p:cNvSpPr/>
          <p:nvPr/>
        </p:nvSpPr>
        <p:spPr>
          <a:xfrm>
            <a:off x="10114413" y="4130419"/>
            <a:ext cx="682919" cy="684000"/>
          </a:xfrm>
          <a:prstGeom prst="ellipse">
            <a:avLst/>
          </a:prstGeom>
          <a:solidFill>
            <a:srgbClr val="392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28" name="iŝ1íḍè">
            <a:extLst>
              <a:ext uri="{FF2B5EF4-FFF2-40B4-BE49-F238E27FC236}">
                <a16:creationId xmlns:a16="http://schemas.microsoft.com/office/drawing/2014/main" id="{6CA9BA02-4C4A-48CC-940B-E1F180749882}"/>
              </a:ext>
            </a:extLst>
          </p:cNvPr>
          <p:cNvSpPr>
            <a:spLocks/>
          </p:cNvSpPr>
          <p:nvPr/>
        </p:nvSpPr>
        <p:spPr bwMode="auto">
          <a:xfrm>
            <a:off x="10250511" y="4267058"/>
            <a:ext cx="410722" cy="410722"/>
          </a:xfrm>
          <a:custGeom>
            <a:avLst/>
            <a:gdLst>
              <a:gd name="T0" fmla="*/ 74 w 236"/>
              <a:gd name="T1" fmla="*/ 160 h 236"/>
              <a:gd name="T2" fmla="*/ 93 w 236"/>
              <a:gd name="T3" fmla="*/ 160 h 236"/>
              <a:gd name="T4" fmla="*/ 93 w 236"/>
              <a:gd name="T5" fmla="*/ 103 h 236"/>
              <a:gd name="T6" fmla="*/ 74 w 236"/>
              <a:gd name="T7" fmla="*/ 103 h 236"/>
              <a:gd name="T8" fmla="*/ 74 w 236"/>
              <a:gd name="T9" fmla="*/ 160 h 236"/>
              <a:gd name="T10" fmla="*/ 140 w 236"/>
              <a:gd name="T11" fmla="*/ 102 h 236"/>
              <a:gd name="T12" fmla="*/ 122 w 236"/>
              <a:gd name="T13" fmla="*/ 111 h 236"/>
              <a:gd name="T14" fmla="*/ 122 w 236"/>
              <a:gd name="T15" fmla="*/ 103 h 236"/>
              <a:gd name="T16" fmla="*/ 103 w 236"/>
              <a:gd name="T17" fmla="*/ 103 h 236"/>
              <a:gd name="T18" fmla="*/ 103 w 236"/>
              <a:gd name="T19" fmla="*/ 160 h 236"/>
              <a:gd name="T20" fmla="*/ 122 w 236"/>
              <a:gd name="T21" fmla="*/ 160 h 236"/>
              <a:gd name="T22" fmla="*/ 122 w 236"/>
              <a:gd name="T23" fmla="*/ 128 h 236"/>
              <a:gd name="T24" fmla="*/ 123 w 236"/>
              <a:gd name="T25" fmla="*/ 124 h 236"/>
              <a:gd name="T26" fmla="*/ 133 w 236"/>
              <a:gd name="T27" fmla="*/ 117 h 236"/>
              <a:gd name="T28" fmla="*/ 142 w 236"/>
              <a:gd name="T29" fmla="*/ 130 h 236"/>
              <a:gd name="T30" fmla="*/ 142 w 236"/>
              <a:gd name="T31" fmla="*/ 160 h 236"/>
              <a:gd name="T32" fmla="*/ 161 w 236"/>
              <a:gd name="T33" fmla="*/ 160 h 236"/>
              <a:gd name="T34" fmla="*/ 161 w 236"/>
              <a:gd name="T35" fmla="*/ 160 h 236"/>
              <a:gd name="T36" fmla="*/ 161 w 236"/>
              <a:gd name="T37" fmla="*/ 127 h 236"/>
              <a:gd name="T38" fmla="*/ 140 w 236"/>
              <a:gd name="T39" fmla="*/ 102 h 236"/>
              <a:gd name="T40" fmla="*/ 122 w 236"/>
              <a:gd name="T41" fmla="*/ 111 h 236"/>
              <a:gd name="T42" fmla="*/ 122 w 236"/>
              <a:gd name="T43" fmla="*/ 111 h 236"/>
              <a:gd name="T44" fmla="*/ 122 w 236"/>
              <a:gd name="T45" fmla="*/ 111 h 236"/>
              <a:gd name="T46" fmla="*/ 83 w 236"/>
              <a:gd name="T47" fmla="*/ 75 h 236"/>
              <a:gd name="T48" fmla="*/ 73 w 236"/>
              <a:gd name="T49" fmla="*/ 85 h 236"/>
              <a:gd name="T50" fmla="*/ 83 w 236"/>
              <a:gd name="T51" fmla="*/ 95 h 236"/>
              <a:gd name="T52" fmla="*/ 83 w 236"/>
              <a:gd name="T53" fmla="*/ 95 h 236"/>
              <a:gd name="T54" fmla="*/ 94 w 236"/>
              <a:gd name="T55" fmla="*/ 85 h 236"/>
              <a:gd name="T56" fmla="*/ 83 w 236"/>
              <a:gd name="T57" fmla="*/ 75 h 236"/>
              <a:gd name="T58" fmla="*/ 118 w 236"/>
              <a:gd name="T59" fmla="*/ 0 h 236"/>
              <a:gd name="T60" fmla="*/ 0 w 236"/>
              <a:gd name="T61" fmla="*/ 118 h 236"/>
              <a:gd name="T62" fmla="*/ 118 w 236"/>
              <a:gd name="T63" fmla="*/ 236 h 236"/>
              <a:gd name="T64" fmla="*/ 236 w 236"/>
              <a:gd name="T65" fmla="*/ 118 h 236"/>
              <a:gd name="T66" fmla="*/ 118 w 236"/>
              <a:gd name="T67" fmla="*/ 0 h 236"/>
              <a:gd name="T68" fmla="*/ 181 w 236"/>
              <a:gd name="T69" fmla="*/ 172 h 236"/>
              <a:gd name="T70" fmla="*/ 171 w 236"/>
              <a:gd name="T71" fmla="*/ 181 h 236"/>
              <a:gd name="T72" fmla="*/ 64 w 236"/>
              <a:gd name="T73" fmla="*/ 181 h 236"/>
              <a:gd name="T74" fmla="*/ 55 w 236"/>
              <a:gd name="T75" fmla="*/ 172 h 236"/>
              <a:gd name="T76" fmla="*/ 55 w 236"/>
              <a:gd name="T77" fmla="*/ 63 h 236"/>
              <a:gd name="T78" fmla="*/ 64 w 236"/>
              <a:gd name="T79" fmla="*/ 54 h 236"/>
              <a:gd name="T80" fmla="*/ 171 w 236"/>
              <a:gd name="T81" fmla="*/ 54 h 236"/>
              <a:gd name="T82" fmla="*/ 181 w 236"/>
              <a:gd name="T83" fmla="*/ 63 h 236"/>
              <a:gd name="T84" fmla="*/ 181 w 236"/>
              <a:gd name="T85" fmla="*/ 172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36" h="236">
                <a:moveTo>
                  <a:pt x="74" y="160"/>
                </a:moveTo>
                <a:cubicBezTo>
                  <a:pt x="93" y="160"/>
                  <a:pt x="93" y="160"/>
                  <a:pt x="93" y="160"/>
                </a:cubicBezTo>
                <a:cubicBezTo>
                  <a:pt x="93" y="103"/>
                  <a:pt x="93" y="103"/>
                  <a:pt x="93" y="103"/>
                </a:cubicBezTo>
                <a:cubicBezTo>
                  <a:pt x="74" y="103"/>
                  <a:pt x="74" y="103"/>
                  <a:pt x="74" y="103"/>
                </a:cubicBezTo>
                <a:lnTo>
                  <a:pt x="74" y="160"/>
                </a:lnTo>
                <a:close/>
                <a:moveTo>
                  <a:pt x="140" y="102"/>
                </a:moveTo>
                <a:cubicBezTo>
                  <a:pt x="129" y="102"/>
                  <a:pt x="125" y="107"/>
                  <a:pt x="122" y="111"/>
                </a:cubicBezTo>
                <a:cubicBezTo>
                  <a:pt x="122" y="103"/>
                  <a:pt x="122" y="103"/>
                  <a:pt x="122" y="103"/>
                </a:cubicBezTo>
                <a:cubicBezTo>
                  <a:pt x="103" y="103"/>
                  <a:pt x="103" y="103"/>
                  <a:pt x="103" y="103"/>
                </a:cubicBezTo>
                <a:cubicBezTo>
                  <a:pt x="104" y="108"/>
                  <a:pt x="103" y="160"/>
                  <a:pt x="103" y="160"/>
                </a:cubicBezTo>
                <a:cubicBezTo>
                  <a:pt x="122" y="160"/>
                  <a:pt x="122" y="160"/>
                  <a:pt x="122" y="160"/>
                </a:cubicBezTo>
                <a:cubicBezTo>
                  <a:pt x="122" y="128"/>
                  <a:pt x="122" y="128"/>
                  <a:pt x="122" y="128"/>
                </a:cubicBezTo>
                <a:cubicBezTo>
                  <a:pt x="122" y="127"/>
                  <a:pt x="123" y="125"/>
                  <a:pt x="123" y="124"/>
                </a:cubicBezTo>
                <a:cubicBezTo>
                  <a:pt x="124" y="120"/>
                  <a:pt x="128" y="117"/>
                  <a:pt x="133" y="117"/>
                </a:cubicBezTo>
                <a:cubicBezTo>
                  <a:pt x="140" y="117"/>
                  <a:pt x="142" y="122"/>
                  <a:pt x="142" y="130"/>
                </a:cubicBezTo>
                <a:cubicBezTo>
                  <a:pt x="142" y="160"/>
                  <a:pt x="142" y="160"/>
                  <a:pt x="142" y="160"/>
                </a:cubicBezTo>
                <a:cubicBezTo>
                  <a:pt x="161" y="160"/>
                  <a:pt x="161" y="160"/>
                  <a:pt x="161" y="160"/>
                </a:cubicBezTo>
                <a:cubicBezTo>
                  <a:pt x="161" y="160"/>
                  <a:pt x="161" y="160"/>
                  <a:pt x="161" y="160"/>
                </a:cubicBezTo>
                <a:cubicBezTo>
                  <a:pt x="161" y="127"/>
                  <a:pt x="161" y="127"/>
                  <a:pt x="161" y="127"/>
                </a:cubicBezTo>
                <a:cubicBezTo>
                  <a:pt x="161" y="110"/>
                  <a:pt x="152" y="102"/>
                  <a:pt x="140" y="102"/>
                </a:cubicBezTo>
                <a:close/>
                <a:moveTo>
                  <a:pt x="122" y="111"/>
                </a:moveTo>
                <a:cubicBezTo>
                  <a:pt x="122" y="111"/>
                  <a:pt x="122" y="111"/>
                  <a:pt x="122" y="111"/>
                </a:cubicBezTo>
                <a:cubicBezTo>
                  <a:pt x="122" y="111"/>
                  <a:pt x="122" y="111"/>
                  <a:pt x="122" y="111"/>
                </a:cubicBezTo>
                <a:close/>
                <a:moveTo>
                  <a:pt x="83" y="75"/>
                </a:moveTo>
                <a:cubicBezTo>
                  <a:pt x="77" y="75"/>
                  <a:pt x="73" y="80"/>
                  <a:pt x="73" y="85"/>
                </a:cubicBezTo>
                <a:cubicBezTo>
                  <a:pt x="73" y="91"/>
                  <a:pt x="77" y="95"/>
                  <a:pt x="83" y="95"/>
                </a:cubicBezTo>
                <a:cubicBezTo>
                  <a:pt x="83" y="95"/>
                  <a:pt x="83" y="95"/>
                  <a:pt x="83" y="95"/>
                </a:cubicBezTo>
                <a:cubicBezTo>
                  <a:pt x="90" y="95"/>
                  <a:pt x="94" y="91"/>
                  <a:pt x="94" y="85"/>
                </a:cubicBezTo>
                <a:cubicBezTo>
                  <a:pt x="94" y="80"/>
                  <a:pt x="90" y="75"/>
                  <a:pt x="83" y="75"/>
                </a:cubicBezTo>
                <a:close/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cubicBezTo>
                  <a:pt x="0" y="183"/>
                  <a:pt x="53" y="236"/>
                  <a:pt x="118" y="236"/>
                </a:cubicBezTo>
                <a:cubicBezTo>
                  <a:pt x="183" y="236"/>
                  <a:pt x="236" y="183"/>
                  <a:pt x="236" y="118"/>
                </a:cubicBezTo>
                <a:cubicBezTo>
                  <a:pt x="236" y="53"/>
                  <a:pt x="183" y="0"/>
                  <a:pt x="118" y="0"/>
                </a:cubicBezTo>
                <a:close/>
                <a:moveTo>
                  <a:pt x="181" y="172"/>
                </a:moveTo>
                <a:cubicBezTo>
                  <a:pt x="181" y="177"/>
                  <a:pt x="176" y="181"/>
                  <a:pt x="171" y="181"/>
                </a:cubicBezTo>
                <a:cubicBezTo>
                  <a:pt x="64" y="181"/>
                  <a:pt x="64" y="181"/>
                  <a:pt x="64" y="181"/>
                </a:cubicBezTo>
                <a:cubicBezTo>
                  <a:pt x="59" y="181"/>
                  <a:pt x="55" y="177"/>
                  <a:pt x="55" y="172"/>
                </a:cubicBezTo>
                <a:cubicBezTo>
                  <a:pt x="55" y="63"/>
                  <a:pt x="55" y="63"/>
                  <a:pt x="55" y="63"/>
                </a:cubicBezTo>
                <a:cubicBezTo>
                  <a:pt x="55" y="58"/>
                  <a:pt x="59" y="54"/>
                  <a:pt x="64" y="54"/>
                </a:cubicBezTo>
                <a:cubicBezTo>
                  <a:pt x="171" y="54"/>
                  <a:pt x="171" y="54"/>
                  <a:pt x="171" y="54"/>
                </a:cubicBezTo>
                <a:cubicBezTo>
                  <a:pt x="176" y="54"/>
                  <a:pt x="181" y="58"/>
                  <a:pt x="181" y="63"/>
                </a:cubicBezTo>
                <a:cubicBezTo>
                  <a:pt x="181" y="172"/>
                  <a:pt x="181" y="172"/>
                  <a:pt x="181" y="1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29" name="ïślïdè">
            <a:extLst>
              <a:ext uri="{FF2B5EF4-FFF2-40B4-BE49-F238E27FC236}">
                <a16:creationId xmlns:a16="http://schemas.microsoft.com/office/drawing/2014/main" id="{D7018CEF-0F33-4A30-8690-2B1279F8936E}"/>
              </a:ext>
            </a:extLst>
          </p:cNvPr>
          <p:cNvSpPr>
            <a:spLocks/>
          </p:cNvSpPr>
          <p:nvPr/>
        </p:nvSpPr>
        <p:spPr bwMode="auto">
          <a:xfrm>
            <a:off x="6963432" y="4276680"/>
            <a:ext cx="410722" cy="410722"/>
          </a:xfrm>
          <a:custGeom>
            <a:avLst/>
            <a:gdLst>
              <a:gd name="T0" fmla="*/ 0 w 236"/>
              <a:gd name="T1" fmla="*/ 118 h 236"/>
              <a:gd name="T2" fmla="*/ 236 w 236"/>
              <a:gd name="T3" fmla="*/ 118 h 236"/>
              <a:gd name="T4" fmla="*/ 150 w 236"/>
              <a:gd name="T5" fmla="*/ 168 h 236"/>
              <a:gd name="T6" fmla="*/ 128 w 236"/>
              <a:gd name="T7" fmla="*/ 196 h 236"/>
              <a:gd name="T8" fmla="*/ 125 w 236"/>
              <a:gd name="T9" fmla="*/ 199 h 236"/>
              <a:gd name="T10" fmla="*/ 111 w 236"/>
              <a:gd name="T11" fmla="*/ 198 h 236"/>
              <a:gd name="T12" fmla="*/ 110 w 236"/>
              <a:gd name="T13" fmla="*/ 180 h 236"/>
              <a:gd name="T14" fmla="*/ 90 w 236"/>
              <a:gd name="T15" fmla="*/ 173 h 236"/>
              <a:gd name="T16" fmla="*/ 79 w 236"/>
              <a:gd name="T17" fmla="*/ 166 h 236"/>
              <a:gd name="T18" fmla="*/ 78 w 236"/>
              <a:gd name="T19" fmla="*/ 160 h 236"/>
              <a:gd name="T20" fmla="*/ 89 w 236"/>
              <a:gd name="T21" fmla="*/ 147 h 236"/>
              <a:gd name="T22" fmla="*/ 91 w 236"/>
              <a:gd name="T23" fmla="*/ 148 h 236"/>
              <a:gd name="T24" fmla="*/ 119 w 236"/>
              <a:gd name="T25" fmla="*/ 160 h 236"/>
              <a:gd name="T26" fmla="*/ 137 w 236"/>
              <a:gd name="T27" fmla="*/ 145 h 236"/>
              <a:gd name="T28" fmla="*/ 133 w 236"/>
              <a:gd name="T29" fmla="*/ 137 h 236"/>
              <a:gd name="T30" fmla="*/ 122 w 236"/>
              <a:gd name="T31" fmla="*/ 130 h 236"/>
              <a:gd name="T32" fmla="*/ 109 w 236"/>
              <a:gd name="T33" fmla="*/ 125 h 236"/>
              <a:gd name="T34" fmla="*/ 98 w 236"/>
              <a:gd name="T35" fmla="*/ 120 h 236"/>
              <a:gd name="T36" fmla="*/ 89 w 236"/>
              <a:gd name="T37" fmla="*/ 113 h 236"/>
              <a:gd name="T38" fmla="*/ 82 w 236"/>
              <a:gd name="T39" fmla="*/ 103 h 236"/>
              <a:gd name="T40" fmla="*/ 79 w 236"/>
              <a:gd name="T41" fmla="*/ 90 h 236"/>
              <a:gd name="T42" fmla="*/ 110 w 236"/>
              <a:gd name="T43" fmla="*/ 57 h 236"/>
              <a:gd name="T44" fmla="*/ 111 w 236"/>
              <a:gd name="T45" fmla="*/ 38 h 236"/>
              <a:gd name="T46" fmla="*/ 125 w 236"/>
              <a:gd name="T47" fmla="*/ 37 h 236"/>
              <a:gd name="T48" fmla="*/ 128 w 236"/>
              <a:gd name="T49" fmla="*/ 40 h 236"/>
              <a:gd name="T50" fmla="*/ 137 w 236"/>
              <a:gd name="T51" fmla="*/ 58 h 236"/>
              <a:gd name="T52" fmla="*/ 151 w 236"/>
              <a:gd name="T53" fmla="*/ 65 h 236"/>
              <a:gd name="T54" fmla="*/ 155 w 236"/>
              <a:gd name="T55" fmla="*/ 69 h 236"/>
              <a:gd name="T56" fmla="*/ 149 w 236"/>
              <a:gd name="T57" fmla="*/ 85 h 236"/>
              <a:gd name="T58" fmla="*/ 144 w 236"/>
              <a:gd name="T59" fmla="*/ 86 h 236"/>
              <a:gd name="T60" fmla="*/ 140 w 236"/>
              <a:gd name="T61" fmla="*/ 82 h 236"/>
              <a:gd name="T62" fmla="*/ 128 w 236"/>
              <a:gd name="T63" fmla="*/ 77 h 236"/>
              <a:gd name="T64" fmla="*/ 107 w 236"/>
              <a:gd name="T65" fmla="*/ 80 h 236"/>
              <a:gd name="T66" fmla="*/ 102 w 236"/>
              <a:gd name="T67" fmla="*/ 94 h 236"/>
              <a:gd name="T68" fmla="*/ 108 w 236"/>
              <a:gd name="T69" fmla="*/ 101 h 236"/>
              <a:gd name="T70" fmla="*/ 118 w 236"/>
              <a:gd name="T71" fmla="*/ 106 h 236"/>
              <a:gd name="T72" fmla="*/ 132 w 236"/>
              <a:gd name="T73" fmla="*/ 112 h 236"/>
              <a:gd name="T74" fmla="*/ 145 w 236"/>
              <a:gd name="T75" fmla="*/ 119 h 236"/>
              <a:gd name="T76" fmla="*/ 155 w 236"/>
              <a:gd name="T77" fmla="*/ 129 h 236"/>
              <a:gd name="T78" fmla="*/ 159 w 236"/>
              <a:gd name="T79" fmla="*/ 144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36" h="236"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cubicBezTo>
                  <a:pt x="0" y="183"/>
                  <a:pt x="53" y="236"/>
                  <a:pt x="118" y="236"/>
                </a:cubicBezTo>
                <a:cubicBezTo>
                  <a:pt x="183" y="236"/>
                  <a:pt x="236" y="183"/>
                  <a:pt x="236" y="118"/>
                </a:cubicBezTo>
                <a:cubicBezTo>
                  <a:pt x="236" y="53"/>
                  <a:pt x="183" y="0"/>
                  <a:pt x="118" y="0"/>
                </a:cubicBezTo>
                <a:moveTo>
                  <a:pt x="150" y="168"/>
                </a:moveTo>
                <a:cubicBezTo>
                  <a:pt x="145" y="175"/>
                  <a:pt x="137" y="179"/>
                  <a:pt x="128" y="180"/>
                </a:cubicBezTo>
                <a:cubicBezTo>
                  <a:pt x="128" y="196"/>
                  <a:pt x="128" y="196"/>
                  <a:pt x="128" y="196"/>
                </a:cubicBezTo>
                <a:cubicBezTo>
                  <a:pt x="128" y="197"/>
                  <a:pt x="127" y="198"/>
                  <a:pt x="127" y="198"/>
                </a:cubicBezTo>
                <a:cubicBezTo>
                  <a:pt x="126" y="199"/>
                  <a:pt x="126" y="199"/>
                  <a:pt x="125" y="199"/>
                </a:cubicBezTo>
                <a:cubicBezTo>
                  <a:pt x="113" y="199"/>
                  <a:pt x="113" y="199"/>
                  <a:pt x="113" y="199"/>
                </a:cubicBezTo>
                <a:cubicBezTo>
                  <a:pt x="112" y="199"/>
                  <a:pt x="111" y="199"/>
                  <a:pt x="111" y="198"/>
                </a:cubicBezTo>
                <a:cubicBezTo>
                  <a:pt x="110" y="197"/>
                  <a:pt x="110" y="197"/>
                  <a:pt x="110" y="196"/>
                </a:cubicBezTo>
                <a:cubicBezTo>
                  <a:pt x="110" y="180"/>
                  <a:pt x="110" y="180"/>
                  <a:pt x="110" y="180"/>
                </a:cubicBezTo>
                <a:cubicBezTo>
                  <a:pt x="106" y="180"/>
                  <a:pt x="102" y="179"/>
                  <a:pt x="99" y="177"/>
                </a:cubicBezTo>
                <a:cubicBezTo>
                  <a:pt x="95" y="176"/>
                  <a:pt x="92" y="175"/>
                  <a:pt x="90" y="173"/>
                </a:cubicBezTo>
                <a:cubicBezTo>
                  <a:pt x="88" y="172"/>
                  <a:pt x="85" y="171"/>
                  <a:pt x="83" y="169"/>
                </a:cubicBezTo>
                <a:cubicBezTo>
                  <a:pt x="81" y="168"/>
                  <a:pt x="80" y="166"/>
                  <a:pt x="79" y="166"/>
                </a:cubicBezTo>
                <a:cubicBezTo>
                  <a:pt x="79" y="165"/>
                  <a:pt x="78" y="164"/>
                  <a:pt x="78" y="164"/>
                </a:cubicBezTo>
                <a:cubicBezTo>
                  <a:pt x="77" y="163"/>
                  <a:pt x="77" y="162"/>
                  <a:pt x="78" y="160"/>
                </a:cubicBezTo>
                <a:cubicBezTo>
                  <a:pt x="87" y="148"/>
                  <a:pt x="87" y="148"/>
                  <a:pt x="87" y="148"/>
                </a:cubicBezTo>
                <a:cubicBezTo>
                  <a:pt x="87" y="148"/>
                  <a:pt x="88" y="147"/>
                  <a:pt x="89" y="147"/>
                </a:cubicBezTo>
                <a:cubicBezTo>
                  <a:pt x="90" y="147"/>
                  <a:pt x="90" y="147"/>
                  <a:pt x="91" y="148"/>
                </a:cubicBezTo>
                <a:cubicBezTo>
                  <a:pt x="91" y="148"/>
                  <a:pt x="91" y="148"/>
                  <a:pt x="91" y="148"/>
                </a:cubicBezTo>
                <a:cubicBezTo>
                  <a:pt x="98" y="154"/>
                  <a:pt x="105" y="158"/>
                  <a:pt x="112" y="159"/>
                </a:cubicBezTo>
                <a:cubicBezTo>
                  <a:pt x="115" y="160"/>
                  <a:pt x="117" y="160"/>
                  <a:pt x="119" y="160"/>
                </a:cubicBezTo>
                <a:cubicBezTo>
                  <a:pt x="124" y="160"/>
                  <a:pt x="128" y="159"/>
                  <a:pt x="131" y="156"/>
                </a:cubicBezTo>
                <a:cubicBezTo>
                  <a:pt x="135" y="154"/>
                  <a:pt x="137" y="150"/>
                  <a:pt x="137" y="145"/>
                </a:cubicBezTo>
                <a:cubicBezTo>
                  <a:pt x="137" y="144"/>
                  <a:pt x="136" y="142"/>
                  <a:pt x="136" y="140"/>
                </a:cubicBezTo>
                <a:cubicBezTo>
                  <a:pt x="135" y="139"/>
                  <a:pt x="134" y="138"/>
                  <a:pt x="133" y="137"/>
                </a:cubicBezTo>
                <a:cubicBezTo>
                  <a:pt x="132" y="136"/>
                  <a:pt x="130" y="135"/>
                  <a:pt x="127" y="133"/>
                </a:cubicBezTo>
                <a:cubicBezTo>
                  <a:pt x="125" y="132"/>
                  <a:pt x="123" y="131"/>
                  <a:pt x="122" y="130"/>
                </a:cubicBezTo>
                <a:cubicBezTo>
                  <a:pt x="120" y="130"/>
                  <a:pt x="118" y="129"/>
                  <a:pt x="115" y="128"/>
                </a:cubicBezTo>
                <a:cubicBezTo>
                  <a:pt x="112" y="127"/>
                  <a:pt x="110" y="126"/>
                  <a:pt x="109" y="125"/>
                </a:cubicBezTo>
                <a:cubicBezTo>
                  <a:pt x="108" y="125"/>
                  <a:pt x="106" y="124"/>
                  <a:pt x="104" y="123"/>
                </a:cubicBezTo>
                <a:cubicBezTo>
                  <a:pt x="101" y="122"/>
                  <a:pt x="100" y="121"/>
                  <a:pt x="98" y="120"/>
                </a:cubicBezTo>
                <a:cubicBezTo>
                  <a:pt x="97" y="119"/>
                  <a:pt x="95" y="118"/>
                  <a:pt x="93" y="117"/>
                </a:cubicBezTo>
                <a:cubicBezTo>
                  <a:pt x="91" y="116"/>
                  <a:pt x="90" y="114"/>
                  <a:pt x="89" y="113"/>
                </a:cubicBezTo>
                <a:cubicBezTo>
                  <a:pt x="87" y="112"/>
                  <a:pt x="86" y="110"/>
                  <a:pt x="85" y="109"/>
                </a:cubicBezTo>
                <a:cubicBezTo>
                  <a:pt x="83" y="107"/>
                  <a:pt x="82" y="105"/>
                  <a:pt x="82" y="103"/>
                </a:cubicBezTo>
                <a:cubicBezTo>
                  <a:pt x="81" y="102"/>
                  <a:pt x="80" y="100"/>
                  <a:pt x="80" y="97"/>
                </a:cubicBezTo>
                <a:cubicBezTo>
                  <a:pt x="79" y="95"/>
                  <a:pt x="79" y="93"/>
                  <a:pt x="79" y="90"/>
                </a:cubicBezTo>
                <a:cubicBezTo>
                  <a:pt x="79" y="82"/>
                  <a:pt x="82" y="75"/>
                  <a:pt x="88" y="69"/>
                </a:cubicBezTo>
                <a:cubicBezTo>
                  <a:pt x="93" y="62"/>
                  <a:pt x="101" y="58"/>
                  <a:pt x="110" y="57"/>
                </a:cubicBezTo>
                <a:cubicBezTo>
                  <a:pt x="110" y="40"/>
                  <a:pt x="110" y="40"/>
                  <a:pt x="110" y="40"/>
                </a:cubicBezTo>
                <a:cubicBezTo>
                  <a:pt x="110" y="40"/>
                  <a:pt x="110" y="39"/>
                  <a:pt x="111" y="38"/>
                </a:cubicBezTo>
                <a:cubicBezTo>
                  <a:pt x="111" y="38"/>
                  <a:pt x="112" y="37"/>
                  <a:pt x="113" y="37"/>
                </a:cubicBezTo>
                <a:cubicBezTo>
                  <a:pt x="125" y="37"/>
                  <a:pt x="125" y="37"/>
                  <a:pt x="125" y="37"/>
                </a:cubicBezTo>
                <a:cubicBezTo>
                  <a:pt x="126" y="37"/>
                  <a:pt x="126" y="38"/>
                  <a:pt x="127" y="38"/>
                </a:cubicBezTo>
                <a:cubicBezTo>
                  <a:pt x="127" y="39"/>
                  <a:pt x="128" y="39"/>
                  <a:pt x="128" y="40"/>
                </a:cubicBezTo>
                <a:cubicBezTo>
                  <a:pt x="128" y="56"/>
                  <a:pt x="128" y="56"/>
                  <a:pt x="128" y="56"/>
                </a:cubicBezTo>
                <a:cubicBezTo>
                  <a:pt x="131" y="57"/>
                  <a:pt x="134" y="57"/>
                  <a:pt x="137" y="58"/>
                </a:cubicBezTo>
                <a:cubicBezTo>
                  <a:pt x="140" y="59"/>
                  <a:pt x="143" y="60"/>
                  <a:pt x="145" y="61"/>
                </a:cubicBezTo>
                <a:cubicBezTo>
                  <a:pt x="147" y="62"/>
                  <a:pt x="149" y="63"/>
                  <a:pt x="151" y="65"/>
                </a:cubicBezTo>
                <a:cubicBezTo>
                  <a:pt x="152" y="66"/>
                  <a:pt x="153" y="67"/>
                  <a:pt x="154" y="67"/>
                </a:cubicBezTo>
                <a:cubicBezTo>
                  <a:pt x="155" y="68"/>
                  <a:pt x="155" y="68"/>
                  <a:pt x="155" y="69"/>
                </a:cubicBezTo>
                <a:cubicBezTo>
                  <a:pt x="156" y="70"/>
                  <a:pt x="156" y="71"/>
                  <a:pt x="156" y="72"/>
                </a:cubicBezTo>
                <a:cubicBezTo>
                  <a:pt x="149" y="85"/>
                  <a:pt x="149" y="85"/>
                  <a:pt x="149" y="85"/>
                </a:cubicBezTo>
                <a:cubicBezTo>
                  <a:pt x="148" y="86"/>
                  <a:pt x="148" y="86"/>
                  <a:pt x="147" y="87"/>
                </a:cubicBezTo>
                <a:cubicBezTo>
                  <a:pt x="146" y="87"/>
                  <a:pt x="145" y="86"/>
                  <a:pt x="144" y="86"/>
                </a:cubicBezTo>
                <a:cubicBezTo>
                  <a:pt x="144" y="86"/>
                  <a:pt x="144" y="85"/>
                  <a:pt x="143" y="85"/>
                </a:cubicBezTo>
                <a:cubicBezTo>
                  <a:pt x="142" y="84"/>
                  <a:pt x="141" y="83"/>
                  <a:pt x="140" y="82"/>
                </a:cubicBezTo>
                <a:cubicBezTo>
                  <a:pt x="138" y="81"/>
                  <a:pt x="136" y="80"/>
                  <a:pt x="134" y="80"/>
                </a:cubicBezTo>
                <a:cubicBezTo>
                  <a:pt x="133" y="79"/>
                  <a:pt x="130" y="78"/>
                  <a:pt x="128" y="77"/>
                </a:cubicBezTo>
                <a:cubicBezTo>
                  <a:pt x="125" y="77"/>
                  <a:pt x="123" y="76"/>
                  <a:pt x="120" y="76"/>
                </a:cubicBezTo>
                <a:cubicBezTo>
                  <a:pt x="115" y="76"/>
                  <a:pt x="110" y="77"/>
                  <a:pt x="107" y="80"/>
                </a:cubicBezTo>
                <a:cubicBezTo>
                  <a:pt x="103" y="83"/>
                  <a:pt x="101" y="86"/>
                  <a:pt x="101" y="90"/>
                </a:cubicBezTo>
                <a:cubicBezTo>
                  <a:pt x="101" y="92"/>
                  <a:pt x="102" y="93"/>
                  <a:pt x="102" y="94"/>
                </a:cubicBezTo>
                <a:cubicBezTo>
                  <a:pt x="103" y="96"/>
                  <a:pt x="103" y="97"/>
                  <a:pt x="105" y="98"/>
                </a:cubicBezTo>
                <a:cubicBezTo>
                  <a:pt x="106" y="99"/>
                  <a:pt x="107" y="100"/>
                  <a:pt x="108" y="101"/>
                </a:cubicBezTo>
                <a:cubicBezTo>
                  <a:pt x="109" y="102"/>
                  <a:pt x="111" y="103"/>
                  <a:pt x="113" y="104"/>
                </a:cubicBezTo>
                <a:cubicBezTo>
                  <a:pt x="115" y="105"/>
                  <a:pt x="117" y="106"/>
                  <a:pt x="118" y="106"/>
                </a:cubicBezTo>
                <a:cubicBezTo>
                  <a:pt x="120" y="107"/>
                  <a:pt x="122" y="108"/>
                  <a:pt x="125" y="109"/>
                </a:cubicBezTo>
                <a:cubicBezTo>
                  <a:pt x="128" y="110"/>
                  <a:pt x="130" y="111"/>
                  <a:pt x="132" y="112"/>
                </a:cubicBezTo>
                <a:cubicBezTo>
                  <a:pt x="133" y="112"/>
                  <a:pt x="136" y="113"/>
                  <a:pt x="138" y="115"/>
                </a:cubicBezTo>
                <a:cubicBezTo>
                  <a:pt x="141" y="116"/>
                  <a:pt x="143" y="117"/>
                  <a:pt x="145" y="119"/>
                </a:cubicBezTo>
                <a:cubicBezTo>
                  <a:pt x="147" y="120"/>
                  <a:pt x="149" y="121"/>
                  <a:pt x="151" y="123"/>
                </a:cubicBezTo>
                <a:cubicBezTo>
                  <a:pt x="153" y="125"/>
                  <a:pt x="154" y="127"/>
                  <a:pt x="155" y="129"/>
                </a:cubicBezTo>
                <a:cubicBezTo>
                  <a:pt x="156" y="131"/>
                  <a:pt x="157" y="133"/>
                  <a:pt x="158" y="136"/>
                </a:cubicBezTo>
                <a:cubicBezTo>
                  <a:pt x="159" y="138"/>
                  <a:pt x="159" y="141"/>
                  <a:pt x="159" y="144"/>
                </a:cubicBezTo>
                <a:cubicBezTo>
                  <a:pt x="159" y="153"/>
                  <a:pt x="156" y="161"/>
                  <a:pt x="150" y="16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30" name="iṣľíḓé">
            <a:extLst>
              <a:ext uri="{FF2B5EF4-FFF2-40B4-BE49-F238E27FC236}">
                <a16:creationId xmlns:a16="http://schemas.microsoft.com/office/drawing/2014/main" id="{C624ACBB-47E6-4B1C-9946-8C2C38D52676}"/>
              </a:ext>
            </a:extLst>
          </p:cNvPr>
          <p:cNvSpPr>
            <a:spLocks/>
          </p:cNvSpPr>
          <p:nvPr/>
        </p:nvSpPr>
        <p:spPr bwMode="auto">
          <a:xfrm>
            <a:off x="3720881" y="4276680"/>
            <a:ext cx="334122" cy="410722"/>
          </a:xfrm>
          <a:custGeom>
            <a:avLst/>
            <a:gdLst>
              <a:gd name="connsiteX0" fmla="*/ 201391 w 491559"/>
              <a:gd name="connsiteY0" fmla="*/ 34417 h 604252"/>
              <a:gd name="connsiteX1" fmla="*/ 244085 w 491559"/>
              <a:gd name="connsiteY1" fmla="*/ 44529 h 604252"/>
              <a:gd name="connsiteX2" fmla="*/ 473074 w 491559"/>
              <a:gd name="connsiteY2" fmla="*/ 56463 h 604252"/>
              <a:gd name="connsiteX3" fmla="*/ 491559 w 491559"/>
              <a:gd name="connsiteY3" fmla="*/ 65692 h 604252"/>
              <a:gd name="connsiteX4" fmla="*/ 491559 w 491559"/>
              <a:gd name="connsiteY4" fmla="*/ 291654 h 604252"/>
              <a:gd name="connsiteX5" fmla="*/ 474827 w 491559"/>
              <a:gd name="connsiteY5" fmla="*/ 330640 h 604252"/>
              <a:gd name="connsiteX6" fmla="*/ 374117 w 491559"/>
              <a:gd name="connsiteY6" fmla="*/ 374559 h 604252"/>
              <a:gd name="connsiteX7" fmla="*/ 196280 w 491559"/>
              <a:gd name="connsiteY7" fmla="*/ 306930 h 604252"/>
              <a:gd name="connsiteX8" fmla="*/ 103537 w 491559"/>
              <a:gd name="connsiteY8" fmla="*/ 336846 h 604252"/>
              <a:gd name="connsiteX9" fmla="*/ 84255 w 491559"/>
              <a:gd name="connsiteY9" fmla="*/ 326343 h 604252"/>
              <a:gd name="connsiteX10" fmla="*/ 84255 w 491559"/>
              <a:gd name="connsiteY10" fmla="*/ 96563 h 604252"/>
              <a:gd name="connsiteX11" fmla="*/ 103218 w 491559"/>
              <a:gd name="connsiteY11" fmla="*/ 60441 h 604252"/>
              <a:gd name="connsiteX12" fmla="*/ 201391 w 491559"/>
              <a:gd name="connsiteY12" fmla="*/ 34417 h 604252"/>
              <a:gd name="connsiteX13" fmla="*/ 33942 w 491559"/>
              <a:gd name="connsiteY13" fmla="*/ 0 h 604252"/>
              <a:gd name="connsiteX14" fmla="*/ 67884 w 491559"/>
              <a:gd name="connsiteY14" fmla="*/ 33888 h 604252"/>
              <a:gd name="connsiteX15" fmla="*/ 65016 w 491559"/>
              <a:gd name="connsiteY15" fmla="*/ 47411 h 604252"/>
              <a:gd name="connsiteX16" fmla="*/ 57048 w 491559"/>
              <a:gd name="connsiteY16" fmla="*/ 81617 h 604252"/>
              <a:gd name="connsiteX17" fmla="*/ 57048 w 491559"/>
              <a:gd name="connsiteY17" fmla="*/ 581183 h 604252"/>
              <a:gd name="connsiteX18" fmla="*/ 33942 w 491559"/>
              <a:gd name="connsiteY18" fmla="*/ 604252 h 604252"/>
              <a:gd name="connsiteX19" fmla="*/ 10836 w 491559"/>
              <a:gd name="connsiteY19" fmla="*/ 581183 h 604252"/>
              <a:gd name="connsiteX20" fmla="*/ 10836 w 491559"/>
              <a:gd name="connsiteY20" fmla="*/ 81617 h 604252"/>
              <a:gd name="connsiteX21" fmla="*/ 2868 w 491559"/>
              <a:gd name="connsiteY21" fmla="*/ 47411 h 604252"/>
              <a:gd name="connsiteX22" fmla="*/ 0 w 491559"/>
              <a:gd name="connsiteY22" fmla="*/ 33888 h 604252"/>
              <a:gd name="connsiteX23" fmla="*/ 33942 w 491559"/>
              <a:gd name="connsiteY23" fmla="*/ 0 h 60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91559" h="604252">
                <a:moveTo>
                  <a:pt x="201391" y="34417"/>
                </a:moveTo>
                <a:cubicBezTo>
                  <a:pt x="215153" y="35359"/>
                  <a:pt x="229504" y="38442"/>
                  <a:pt x="244085" y="44529"/>
                </a:cubicBezTo>
                <a:cubicBezTo>
                  <a:pt x="323761" y="77627"/>
                  <a:pt x="352285" y="143188"/>
                  <a:pt x="473074" y="56463"/>
                </a:cubicBezTo>
                <a:cubicBezTo>
                  <a:pt x="483432" y="48984"/>
                  <a:pt x="491559" y="52962"/>
                  <a:pt x="491559" y="65692"/>
                </a:cubicBezTo>
                <a:lnTo>
                  <a:pt x="491559" y="291654"/>
                </a:lnTo>
                <a:cubicBezTo>
                  <a:pt x="491559" y="304384"/>
                  <a:pt x="484547" y="322365"/>
                  <a:pt x="474827" y="330640"/>
                </a:cubicBezTo>
                <a:cubicBezTo>
                  <a:pt x="453793" y="348780"/>
                  <a:pt x="415389" y="375832"/>
                  <a:pt x="374117" y="374559"/>
                </a:cubicBezTo>
                <a:cubicBezTo>
                  <a:pt x="312288" y="372649"/>
                  <a:pt x="252371" y="306930"/>
                  <a:pt x="196280" y="306930"/>
                </a:cubicBezTo>
                <a:cubicBezTo>
                  <a:pt x="160585" y="306930"/>
                  <a:pt x="124730" y="324275"/>
                  <a:pt x="103537" y="336846"/>
                </a:cubicBezTo>
                <a:cubicBezTo>
                  <a:pt x="92541" y="343370"/>
                  <a:pt x="84255" y="339074"/>
                  <a:pt x="84255" y="326343"/>
                </a:cubicBezTo>
                <a:lnTo>
                  <a:pt x="84255" y="96563"/>
                </a:lnTo>
                <a:cubicBezTo>
                  <a:pt x="84255" y="83833"/>
                  <a:pt x="92382" y="66965"/>
                  <a:pt x="103218" y="60441"/>
                </a:cubicBezTo>
                <a:cubicBezTo>
                  <a:pt x="124133" y="48029"/>
                  <a:pt x="160107" y="31589"/>
                  <a:pt x="201391" y="34417"/>
                </a:cubicBezTo>
                <a:close/>
                <a:moveTo>
                  <a:pt x="33942" y="0"/>
                </a:moveTo>
                <a:cubicBezTo>
                  <a:pt x="52746" y="0"/>
                  <a:pt x="67884" y="15114"/>
                  <a:pt x="67884" y="33888"/>
                </a:cubicBezTo>
                <a:cubicBezTo>
                  <a:pt x="67884" y="38661"/>
                  <a:pt x="66928" y="43274"/>
                  <a:pt x="65016" y="47411"/>
                </a:cubicBezTo>
                <a:cubicBezTo>
                  <a:pt x="61988" y="54411"/>
                  <a:pt x="57048" y="68889"/>
                  <a:pt x="57048" y="81617"/>
                </a:cubicBezTo>
                <a:lnTo>
                  <a:pt x="57048" y="581183"/>
                </a:lnTo>
                <a:cubicBezTo>
                  <a:pt x="57048" y="593911"/>
                  <a:pt x="46690" y="604252"/>
                  <a:pt x="33942" y="604252"/>
                </a:cubicBezTo>
                <a:cubicBezTo>
                  <a:pt x="21194" y="604252"/>
                  <a:pt x="10836" y="593911"/>
                  <a:pt x="10836" y="581183"/>
                </a:cubicBezTo>
                <a:lnTo>
                  <a:pt x="10836" y="81617"/>
                </a:lnTo>
                <a:cubicBezTo>
                  <a:pt x="10836" y="68889"/>
                  <a:pt x="6055" y="54411"/>
                  <a:pt x="2868" y="47411"/>
                </a:cubicBezTo>
                <a:cubicBezTo>
                  <a:pt x="1115" y="43274"/>
                  <a:pt x="0" y="38661"/>
                  <a:pt x="0" y="33888"/>
                </a:cubicBezTo>
                <a:cubicBezTo>
                  <a:pt x="0" y="15114"/>
                  <a:pt x="15298" y="0"/>
                  <a:pt x="3394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/>
          </a:p>
        </p:txBody>
      </p:sp>
      <p:grpSp>
        <p:nvGrpSpPr>
          <p:cNvPr id="31" name="组合 13">
            <a:extLst>
              <a:ext uri="{FF2B5EF4-FFF2-40B4-BE49-F238E27FC236}">
                <a16:creationId xmlns:a16="http://schemas.microsoft.com/office/drawing/2014/main" id="{2F6D70C2-333E-4CBB-AF8E-F9E41A9F58C8}"/>
              </a:ext>
            </a:extLst>
          </p:cNvPr>
          <p:cNvGrpSpPr/>
          <p:nvPr/>
        </p:nvGrpSpPr>
        <p:grpSpPr>
          <a:xfrm>
            <a:off x="1231905" y="4852519"/>
            <a:ext cx="2861397" cy="1077218"/>
            <a:chOff x="3624779" y="2412339"/>
            <a:chExt cx="2861397" cy="1077218"/>
          </a:xfrm>
        </p:grpSpPr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D688322E-5B50-441F-8346-8FD8C86550AA}"/>
                </a:ext>
              </a:extLst>
            </p:cNvPr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entury Gothic" panose="020B0502020202020204" pitchFamily="34" charset="0"/>
                </a:rPr>
                <a:t>Title text added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4788C6C8-384C-4C28-B0CC-2FEA6B86E5AB}"/>
                </a:ext>
              </a:extLst>
            </p:cNvPr>
            <p:cNvSpPr txBox="1"/>
            <p:nvPr/>
          </p:nvSpPr>
          <p:spPr>
            <a:xfrm>
              <a:off x="3624779" y="2750893"/>
              <a:ext cx="286139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</a:rPr>
                <a:t>Users can present on a projector or computer or make film</a:t>
              </a:r>
            </a:p>
          </p:txBody>
        </p:sp>
      </p:grpSp>
      <p:grpSp>
        <p:nvGrpSpPr>
          <p:cNvPr id="34" name="组合 16">
            <a:extLst>
              <a:ext uri="{FF2B5EF4-FFF2-40B4-BE49-F238E27FC236}">
                <a16:creationId xmlns:a16="http://schemas.microsoft.com/office/drawing/2014/main" id="{533F2C9E-27F0-48EA-BED6-924CE8F70AAB}"/>
              </a:ext>
            </a:extLst>
          </p:cNvPr>
          <p:cNvGrpSpPr/>
          <p:nvPr/>
        </p:nvGrpSpPr>
        <p:grpSpPr>
          <a:xfrm>
            <a:off x="4512757" y="4852519"/>
            <a:ext cx="2861397" cy="1077218"/>
            <a:chOff x="3624779" y="2412339"/>
            <a:chExt cx="2861397" cy="1077218"/>
          </a:xfrm>
        </p:grpSpPr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6FD8BA75-280D-473E-A351-D5C3353AA6ED}"/>
                </a:ext>
              </a:extLst>
            </p:cNvPr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entury Gothic" panose="020B0502020202020204" pitchFamily="34" charset="0"/>
                </a:rPr>
                <a:t>Title text added</a:t>
              </a: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83E536BA-0EB3-4E2F-AECE-01FFC1743EB5}"/>
                </a:ext>
              </a:extLst>
            </p:cNvPr>
            <p:cNvSpPr txBox="1"/>
            <p:nvPr/>
          </p:nvSpPr>
          <p:spPr>
            <a:xfrm>
              <a:off x="3624779" y="2750893"/>
              <a:ext cx="286139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</a:rPr>
                <a:t>Users can present on a projector or computer or make film</a:t>
              </a:r>
            </a:p>
          </p:txBody>
        </p:sp>
      </p:grpSp>
      <p:grpSp>
        <p:nvGrpSpPr>
          <p:cNvPr id="37" name="组合 19">
            <a:extLst>
              <a:ext uri="{FF2B5EF4-FFF2-40B4-BE49-F238E27FC236}">
                <a16:creationId xmlns:a16="http://schemas.microsoft.com/office/drawing/2014/main" id="{B3F27C86-C623-4C3A-AB32-F5939BFA9D07}"/>
              </a:ext>
            </a:extLst>
          </p:cNvPr>
          <p:cNvGrpSpPr/>
          <p:nvPr/>
        </p:nvGrpSpPr>
        <p:grpSpPr>
          <a:xfrm>
            <a:off x="7799836" y="4852519"/>
            <a:ext cx="2861397" cy="1077218"/>
            <a:chOff x="3624779" y="2412339"/>
            <a:chExt cx="2861397" cy="1077218"/>
          </a:xfrm>
        </p:grpSpPr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5D2BCCDF-676B-4AF6-8A78-E558F3B4A484}"/>
                </a:ext>
              </a:extLst>
            </p:cNvPr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entury Gothic" panose="020B0502020202020204" pitchFamily="34" charset="0"/>
                </a:rPr>
                <a:t>Title text added</a:t>
              </a: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986CD8DC-9D7F-4E51-8049-87340A89DB8E}"/>
                </a:ext>
              </a:extLst>
            </p:cNvPr>
            <p:cNvSpPr txBox="1"/>
            <p:nvPr/>
          </p:nvSpPr>
          <p:spPr>
            <a:xfrm>
              <a:off x="3624779" y="2750893"/>
              <a:ext cx="286139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</a:rPr>
                <a:t>Users can present on a projector or computer or make film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655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913AEE10-7BC4-4B3D-948B-2AC857FDE8F3}"/>
              </a:ext>
            </a:extLst>
          </p:cNvPr>
          <p:cNvGrpSpPr/>
          <p:nvPr/>
        </p:nvGrpSpPr>
        <p:grpSpPr>
          <a:xfrm rot="3151703">
            <a:off x="-1883974" y="-542977"/>
            <a:ext cx="6711766" cy="6507812"/>
            <a:chOff x="6783613" y="1466873"/>
            <a:chExt cx="4479474" cy="4343354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488F20AA-3AE4-44ED-9AF1-184DBB55C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83613" y="1466873"/>
              <a:ext cx="4479474" cy="4343354"/>
            </a:xfrm>
            <a:prstGeom prst="rect">
              <a:avLst/>
            </a:prstGeom>
          </p:spPr>
        </p:pic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A01DE9A1-85D8-48ED-8F02-0BC124CC4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75693" y="1738432"/>
              <a:ext cx="3919334" cy="3800236"/>
            </a:xfrm>
            <a:prstGeom prst="rect">
              <a:avLst/>
            </a:prstGeom>
          </p:spPr>
        </p:pic>
      </p:grpSp>
      <p:sp>
        <p:nvSpPr>
          <p:cNvPr id="5" name="TextBox 28">
            <a:extLst>
              <a:ext uri="{FF2B5EF4-FFF2-40B4-BE49-F238E27FC236}">
                <a16:creationId xmlns:a16="http://schemas.microsoft.com/office/drawing/2014/main" id="{4C84C055-FC03-453F-8F41-1B527D27D1D0}"/>
              </a:ext>
            </a:extLst>
          </p:cNvPr>
          <p:cNvSpPr txBox="1"/>
          <p:nvPr/>
        </p:nvSpPr>
        <p:spPr>
          <a:xfrm>
            <a:off x="70468" y="2305615"/>
            <a:ext cx="300708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en-US" altLang="zh-CN" sz="14000" b="1" i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02</a:t>
            </a:r>
            <a:endParaRPr lang="zh-CN" altLang="en-US" sz="14000" b="1" i="1" kern="0" dirty="0">
              <a:ln w="18415" cmpd="sng">
                <a:noFill/>
                <a:prstDash val="solid"/>
              </a:ln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1DA0F2A-CB9E-49D5-ADB3-74591D858543}"/>
              </a:ext>
            </a:extLst>
          </p:cNvPr>
          <p:cNvSpPr/>
          <p:nvPr/>
        </p:nvSpPr>
        <p:spPr>
          <a:xfrm>
            <a:off x="5503080" y="3122041"/>
            <a:ext cx="6688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" charset="-122"/>
                <a:ea typeface="Microsoft YaHei" charset="-122"/>
                <a:cs typeface="Microsoft YaHei" charset="-122"/>
                <a:sym typeface="+mn-lt"/>
              </a:rPr>
              <a:t>Work completed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006C550-81E9-45E3-B300-3A252E42404A}"/>
              </a:ext>
            </a:extLst>
          </p:cNvPr>
          <p:cNvSpPr/>
          <p:nvPr/>
        </p:nvSpPr>
        <p:spPr>
          <a:xfrm>
            <a:off x="5503080" y="2407280"/>
            <a:ext cx="2956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-122"/>
                <a:ea typeface="Microsoft YaHei" charset="-122"/>
                <a:cs typeface="Microsoft YaHei" charset="-122"/>
                <a:sym typeface="+mn-lt"/>
              </a:rPr>
              <a:t>Part II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2BA49A7-C984-4355-8E19-DADEF53CD235}"/>
              </a:ext>
            </a:extLst>
          </p:cNvPr>
          <p:cNvSpPr/>
          <p:nvPr/>
        </p:nvSpPr>
        <p:spPr>
          <a:xfrm>
            <a:off x="5503080" y="4329246"/>
            <a:ext cx="655013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NEW EMPLOYEE INDUCTION PPT TEMPLATE</a:t>
            </a:r>
          </a:p>
          <a:p>
            <a:r>
              <a:rPr lang="en-US" altLang="zh-CN" sz="7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FULL-TIME PPT DESIGNER, EXPERIENCE PRACTICAL SERVICE IN, SUCCESS STORIES 1000 PLUS, GOOD AT WORK SUMMARY REPORT, COMMERCIAL ROAD SHOW, MEDICAL QUALITY CONTROL CIRCLE, ALL KINDS OF PPT DESIGN , THE</a:t>
            </a:r>
            <a:endParaRPr lang="zh-CN" altLang="en-US" sz="7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44A5134B-D3C7-4EC4-BB37-5ADE093104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38078" y="-1218274"/>
            <a:ext cx="3447619" cy="33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34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209333" y="144378"/>
            <a:ext cx="4828843" cy="1004803"/>
            <a:chOff x="209333" y="144378"/>
            <a:chExt cx="4828843" cy="1004803"/>
          </a:xfrm>
        </p:grpSpPr>
        <p:grpSp>
          <p:nvGrpSpPr>
            <p:cNvPr id="3" name="组合 11">
              <a:extLst>
                <a:ext uri="{FF2B5EF4-FFF2-40B4-BE49-F238E27FC236}">
                  <a16:creationId xmlns:a16="http://schemas.microsoft.com/office/drawing/2014/main" id="{BC53E71A-920B-4EBB-B7E6-61BD10E0981F}"/>
                </a:ext>
              </a:extLst>
            </p:cNvPr>
            <p:cNvGrpSpPr/>
            <p:nvPr/>
          </p:nvGrpSpPr>
          <p:grpSpPr>
            <a:xfrm>
              <a:off x="209333" y="144378"/>
              <a:ext cx="1036293" cy="1004803"/>
              <a:chOff x="6783613" y="1466873"/>
              <a:chExt cx="4479474" cy="4343354"/>
            </a:xfrm>
          </p:grpSpPr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90DA0706-6B29-4993-A34C-5691C2D047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83613" y="1466873"/>
                <a:ext cx="4479474" cy="4343354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423836CD-8A87-4CF3-BA37-359263FD07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75693" y="1738432"/>
                <a:ext cx="3919334" cy="3800236"/>
              </a:xfrm>
              <a:prstGeom prst="rect">
                <a:avLst/>
              </a:prstGeom>
            </p:spPr>
          </p:pic>
        </p:grpSp>
        <p:grpSp>
          <p:nvGrpSpPr>
            <p:cNvPr id="4" name="组 3"/>
            <p:cNvGrpSpPr/>
            <p:nvPr/>
          </p:nvGrpSpPr>
          <p:grpSpPr>
            <a:xfrm>
              <a:off x="1336331" y="207201"/>
              <a:ext cx="3701845" cy="741056"/>
              <a:chOff x="5635439" y="1760399"/>
              <a:chExt cx="3701845" cy="741056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5635439" y="1760399"/>
                <a:ext cx="3701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YaHei" charset="-122"/>
                    <a:ea typeface="Microsoft YaHei" charset="-122"/>
                    <a:cs typeface="Microsoft YaHei" charset="-122"/>
                    <a:sym typeface="+mn-lt"/>
                  </a:rPr>
                  <a:t>Work completed</a:t>
                </a: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5635439" y="2193678"/>
                <a:ext cx="26808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/>
                <a:r>
                  <a:rPr lang="en-US" altLang="zh-CN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ea typeface="华文细黑" panose="02010600040101010101" charset="-122"/>
                    <a:sym typeface="+mn-ea"/>
                  </a:rPr>
                  <a:t>Please click here to modify the</a:t>
                </a:r>
              </a:p>
            </p:txBody>
          </p:sp>
        </p:grpSp>
      </p:grpSp>
      <p:grpSp>
        <p:nvGrpSpPr>
          <p:cNvPr id="64" name="组合 1"/>
          <p:cNvGrpSpPr/>
          <p:nvPr/>
        </p:nvGrpSpPr>
        <p:grpSpPr>
          <a:xfrm>
            <a:off x="1690604" y="1885072"/>
            <a:ext cx="3728672" cy="1023506"/>
            <a:chOff x="1267953" y="1413803"/>
            <a:chExt cx="2796504" cy="767629"/>
          </a:xfrm>
        </p:grpSpPr>
        <p:sp>
          <p:nvSpPr>
            <p:cNvPr id="65" name="Rounded Rectangle 4"/>
            <p:cNvSpPr/>
            <p:nvPr/>
          </p:nvSpPr>
          <p:spPr>
            <a:xfrm>
              <a:off x="1267953" y="1413803"/>
              <a:ext cx="685800" cy="685800"/>
            </a:xfrm>
            <a:prstGeom prst="roundRect">
              <a:avLst/>
            </a:prstGeom>
            <a:solidFill>
              <a:srgbClr val="3923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3200">
                <a:solidFill>
                  <a:srgbClr val="404040"/>
                </a:solidFill>
                <a:cs typeface="+mn-ea"/>
                <a:sym typeface="+mn-lt"/>
              </a:endParaRPr>
            </a:p>
          </p:txBody>
        </p:sp>
        <p:grpSp>
          <p:nvGrpSpPr>
            <p:cNvPr id="66" name="Group 80"/>
            <p:cNvGrpSpPr/>
            <p:nvPr/>
          </p:nvGrpSpPr>
          <p:grpSpPr>
            <a:xfrm>
              <a:off x="1491195" y="1582574"/>
              <a:ext cx="239316" cy="348854"/>
              <a:chOff x="3582988" y="3510757"/>
              <a:chExt cx="319088" cy="465138"/>
            </a:xfrm>
            <a:solidFill>
              <a:srgbClr val="1B1C27"/>
            </a:solidFill>
          </p:grpSpPr>
          <p:sp>
            <p:nvSpPr>
              <p:cNvPr id="69" name="AutoShape 113"/>
              <p:cNvSpPr/>
              <p:nvPr/>
            </p:nvSpPr>
            <p:spPr bwMode="auto">
              <a:xfrm>
                <a:off x="3582988" y="3510757"/>
                <a:ext cx="319088" cy="46513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5386" y="14175"/>
                    </a:moveTo>
                    <a:lnTo>
                      <a:pt x="6223" y="14175"/>
                    </a:lnTo>
                    <a:cubicBezTo>
                      <a:pt x="5734" y="13446"/>
                      <a:pt x="5147" y="12716"/>
                      <a:pt x="4568" y="12003"/>
                    </a:cubicBezTo>
                    <a:cubicBezTo>
                      <a:pt x="3287" y="10427"/>
                      <a:pt x="1963" y="8797"/>
                      <a:pt x="1963" y="7425"/>
                    </a:cubicBezTo>
                    <a:cubicBezTo>
                      <a:pt x="1963" y="4075"/>
                      <a:pt x="5927" y="1350"/>
                      <a:pt x="10800" y="1350"/>
                    </a:cubicBezTo>
                    <a:cubicBezTo>
                      <a:pt x="15672" y="1350"/>
                      <a:pt x="19636" y="4075"/>
                      <a:pt x="19636" y="7425"/>
                    </a:cubicBezTo>
                    <a:cubicBezTo>
                      <a:pt x="19636" y="8787"/>
                      <a:pt x="18312" y="10425"/>
                      <a:pt x="17029" y="12011"/>
                    </a:cubicBezTo>
                    <a:cubicBezTo>
                      <a:pt x="16455" y="12723"/>
                      <a:pt x="15873" y="13449"/>
                      <a:pt x="15386" y="14175"/>
                    </a:cubicBezTo>
                    <a:moveTo>
                      <a:pt x="10800" y="20249"/>
                    </a:moveTo>
                    <a:cubicBezTo>
                      <a:pt x="9805" y="20249"/>
                      <a:pt x="9347" y="20171"/>
                      <a:pt x="8839" y="19406"/>
                    </a:cubicBezTo>
                    <a:lnTo>
                      <a:pt x="13000" y="19048"/>
                    </a:lnTo>
                    <a:cubicBezTo>
                      <a:pt x="12398" y="20164"/>
                      <a:pt x="11959" y="20249"/>
                      <a:pt x="10800" y="20249"/>
                    </a:cubicBezTo>
                    <a:moveTo>
                      <a:pt x="7595" y="16813"/>
                    </a:moveTo>
                    <a:cubicBezTo>
                      <a:pt x="7417" y="16407"/>
                      <a:pt x="7215" y="15978"/>
                      <a:pt x="6991" y="15525"/>
                    </a:cubicBezTo>
                    <a:lnTo>
                      <a:pt x="14616" y="15525"/>
                    </a:lnTo>
                    <a:cubicBezTo>
                      <a:pt x="14496" y="15767"/>
                      <a:pt x="14375" y="16010"/>
                      <a:pt x="14270" y="16239"/>
                    </a:cubicBezTo>
                    <a:cubicBezTo>
                      <a:pt x="14270" y="16239"/>
                      <a:pt x="7595" y="16813"/>
                      <a:pt x="7595" y="16813"/>
                    </a:cubicBezTo>
                    <a:close/>
                    <a:moveTo>
                      <a:pt x="13345" y="18343"/>
                    </a:moveTo>
                    <a:lnTo>
                      <a:pt x="8476" y="18762"/>
                    </a:lnTo>
                    <a:cubicBezTo>
                      <a:pt x="8303" y="18416"/>
                      <a:pt x="8116" y="18011"/>
                      <a:pt x="7890" y="17483"/>
                    </a:cubicBezTo>
                    <a:cubicBezTo>
                      <a:pt x="7887" y="17477"/>
                      <a:pt x="7883" y="17469"/>
                      <a:pt x="7881" y="17462"/>
                    </a:cubicBezTo>
                    <a:lnTo>
                      <a:pt x="13957" y="16941"/>
                    </a:lnTo>
                    <a:cubicBezTo>
                      <a:pt x="13871" y="17140"/>
                      <a:pt x="13778" y="17350"/>
                      <a:pt x="13698" y="17537"/>
                    </a:cubicBezTo>
                    <a:cubicBezTo>
                      <a:pt x="13569" y="17841"/>
                      <a:pt x="13453" y="18104"/>
                      <a:pt x="13345" y="18343"/>
                    </a:cubicBezTo>
                    <a:moveTo>
                      <a:pt x="10800" y="0"/>
                    </a:moveTo>
                    <a:cubicBezTo>
                      <a:pt x="4835" y="0"/>
                      <a:pt x="0" y="3324"/>
                      <a:pt x="0" y="7425"/>
                    </a:cubicBezTo>
                    <a:cubicBezTo>
                      <a:pt x="0" y="10146"/>
                      <a:pt x="3621" y="13029"/>
                      <a:pt x="4939" y="15562"/>
                    </a:cubicBezTo>
                    <a:cubicBezTo>
                      <a:pt x="6906" y="19339"/>
                      <a:pt x="6688" y="21599"/>
                      <a:pt x="10800" y="21599"/>
                    </a:cubicBezTo>
                    <a:cubicBezTo>
                      <a:pt x="14972" y="21599"/>
                      <a:pt x="14692" y="19349"/>
                      <a:pt x="16660" y="15577"/>
                    </a:cubicBezTo>
                    <a:cubicBezTo>
                      <a:pt x="17983" y="13039"/>
                      <a:pt x="21600" y="10124"/>
                      <a:pt x="21600" y="7425"/>
                    </a:cubicBezTo>
                    <a:cubicBezTo>
                      <a:pt x="21600" y="3324"/>
                      <a:pt x="16764" y="0"/>
                      <a:pt x="10800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AutoShape 114"/>
              <p:cNvSpPr/>
              <p:nvPr/>
            </p:nvSpPr>
            <p:spPr bwMode="auto">
              <a:xfrm>
                <a:off x="3655219" y="3583782"/>
                <a:ext cx="94456" cy="9445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938" y="0"/>
                    </a:moveTo>
                    <a:cubicBezTo>
                      <a:pt x="8943" y="0"/>
                      <a:pt x="0" y="8942"/>
                      <a:pt x="0" y="19938"/>
                    </a:cubicBezTo>
                    <a:cubicBezTo>
                      <a:pt x="0" y="20855"/>
                      <a:pt x="743" y="21600"/>
                      <a:pt x="1661" y="21600"/>
                    </a:cubicBezTo>
                    <a:cubicBezTo>
                      <a:pt x="2579" y="21600"/>
                      <a:pt x="3323" y="20855"/>
                      <a:pt x="3323" y="19938"/>
                    </a:cubicBezTo>
                    <a:cubicBezTo>
                      <a:pt x="3323" y="10777"/>
                      <a:pt x="10777" y="3323"/>
                      <a:pt x="19938" y="3323"/>
                    </a:cubicBezTo>
                    <a:cubicBezTo>
                      <a:pt x="20856" y="3323"/>
                      <a:pt x="21600" y="2578"/>
                      <a:pt x="21600" y="1661"/>
                    </a:cubicBezTo>
                    <a:cubicBezTo>
                      <a:pt x="21600" y="744"/>
                      <a:pt x="20856" y="0"/>
                      <a:pt x="1993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7" name="TextBox 63"/>
            <p:cNvSpPr txBox="1"/>
            <p:nvPr/>
          </p:nvSpPr>
          <p:spPr>
            <a:xfrm>
              <a:off x="1979712" y="1419623"/>
              <a:ext cx="1061829" cy="290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b="1" dirty="0">
                  <a:solidFill>
                    <a:srgbClr val="404040"/>
                  </a:solidFill>
                  <a:latin typeface="Microsoft YaHei" charset="-122"/>
                  <a:ea typeface="Microsoft YaHei" charset="-122"/>
                  <a:cs typeface="Microsoft YaHei" charset="-122"/>
                  <a:sym typeface="+mn-lt"/>
                </a:rPr>
                <a:t>Enter the title</a:t>
              </a:r>
            </a:p>
          </p:txBody>
        </p:sp>
        <p:sp>
          <p:nvSpPr>
            <p:cNvPr id="68" name="TextBox 64"/>
            <p:cNvSpPr txBox="1"/>
            <p:nvPr/>
          </p:nvSpPr>
          <p:spPr>
            <a:xfrm>
              <a:off x="1979713" y="1655134"/>
              <a:ext cx="2084744" cy="526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to enter the brief text content, text content general refinement, do not use extra text modification, short-term description of the content</a:t>
              </a:r>
              <a:endPara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1" name="组合 2"/>
          <p:cNvGrpSpPr/>
          <p:nvPr/>
        </p:nvGrpSpPr>
        <p:grpSpPr>
          <a:xfrm>
            <a:off x="1690604" y="3267986"/>
            <a:ext cx="3728672" cy="1015744"/>
            <a:chOff x="1267953" y="2450988"/>
            <a:chExt cx="2796504" cy="761808"/>
          </a:xfrm>
        </p:grpSpPr>
        <p:sp>
          <p:nvSpPr>
            <p:cNvPr id="72" name="Rounded Rectangle 5"/>
            <p:cNvSpPr/>
            <p:nvPr/>
          </p:nvSpPr>
          <p:spPr>
            <a:xfrm>
              <a:off x="1267953" y="2461286"/>
              <a:ext cx="685800" cy="685800"/>
            </a:xfrm>
            <a:prstGeom prst="roundRect">
              <a:avLst/>
            </a:prstGeom>
            <a:solidFill>
              <a:srgbClr val="3923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3200">
                <a:solidFill>
                  <a:srgbClr val="404040"/>
                </a:solidFill>
                <a:cs typeface="+mn-ea"/>
                <a:sym typeface="+mn-lt"/>
              </a:endParaRPr>
            </a:p>
          </p:txBody>
        </p:sp>
        <p:grpSp>
          <p:nvGrpSpPr>
            <p:cNvPr id="73" name="Group 59"/>
            <p:cNvGrpSpPr/>
            <p:nvPr/>
          </p:nvGrpSpPr>
          <p:grpSpPr>
            <a:xfrm>
              <a:off x="1436724" y="2640772"/>
              <a:ext cx="348258" cy="348854"/>
              <a:chOff x="9145588" y="4435475"/>
              <a:chExt cx="464344" cy="465138"/>
            </a:xfrm>
            <a:solidFill>
              <a:srgbClr val="1B1C27"/>
            </a:solidFill>
          </p:grpSpPr>
          <p:sp>
            <p:nvSpPr>
              <p:cNvPr id="76" name="AutoShape 7"/>
              <p:cNvSpPr/>
              <p:nvPr/>
            </p:nvSpPr>
            <p:spPr bwMode="auto">
              <a:xfrm>
                <a:off x="9145588" y="4435475"/>
                <a:ext cx="464344" cy="465138"/>
              </a:xfrm>
              <a:custGeom>
                <a:avLst/>
                <a:gdLst>
                  <a:gd name="T0" fmla="+- 0 10800 1271"/>
                  <a:gd name="T1" fmla="*/ T0 w 19058"/>
                  <a:gd name="T2" fmla="+- 0 10799 1270"/>
                  <a:gd name="T3" fmla="*/ 10799 h 19059"/>
                  <a:gd name="T4" fmla="+- 0 10800 1271"/>
                  <a:gd name="T5" fmla="*/ T4 w 19058"/>
                  <a:gd name="T6" fmla="+- 0 10799 1270"/>
                  <a:gd name="T7" fmla="*/ 10799 h 19059"/>
                  <a:gd name="T8" fmla="+- 0 10800 1271"/>
                  <a:gd name="T9" fmla="*/ T8 w 19058"/>
                  <a:gd name="T10" fmla="+- 0 10799 1270"/>
                  <a:gd name="T11" fmla="*/ 10799 h 19059"/>
                  <a:gd name="T12" fmla="+- 0 10800 1271"/>
                  <a:gd name="T13" fmla="*/ T12 w 19058"/>
                  <a:gd name="T14" fmla="+- 0 10799 1270"/>
                  <a:gd name="T15" fmla="*/ 10799 h 1905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8" h="19059">
                    <a:moveTo>
                      <a:pt x="6430" y="17268"/>
                    </a:moveTo>
                    <a:cubicBezTo>
                      <a:pt x="2162" y="15559"/>
                      <a:pt x="82" y="10698"/>
                      <a:pt x="1790" y="6431"/>
                    </a:cubicBezTo>
                    <a:cubicBezTo>
                      <a:pt x="3499" y="2164"/>
                      <a:pt x="8360" y="81"/>
                      <a:pt x="12627" y="1791"/>
                    </a:cubicBezTo>
                    <a:cubicBezTo>
                      <a:pt x="16894" y="3499"/>
                      <a:pt x="18975" y="8361"/>
                      <a:pt x="17267" y="12628"/>
                    </a:cubicBezTo>
                    <a:cubicBezTo>
                      <a:pt x="15558" y="16895"/>
                      <a:pt x="10696" y="18976"/>
                      <a:pt x="6430" y="17268"/>
                    </a:cubicBezTo>
                    <a:moveTo>
                      <a:pt x="13070" y="685"/>
                    </a:moveTo>
                    <a:cubicBezTo>
                      <a:pt x="8186" y="-1270"/>
                      <a:pt x="2641" y="1103"/>
                      <a:pt x="685" y="5987"/>
                    </a:cubicBezTo>
                    <a:cubicBezTo>
                      <a:pt x="-1271" y="10872"/>
                      <a:pt x="1103" y="16418"/>
                      <a:pt x="5987" y="18373"/>
                    </a:cubicBezTo>
                    <a:cubicBezTo>
                      <a:pt x="10871" y="20330"/>
                      <a:pt x="16416" y="17955"/>
                      <a:pt x="18373" y="13071"/>
                    </a:cubicBezTo>
                    <a:cubicBezTo>
                      <a:pt x="20329" y="8186"/>
                      <a:pt x="17954" y="2641"/>
                      <a:pt x="13070" y="68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7" name="AutoShape 8"/>
              <p:cNvSpPr/>
              <p:nvPr/>
            </p:nvSpPr>
            <p:spPr bwMode="auto">
              <a:xfrm>
                <a:off x="9348788" y="4638675"/>
                <a:ext cx="57944" cy="57944"/>
              </a:xfrm>
              <a:custGeom>
                <a:avLst/>
                <a:gdLst>
                  <a:gd name="T0" fmla="+- 0 10801 1272"/>
                  <a:gd name="T1" fmla="*/ T0 w 19059"/>
                  <a:gd name="T2" fmla="+- 0 10800 1272"/>
                  <a:gd name="T3" fmla="*/ 10800 h 19056"/>
                  <a:gd name="T4" fmla="+- 0 10801 1272"/>
                  <a:gd name="T5" fmla="*/ T4 w 19059"/>
                  <a:gd name="T6" fmla="+- 0 10800 1272"/>
                  <a:gd name="T7" fmla="*/ 10800 h 19056"/>
                  <a:gd name="T8" fmla="+- 0 10801 1272"/>
                  <a:gd name="T9" fmla="*/ T8 w 19059"/>
                  <a:gd name="T10" fmla="+- 0 10800 1272"/>
                  <a:gd name="T11" fmla="*/ 10800 h 19056"/>
                  <a:gd name="T12" fmla="+- 0 10801 1272"/>
                  <a:gd name="T13" fmla="*/ T12 w 19059"/>
                  <a:gd name="T14" fmla="+- 0 10800 1272"/>
                  <a:gd name="T15" fmla="*/ 10800 h 1905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6">
                    <a:moveTo>
                      <a:pt x="7753" y="13951"/>
                    </a:moveTo>
                    <a:cubicBezTo>
                      <a:pt x="5315" y="12969"/>
                      <a:pt x="4129" y="10197"/>
                      <a:pt x="5101" y="7755"/>
                    </a:cubicBezTo>
                    <a:cubicBezTo>
                      <a:pt x="6083" y="5323"/>
                      <a:pt x="8860" y="4132"/>
                      <a:pt x="11298" y="5104"/>
                    </a:cubicBezTo>
                    <a:cubicBezTo>
                      <a:pt x="13735" y="6081"/>
                      <a:pt x="14926" y="8858"/>
                      <a:pt x="13949" y="11300"/>
                    </a:cubicBezTo>
                    <a:cubicBezTo>
                      <a:pt x="12972" y="13737"/>
                      <a:pt x="10195" y="14923"/>
                      <a:pt x="7753" y="13951"/>
                    </a:cubicBezTo>
                    <a:moveTo>
                      <a:pt x="13070" y="686"/>
                    </a:moveTo>
                    <a:cubicBezTo>
                      <a:pt x="8190" y="-1272"/>
                      <a:pt x="2640" y="1104"/>
                      <a:pt x="686" y="5988"/>
                    </a:cubicBezTo>
                    <a:cubicBezTo>
                      <a:pt x="-1272" y="10872"/>
                      <a:pt x="1105" y="16416"/>
                      <a:pt x="5985" y="18369"/>
                    </a:cubicBezTo>
                    <a:cubicBezTo>
                      <a:pt x="10870" y="20328"/>
                      <a:pt x="16415" y="17951"/>
                      <a:pt x="18374" y="13072"/>
                    </a:cubicBezTo>
                    <a:cubicBezTo>
                      <a:pt x="20328" y="8188"/>
                      <a:pt x="17960" y="2644"/>
                      <a:pt x="13070" y="686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8" name="AutoShape 9"/>
              <p:cNvSpPr/>
              <p:nvPr/>
            </p:nvSpPr>
            <p:spPr bwMode="auto">
              <a:xfrm>
                <a:off x="9290052" y="4577513"/>
                <a:ext cx="174625" cy="174625"/>
              </a:xfrm>
              <a:custGeom>
                <a:avLst/>
                <a:gdLst>
                  <a:gd name="T0" fmla="+- 0 10800 1271"/>
                  <a:gd name="T1" fmla="*/ T0 w 19059"/>
                  <a:gd name="T2" fmla="+- 0 10800 1271"/>
                  <a:gd name="T3" fmla="*/ 10800 h 19058"/>
                  <a:gd name="T4" fmla="+- 0 10800 1271"/>
                  <a:gd name="T5" fmla="*/ T4 w 19059"/>
                  <a:gd name="T6" fmla="+- 0 10800 1271"/>
                  <a:gd name="T7" fmla="*/ 10800 h 19058"/>
                  <a:gd name="T8" fmla="+- 0 10800 1271"/>
                  <a:gd name="T9" fmla="*/ T8 w 19059"/>
                  <a:gd name="T10" fmla="+- 0 10800 1271"/>
                  <a:gd name="T11" fmla="*/ 10800 h 19058"/>
                  <a:gd name="T12" fmla="+- 0 10800 1271"/>
                  <a:gd name="T13" fmla="*/ T12 w 19059"/>
                  <a:gd name="T14" fmla="+- 0 10800 1271"/>
                  <a:gd name="T15" fmla="*/ 10800 h 1905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8">
                    <a:moveTo>
                      <a:pt x="7169" y="15424"/>
                    </a:moveTo>
                    <a:cubicBezTo>
                      <a:pt x="3916" y="14123"/>
                      <a:pt x="2331" y="10417"/>
                      <a:pt x="3632" y="7167"/>
                    </a:cubicBezTo>
                    <a:cubicBezTo>
                      <a:pt x="4934" y="3917"/>
                      <a:pt x="8638" y="2331"/>
                      <a:pt x="11889" y="3632"/>
                    </a:cubicBezTo>
                    <a:cubicBezTo>
                      <a:pt x="15141" y="4934"/>
                      <a:pt x="16728" y="8640"/>
                      <a:pt x="15425" y="11890"/>
                    </a:cubicBezTo>
                    <a:cubicBezTo>
                      <a:pt x="14124" y="15140"/>
                      <a:pt x="10419" y="16728"/>
                      <a:pt x="7169" y="15424"/>
                    </a:cubicBezTo>
                    <a:moveTo>
                      <a:pt x="13071" y="685"/>
                    </a:moveTo>
                    <a:cubicBezTo>
                      <a:pt x="8186" y="-1271"/>
                      <a:pt x="2639" y="1104"/>
                      <a:pt x="686" y="5987"/>
                    </a:cubicBezTo>
                    <a:cubicBezTo>
                      <a:pt x="-1271" y="10871"/>
                      <a:pt x="1104" y="16416"/>
                      <a:pt x="5987" y="18372"/>
                    </a:cubicBezTo>
                    <a:cubicBezTo>
                      <a:pt x="10874" y="20329"/>
                      <a:pt x="16418" y="17955"/>
                      <a:pt x="18375" y="13070"/>
                    </a:cubicBezTo>
                    <a:cubicBezTo>
                      <a:pt x="20328" y="8186"/>
                      <a:pt x="17956" y="2641"/>
                      <a:pt x="13071" y="68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dirty="0">
                    <a:solidFill>
                      <a:srgbClr val="404040"/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79" name="AutoShape 10"/>
              <p:cNvSpPr/>
              <p:nvPr/>
            </p:nvSpPr>
            <p:spPr bwMode="auto">
              <a:xfrm>
                <a:off x="9406732" y="4696619"/>
                <a:ext cx="72231" cy="74613"/>
              </a:xfrm>
              <a:custGeom>
                <a:avLst/>
                <a:gdLst>
                  <a:gd name="T0" fmla="+- 0 10804 288"/>
                  <a:gd name="T1" fmla="*/ T0 w 21033"/>
                  <a:gd name="T2" fmla="+- 0 10798 277"/>
                  <a:gd name="T3" fmla="*/ 10798 h 21043"/>
                  <a:gd name="T4" fmla="+- 0 10804 288"/>
                  <a:gd name="T5" fmla="*/ T4 w 21033"/>
                  <a:gd name="T6" fmla="+- 0 10798 277"/>
                  <a:gd name="T7" fmla="*/ 10798 h 21043"/>
                  <a:gd name="T8" fmla="+- 0 10804 288"/>
                  <a:gd name="T9" fmla="*/ T8 w 21033"/>
                  <a:gd name="T10" fmla="+- 0 10798 277"/>
                  <a:gd name="T11" fmla="*/ 10798 h 21043"/>
                  <a:gd name="T12" fmla="+- 0 10804 288"/>
                  <a:gd name="T13" fmla="*/ T12 w 21033"/>
                  <a:gd name="T14" fmla="+- 0 10798 277"/>
                  <a:gd name="T15" fmla="*/ 10798 h 210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3" h="21043">
                    <a:moveTo>
                      <a:pt x="20881" y="2825"/>
                    </a:moveTo>
                    <a:cubicBezTo>
                      <a:pt x="21312" y="1771"/>
                      <a:pt x="20787" y="572"/>
                      <a:pt x="19713" y="149"/>
                    </a:cubicBezTo>
                    <a:cubicBezTo>
                      <a:pt x="18636" y="-277"/>
                      <a:pt x="17414" y="238"/>
                      <a:pt x="16984" y="1296"/>
                    </a:cubicBezTo>
                    <a:lnTo>
                      <a:pt x="16980" y="1292"/>
                    </a:lnTo>
                    <a:cubicBezTo>
                      <a:pt x="13964" y="8692"/>
                      <a:pt x="8182" y="14184"/>
                      <a:pt x="1269" y="17089"/>
                    </a:cubicBezTo>
                    <a:cubicBezTo>
                      <a:pt x="207" y="17536"/>
                      <a:pt x="-288" y="18747"/>
                      <a:pt x="170" y="19789"/>
                    </a:cubicBezTo>
                    <a:cubicBezTo>
                      <a:pt x="629" y="20840"/>
                      <a:pt x="1863" y="21323"/>
                      <a:pt x="2924" y="20876"/>
                    </a:cubicBezTo>
                    <a:cubicBezTo>
                      <a:pt x="2961" y="20860"/>
                      <a:pt x="2982" y="20828"/>
                      <a:pt x="3014" y="20815"/>
                    </a:cubicBezTo>
                    <a:cubicBezTo>
                      <a:pt x="10874" y="17480"/>
                      <a:pt x="17451" y="11227"/>
                      <a:pt x="20877" y="2825"/>
                    </a:cubicBezTo>
                    <a:cubicBezTo>
                      <a:pt x="20877" y="2825"/>
                      <a:pt x="20881" y="2825"/>
                      <a:pt x="20881" y="282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0" name="AutoShape 11"/>
              <p:cNvSpPr/>
              <p:nvPr/>
            </p:nvSpPr>
            <p:spPr bwMode="auto">
              <a:xfrm>
                <a:off x="9435307" y="4725988"/>
                <a:ext cx="103981" cy="106363"/>
              </a:xfrm>
              <a:custGeom>
                <a:avLst/>
                <a:gdLst>
                  <a:gd name="T0" fmla="+- 0 10803 203"/>
                  <a:gd name="T1" fmla="*/ T0 w 21201"/>
                  <a:gd name="T2" fmla="+- 0 10798 194"/>
                  <a:gd name="T3" fmla="*/ 10798 h 21209"/>
                  <a:gd name="T4" fmla="+- 0 10803 203"/>
                  <a:gd name="T5" fmla="*/ T4 w 21201"/>
                  <a:gd name="T6" fmla="+- 0 10798 194"/>
                  <a:gd name="T7" fmla="*/ 10798 h 21209"/>
                  <a:gd name="T8" fmla="+- 0 10803 203"/>
                  <a:gd name="T9" fmla="*/ T8 w 21201"/>
                  <a:gd name="T10" fmla="+- 0 10798 194"/>
                  <a:gd name="T11" fmla="*/ 10798 h 21209"/>
                  <a:gd name="T12" fmla="+- 0 10803 203"/>
                  <a:gd name="T13" fmla="*/ T12 w 21201"/>
                  <a:gd name="T14" fmla="+- 0 10798 194"/>
                  <a:gd name="T15" fmla="*/ 10798 h 2120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201" h="21209">
                    <a:moveTo>
                      <a:pt x="20267" y="104"/>
                    </a:moveTo>
                    <a:cubicBezTo>
                      <a:pt x="19508" y="-194"/>
                      <a:pt x="18645" y="169"/>
                      <a:pt x="18339" y="912"/>
                    </a:cubicBezTo>
                    <a:cubicBezTo>
                      <a:pt x="14991" y="9110"/>
                      <a:pt x="8568" y="15198"/>
                      <a:pt x="894" y="18420"/>
                    </a:cubicBezTo>
                    <a:cubicBezTo>
                      <a:pt x="144" y="18735"/>
                      <a:pt x="-203" y="19589"/>
                      <a:pt x="121" y="20327"/>
                    </a:cubicBezTo>
                    <a:cubicBezTo>
                      <a:pt x="442" y="21068"/>
                      <a:pt x="1314" y="21406"/>
                      <a:pt x="2067" y="21090"/>
                    </a:cubicBezTo>
                    <a:cubicBezTo>
                      <a:pt x="2102" y="21073"/>
                      <a:pt x="2125" y="21042"/>
                      <a:pt x="2159" y="21025"/>
                    </a:cubicBezTo>
                    <a:cubicBezTo>
                      <a:pt x="10491" y="17500"/>
                      <a:pt x="17461" y="10881"/>
                      <a:pt x="21095" y="1994"/>
                    </a:cubicBezTo>
                    <a:cubicBezTo>
                      <a:pt x="21397" y="1250"/>
                      <a:pt x="21026" y="404"/>
                      <a:pt x="20267" y="104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1" name="AutoShape 12"/>
              <p:cNvSpPr/>
              <p:nvPr/>
            </p:nvSpPr>
            <p:spPr bwMode="auto">
              <a:xfrm>
                <a:off x="9421019" y="4711700"/>
                <a:ext cx="88106" cy="89694"/>
              </a:xfrm>
              <a:custGeom>
                <a:avLst/>
                <a:gdLst>
                  <a:gd name="T0" fmla="+- 0 10802 238"/>
                  <a:gd name="T1" fmla="*/ T0 w 21128"/>
                  <a:gd name="T2" fmla="+- 0 10797 227"/>
                  <a:gd name="T3" fmla="*/ 10797 h 21141"/>
                  <a:gd name="T4" fmla="+- 0 10802 238"/>
                  <a:gd name="T5" fmla="*/ T4 w 21128"/>
                  <a:gd name="T6" fmla="+- 0 10797 227"/>
                  <a:gd name="T7" fmla="*/ 10797 h 21141"/>
                  <a:gd name="T8" fmla="+- 0 10802 238"/>
                  <a:gd name="T9" fmla="*/ T8 w 21128"/>
                  <a:gd name="T10" fmla="+- 0 10797 227"/>
                  <a:gd name="T11" fmla="*/ 10797 h 21141"/>
                  <a:gd name="T12" fmla="+- 0 10802 238"/>
                  <a:gd name="T13" fmla="*/ T12 w 21128"/>
                  <a:gd name="T14" fmla="+- 0 10797 227"/>
                  <a:gd name="T15" fmla="*/ 10797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8" h="21141">
                    <a:moveTo>
                      <a:pt x="20035" y="122"/>
                    </a:moveTo>
                    <a:cubicBezTo>
                      <a:pt x="19142" y="-227"/>
                      <a:pt x="18134" y="195"/>
                      <a:pt x="17778" y="1071"/>
                    </a:cubicBezTo>
                    <a:cubicBezTo>
                      <a:pt x="14571" y="8936"/>
                      <a:pt x="8412" y="14778"/>
                      <a:pt x="1051" y="17867"/>
                    </a:cubicBezTo>
                    <a:lnTo>
                      <a:pt x="1054" y="17867"/>
                    </a:lnTo>
                    <a:cubicBezTo>
                      <a:pt x="172" y="18240"/>
                      <a:pt x="-238" y="19242"/>
                      <a:pt x="142" y="20108"/>
                    </a:cubicBezTo>
                    <a:cubicBezTo>
                      <a:pt x="522" y="20973"/>
                      <a:pt x="1543" y="21372"/>
                      <a:pt x="2425" y="21003"/>
                    </a:cubicBezTo>
                    <a:cubicBezTo>
                      <a:pt x="2459" y="20986"/>
                      <a:pt x="2476" y="20956"/>
                      <a:pt x="2514" y="20936"/>
                    </a:cubicBezTo>
                    <a:cubicBezTo>
                      <a:pt x="10651" y="17491"/>
                      <a:pt x="17459" y="11027"/>
                      <a:pt x="21002" y="2339"/>
                    </a:cubicBezTo>
                    <a:cubicBezTo>
                      <a:pt x="21361" y="1463"/>
                      <a:pt x="20927" y="472"/>
                      <a:pt x="20035" y="122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2" name="AutoShape 13"/>
              <p:cNvSpPr/>
              <p:nvPr/>
            </p:nvSpPr>
            <p:spPr bwMode="auto">
              <a:xfrm>
                <a:off x="9275763" y="4566444"/>
                <a:ext cx="73025" cy="73819"/>
              </a:xfrm>
              <a:custGeom>
                <a:avLst/>
                <a:gdLst>
                  <a:gd name="T0" fmla="+- 0 10797 278"/>
                  <a:gd name="T1" fmla="*/ T0 w 21039"/>
                  <a:gd name="T2" fmla="+- 0 10803 281"/>
                  <a:gd name="T3" fmla="*/ 10803 h 21044"/>
                  <a:gd name="T4" fmla="+- 0 10797 278"/>
                  <a:gd name="T5" fmla="*/ T4 w 21039"/>
                  <a:gd name="T6" fmla="+- 0 10803 281"/>
                  <a:gd name="T7" fmla="*/ 10803 h 21044"/>
                  <a:gd name="T8" fmla="+- 0 10797 278"/>
                  <a:gd name="T9" fmla="*/ T8 w 21039"/>
                  <a:gd name="T10" fmla="+- 0 10803 281"/>
                  <a:gd name="T11" fmla="*/ 10803 h 21044"/>
                  <a:gd name="T12" fmla="+- 0 10797 278"/>
                  <a:gd name="T13" fmla="*/ T12 w 21039"/>
                  <a:gd name="T14" fmla="+- 0 10803 281"/>
                  <a:gd name="T15" fmla="*/ 10803 h 2104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9" h="21044">
                    <a:moveTo>
                      <a:pt x="20871" y="1248"/>
                    </a:moveTo>
                    <a:cubicBezTo>
                      <a:pt x="20411" y="197"/>
                      <a:pt x="19177" y="-281"/>
                      <a:pt x="18112" y="169"/>
                    </a:cubicBezTo>
                    <a:cubicBezTo>
                      <a:pt x="18075" y="181"/>
                      <a:pt x="18050" y="214"/>
                      <a:pt x="18021" y="226"/>
                    </a:cubicBezTo>
                    <a:cubicBezTo>
                      <a:pt x="10159" y="3562"/>
                      <a:pt x="3583" y="9820"/>
                      <a:pt x="152" y="18220"/>
                    </a:cubicBezTo>
                    <a:lnTo>
                      <a:pt x="148" y="18220"/>
                    </a:lnTo>
                    <a:cubicBezTo>
                      <a:pt x="-278" y="19278"/>
                      <a:pt x="242" y="20473"/>
                      <a:pt x="1320" y="20896"/>
                    </a:cubicBezTo>
                    <a:cubicBezTo>
                      <a:pt x="2398" y="21318"/>
                      <a:pt x="3620" y="20803"/>
                      <a:pt x="4046" y="19749"/>
                    </a:cubicBezTo>
                    <a:lnTo>
                      <a:pt x="4051" y="19749"/>
                    </a:lnTo>
                    <a:cubicBezTo>
                      <a:pt x="7068" y="12356"/>
                      <a:pt x="12856" y="6858"/>
                      <a:pt x="19764" y="3956"/>
                    </a:cubicBezTo>
                    <a:cubicBezTo>
                      <a:pt x="20830" y="3506"/>
                      <a:pt x="21322" y="2298"/>
                      <a:pt x="20871" y="1248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3" name="AutoShape 14"/>
              <p:cNvSpPr/>
              <p:nvPr/>
            </p:nvSpPr>
            <p:spPr bwMode="auto">
              <a:xfrm>
                <a:off x="9217819" y="4508500"/>
                <a:ext cx="103981" cy="105569"/>
              </a:xfrm>
              <a:custGeom>
                <a:avLst/>
                <a:gdLst>
                  <a:gd name="T0" fmla="+- 0 10797 198"/>
                  <a:gd name="T1" fmla="*/ T0 w 21199"/>
                  <a:gd name="T2" fmla="+- 0 10802 198"/>
                  <a:gd name="T3" fmla="*/ 10802 h 21208"/>
                  <a:gd name="T4" fmla="+- 0 10797 198"/>
                  <a:gd name="T5" fmla="*/ T4 w 21199"/>
                  <a:gd name="T6" fmla="+- 0 10802 198"/>
                  <a:gd name="T7" fmla="*/ 10802 h 21208"/>
                  <a:gd name="T8" fmla="+- 0 10797 198"/>
                  <a:gd name="T9" fmla="*/ T8 w 21199"/>
                  <a:gd name="T10" fmla="+- 0 10802 198"/>
                  <a:gd name="T11" fmla="*/ 10802 h 21208"/>
                  <a:gd name="T12" fmla="+- 0 10797 198"/>
                  <a:gd name="T13" fmla="*/ T12 w 21199"/>
                  <a:gd name="T14" fmla="+- 0 10802 198"/>
                  <a:gd name="T15" fmla="*/ 10802 h 2120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99" h="21208">
                    <a:moveTo>
                      <a:pt x="21077" y="880"/>
                    </a:moveTo>
                    <a:cubicBezTo>
                      <a:pt x="20753" y="142"/>
                      <a:pt x="19881" y="-198"/>
                      <a:pt x="19129" y="117"/>
                    </a:cubicBezTo>
                    <a:cubicBezTo>
                      <a:pt x="19097" y="131"/>
                      <a:pt x="19071" y="162"/>
                      <a:pt x="19039" y="179"/>
                    </a:cubicBezTo>
                    <a:cubicBezTo>
                      <a:pt x="10706" y="3707"/>
                      <a:pt x="3739" y="10322"/>
                      <a:pt x="106" y="19208"/>
                    </a:cubicBezTo>
                    <a:cubicBezTo>
                      <a:pt x="-198" y="19957"/>
                      <a:pt x="172" y="20803"/>
                      <a:pt x="934" y="21101"/>
                    </a:cubicBezTo>
                    <a:cubicBezTo>
                      <a:pt x="1689" y="21401"/>
                      <a:pt x="2552" y="21041"/>
                      <a:pt x="2859" y="20292"/>
                    </a:cubicBezTo>
                    <a:cubicBezTo>
                      <a:pt x="6206" y="12096"/>
                      <a:pt x="12625" y="6008"/>
                      <a:pt x="20301" y="2787"/>
                    </a:cubicBezTo>
                    <a:cubicBezTo>
                      <a:pt x="21051" y="2469"/>
                      <a:pt x="21402" y="1618"/>
                      <a:pt x="21077" y="88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4" name="AutoShape 15"/>
              <p:cNvSpPr/>
              <p:nvPr/>
            </p:nvSpPr>
            <p:spPr bwMode="auto">
              <a:xfrm>
                <a:off x="9247188" y="4537075"/>
                <a:ext cx="88107" cy="90488"/>
              </a:xfrm>
              <a:custGeom>
                <a:avLst/>
                <a:gdLst>
                  <a:gd name="T0" fmla="+- 0 10796 232"/>
                  <a:gd name="T1" fmla="*/ T0 w 21129"/>
                  <a:gd name="T2" fmla="+- 0 10804 234"/>
                  <a:gd name="T3" fmla="*/ 10804 h 21141"/>
                  <a:gd name="T4" fmla="+- 0 10796 232"/>
                  <a:gd name="T5" fmla="*/ T4 w 21129"/>
                  <a:gd name="T6" fmla="+- 0 10804 234"/>
                  <a:gd name="T7" fmla="*/ 10804 h 21141"/>
                  <a:gd name="T8" fmla="+- 0 10796 232"/>
                  <a:gd name="T9" fmla="*/ T8 w 21129"/>
                  <a:gd name="T10" fmla="+- 0 10804 234"/>
                  <a:gd name="T11" fmla="*/ 10804 h 21141"/>
                  <a:gd name="T12" fmla="+- 0 10796 232"/>
                  <a:gd name="T13" fmla="*/ T12 w 21129"/>
                  <a:gd name="T14" fmla="+- 0 10804 234"/>
                  <a:gd name="T15" fmla="*/ 10804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9" h="21141">
                    <a:moveTo>
                      <a:pt x="20075" y="3267"/>
                    </a:moveTo>
                    <a:cubicBezTo>
                      <a:pt x="20953" y="2898"/>
                      <a:pt x="21368" y="1899"/>
                      <a:pt x="20987" y="1030"/>
                    </a:cubicBezTo>
                    <a:cubicBezTo>
                      <a:pt x="20611" y="168"/>
                      <a:pt x="19589" y="-234"/>
                      <a:pt x="18707" y="138"/>
                    </a:cubicBezTo>
                    <a:cubicBezTo>
                      <a:pt x="18670" y="152"/>
                      <a:pt x="18649" y="185"/>
                      <a:pt x="18615" y="198"/>
                    </a:cubicBezTo>
                    <a:cubicBezTo>
                      <a:pt x="10481" y="3647"/>
                      <a:pt x="3673" y="10118"/>
                      <a:pt x="124" y="18802"/>
                    </a:cubicBezTo>
                    <a:cubicBezTo>
                      <a:pt x="-232" y="19678"/>
                      <a:pt x="205" y="20666"/>
                      <a:pt x="1094" y="21019"/>
                    </a:cubicBezTo>
                    <a:cubicBezTo>
                      <a:pt x="1983" y="21366"/>
                      <a:pt x="2991" y="20946"/>
                      <a:pt x="3354" y="20071"/>
                    </a:cubicBezTo>
                    <a:cubicBezTo>
                      <a:pt x="6561" y="12205"/>
                      <a:pt x="12717" y="6360"/>
                      <a:pt x="20075" y="3274"/>
                    </a:cubicBezTo>
                    <a:cubicBezTo>
                      <a:pt x="20075" y="3274"/>
                      <a:pt x="20075" y="3267"/>
                      <a:pt x="20075" y="326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4" name="TextBox 65"/>
            <p:cNvSpPr txBox="1"/>
            <p:nvPr/>
          </p:nvSpPr>
          <p:spPr>
            <a:xfrm>
              <a:off x="1979712" y="2450988"/>
              <a:ext cx="1061829" cy="2908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b="1" dirty="0">
                  <a:solidFill>
                    <a:srgbClr val="404040"/>
                  </a:solidFill>
                  <a:latin typeface="Microsoft YaHei" charset="-122"/>
                  <a:ea typeface="Microsoft YaHei" charset="-122"/>
                  <a:cs typeface="Microsoft YaHei" charset="-122"/>
                  <a:sym typeface="+mn-lt"/>
                </a:rPr>
                <a:t>Enter the title</a:t>
              </a:r>
            </a:p>
          </p:txBody>
        </p:sp>
        <p:sp>
          <p:nvSpPr>
            <p:cNvPr id="75" name="TextBox 66"/>
            <p:cNvSpPr txBox="1"/>
            <p:nvPr/>
          </p:nvSpPr>
          <p:spPr>
            <a:xfrm>
              <a:off x="1979713" y="2686498"/>
              <a:ext cx="2084744" cy="526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to enter the brief text content, text content general refinement, do not use extra text modification, short-term description of the content</a:t>
              </a:r>
              <a:endPara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5" name="组合 3"/>
          <p:cNvGrpSpPr/>
          <p:nvPr/>
        </p:nvGrpSpPr>
        <p:grpSpPr>
          <a:xfrm>
            <a:off x="1690604" y="4648665"/>
            <a:ext cx="3728672" cy="1015746"/>
            <a:chOff x="1267953" y="3486497"/>
            <a:chExt cx="2796504" cy="761809"/>
          </a:xfrm>
        </p:grpSpPr>
        <p:sp>
          <p:nvSpPr>
            <p:cNvPr id="86" name="Rounded Rectangle 6"/>
            <p:cNvSpPr/>
            <p:nvPr/>
          </p:nvSpPr>
          <p:spPr>
            <a:xfrm>
              <a:off x="1267953" y="3513166"/>
              <a:ext cx="685800" cy="685800"/>
            </a:xfrm>
            <a:prstGeom prst="roundRect">
              <a:avLst/>
            </a:prstGeom>
            <a:solidFill>
              <a:srgbClr val="3923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3200">
                <a:solidFill>
                  <a:srgbClr val="404040"/>
                </a:solidFill>
                <a:cs typeface="+mn-ea"/>
                <a:sym typeface="+mn-lt"/>
              </a:endParaRPr>
            </a:p>
          </p:txBody>
        </p:sp>
        <p:grpSp>
          <p:nvGrpSpPr>
            <p:cNvPr id="87" name="Group 86"/>
            <p:cNvGrpSpPr/>
            <p:nvPr/>
          </p:nvGrpSpPr>
          <p:grpSpPr>
            <a:xfrm>
              <a:off x="1442081" y="3681937"/>
              <a:ext cx="348258" cy="348258"/>
              <a:chOff x="4439444" y="1652588"/>
              <a:chExt cx="464344" cy="464344"/>
            </a:xfrm>
            <a:solidFill>
              <a:srgbClr val="1B1C27"/>
            </a:solidFill>
          </p:grpSpPr>
          <p:sp>
            <p:nvSpPr>
              <p:cNvPr id="90" name="AutoShape 136"/>
              <p:cNvSpPr/>
              <p:nvPr/>
            </p:nvSpPr>
            <p:spPr bwMode="auto">
              <a:xfrm>
                <a:off x="4686300" y="1710532"/>
                <a:ext cx="152400" cy="15240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538" y="20579"/>
                    </a:moveTo>
                    <a:lnTo>
                      <a:pt x="19542" y="20579"/>
                    </a:lnTo>
                    <a:cubicBezTo>
                      <a:pt x="19546" y="21142"/>
                      <a:pt x="20004" y="21600"/>
                      <a:pt x="20571" y="21600"/>
                    </a:cubicBezTo>
                    <a:cubicBezTo>
                      <a:pt x="21137" y="21600"/>
                      <a:pt x="21599" y="21138"/>
                      <a:pt x="21599" y="20571"/>
                    </a:cubicBezTo>
                    <a:cubicBezTo>
                      <a:pt x="21599" y="20565"/>
                      <a:pt x="21595" y="20561"/>
                      <a:pt x="21595" y="20555"/>
                    </a:cubicBezTo>
                    <a:cubicBezTo>
                      <a:pt x="21583" y="9221"/>
                      <a:pt x="12411" y="41"/>
                      <a:pt x="1080" y="12"/>
                    </a:cubicBezTo>
                    <a:cubicBezTo>
                      <a:pt x="1064" y="10"/>
                      <a:pt x="1048" y="0"/>
                      <a:pt x="1028" y="0"/>
                    </a:cubicBezTo>
                    <a:cubicBezTo>
                      <a:pt x="458" y="0"/>
                      <a:pt x="0" y="461"/>
                      <a:pt x="0" y="1028"/>
                    </a:cubicBezTo>
                    <a:cubicBezTo>
                      <a:pt x="0" y="1594"/>
                      <a:pt x="458" y="2055"/>
                      <a:pt x="1024" y="2057"/>
                    </a:cubicBezTo>
                    <a:lnTo>
                      <a:pt x="1024" y="2065"/>
                    </a:lnTo>
                    <a:cubicBezTo>
                      <a:pt x="11233" y="2065"/>
                      <a:pt x="19538" y="10370"/>
                      <a:pt x="19538" y="20579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1" name="AutoShape 137"/>
              <p:cNvSpPr/>
              <p:nvPr/>
            </p:nvSpPr>
            <p:spPr bwMode="auto">
              <a:xfrm>
                <a:off x="4439444" y="1652588"/>
                <a:ext cx="464344" cy="464344"/>
              </a:xfrm>
              <a:custGeom>
                <a:avLst/>
                <a:gdLst>
                  <a:gd name="T0" fmla="+- 0 10819 195"/>
                  <a:gd name="T1" fmla="*/ T0 w 21248"/>
                  <a:gd name="T2" fmla="*/ 10800 h 21600"/>
                  <a:gd name="T3" fmla="+- 0 10819 195"/>
                  <a:gd name="T4" fmla="*/ T3 w 21248"/>
                  <a:gd name="T5" fmla="*/ 10800 h 21600"/>
                  <a:gd name="T6" fmla="+- 0 10819 195"/>
                  <a:gd name="T7" fmla="*/ T6 w 21248"/>
                  <a:gd name="T8" fmla="*/ 10800 h 21600"/>
                  <a:gd name="T9" fmla="+- 0 10819 195"/>
                  <a:gd name="T10" fmla="*/ T9 w 21248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248" h="21600">
                    <a:moveTo>
                      <a:pt x="19868" y="17133"/>
                    </a:moveTo>
                    <a:cubicBezTo>
                      <a:pt x="19766" y="17386"/>
                      <a:pt x="19525" y="17549"/>
                      <a:pt x="19255" y="17549"/>
                    </a:cubicBezTo>
                    <a:lnTo>
                      <a:pt x="19058" y="17549"/>
                    </a:lnTo>
                    <a:lnTo>
                      <a:pt x="3983" y="2226"/>
                    </a:lnTo>
                    <a:lnTo>
                      <a:pt x="3983" y="2025"/>
                    </a:lnTo>
                    <a:cubicBezTo>
                      <a:pt x="3983" y="1750"/>
                      <a:pt x="4144" y="1506"/>
                      <a:pt x="4393" y="1401"/>
                    </a:cubicBezTo>
                    <a:cubicBezTo>
                      <a:pt x="4475" y="1367"/>
                      <a:pt x="4560" y="1350"/>
                      <a:pt x="4647" y="1350"/>
                    </a:cubicBezTo>
                    <a:cubicBezTo>
                      <a:pt x="4824" y="1350"/>
                      <a:pt x="4991" y="1420"/>
                      <a:pt x="5116" y="1547"/>
                    </a:cubicBezTo>
                    <a:lnTo>
                      <a:pt x="19724" y="16397"/>
                    </a:lnTo>
                    <a:cubicBezTo>
                      <a:pt x="19915" y="16591"/>
                      <a:pt x="19972" y="16880"/>
                      <a:pt x="19868" y="17133"/>
                    </a:cubicBezTo>
                    <a:moveTo>
                      <a:pt x="10121" y="17549"/>
                    </a:moveTo>
                    <a:cubicBezTo>
                      <a:pt x="10017" y="17549"/>
                      <a:pt x="9922" y="17586"/>
                      <a:pt x="9824" y="17609"/>
                    </a:cubicBezTo>
                    <a:lnTo>
                      <a:pt x="3923" y="11612"/>
                    </a:lnTo>
                    <a:cubicBezTo>
                      <a:pt x="3946" y="11512"/>
                      <a:pt x="3982" y="11415"/>
                      <a:pt x="3982" y="11311"/>
                    </a:cubicBezTo>
                    <a:lnTo>
                      <a:pt x="3983" y="3180"/>
                    </a:lnTo>
                    <a:lnTo>
                      <a:pt x="18119" y="17549"/>
                    </a:lnTo>
                    <a:cubicBezTo>
                      <a:pt x="18119" y="17549"/>
                      <a:pt x="10121" y="17549"/>
                      <a:pt x="10121" y="17549"/>
                    </a:cubicBezTo>
                    <a:close/>
                    <a:moveTo>
                      <a:pt x="9182" y="17945"/>
                    </a:moveTo>
                    <a:lnTo>
                      <a:pt x="7109" y="20052"/>
                    </a:lnTo>
                    <a:cubicBezTo>
                      <a:pt x="6939" y="20224"/>
                      <a:pt x="6742" y="20249"/>
                      <a:pt x="6640" y="20249"/>
                    </a:cubicBezTo>
                    <a:cubicBezTo>
                      <a:pt x="6537" y="20249"/>
                      <a:pt x="6339" y="20224"/>
                      <a:pt x="6170" y="20052"/>
                    </a:cubicBezTo>
                    <a:lnTo>
                      <a:pt x="1522" y="15327"/>
                    </a:lnTo>
                    <a:cubicBezTo>
                      <a:pt x="1352" y="15154"/>
                      <a:pt x="1327" y="14953"/>
                      <a:pt x="1327" y="14850"/>
                    </a:cubicBezTo>
                    <a:cubicBezTo>
                      <a:pt x="1327" y="14745"/>
                      <a:pt x="1352" y="14544"/>
                      <a:pt x="1522" y="14373"/>
                    </a:cubicBezTo>
                    <a:lnTo>
                      <a:pt x="3593" y="12266"/>
                    </a:lnTo>
                    <a:cubicBezTo>
                      <a:pt x="3599" y="12260"/>
                      <a:pt x="3601" y="12251"/>
                      <a:pt x="3607" y="12245"/>
                    </a:cubicBezTo>
                    <a:lnTo>
                      <a:pt x="9202" y="17932"/>
                    </a:lnTo>
                    <a:cubicBezTo>
                      <a:pt x="9196" y="17937"/>
                      <a:pt x="9187" y="17939"/>
                      <a:pt x="9182" y="17945"/>
                    </a:cubicBezTo>
                    <a:moveTo>
                      <a:pt x="6056" y="593"/>
                    </a:moveTo>
                    <a:cubicBezTo>
                      <a:pt x="5675" y="205"/>
                      <a:pt x="5165" y="0"/>
                      <a:pt x="4647" y="0"/>
                    </a:cubicBezTo>
                    <a:cubicBezTo>
                      <a:pt x="4390" y="0"/>
                      <a:pt x="4132" y="49"/>
                      <a:pt x="3885" y="154"/>
                    </a:cubicBezTo>
                    <a:cubicBezTo>
                      <a:pt x="3141" y="467"/>
                      <a:pt x="2655" y="1205"/>
                      <a:pt x="2655" y="2025"/>
                    </a:cubicBezTo>
                    <a:lnTo>
                      <a:pt x="2654" y="11311"/>
                    </a:lnTo>
                    <a:lnTo>
                      <a:pt x="583" y="13418"/>
                    </a:lnTo>
                    <a:cubicBezTo>
                      <a:pt x="-195" y="14208"/>
                      <a:pt x="-195" y="15491"/>
                      <a:pt x="583" y="16281"/>
                    </a:cubicBezTo>
                    <a:lnTo>
                      <a:pt x="5231" y="21006"/>
                    </a:lnTo>
                    <a:cubicBezTo>
                      <a:pt x="5620" y="21402"/>
                      <a:pt x="6131" y="21599"/>
                      <a:pt x="6640" y="21599"/>
                    </a:cubicBezTo>
                    <a:cubicBezTo>
                      <a:pt x="7150" y="21599"/>
                      <a:pt x="7659" y="21402"/>
                      <a:pt x="8048" y="21006"/>
                    </a:cubicBezTo>
                    <a:lnTo>
                      <a:pt x="10121" y="18900"/>
                    </a:lnTo>
                    <a:lnTo>
                      <a:pt x="19255" y="18900"/>
                    </a:lnTo>
                    <a:cubicBezTo>
                      <a:pt x="20062" y="18900"/>
                      <a:pt x="20788" y="18407"/>
                      <a:pt x="21095" y="17650"/>
                    </a:cubicBezTo>
                    <a:cubicBezTo>
                      <a:pt x="21405" y="16893"/>
                      <a:pt x="21234" y="16022"/>
                      <a:pt x="20663" y="15443"/>
                    </a:cubicBezTo>
                    <a:cubicBezTo>
                      <a:pt x="20663" y="15443"/>
                      <a:pt x="6056" y="593"/>
                      <a:pt x="6056" y="59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2" name="AutoShape 138"/>
              <p:cNvSpPr/>
              <p:nvPr/>
            </p:nvSpPr>
            <p:spPr bwMode="auto">
              <a:xfrm>
                <a:off x="4686300" y="1652588"/>
                <a:ext cx="217488" cy="2174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37" y="2880"/>
                    </a:moveTo>
                    <a:lnTo>
                      <a:pt x="1437" y="2885"/>
                    </a:lnTo>
                    <a:cubicBezTo>
                      <a:pt x="10965" y="2885"/>
                      <a:pt x="18717" y="10637"/>
                      <a:pt x="18717" y="20165"/>
                    </a:cubicBezTo>
                    <a:lnTo>
                      <a:pt x="18720" y="20165"/>
                    </a:lnTo>
                    <a:cubicBezTo>
                      <a:pt x="18722" y="20959"/>
                      <a:pt x="19366" y="21600"/>
                      <a:pt x="20160" y="21600"/>
                    </a:cubicBezTo>
                    <a:cubicBezTo>
                      <a:pt x="20955" y="21600"/>
                      <a:pt x="21599" y="20956"/>
                      <a:pt x="21599" y="20160"/>
                    </a:cubicBezTo>
                    <a:cubicBezTo>
                      <a:pt x="21599" y="20155"/>
                      <a:pt x="21597" y="20152"/>
                      <a:pt x="21597" y="20148"/>
                    </a:cubicBezTo>
                    <a:cubicBezTo>
                      <a:pt x="21588" y="9034"/>
                      <a:pt x="12588" y="28"/>
                      <a:pt x="1476" y="8"/>
                    </a:cubicBezTo>
                    <a:cubicBezTo>
                      <a:pt x="1465" y="7"/>
                      <a:pt x="1454" y="0"/>
                      <a:pt x="1440" y="0"/>
                    </a:cubicBezTo>
                    <a:cubicBezTo>
                      <a:pt x="644" y="0"/>
                      <a:pt x="0" y="644"/>
                      <a:pt x="0" y="1440"/>
                    </a:cubicBezTo>
                    <a:cubicBezTo>
                      <a:pt x="0" y="2234"/>
                      <a:pt x="644" y="2878"/>
                      <a:pt x="1437" y="288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88" name="TextBox 67"/>
            <p:cNvSpPr txBox="1"/>
            <p:nvPr/>
          </p:nvSpPr>
          <p:spPr>
            <a:xfrm>
              <a:off x="1979712" y="3486497"/>
              <a:ext cx="1061829" cy="290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b="1" dirty="0">
                  <a:solidFill>
                    <a:srgbClr val="404040"/>
                  </a:solidFill>
                  <a:latin typeface="Microsoft YaHei" charset="-122"/>
                  <a:ea typeface="Microsoft YaHei" charset="-122"/>
                  <a:cs typeface="Microsoft YaHei" charset="-122"/>
                  <a:sym typeface="+mn-lt"/>
                </a:rPr>
                <a:t>Enter the title</a:t>
              </a:r>
            </a:p>
          </p:txBody>
        </p:sp>
        <p:sp>
          <p:nvSpPr>
            <p:cNvPr id="89" name="TextBox 68"/>
            <p:cNvSpPr txBox="1"/>
            <p:nvPr/>
          </p:nvSpPr>
          <p:spPr>
            <a:xfrm>
              <a:off x="1979713" y="3722008"/>
              <a:ext cx="2084744" cy="526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to enter the brief text content, text content general refinement, do not use extra text modification, short-term description of the content</a:t>
              </a:r>
              <a:endPara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3" name="组合 4"/>
          <p:cNvGrpSpPr/>
          <p:nvPr/>
        </p:nvGrpSpPr>
        <p:grpSpPr>
          <a:xfrm>
            <a:off x="6628832" y="1880133"/>
            <a:ext cx="3818048" cy="1015744"/>
            <a:chOff x="4971624" y="1410099"/>
            <a:chExt cx="2863536" cy="761808"/>
          </a:xfrm>
        </p:grpSpPr>
        <p:sp>
          <p:nvSpPr>
            <p:cNvPr id="94" name="Rounded Rectangle 7"/>
            <p:cNvSpPr/>
            <p:nvPr/>
          </p:nvSpPr>
          <p:spPr>
            <a:xfrm>
              <a:off x="4971624" y="1413803"/>
              <a:ext cx="685800" cy="685800"/>
            </a:xfrm>
            <a:prstGeom prst="roundRect">
              <a:avLst/>
            </a:prstGeom>
            <a:solidFill>
              <a:srgbClr val="402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3200">
                <a:solidFill>
                  <a:srgbClr val="404040"/>
                </a:solidFill>
                <a:cs typeface="+mn-ea"/>
                <a:sym typeface="+mn-lt"/>
              </a:endParaRPr>
            </a:p>
          </p:txBody>
        </p:sp>
        <p:grpSp>
          <p:nvGrpSpPr>
            <p:cNvPr id="95" name="Group 83"/>
            <p:cNvGrpSpPr/>
            <p:nvPr/>
          </p:nvGrpSpPr>
          <p:grpSpPr>
            <a:xfrm>
              <a:off x="5144719" y="1582574"/>
              <a:ext cx="348854" cy="348258"/>
              <a:chOff x="2581275" y="2582069"/>
              <a:chExt cx="465138" cy="464344"/>
            </a:xfrm>
            <a:solidFill>
              <a:srgbClr val="1B1C27"/>
            </a:solidFill>
          </p:grpSpPr>
          <p:sp>
            <p:nvSpPr>
              <p:cNvPr id="98" name="AutoShape 128"/>
              <p:cNvSpPr/>
              <p:nvPr/>
            </p:nvSpPr>
            <p:spPr bwMode="auto">
              <a:xfrm>
                <a:off x="2581275" y="2582069"/>
                <a:ext cx="465138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850" y="12150"/>
                    </a:moveTo>
                    <a:cubicBezTo>
                      <a:pt x="13851" y="12150"/>
                      <a:pt x="12926" y="11859"/>
                      <a:pt x="12124" y="11386"/>
                    </a:cubicBezTo>
                    <a:lnTo>
                      <a:pt x="11892" y="11618"/>
                    </a:lnTo>
                    <a:lnTo>
                      <a:pt x="11132" y="12377"/>
                    </a:lnTo>
                    <a:lnTo>
                      <a:pt x="9846" y="13663"/>
                    </a:lnTo>
                    <a:cubicBezTo>
                      <a:pt x="9593" y="13916"/>
                      <a:pt x="9451" y="14260"/>
                      <a:pt x="9451" y="14617"/>
                    </a:cubicBezTo>
                    <a:lnTo>
                      <a:pt x="9451" y="16200"/>
                    </a:lnTo>
                    <a:lnTo>
                      <a:pt x="8101" y="16200"/>
                    </a:lnTo>
                    <a:cubicBezTo>
                      <a:pt x="7356" y="16200"/>
                      <a:pt x="6751" y="16804"/>
                      <a:pt x="6751" y="17549"/>
                    </a:cubicBezTo>
                    <a:lnTo>
                      <a:pt x="6751" y="18900"/>
                    </a:lnTo>
                    <a:lnTo>
                      <a:pt x="5170" y="18900"/>
                    </a:lnTo>
                    <a:cubicBezTo>
                      <a:pt x="4812" y="18900"/>
                      <a:pt x="4469" y="19042"/>
                      <a:pt x="4216" y="19295"/>
                    </a:cubicBezTo>
                    <a:lnTo>
                      <a:pt x="3259" y="20252"/>
                    </a:lnTo>
                    <a:lnTo>
                      <a:pt x="1352" y="20249"/>
                    </a:lnTo>
                    <a:lnTo>
                      <a:pt x="1350" y="18326"/>
                    </a:lnTo>
                    <a:lnTo>
                      <a:pt x="9223" y="10467"/>
                    </a:lnTo>
                    <a:cubicBezTo>
                      <a:pt x="9223" y="10467"/>
                      <a:pt x="9223" y="10467"/>
                      <a:pt x="9224" y="10468"/>
                    </a:cubicBezTo>
                    <a:lnTo>
                      <a:pt x="10215" y="9477"/>
                    </a:lnTo>
                    <a:cubicBezTo>
                      <a:pt x="9741" y="8674"/>
                      <a:pt x="9451" y="7748"/>
                      <a:pt x="9451" y="6750"/>
                    </a:cubicBezTo>
                    <a:cubicBezTo>
                      <a:pt x="9451" y="3767"/>
                      <a:pt x="11869" y="1350"/>
                      <a:pt x="14850" y="1350"/>
                    </a:cubicBezTo>
                    <a:cubicBezTo>
                      <a:pt x="17832" y="1350"/>
                      <a:pt x="20250" y="3767"/>
                      <a:pt x="20250" y="6750"/>
                    </a:cubicBezTo>
                    <a:cubicBezTo>
                      <a:pt x="20250" y="9732"/>
                      <a:pt x="17832" y="12150"/>
                      <a:pt x="14850" y="12150"/>
                    </a:cubicBezTo>
                    <a:moveTo>
                      <a:pt x="14850" y="0"/>
                    </a:moveTo>
                    <a:cubicBezTo>
                      <a:pt x="11123" y="0"/>
                      <a:pt x="8101" y="3022"/>
                      <a:pt x="8101" y="6750"/>
                    </a:cubicBezTo>
                    <a:cubicBezTo>
                      <a:pt x="8101" y="7617"/>
                      <a:pt x="8283" y="8438"/>
                      <a:pt x="8582" y="9199"/>
                    </a:cubicBezTo>
                    <a:lnTo>
                      <a:pt x="383" y="17400"/>
                    </a:lnTo>
                    <a:cubicBezTo>
                      <a:pt x="146" y="17637"/>
                      <a:pt x="0" y="17863"/>
                      <a:pt x="0" y="18225"/>
                    </a:cubicBezTo>
                    <a:lnTo>
                      <a:pt x="0" y="20249"/>
                    </a:lnTo>
                    <a:cubicBezTo>
                      <a:pt x="0" y="20972"/>
                      <a:pt x="626" y="21599"/>
                      <a:pt x="1349" y="21599"/>
                    </a:cubicBezTo>
                    <a:lnTo>
                      <a:pt x="3374" y="21599"/>
                    </a:lnTo>
                    <a:cubicBezTo>
                      <a:pt x="3736" y="21599"/>
                      <a:pt x="3965" y="21455"/>
                      <a:pt x="4202" y="21219"/>
                    </a:cubicBezTo>
                    <a:lnTo>
                      <a:pt x="5170" y="20249"/>
                    </a:lnTo>
                    <a:lnTo>
                      <a:pt x="6751" y="20249"/>
                    </a:lnTo>
                    <a:cubicBezTo>
                      <a:pt x="7496" y="20249"/>
                      <a:pt x="8101" y="19645"/>
                      <a:pt x="8101" y="18900"/>
                    </a:cubicBezTo>
                    <a:lnTo>
                      <a:pt x="8101" y="17549"/>
                    </a:lnTo>
                    <a:lnTo>
                      <a:pt x="9451" y="17549"/>
                    </a:lnTo>
                    <a:cubicBezTo>
                      <a:pt x="10196" y="17549"/>
                      <a:pt x="10801" y="16945"/>
                      <a:pt x="10801" y="16200"/>
                    </a:cubicBezTo>
                    <a:lnTo>
                      <a:pt x="10801" y="14617"/>
                    </a:lnTo>
                    <a:lnTo>
                      <a:pt x="12400" y="13018"/>
                    </a:lnTo>
                    <a:cubicBezTo>
                      <a:pt x="13162" y="13317"/>
                      <a:pt x="13982" y="13500"/>
                      <a:pt x="14850" y="13500"/>
                    </a:cubicBezTo>
                    <a:cubicBezTo>
                      <a:pt x="18577" y="13500"/>
                      <a:pt x="21599" y="10477"/>
                      <a:pt x="21599" y="6750"/>
                    </a:cubicBezTo>
                    <a:cubicBezTo>
                      <a:pt x="21599" y="3022"/>
                      <a:pt x="18577" y="0"/>
                      <a:pt x="14850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1467">
                  <a:solidFill>
                    <a:srgbClr val="40404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99" name="AutoShape 129"/>
              <p:cNvSpPr/>
              <p:nvPr/>
            </p:nvSpPr>
            <p:spPr bwMode="auto">
              <a:xfrm>
                <a:off x="2871788" y="2640013"/>
                <a:ext cx="115888" cy="115888"/>
              </a:xfrm>
              <a:custGeom>
                <a:avLst/>
                <a:gdLst>
                  <a:gd name="T0" fmla="*/ 10800 w 21600"/>
                  <a:gd name="T1" fmla="+- 0 10800 134"/>
                  <a:gd name="T2" fmla="*/ 10800 h 21333"/>
                  <a:gd name="T3" fmla="*/ 10800 w 21600"/>
                  <a:gd name="T4" fmla="+- 0 10800 134"/>
                  <a:gd name="T5" fmla="*/ 10800 h 21333"/>
                  <a:gd name="T6" fmla="*/ 10800 w 21600"/>
                  <a:gd name="T7" fmla="+- 0 10800 134"/>
                  <a:gd name="T8" fmla="*/ 10800 h 21333"/>
                  <a:gd name="T9" fmla="*/ 10800 w 21600"/>
                  <a:gd name="T10" fmla="+- 0 10800 134"/>
                  <a:gd name="T11" fmla="*/ 10800 h 21333"/>
                </a:gdLst>
                <a:ahLst/>
                <a:cxnLst>
                  <a:cxn ang="0">
                    <a:pos x="T0" y="T2"/>
                  </a:cxn>
                  <a:cxn ang="0">
                    <a:pos x="T3" y="T5"/>
                  </a:cxn>
                  <a:cxn ang="0">
                    <a:pos x="T6" y="T8"/>
                  </a:cxn>
                  <a:cxn ang="0">
                    <a:pos x="T9" y="T11"/>
                  </a:cxn>
                </a:cxnLst>
                <a:rect l="0" t="0" r="r" b="b"/>
                <a:pathLst>
                  <a:path w="21600" h="21333">
                    <a:moveTo>
                      <a:pt x="13008" y="18684"/>
                    </a:moveTo>
                    <a:cubicBezTo>
                      <a:pt x="9017" y="15850"/>
                      <a:pt x="5542" y="12415"/>
                      <a:pt x="2694" y="8570"/>
                    </a:cubicBezTo>
                    <a:cubicBezTo>
                      <a:pt x="3736" y="5628"/>
                      <a:pt x="5693" y="3697"/>
                      <a:pt x="8585" y="2647"/>
                    </a:cubicBezTo>
                    <a:cubicBezTo>
                      <a:pt x="12578" y="5489"/>
                      <a:pt x="16048" y="8911"/>
                      <a:pt x="18889" y="12809"/>
                    </a:cubicBezTo>
                    <a:cubicBezTo>
                      <a:pt x="17836" y="15730"/>
                      <a:pt x="15883" y="17647"/>
                      <a:pt x="13008" y="18684"/>
                    </a:cubicBezTo>
                    <a:moveTo>
                      <a:pt x="21110" y="11295"/>
                    </a:moveTo>
                    <a:cubicBezTo>
                      <a:pt x="18081" y="7130"/>
                      <a:pt x="14396" y="3496"/>
                      <a:pt x="10161" y="484"/>
                    </a:cubicBezTo>
                    <a:cubicBezTo>
                      <a:pt x="9468" y="-8"/>
                      <a:pt x="8579" y="-134"/>
                      <a:pt x="7778" y="145"/>
                    </a:cubicBezTo>
                    <a:cubicBezTo>
                      <a:pt x="4027" y="1450"/>
                      <a:pt x="1463" y="3983"/>
                      <a:pt x="145" y="7687"/>
                    </a:cubicBezTo>
                    <a:cubicBezTo>
                      <a:pt x="46" y="7962"/>
                      <a:pt x="0" y="8252"/>
                      <a:pt x="0" y="8537"/>
                    </a:cubicBezTo>
                    <a:cubicBezTo>
                      <a:pt x="0" y="9071"/>
                      <a:pt x="167" y="9596"/>
                      <a:pt x="487" y="10041"/>
                    </a:cubicBezTo>
                    <a:cubicBezTo>
                      <a:pt x="3525" y="14213"/>
                      <a:pt x="7211" y="17850"/>
                      <a:pt x="11431" y="20850"/>
                    </a:cubicBezTo>
                    <a:cubicBezTo>
                      <a:pt x="12122" y="21338"/>
                      <a:pt x="13010" y="21466"/>
                      <a:pt x="13812" y="21188"/>
                    </a:cubicBezTo>
                    <a:cubicBezTo>
                      <a:pt x="17563" y="19893"/>
                      <a:pt x="20133" y="17356"/>
                      <a:pt x="21451" y="13647"/>
                    </a:cubicBezTo>
                    <a:cubicBezTo>
                      <a:pt x="21551" y="13372"/>
                      <a:pt x="21600" y="13081"/>
                      <a:pt x="21600" y="12796"/>
                    </a:cubicBezTo>
                    <a:cubicBezTo>
                      <a:pt x="21600" y="12265"/>
                      <a:pt x="21429" y="11740"/>
                      <a:pt x="21110" y="1129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1467">
                  <a:solidFill>
                    <a:srgbClr val="40404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sp>
          <p:nvSpPr>
            <p:cNvPr id="96" name="TextBox 69"/>
            <p:cNvSpPr txBox="1"/>
            <p:nvPr/>
          </p:nvSpPr>
          <p:spPr>
            <a:xfrm>
              <a:off x="5750416" y="1410099"/>
              <a:ext cx="1061829" cy="2908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b="1" dirty="0">
                  <a:solidFill>
                    <a:srgbClr val="404040"/>
                  </a:solidFill>
                  <a:latin typeface="Microsoft YaHei" charset="-122"/>
                  <a:ea typeface="Microsoft YaHei" charset="-122"/>
                  <a:cs typeface="Microsoft YaHei" charset="-122"/>
                  <a:sym typeface="+mn-lt"/>
                </a:rPr>
                <a:t>Enter the title</a:t>
              </a:r>
            </a:p>
          </p:txBody>
        </p:sp>
        <p:sp>
          <p:nvSpPr>
            <p:cNvPr id="97" name="TextBox 70"/>
            <p:cNvSpPr txBox="1"/>
            <p:nvPr/>
          </p:nvSpPr>
          <p:spPr>
            <a:xfrm>
              <a:off x="5750416" y="1645609"/>
              <a:ext cx="2084744" cy="526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to enter the brief text content, text content general refinement, do not use extra text modification, short-term description of the content</a:t>
              </a:r>
              <a:endPara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0" name="组合 5"/>
          <p:cNvGrpSpPr/>
          <p:nvPr/>
        </p:nvGrpSpPr>
        <p:grpSpPr>
          <a:xfrm>
            <a:off x="6628832" y="3255287"/>
            <a:ext cx="3818048" cy="1015744"/>
            <a:chOff x="4971624" y="2441464"/>
            <a:chExt cx="2863536" cy="761808"/>
          </a:xfrm>
        </p:grpSpPr>
        <p:sp>
          <p:nvSpPr>
            <p:cNvPr id="101" name="Rounded Rectangle 8"/>
            <p:cNvSpPr/>
            <p:nvPr/>
          </p:nvSpPr>
          <p:spPr>
            <a:xfrm>
              <a:off x="4971624" y="2461286"/>
              <a:ext cx="685800" cy="685800"/>
            </a:xfrm>
            <a:prstGeom prst="roundRect">
              <a:avLst/>
            </a:prstGeom>
            <a:solidFill>
              <a:srgbClr val="402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3200">
                <a:solidFill>
                  <a:srgbClr val="404040"/>
                </a:solidFill>
                <a:cs typeface="+mn-ea"/>
                <a:sym typeface="+mn-lt"/>
              </a:endParaRPr>
            </a:p>
          </p:txBody>
        </p:sp>
        <p:grpSp>
          <p:nvGrpSpPr>
            <p:cNvPr id="102" name="Group 69"/>
            <p:cNvGrpSpPr/>
            <p:nvPr/>
          </p:nvGrpSpPr>
          <p:grpSpPr>
            <a:xfrm>
              <a:off x="5145314" y="2629759"/>
              <a:ext cx="348258" cy="348854"/>
              <a:chOff x="7287419" y="3505994"/>
              <a:chExt cx="464344" cy="465138"/>
            </a:xfrm>
            <a:solidFill>
              <a:srgbClr val="1B1C27"/>
            </a:solidFill>
          </p:grpSpPr>
          <p:sp>
            <p:nvSpPr>
              <p:cNvPr id="105" name="AutoShape 37"/>
              <p:cNvSpPr/>
              <p:nvPr/>
            </p:nvSpPr>
            <p:spPr bwMode="auto">
              <a:xfrm>
                <a:off x="7287419" y="3549650"/>
                <a:ext cx="423069" cy="421482"/>
              </a:xfrm>
              <a:custGeom>
                <a:avLst/>
                <a:gdLst>
                  <a:gd name="T0" fmla="+- 0 10849 98"/>
                  <a:gd name="T1" fmla="*/ T0 w 21502"/>
                  <a:gd name="T2" fmla="*/ 10800 h 21600"/>
                  <a:gd name="T3" fmla="+- 0 10849 98"/>
                  <a:gd name="T4" fmla="*/ T3 w 21502"/>
                  <a:gd name="T5" fmla="*/ 10800 h 21600"/>
                  <a:gd name="T6" fmla="+- 0 10849 98"/>
                  <a:gd name="T7" fmla="*/ T6 w 21502"/>
                  <a:gd name="T8" fmla="*/ 10800 h 21600"/>
                  <a:gd name="T9" fmla="+- 0 10849 98"/>
                  <a:gd name="T10" fmla="*/ T9 w 21502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502" h="21600">
                    <a:moveTo>
                      <a:pt x="19917" y="7880"/>
                    </a:moveTo>
                    <a:lnTo>
                      <a:pt x="18875" y="8932"/>
                    </a:lnTo>
                    <a:cubicBezTo>
                      <a:pt x="18730" y="9079"/>
                      <a:pt x="18497" y="9079"/>
                      <a:pt x="18353" y="8932"/>
                    </a:cubicBezTo>
                    <a:lnTo>
                      <a:pt x="17048" y="7617"/>
                    </a:lnTo>
                    <a:lnTo>
                      <a:pt x="15991" y="10290"/>
                    </a:lnTo>
                    <a:lnTo>
                      <a:pt x="16080" y="10064"/>
                    </a:lnTo>
                    <a:cubicBezTo>
                      <a:pt x="13859" y="7826"/>
                      <a:pt x="11601" y="7544"/>
                      <a:pt x="9565" y="7291"/>
                    </a:cubicBezTo>
                    <a:cubicBezTo>
                      <a:pt x="8910" y="7210"/>
                      <a:pt x="8276" y="7126"/>
                      <a:pt x="7652" y="6990"/>
                    </a:cubicBezTo>
                    <a:lnTo>
                      <a:pt x="13918" y="4456"/>
                    </a:lnTo>
                    <a:lnTo>
                      <a:pt x="12652" y="3179"/>
                    </a:lnTo>
                    <a:cubicBezTo>
                      <a:pt x="12508" y="3033"/>
                      <a:pt x="12508" y="2798"/>
                      <a:pt x="12652" y="2652"/>
                    </a:cubicBezTo>
                    <a:lnTo>
                      <a:pt x="13695" y="1598"/>
                    </a:lnTo>
                    <a:cubicBezTo>
                      <a:pt x="13840" y="1453"/>
                      <a:pt x="14073" y="1453"/>
                      <a:pt x="14217" y="1598"/>
                    </a:cubicBezTo>
                    <a:lnTo>
                      <a:pt x="19917" y="7353"/>
                    </a:lnTo>
                    <a:cubicBezTo>
                      <a:pt x="20062" y="7499"/>
                      <a:pt x="20062" y="7734"/>
                      <a:pt x="19917" y="7880"/>
                    </a:cubicBezTo>
                    <a:moveTo>
                      <a:pt x="12292" y="19639"/>
                    </a:moveTo>
                    <a:cubicBezTo>
                      <a:pt x="12200" y="19872"/>
                      <a:pt x="11999" y="20044"/>
                      <a:pt x="11756" y="20095"/>
                    </a:cubicBezTo>
                    <a:cubicBezTo>
                      <a:pt x="11700" y="20106"/>
                      <a:pt x="11643" y="20111"/>
                      <a:pt x="11587" y="20110"/>
                    </a:cubicBezTo>
                    <a:cubicBezTo>
                      <a:pt x="11400" y="20105"/>
                      <a:pt x="11219" y="20030"/>
                      <a:pt x="11084" y="19892"/>
                    </a:cubicBezTo>
                    <a:lnTo>
                      <a:pt x="1692" y="10517"/>
                    </a:lnTo>
                    <a:cubicBezTo>
                      <a:pt x="1519" y="10343"/>
                      <a:pt x="1443" y="10094"/>
                      <a:pt x="1488" y="9852"/>
                    </a:cubicBezTo>
                    <a:cubicBezTo>
                      <a:pt x="1533" y="9610"/>
                      <a:pt x="1695" y="9407"/>
                      <a:pt x="1917" y="9308"/>
                    </a:cubicBezTo>
                    <a:lnTo>
                      <a:pt x="6505" y="7453"/>
                    </a:lnTo>
                    <a:cubicBezTo>
                      <a:pt x="9597" y="8490"/>
                      <a:pt x="12689" y="7491"/>
                      <a:pt x="15781" y="10821"/>
                    </a:cubicBezTo>
                    <a:cubicBezTo>
                      <a:pt x="15781" y="10821"/>
                      <a:pt x="12292" y="19639"/>
                      <a:pt x="12292" y="19639"/>
                    </a:cubicBezTo>
                    <a:close/>
                    <a:moveTo>
                      <a:pt x="15260" y="545"/>
                    </a:moveTo>
                    <a:cubicBezTo>
                      <a:pt x="14912" y="193"/>
                      <a:pt x="14449" y="0"/>
                      <a:pt x="13956" y="0"/>
                    </a:cubicBezTo>
                    <a:cubicBezTo>
                      <a:pt x="13463" y="0"/>
                      <a:pt x="13000" y="193"/>
                      <a:pt x="12651" y="546"/>
                    </a:cubicBezTo>
                    <a:lnTo>
                      <a:pt x="11610" y="1598"/>
                    </a:lnTo>
                    <a:cubicBezTo>
                      <a:pt x="11261" y="1949"/>
                      <a:pt x="11068" y="2417"/>
                      <a:pt x="11068" y="2915"/>
                    </a:cubicBezTo>
                    <a:cubicBezTo>
                      <a:pt x="11068" y="3265"/>
                      <a:pt x="11164" y="3601"/>
                      <a:pt x="11342" y="3893"/>
                    </a:cubicBezTo>
                    <a:lnTo>
                      <a:pt x="1324" y="7944"/>
                    </a:lnTo>
                    <a:cubicBezTo>
                      <a:pt x="654" y="8241"/>
                      <a:pt x="173" y="8851"/>
                      <a:pt x="38" y="9575"/>
                    </a:cubicBezTo>
                    <a:cubicBezTo>
                      <a:pt x="-98" y="10302"/>
                      <a:pt x="130" y="11048"/>
                      <a:pt x="654" y="11576"/>
                    </a:cubicBezTo>
                    <a:lnTo>
                      <a:pt x="10041" y="20946"/>
                    </a:lnTo>
                    <a:cubicBezTo>
                      <a:pt x="10445" y="21354"/>
                      <a:pt x="10982" y="21586"/>
                      <a:pt x="11549" y="21599"/>
                    </a:cubicBezTo>
                    <a:cubicBezTo>
                      <a:pt x="11562" y="21599"/>
                      <a:pt x="11593" y="21599"/>
                      <a:pt x="11605" y="21599"/>
                    </a:cubicBezTo>
                    <a:cubicBezTo>
                      <a:pt x="11754" y="21599"/>
                      <a:pt x="11906" y="21584"/>
                      <a:pt x="12056" y="21553"/>
                    </a:cubicBezTo>
                    <a:cubicBezTo>
                      <a:pt x="12789" y="21399"/>
                      <a:pt x="13390" y="20888"/>
                      <a:pt x="13662" y="20191"/>
                    </a:cubicBezTo>
                    <a:lnTo>
                      <a:pt x="17604" y="10229"/>
                    </a:lnTo>
                    <a:cubicBezTo>
                      <a:pt x="17902" y="10426"/>
                      <a:pt x="18250" y="10532"/>
                      <a:pt x="18613" y="10532"/>
                    </a:cubicBezTo>
                    <a:cubicBezTo>
                      <a:pt x="19107" y="10532"/>
                      <a:pt x="19570" y="10338"/>
                      <a:pt x="19918" y="9986"/>
                    </a:cubicBezTo>
                    <a:lnTo>
                      <a:pt x="20957" y="8937"/>
                    </a:lnTo>
                    <a:cubicBezTo>
                      <a:pt x="21308" y="8585"/>
                      <a:pt x="21502" y="8116"/>
                      <a:pt x="21502" y="7617"/>
                    </a:cubicBezTo>
                    <a:cubicBezTo>
                      <a:pt x="21502" y="7117"/>
                      <a:pt x="21308" y="6648"/>
                      <a:pt x="20961" y="6300"/>
                    </a:cubicBezTo>
                    <a:cubicBezTo>
                      <a:pt x="20961" y="6300"/>
                      <a:pt x="15260" y="545"/>
                      <a:pt x="15260" y="54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6" name="AutoShape 38"/>
              <p:cNvSpPr/>
              <p:nvPr/>
            </p:nvSpPr>
            <p:spPr bwMode="auto">
              <a:xfrm>
                <a:off x="7490619" y="3738563"/>
                <a:ext cx="72231" cy="7302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4320"/>
                    </a:moveTo>
                    <a:cubicBezTo>
                      <a:pt x="14381" y="4320"/>
                      <a:pt x="17279" y="7222"/>
                      <a:pt x="17279" y="10800"/>
                    </a:cubicBezTo>
                    <a:cubicBezTo>
                      <a:pt x="17279" y="14377"/>
                      <a:pt x="14381" y="17279"/>
                      <a:pt x="10800" y="17279"/>
                    </a:cubicBezTo>
                    <a:cubicBezTo>
                      <a:pt x="7218" y="17279"/>
                      <a:pt x="4319" y="14377"/>
                      <a:pt x="4319" y="10800"/>
                    </a:cubicBezTo>
                    <a:cubicBezTo>
                      <a:pt x="4319" y="7222"/>
                      <a:pt x="7218" y="4320"/>
                      <a:pt x="10800" y="4320"/>
                    </a:cubicBezTo>
                    <a:moveTo>
                      <a:pt x="10800" y="21599"/>
                    </a:moveTo>
                    <a:cubicBezTo>
                      <a:pt x="16752" y="21599"/>
                      <a:pt x="21600" y="16756"/>
                      <a:pt x="21600" y="10800"/>
                    </a:cubicBezTo>
                    <a:cubicBezTo>
                      <a:pt x="21600" y="4843"/>
                      <a:pt x="16752" y="0"/>
                      <a:pt x="10800" y="0"/>
                    </a:cubicBezTo>
                    <a:cubicBezTo>
                      <a:pt x="4847" y="0"/>
                      <a:pt x="0" y="4843"/>
                      <a:pt x="0" y="10800"/>
                    </a:cubicBezTo>
                    <a:cubicBezTo>
                      <a:pt x="0" y="16756"/>
                      <a:pt x="4847" y="21599"/>
                      <a:pt x="10800" y="21599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7" name="AutoShape 39"/>
              <p:cNvSpPr/>
              <p:nvPr/>
            </p:nvSpPr>
            <p:spPr bwMode="auto">
              <a:xfrm>
                <a:off x="7679532" y="3505994"/>
                <a:ext cx="72231" cy="7302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17279"/>
                    </a:moveTo>
                    <a:cubicBezTo>
                      <a:pt x="7218" y="17279"/>
                      <a:pt x="4320" y="14377"/>
                      <a:pt x="4320" y="10800"/>
                    </a:cubicBezTo>
                    <a:cubicBezTo>
                      <a:pt x="4320" y="7222"/>
                      <a:pt x="7218" y="4320"/>
                      <a:pt x="10800" y="4320"/>
                    </a:cubicBezTo>
                    <a:cubicBezTo>
                      <a:pt x="14381" y="4320"/>
                      <a:pt x="17280" y="7222"/>
                      <a:pt x="17280" y="10800"/>
                    </a:cubicBezTo>
                    <a:cubicBezTo>
                      <a:pt x="17280" y="14377"/>
                      <a:pt x="14381" y="17279"/>
                      <a:pt x="10800" y="17279"/>
                    </a:cubicBezTo>
                    <a:moveTo>
                      <a:pt x="10800" y="0"/>
                    </a:moveTo>
                    <a:cubicBezTo>
                      <a:pt x="4847" y="0"/>
                      <a:pt x="0" y="4843"/>
                      <a:pt x="0" y="10800"/>
                    </a:cubicBezTo>
                    <a:cubicBezTo>
                      <a:pt x="0" y="16756"/>
                      <a:pt x="4847" y="21599"/>
                      <a:pt x="10800" y="21599"/>
                    </a:cubicBezTo>
                    <a:cubicBezTo>
                      <a:pt x="16752" y="21599"/>
                      <a:pt x="21600" y="16756"/>
                      <a:pt x="21600" y="10800"/>
                    </a:cubicBezTo>
                    <a:cubicBezTo>
                      <a:pt x="21600" y="4843"/>
                      <a:pt x="16752" y="0"/>
                      <a:pt x="10800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8" name="AutoShape 40"/>
              <p:cNvSpPr/>
              <p:nvPr/>
            </p:nvSpPr>
            <p:spPr bwMode="auto">
              <a:xfrm>
                <a:off x="7403307" y="3724275"/>
                <a:ext cx="57944" cy="579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5400"/>
                    </a:moveTo>
                    <a:cubicBezTo>
                      <a:pt x="13779" y="5400"/>
                      <a:pt x="16199" y="7815"/>
                      <a:pt x="16199" y="10800"/>
                    </a:cubicBezTo>
                    <a:cubicBezTo>
                      <a:pt x="16199" y="13784"/>
                      <a:pt x="13779" y="16200"/>
                      <a:pt x="10800" y="16200"/>
                    </a:cubicBezTo>
                    <a:cubicBezTo>
                      <a:pt x="7820" y="16200"/>
                      <a:pt x="5399" y="13784"/>
                      <a:pt x="5399" y="10800"/>
                    </a:cubicBezTo>
                    <a:cubicBezTo>
                      <a:pt x="5399" y="7815"/>
                      <a:pt x="7820" y="5400"/>
                      <a:pt x="10800" y="5400"/>
                    </a:cubicBezTo>
                    <a:moveTo>
                      <a:pt x="0" y="10800"/>
                    </a:moveTo>
                    <a:cubicBezTo>
                      <a:pt x="0" y="16753"/>
                      <a:pt x="4843" y="21599"/>
                      <a:pt x="10800" y="21599"/>
                    </a:cubicBezTo>
                    <a:cubicBezTo>
                      <a:pt x="16756" y="21599"/>
                      <a:pt x="21600" y="16753"/>
                      <a:pt x="21600" y="10800"/>
                    </a:cubicBezTo>
                    <a:cubicBezTo>
                      <a:pt x="21600" y="4846"/>
                      <a:pt x="16756" y="0"/>
                      <a:pt x="10800" y="0"/>
                    </a:cubicBezTo>
                    <a:cubicBezTo>
                      <a:pt x="4843" y="0"/>
                      <a:pt x="0" y="4846"/>
                      <a:pt x="0" y="1080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9" name="AutoShape 41"/>
              <p:cNvSpPr/>
              <p:nvPr/>
            </p:nvSpPr>
            <p:spPr bwMode="auto">
              <a:xfrm>
                <a:off x="7461250" y="3825875"/>
                <a:ext cx="29369" cy="2857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21599"/>
                    </a:moveTo>
                    <a:cubicBezTo>
                      <a:pt x="16758" y="21599"/>
                      <a:pt x="21600" y="16769"/>
                      <a:pt x="21600" y="10800"/>
                    </a:cubicBezTo>
                    <a:cubicBezTo>
                      <a:pt x="21600" y="4830"/>
                      <a:pt x="16758" y="0"/>
                      <a:pt x="10800" y="0"/>
                    </a:cubicBezTo>
                    <a:cubicBezTo>
                      <a:pt x="4841" y="0"/>
                      <a:pt x="0" y="4830"/>
                      <a:pt x="0" y="10800"/>
                    </a:cubicBezTo>
                    <a:cubicBezTo>
                      <a:pt x="0" y="16769"/>
                      <a:pt x="4841" y="21599"/>
                      <a:pt x="10800" y="21599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0" name="AutoShape 42"/>
              <p:cNvSpPr/>
              <p:nvPr/>
            </p:nvSpPr>
            <p:spPr bwMode="auto">
              <a:xfrm>
                <a:off x="7693819" y="3607594"/>
                <a:ext cx="28575" cy="293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cubicBezTo>
                      <a:pt x="4841" y="0"/>
                      <a:pt x="0" y="4830"/>
                      <a:pt x="0" y="10800"/>
                    </a:cubicBezTo>
                    <a:cubicBezTo>
                      <a:pt x="0" y="16769"/>
                      <a:pt x="4841" y="21599"/>
                      <a:pt x="10800" y="21599"/>
                    </a:cubicBezTo>
                    <a:cubicBezTo>
                      <a:pt x="16758" y="21599"/>
                      <a:pt x="21600" y="16769"/>
                      <a:pt x="21600" y="10800"/>
                    </a:cubicBezTo>
                    <a:cubicBezTo>
                      <a:pt x="21600" y="4830"/>
                      <a:pt x="16758" y="0"/>
                      <a:pt x="10800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03" name="TextBox 71"/>
            <p:cNvSpPr txBox="1"/>
            <p:nvPr/>
          </p:nvSpPr>
          <p:spPr>
            <a:xfrm>
              <a:off x="5750416" y="2441464"/>
              <a:ext cx="1061829" cy="2908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b="1" dirty="0">
                  <a:solidFill>
                    <a:srgbClr val="404040"/>
                  </a:solidFill>
                  <a:latin typeface="Microsoft YaHei" charset="-122"/>
                  <a:ea typeface="Microsoft YaHei" charset="-122"/>
                  <a:cs typeface="Microsoft YaHei" charset="-122"/>
                  <a:sym typeface="+mn-lt"/>
                </a:rPr>
                <a:t>Enter the title</a:t>
              </a:r>
            </a:p>
          </p:txBody>
        </p:sp>
        <p:sp>
          <p:nvSpPr>
            <p:cNvPr id="104" name="TextBox 72"/>
            <p:cNvSpPr txBox="1"/>
            <p:nvPr/>
          </p:nvSpPr>
          <p:spPr>
            <a:xfrm>
              <a:off x="5750416" y="2676974"/>
              <a:ext cx="2084744" cy="526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to enter the brief text content, text content general refinement, do not use extra text modification, short-term description of the content</a:t>
              </a:r>
              <a:endPara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1" name="组合 6"/>
          <p:cNvGrpSpPr/>
          <p:nvPr/>
        </p:nvGrpSpPr>
        <p:grpSpPr>
          <a:xfrm>
            <a:off x="6628832" y="4635966"/>
            <a:ext cx="3818048" cy="1015744"/>
            <a:chOff x="4971624" y="3476973"/>
            <a:chExt cx="2863536" cy="761808"/>
          </a:xfrm>
        </p:grpSpPr>
        <p:sp>
          <p:nvSpPr>
            <p:cNvPr id="112" name="Rounded Rectangle 9"/>
            <p:cNvSpPr/>
            <p:nvPr/>
          </p:nvSpPr>
          <p:spPr>
            <a:xfrm>
              <a:off x="4971624" y="3513166"/>
              <a:ext cx="685800" cy="685800"/>
            </a:xfrm>
            <a:prstGeom prst="roundRect">
              <a:avLst/>
            </a:prstGeom>
            <a:solidFill>
              <a:srgbClr val="402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3200">
                <a:solidFill>
                  <a:srgbClr val="404040"/>
                </a:solidFill>
                <a:cs typeface="+mn-ea"/>
                <a:sym typeface="+mn-lt"/>
              </a:endParaRPr>
            </a:p>
          </p:txBody>
        </p:sp>
        <p:grpSp>
          <p:nvGrpSpPr>
            <p:cNvPr id="113" name="Group 76"/>
            <p:cNvGrpSpPr/>
            <p:nvPr/>
          </p:nvGrpSpPr>
          <p:grpSpPr>
            <a:xfrm>
              <a:off x="5136785" y="3681937"/>
              <a:ext cx="348258" cy="348258"/>
              <a:chOff x="7287419" y="2577307"/>
              <a:chExt cx="464344" cy="464344"/>
            </a:xfrm>
            <a:solidFill>
              <a:srgbClr val="1B1C27"/>
            </a:solidFill>
          </p:grpSpPr>
          <p:sp>
            <p:nvSpPr>
              <p:cNvPr id="116" name="AutoShape 56"/>
              <p:cNvSpPr/>
              <p:nvPr/>
            </p:nvSpPr>
            <p:spPr bwMode="auto">
              <a:xfrm>
                <a:off x="7287419" y="2577307"/>
                <a:ext cx="145256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7316"/>
                    </a:moveTo>
                    <a:cubicBezTo>
                      <a:pt x="16954" y="7352"/>
                      <a:pt x="16923" y="7387"/>
                      <a:pt x="16883" y="7423"/>
                    </a:cubicBezTo>
                    <a:cubicBezTo>
                      <a:pt x="16677" y="7601"/>
                      <a:pt x="16414" y="7770"/>
                      <a:pt x="16066" y="7920"/>
                    </a:cubicBezTo>
                    <a:cubicBezTo>
                      <a:pt x="16057" y="7924"/>
                      <a:pt x="16044" y="7927"/>
                      <a:pt x="16038" y="7931"/>
                    </a:cubicBezTo>
                    <a:cubicBezTo>
                      <a:pt x="15662" y="8092"/>
                      <a:pt x="15214" y="8234"/>
                      <a:pt x="14705" y="8354"/>
                    </a:cubicBezTo>
                    <a:cubicBezTo>
                      <a:pt x="14697" y="8357"/>
                      <a:pt x="14692" y="8358"/>
                      <a:pt x="14686" y="8359"/>
                    </a:cubicBezTo>
                    <a:cubicBezTo>
                      <a:pt x="14163" y="8482"/>
                      <a:pt x="13584" y="8581"/>
                      <a:pt x="12960" y="8649"/>
                    </a:cubicBezTo>
                    <a:cubicBezTo>
                      <a:pt x="12279" y="8726"/>
                      <a:pt x="11560" y="8774"/>
                      <a:pt x="10800" y="8774"/>
                    </a:cubicBezTo>
                    <a:cubicBezTo>
                      <a:pt x="10037" y="8774"/>
                      <a:pt x="9318" y="8726"/>
                      <a:pt x="8640" y="8649"/>
                    </a:cubicBezTo>
                    <a:cubicBezTo>
                      <a:pt x="8016" y="8581"/>
                      <a:pt x="7435" y="8482"/>
                      <a:pt x="6914" y="8359"/>
                    </a:cubicBezTo>
                    <a:cubicBezTo>
                      <a:pt x="6908" y="8358"/>
                      <a:pt x="6901" y="8357"/>
                      <a:pt x="6893" y="8354"/>
                    </a:cubicBezTo>
                    <a:cubicBezTo>
                      <a:pt x="6385" y="8234"/>
                      <a:pt x="5937" y="8092"/>
                      <a:pt x="5562" y="7931"/>
                    </a:cubicBezTo>
                    <a:cubicBezTo>
                      <a:pt x="5553" y="7927"/>
                      <a:pt x="5541" y="7924"/>
                      <a:pt x="5531" y="7920"/>
                    </a:cubicBezTo>
                    <a:cubicBezTo>
                      <a:pt x="5184" y="7770"/>
                      <a:pt x="4921" y="7601"/>
                      <a:pt x="4715" y="7423"/>
                    </a:cubicBezTo>
                    <a:cubicBezTo>
                      <a:pt x="4676" y="7387"/>
                      <a:pt x="4644" y="7352"/>
                      <a:pt x="4612" y="7316"/>
                    </a:cubicBezTo>
                    <a:cubicBezTo>
                      <a:pt x="4437" y="7136"/>
                      <a:pt x="4320" y="6947"/>
                      <a:pt x="4320" y="6750"/>
                    </a:cubicBezTo>
                    <a:cubicBezTo>
                      <a:pt x="4320" y="6550"/>
                      <a:pt x="4437" y="6362"/>
                      <a:pt x="4612" y="6181"/>
                    </a:cubicBezTo>
                    <a:cubicBezTo>
                      <a:pt x="4644" y="6146"/>
                      <a:pt x="4676" y="6110"/>
                      <a:pt x="4715" y="6076"/>
                    </a:cubicBezTo>
                    <a:cubicBezTo>
                      <a:pt x="4921" y="5898"/>
                      <a:pt x="5184" y="5729"/>
                      <a:pt x="5531" y="5577"/>
                    </a:cubicBezTo>
                    <a:cubicBezTo>
                      <a:pt x="5541" y="5574"/>
                      <a:pt x="5553" y="5571"/>
                      <a:pt x="5562" y="5567"/>
                    </a:cubicBezTo>
                    <a:cubicBezTo>
                      <a:pt x="5937" y="5407"/>
                      <a:pt x="6385" y="5264"/>
                      <a:pt x="6893" y="5144"/>
                    </a:cubicBezTo>
                    <a:cubicBezTo>
                      <a:pt x="6901" y="5142"/>
                      <a:pt x="6908" y="5140"/>
                      <a:pt x="6914" y="5138"/>
                    </a:cubicBezTo>
                    <a:cubicBezTo>
                      <a:pt x="7435" y="5017"/>
                      <a:pt x="8016" y="4918"/>
                      <a:pt x="8640" y="4848"/>
                    </a:cubicBezTo>
                    <a:cubicBezTo>
                      <a:pt x="9318" y="4773"/>
                      <a:pt x="10037" y="4725"/>
                      <a:pt x="10800" y="4725"/>
                    </a:cubicBezTo>
                    <a:cubicBezTo>
                      <a:pt x="11560" y="4725"/>
                      <a:pt x="12279" y="4773"/>
                      <a:pt x="12960" y="4848"/>
                    </a:cubicBezTo>
                    <a:cubicBezTo>
                      <a:pt x="13584" y="4918"/>
                      <a:pt x="14163" y="5017"/>
                      <a:pt x="14686" y="5138"/>
                    </a:cubicBezTo>
                    <a:cubicBezTo>
                      <a:pt x="14692" y="5140"/>
                      <a:pt x="14697" y="5142"/>
                      <a:pt x="14705" y="5144"/>
                    </a:cubicBezTo>
                    <a:cubicBezTo>
                      <a:pt x="15214" y="5264"/>
                      <a:pt x="15662" y="5407"/>
                      <a:pt x="16038" y="5567"/>
                    </a:cubicBezTo>
                    <a:cubicBezTo>
                      <a:pt x="16044" y="5571"/>
                      <a:pt x="16057" y="5574"/>
                      <a:pt x="16066" y="5577"/>
                    </a:cubicBezTo>
                    <a:cubicBezTo>
                      <a:pt x="16414" y="5729"/>
                      <a:pt x="16677" y="5898"/>
                      <a:pt x="16883" y="6076"/>
                    </a:cubicBezTo>
                    <a:cubicBezTo>
                      <a:pt x="16923" y="6110"/>
                      <a:pt x="16954" y="6146"/>
                      <a:pt x="16988" y="6181"/>
                    </a:cubicBezTo>
                    <a:cubicBezTo>
                      <a:pt x="17161" y="6362"/>
                      <a:pt x="17280" y="6550"/>
                      <a:pt x="17280" y="6750"/>
                    </a:cubicBezTo>
                    <a:cubicBezTo>
                      <a:pt x="17280" y="6947"/>
                      <a:pt x="17161" y="7136"/>
                      <a:pt x="16988" y="73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0056"/>
                    </a:lnTo>
                    <a:cubicBezTo>
                      <a:pt x="9338" y="10101"/>
                      <a:pt x="10059" y="10124"/>
                      <a:pt x="10800" y="10124"/>
                    </a:cubicBezTo>
                    <a:cubicBezTo>
                      <a:pt x="11541" y="10124"/>
                      <a:pt x="12262" y="10101"/>
                      <a:pt x="12960" y="10056"/>
                    </a:cubicBezTo>
                    <a:cubicBezTo>
                      <a:pt x="12960" y="100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3442"/>
                    </a:lnTo>
                    <a:cubicBezTo>
                      <a:pt x="12262" y="3398"/>
                      <a:pt x="11541" y="3375"/>
                      <a:pt x="10800" y="3375"/>
                    </a:cubicBezTo>
                    <a:cubicBezTo>
                      <a:pt x="10059" y="3375"/>
                      <a:pt x="9338" y="3398"/>
                      <a:pt x="8640" y="3442"/>
                    </a:cubicBezTo>
                    <a:cubicBezTo>
                      <a:pt x="8640" y="3442"/>
                      <a:pt x="8640" y="2025"/>
                      <a:pt x="8640" y="2025"/>
                    </a:cubicBezTo>
                    <a:close/>
                    <a:moveTo>
                      <a:pt x="17280" y="40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4064"/>
                    </a:lnTo>
                    <a:cubicBezTo>
                      <a:pt x="1710" y="4681"/>
                      <a:pt x="0" y="5649"/>
                      <a:pt x="0" y="6750"/>
                    </a:cubicBezTo>
                    <a:cubicBezTo>
                      <a:pt x="0" y="7850"/>
                      <a:pt x="1710" y="8818"/>
                      <a:pt x="4320" y="94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9434"/>
                    </a:lnTo>
                    <a:cubicBezTo>
                      <a:pt x="19889" y="8818"/>
                      <a:pt x="21600" y="7850"/>
                      <a:pt x="21600" y="6750"/>
                    </a:cubicBezTo>
                    <a:cubicBezTo>
                      <a:pt x="21600" y="5649"/>
                      <a:pt x="19889" y="4681"/>
                      <a:pt x="17280" y="4064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1467">
                  <a:solidFill>
                    <a:srgbClr val="40404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117" name="AutoShape 57"/>
              <p:cNvSpPr/>
              <p:nvPr/>
            </p:nvSpPr>
            <p:spPr bwMode="auto">
              <a:xfrm>
                <a:off x="7606507" y="2577307"/>
                <a:ext cx="145256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7316"/>
                    </a:moveTo>
                    <a:cubicBezTo>
                      <a:pt x="16954" y="7352"/>
                      <a:pt x="16923" y="7387"/>
                      <a:pt x="16883" y="7423"/>
                    </a:cubicBezTo>
                    <a:cubicBezTo>
                      <a:pt x="16677" y="7601"/>
                      <a:pt x="16414" y="7770"/>
                      <a:pt x="16066" y="7920"/>
                    </a:cubicBezTo>
                    <a:cubicBezTo>
                      <a:pt x="16057" y="7924"/>
                      <a:pt x="16044" y="7927"/>
                      <a:pt x="16038" y="7931"/>
                    </a:cubicBezTo>
                    <a:cubicBezTo>
                      <a:pt x="15662" y="8092"/>
                      <a:pt x="15214" y="8234"/>
                      <a:pt x="14705" y="8354"/>
                    </a:cubicBezTo>
                    <a:cubicBezTo>
                      <a:pt x="14697" y="8357"/>
                      <a:pt x="14692" y="8358"/>
                      <a:pt x="14686" y="8359"/>
                    </a:cubicBezTo>
                    <a:cubicBezTo>
                      <a:pt x="14163" y="8482"/>
                      <a:pt x="13584" y="8581"/>
                      <a:pt x="12960" y="8649"/>
                    </a:cubicBezTo>
                    <a:cubicBezTo>
                      <a:pt x="12279" y="8726"/>
                      <a:pt x="11560" y="8774"/>
                      <a:pt x="10800" y="8774"/>
                    </a:cubicBezTo>
                    <a:cubicBezTo>
                      <a:pt x="10037" y="8774"/>
                      <a:pt x="9318" y="8726"/>
                      <a:pt x="8640" y="8649"/>
                    </a:cubicBezTo>
                    <a:cubicBezTo>
                      <a:pt x="8016" y="8581"/>
                      <a:pt x="7435" y="8482"/>
                      <a:pt x="6914" y="8359"/>
                    </a:cubicBezTo>
                    <a:cubicBezTo>
                      <a:pt x="6908" y="8358"/>
                      <a:pt x="6901" y="8357"/>
                      <a:pt x="6893" y="8354"/>
                    </a:cubicBezTo>
                    <a:cubicBezTo>
                      <a:pt x="6385" y="8234"/>
                      <a:pt x="5937" y="8092"/>
                      <a:pt x="5562" y="7931"/>
                    </a:cubicBezTo>
                    <a:cubicBezTo>
                      <a:pt x="5553" y="7927"/>
                      <a:pt x="5541" y="7924"/>
                      <a:pt x="5531" y="7920"/>
                    </a:cubicBezTo>
                    <a:cubicBezTo>
                      <a:pt x="5184" y="7770"/>
                      <a:pt x="4921" y="7601"/>
                      <a:pt x="4715" y="7423"/>
                    </a:cubicBezTo>
                    <a:cubicBezTo>
                      <a:pt x="4676" y="7387"/>
                      <a:pt x="4644" y="7352"/>
                      <a:pt x="4612" y="7316"/>
                    </a:cubicBezTo>
                    <a:cubicBezTo>
                      <a:pt x="4437" y="7136"/>
                      <a:pt x="4320" y="6947"/>
                      <a:pt x="4320" y="6750"/>
                    </a:cubicBezTo>
                    <a:cubicBezTo>
                      <a:pt x="4320" y="6550"/>
                      <a:pt x="4437" y="6362"/>
                      <a:pt x="4612" y="6181"/>
                    </a:cubicBezTo>
                    <a:cubicBezTo>
                      <a:pt x="4644" y="6146"/>
                      <a:pt x="4676" y="6110"/>
                      <a:pt x="4715" y="6076"/>
                    </a:cubicBezTo>
                    <a:cubicBezTo>
                      <a:pt x="4921" y="5898"/>
                      <a:pt x="5184" y="5729"/>
                      <a:pt x="5531" y="5577"/>
                    </a:cubicBezTo>
                    <a:cubicBezTo>
                      <a:pt x="5541" y="5574"/>
                      <a:pt x="5553" y="5571"/>
                      <a:pt x="5562" y="5567"/>
                    </a:cubicBezTo>
                    <a:cubicBezTo>
                      <a:pt x="5937" y="5407"/>
                      <a:pt x="6385" y="5264"/>
                      <a:pt x="6893" y="5144"/>
                    </a:cubicBezTo>
                    <a:cubicBezTo>
                      <a:pt x="6901" y="5142"/>
                      <a:pt x="6908" y="5140"/>
                      <a:pt x="6914" y="5138"/>
                    </a:cubicBezTo>
                    <a:cubicBezTo>
                      <a:pt x="7435" y="5017"/>
                      <a:pt x="8016" y="4918"/>
                      <a:pt x="8640" y="4848"/>
                    </a:cubicBezTo>
                    <a:cubicBezTo>
                      <a:pt x="9318" y="4773"/>
                      <a:pt x="10037" y="4725"/>
                      <a:pt x="10800" y="4725"/>
                    </a:cubicBezTo>
                    <a:cubicBezTo>
                      <a:pt x="11560" y="4725"/>
                      <a:pt x="12279" y="4773"/>
                      <a:pt x="12960" y="4848"/>
                    </a:cubicBezTo>
                    <a:cubicBezTo>
                      <a:pt x="13584" y="4918"/>
                      <a:pt x="14163" y="5017"/>
                      <a:pt x="14686" y="5138"/>
                    </a:cubicBezTo>
                    <a:cubicBezTo>
                      <a:pt x="14692" y="5140"/>
                      <a:pt x="14697" y="5142"/>
                      <a:pt x="14705" y="5144"/>
                    </a:cubicBezTo>
                    <a:cubicBezTo>
                      <a:pt x="15214" y="5264"/>
                      <a:pt x="15662" y="5407"/>
                      <a:pt x="16038" y="5567"/>
                    </a:cubicBezTo>
                    <a:cubicBezTo>
                      <a:pt x="16044" y="5571"/>
                      <a:pt x="16057" y="5574"/>
                      <a:pt x="16066" y="5577"/>
                    </a:cubicBezTo>
                    <a:cubicBezTo>
                      <a:pt x="16414" y="5729"/>
                      <a:pt x="16677" y="5898"/>
                      <a:pt x="16883" y="6076"/>
                    </a:cubicBezTo>
                    <a:cubicBezTo>
                      <a:pt x="16923" y="6110"/>
                      <a:pt x="16954" y="6146"/>
                      <a:pt x="16988" y="6181"/>
                    </a:cubicBezTo>
                    <a:cubicBezTo>
                      <a:pt x="17161" y="6362"/>
                      <a:pt x="17280" y="6550"/>
                      <a:pt x="17280" y="6750"/>
                    </a:cubicBezTo>
                    <a:cubicBezTo>
                      <a:pt x="17280" y="6947"/>
                      <a:pt x="17161" y="7136"/>
                      <a:pt x="16988" y="73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0056"/>
                    </a:lnTo>
                    <a:cubicBezTo>
                      <a:pt x="9338" y="10101"/>
                      <a:pt x="10059" y="10124"/>
                      <a:pt x="10800" y="10124"/>
                    </a:cubicBezTo>
                    <a:cubicBezTo>
                      <a:pt x="11541" y="10124"/>
                      <a:pt x="12262" y="10101"/>
                      <a:pt x="12960" y="10056"/>
                    </a:cubicBezTo>
                    <a:cubicBezTo>
                      <a:pt x="12960" y="100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3442"/>
                    </a:lnTo>
                    <a:cubicBezTo>
                      <a:pt x="12262" y="3398"/>
                      <a:pt x="11541" y="3375"/>
                      <a:pt x="10800" y="3375"/>
                    </a:cubicBezTo>
                    <a:cubicBezTo>
                      <a:pt x="10059" y="3375"/>
                      <a:pt x="9338" y="3398"/>
                      <a:pt x="8640" y="3442"/>
                    </a:cubicBezTo>
                    <a:cubicBezTo>
                      <a:pt x="8640" y="3442"/>
                      <a:pt x="8640" y="2025"/>
                      <a:pt x="8640" y="2025"/>
                    </a:cubicBezTo>
                    <a:close/>
                    <a:moveTo>
                      <a:pt x="17280" y="40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4064"/>
                    </a:lnTo>
                    <a:cubicBezTo>
                      <a:pt x="1710" y="4681"/>
                      <a:pt x="0" y="5649"/>
                      <a:pt x="0" y="6750"/>
                    </a:cubicBezTo>
                    <a:cubicBezTo>
                      <a:pt x="0" y="7850"/>
                      <a:pt x="1710" y="8818"/>
                      <a:pt x="4320" y="94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9434"/>
                    </a:lnTo>
                    <a:cubicBezTo>
                      <a:pt x="19889" y="8818"/>
                      <a:pt x="21600" y="7850"/>
                      <a:pt x="21600" y="6750"/>
                    </a:cubicBezTo>
                    <a:cubicBezTo>
                      <a:pt x="21600" y="5649"/>
                      <a:pt x="19889" y="4681"/>
                      <a:pt x="17280" y="4064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1467">
                  <a:solidFill>
                    <a:srgbClr val="40404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118" name="AutoShape 58"/>
              <p:cNvSpPr/>
              <p:nvPr/>
            </p:nvSpPr>
            <p:spPr bwMode="auto">
              <a:xfrm>
                <a:off x="7446963" y="2577307"/>
                <a:ext cx="145257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15416"/>
                    </a:moveTo>
                    <a:cubicBezTo>
                      <a:pt x="16954" y="15452"/>
                      <a:pt x="16923" y="15487"/>
                      <a:pt x="16883" y="15523"/>
                    </a:cubicBezTo>
                    <a:cubicBezTo>
                      <a:pt x="16677" y="15701"/>
                      <a:pt x="16414" y="15870"/>
                      <a:pt x="16066" y="16020"/>
                    </a:cubicBezTo>
                    <a:cubicBezTo>
                      <a:pt x="16057" y="16024"/>
                      <a:pt x="16044" y="16027"/>
                      <a:pt x="16038" y="16031"/>
                    </a:cubicBezTo>
                    <a:cubicBezTo>
                      <a:pt x="15662" y="16192"/>
                      <a:pt x="15214" y="16334"/>
                      <a:pt x="14705" y="16454"/>
                    </a:cubicBezTo>
                    <a:cubicBezTo>
                      <a:pt x="14697" y="16457"/>
                      <a:pt x="14692" y="16458"/>
                      <a:pt x="14686" y="16459"/>
                    </a:cubicBezTo>
                    <a:cubicBezTo>
                      <a:pt x="14163" y="16582"/>
                      <a:pt x="13584" y="16681"/>
                      <a:pt x="12960" y="16749"/>
                    </a:cubicBezTo>
                    <a:cubicBezTo>
                      <a:pt x="12279" y="16826"/>
                      <a:pt x="11560" y="16875"/>
                      <a:pt x="10800" y="16875"/>
                    </a:cubicBezTo>
                    <a:cubicBezTo>
                      <a:pt x="10037" y="16875"/>
                      <a:pt x="9318" y="16826"/>
                      <a:pt x="8640" y="16749"/>
                    </a:cubicBezTo>
                    <a:cubicBezTo>
                      <a:pt x="8016" y="16681"/>
                      <a:pt x="7435" y="16582"/>
                      <a:pt x="6914" y="16459"/>
                    </a:cubicBezTo>
                    <a:cubicBezTo>
                      <a:pt x="6908" y="16458"/>
                      <a:pt x="6901" y="16457"/>
                      <a:pt x="6893" y="16454"/>
                    </a:cubicBezTo>
                    <a:cubicBezTo>
                      <a:pt x="6385" y="16334"/>
                      <a:pt x="5937" y="16192"/>
                      <a:pt x="5562" y="16031"/>
                    </a:cubicBezTo>
                    <a:cubicBezTo>
                      <a:pt x="5553" y="16027"/>
                      <a:pt x="5541" y="16024"/>
                      <a:pt x="5531" y="16020"/>
                    </a:cubicBezTo>
                    <a:cubicBezTo>
                      <a:pt x="5184" y="15870"/>
                      <a:pt x="4921" y="15701"/>
                      <a:pt x="4715" y="15523"/>
                    </a:cubicBezTo>
                    <a:cubicBezTo>
                      <a:pt x="4676" y="15487"/>
                      <a:pt x="4644" y="15452"/>
                      <a:pt x="4612" y="15416"/>
                    </a:cubicBezTo>
                    <a:cubicBezTo>
                      <a:pt x="4437" y="15236"/>
                      <a:pt x="4320" y="15047"/>
                      <a:pt x="4320" y="14850"/>
                    </a:cubicBezTo>
                    <a:cubicBezTo>
                      <a:pt x="4320" y="14650"/>
                      <a:pt x="4437" y="14462"/>
                      <a:pt x="4612" y="14281"/>
                    </a:cubicBezTo>
                    <a:cubicBezTo>
                      <a:pt x="4644" y="14246"/>
                      <a:pt x="4676" y="14210"/>
                      <a:pt x="4715" y="14176"/>
                    </a:cubicBezTo>
                    <a:cubicBezTo>
                      <a:pt x="4921" y="13998"/>
                      <a:pt x="5184" y="13829"/>
                      <a:pt x="5531" y="13677"/>
                    </a:cubicBezTo>
                    <a:cubicBezTo>
                      <a:pt x="5541" y="13674"/>
                      <a:pt x="5553" y="13671"/>
                      <a:pt x="5562" y="13667"/>
                    </a:cubicBezTo>
                    <a:cubicBezTo>
                      <a:pt x="5937" y="13507"/>
                      <a:pt x="6385" y="13364"/>
                      <a:pt x="6893" y="13244"/>
                    </a:cubicBezTo>
                    <a:cubicBezTo>
                      <a:pt x="6901" y="13242"/>
                      <a:pt x="6908" y="13240"/>
                      <a:pt x="6914" y="13238"/>
                    </a:cubicBezTo>
                    <a:cubicBezTo>
                      <a:pt x="7435" y="13117"/>
                      <a:pt x="8016" y="13018"/>
                      <a:pt x="8640" y="12948"/>
                    </a:cubicBezTo>
                    <a:cubicBezTo>
                      <a:pt x="9318" y="12873"/>
                      <a:pt x="10037" y="12825"/>
                      <a:pt x="10800" y="12825"/>
                    </a:cubicBezTo>
                    <a:cubicBezTo>
                      <a:pt x="11560" y="12825"/>
                      <a:pt x="12279" y="12873"/>
                      <a:pt x="12960" y="12948"/>
                    </a:cubicBezTo>
                    <a:cubicBezTo>
                      <a:pt x="13584" y="13018"/>
                      <a:pt x="14163" y="13117"/>
                      <a:pt x="14686" y="13238"/>
                    </a:cubicBezTo>
                    <a:cubicBezTo>
                      <a:pt x="14692" y="13240"/>
                      <a:pt x="14697" y="13242"/>
                      <a:pt x="14705" y="13244"/>
                    </a:cubicBezTo>
                    <a:cubicBezTo>
                      <a:pt x="15214" y="13364"/>
                      <a:pt x="15662" y="13507"/>
                      <a:pt x="16038" y="13667"/>
                    </a:cubicBezTo>
                    <a:cubicBezTo>
                      <a:pt x="16044" y="13671"/>
                      <a:pt x="16057" y="13674"/>
                      <a:pt x="16066" y="13677"/>
                    </a:cubicBezTo>
                    <a:cubicBezTo>
                      <a:pt x="16414" y="13829"/>
                      <a:pt x="16677" y="13998"/>
                      <a:pt x="16883" y="14176"/>
                    </a:cubicBezTo>
                    <a:cubicBezTo>
                      <a:pt x="16923" y="14210"/>
                      <a:pt x="16954" y="14246"/>
                      <a:pt x="16988" y="14281"/>
                    </a:cubicBezTo>
                    <a:cubicBezTo>
                      <a:pt x="17161" y="14462"/>
                      <a:pt x="17280" y="14650"/>
                      <a:pt x="17280" y="14850"/>
                    </a:cubicBezTo>
                    <a:cubicBezTo>
                      <a:pt x="17280" y="15047"/>
                      <a:pt x="17161" y="15236"/>
                      <a:pt x="16988" y="154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8156"/>
                    </a:lnTo>
                    <a:cubicBezTo>
                      <a:pt x="9338" y="18201"/>
                      <a:pt x="10059" y="18225"/>
                      <a:pt x="10800" y="18225"/>
                    </a:cubicBezTo>
                    <a:cubicBezTo>
                      <a:pt x="11541" y="18225"/>
                      <a:pt x="12262" y="18201"/>
                      <a:pt x="12960" y="18156"/>
                    </a:cubicBezTo>
                    <a:cubicBezTo>
                      <a:pt x="12960" y="181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11542"/>
                    </a:lnTo>
                    <a:cubicBezTo>
                      <a:pt x="12262" y="11498"/>
                      <a:pt x="11541" y="11475"/>
                      <a:pt x="10800" y="11475"/>
                    </a:cubicBezTo>
                    <a:cubicBezTo>
                      <a:pt x="10059" y="11475"/>
                      <a:pt x="9338" y="11498"/>
                      <a:pt x="8640" y="11542"/>
                    </a:cubicBezTo>
                    <a:cubicBezTo>
                      <a:pt x="8640" y="11542"/>
                      <a:pt x="8640" y="2025"/>
                      <a:pt x="8640" y="2025"/>
                    </a:cubicBezTo>
                    <a:close/>
                    <a:moveTo>
                      <a:pt x="17280" y="121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12164"/>
                    </a:lnTo>
                    <a:cubicBezTo>
                      <a:pt x="1710" y="12781"/>
                      <a:pt x="0" y="13749"/>
                      <a:pt x="0" y="14850"/>
                    </a:cubicBezTo>
                    <a:cubicBezTo>
                      <a:pt x="0" y="15950"/>
                      <a:pt x="1710" y="16918"/>
                      <a:pt x="4320" y="175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17534"/>
                    </a:lnTo>
                    <a:cubicBezTo>
                      <a:pt x="19889" y="16918"/>
                      <a:pt x="21600" y="15950"/>
                      <a:pt x="21600" y="14850"/>
                    </a:cubicBezTo>
                    <a:cubicBezTo>
                      <a:pt x="21600" y="13749"/>
                      <a:pt x="19889" y="12781"/>
                      <a:pt x="17280" y="12164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25400" tIns="25400" rIns="25400" bIns="25400" anchor="ctr"/>
              <a:lstStyle/>
              <a:p>
                <a:pPr algn="ctr" defTabSz="227748" fontAlgn="base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1467">
                  <a:solidFill>
                    <a:srgbClr val="40404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sp>
          <p:nvSpPr>
            <p:cNvPr id="114" name="TextBox 73"/>
            <p:cNvSpPr txBox="1"/>
            <p:nvPr/>
          </p:nvSpPr>
          <p:spPr>
            <a:xfrm>
              <a:off x="5750416" y="3476973"/>
              <a:ext cx="1061829" cy="2908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b="1" dirty="0">
                  <a:solidFill>
                    <a:srgbClr val="404040"/>
                  </a:solidFill>
                  <a:latin typeface="Microsoft YaHei" charset="-122"/>
                  <a:ea typeface="Microsoft YaHei" charset="-122"/>
                  <a:cs typeface="Microsoft YaHei" charset="-122"/>
                  <a:sym typeface="+mn-lt"/>
                </a:rPr>
                <a:t>Enter the title</a:t>
              </a:r>
            </a:p>
          </p:txBody>
        </p:sp>
        <p:sp>
          <p:nvSpPr>
            <p:cNvPr id="115" name="TextBox 74"/>
            <p:cNvSpPr txBox="1"/>
            <p:nvPr/>
          </p:nvSpPr>
          <p:spPr>
            <a:xfrm>
              <a:off x="5750416" y="3712483"/>
              <a:ext cx="2084744" cy="526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to enter the brief text content, text content general refinement, do not use extra text modification, short-term description of the content</a:t>
              </a:r>
              <a:endPara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249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ttps://www.freeppt7.com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1637</Words>
  <Application>Microsoft Office PowerPoint</Application>
  <PresentationFormat>宽屏</PresentationFormat>
  <Paragraphs>189</Paragraphs>
  <Slides>23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5" baseType="lpstr">
      <vt:lpstr>FuturaBookC</vt:lpstr>
      <vt:lpstr>Lato Bold</vt:lpstr>
      <vt:lpstr>Lora</vt:lpstr>
      <vt:lpstr>等线</vt:lpstr>
      <vt:lpstr>Microsoft YaHei</vt:lpstr>
      <vt:lpstr>Microsoft YaHei</vt:lpstr>
      <vt:lpstr>Agency FB</vt:lpstr>
      <vt:lpstr>Arial</vt:lpstr>
      <vt:lpstr>Calibri</vt:lpstr>
      <vt:lpstr>Calibri Light</vt:lpstr>
      <vt:lpstr>Century Gothic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https:/www.freeppt7.com</cp:keywords>
  <dc:description>https://www.freeppt7.com</dc:description>
  <cp:lastModifiedBy>Windows 用户</cp:lastModifiedBy>
  <cp:revision>89</cp:revision>
  <dcterms:created xsi:type="dcterms:W3CDTF">2017-08-18T03:02:00Z</dcterms:created>
  <dcterms:modified xsi:type="dcterms:W3CDTF">2020-05-12T00:06:08Z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