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60" r:id="rId2"/>
    <p:sldId id="257" r:id="rId3"/>
    <p:sldId id="297" r:id="rId4"/>
    <p:sldId id="301" r:id="rId5"/>
    <p:sldId id="302" r:id="rId6"/>
    <p:sldId id="303" r:id="rId7"/>
    <p:sldId id="304" r:id="rId8"/>
    <p:sldId id="327" r:id="rId9"/>
    <p:sldId id="306" r:id="rId10"/>
    <p:sldId id="307" r:id="rId11"/>
    <p:sldId id="308" r:id="rId12"/>
    <p:sldId id="309" r:id="rId13"/>
    <p:sldId id="328" r:id="rId14"/>
    <p:sldId id="311" r:id="rId15"/>
    <p:sldId id="312" r:id="rId16"/>
    <p:sldId id="313" r:id="rId17"/>
    <p:sldId id="314" r:id="rId18"/>
    <p:sldId id="329" r:id="rId19"/>
    <p:sldId id="316" r:id="rId20"/>
    <p:sldId id="317" r:id="rId21"/>
    <p:sldId id="318" r:id="rId22"/>
    <p:sldId id="319" r:id="rId23"/>
    <p:sldId id="330" r:id="rId24"/>
  </p:sldIdLst>
  <p:sldSz cx="12192000" cy="6858000"/>
  <p:notesSz cx="6858000" cy="9144000"/>
  <p:custDataLst>
    <p:tags r:id="rId27"/>
  </p:custDataLst>
  <p:defaultTextStyle>
    <a:defPPr>
      <a:defRPr lang="zh-CN"/>
    </a:defPPr>
    <a:lvl1pPr algn="l" defTabSz="912813"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5613" indent="1588" algn="l" defTabSz="912813"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2813" indent="1588" algn="l" defTabSz="912813"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0013" indent="1588" algn="l" defTabSz="912813"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7213" indent="1588" algn="l" defTabSz="912813"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85C1"/>
    <a:srgbClr val="324F00"/>
    <a:srgbClr val="5B463F"/>
    <a:srgbClr val="CE8983"/>
    <a:srgbClr val="222832"/>
    <a:srgbClr val="2C3441"/>
    <a:srgbClr val="007BC6"/>
    <a:srgbClr val="2194B3"/>
    <a:srgbClr val="225F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napToGrid="0">
      <p:cViewPr varScale="1">
        <p:scale>
          <a:sx n="81" d="100"/>
          <a:sy n="81" d="100"/>
        </p:scale>
        <p:origin x="725" y="134"/>
      </p:cViewPr>
      <p:guideLst>
        <p:guide orient="horz" pos="2160"/>
        <p:guide pos="3840"/>
      </p:guideLst>
    </p:cSldViewPr>
  </p:slideViewPr>
  <p:notesTextViewPr>
    <p:cViewPr>
      <p:scale>
        <a:sx n="1" d="1"/>
        <a:sy n="1" d="1"/>
      </p:scale>
      <p:origin x="0" y="0"/>
    </p:cViewPr>
  </p:notesTextViewPr>
  <p:sorterViewPr>
    <p:cViewPr>
      <p:scale>
        <a:sx n="74" d="100"/>
        <a:sy n="7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类别 1</c:v>
                </c:pt>
              </c:strCache>
            </c:strRef>
          </c:tx>
          <c:spPr>
            <a:solidFill>
              <a:schemeClr val="accent1"/>
            </a:solidFill>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CA1-4305-85EF-B4AB57F91CA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CA1-4305-85EF-B4AB57F91CA6}"/>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项目 1</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4CA1-4305-85EF-B4AB57F91CA6}"/>
            </c:ext>
          </c:extLst>
        </c:ser>
        <c:ser>
          <c:idx val="1"/>
          <c:order val="1"/>
          <c:tx>
            <c:strRef>
              <c:f>Sheet1!$C$1</c:f>
              <c:strCache>
                <c:ptCount val="1"/>
                <c:pt idx="0">
                  <c:v>类别 2</c:v>
                </c:pt>
              </c:strCache>
            </c:strRef>
          </c:tx>
          <c:spPr>
            <a:solidFill>
              <a:schemeClr val="accent2"/>
            </a:solidFill>
          </c:spPr>
          <c:invertIfNegative val="0"/>
          <c:dPt>
            <c:idx val="0"/>
            <c:invertIfNegative val="0"/>
            <c:bubble3D val="0"/>
            <c:extLst>
              <c:ext xmlns:c16="http://schemas.microsoft.com/office/drawing/2014/chart" uri="{C3380CC4-5D6E-409C-BE32-E72D297353CC}">
                <c16:uniqueId val="{00000003-4CA1-4305-85EF-B4AB57F91CA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项目 1</c:v>
                </c:pt>
              </c:strCache>
            </c:strRef>
          </c:cat>
          <c:val>
            <c:numRef>
              <c:f>Sheet1!$C$2</c:f>
              <c:numCache>
                <c:formatCode>General</c:formatCode>
                <c:ptCount val="1"/>
                <c:pt idx="0">
                  <c:v>90</c:v>
                </c:pt>
              </c:numCache>
            </c:numRef>
          </c:val>
          <c:extLst>
            <c:ext xmlns:c16="http://schemas.microsoft.com/office/drawing/2014/chart" uri="{C3380CC4-5D6E-409C-BE32-E72D297353CC}">
              <c16:uniqueId val="{00000004-4CA1-4305-85EF-B4AB57F91CA6}"/>
            </c:ext>
          </c:extLst>
        </c:ser>
        <c:ser>
          <c:idx val="2"/>
          <c:order val="2"/>
          <c:tx>
            <c:strRef>
              <c:f>Sheet1!$D$1</c:f>
              <c:strCache>
                <c:ptCount val="1"/>
                <c:pt idx="0">
                  <c:v>类别 3</c:v>
                </c:pt>
              </c:strCache>
            </c:strRef>
          </c:tx>
          <c:spPr>
            <a:solidFill>
              <a:schemeClr val="accent1"/>
            </a:solidFill>
            <a:effectLst/>
          </c:spPr>
          <c:invertIfNegative val="0"/>
          <c:dPt>
            <c:idx val="0"/>
            <c:invertIfNegative val="0"/>
            <c:bubble3D val="0"/>
            <c:extLst>
              <c:ext xmlns:c16="http://schemas.microsoft.com/office/drawing/2014/chart" uri="{C3380CC4-5D6E-409C-BE32-E72D297353CC}">
                <c16:uniqueId val="{00000005-4CA1-4305-85EF-B4AB57F91CA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项目 1</c:v>
                </c:pt>
              </c:strCache>
            </c:strRef>
          </c:cat>
          <c:val>
            <c:numRef>
              <c:f>Sheet1!$D$2</c:f>
              <c:numCache>
                <c:formatCode>General</c:formatCode>
                <c:ptCount val="1"/>
                <c:pt idx="0">
                  <c:v>50</c:v>
                </c:pt>
              </c:numCache>
            </c:numRef>
          </c:val>
          <c:extLst>
            <c:ext xmlns:c16="http://schemas.microsoft.com/office/drawing/2014/chart" uri="{C3380CC4-5D6E-409C-BE32-E72D297353CC}">
              <c16:uniqueId val="{00000006-4CA1-4305-85EF-B4AB57F91CA6}"/>
            </c:ext>
          </c:extLst>
        </c:ser>
        <c:ser>
          <c:idx val="3"/>
          <c:order val="3"/>
          <c:tx>
            <c:strRef>
              <c:f>Sheet1!$E$1</c:f>
              <c:strCache>
                <c:ptCount val="1"/>
                <c:pt idx="0">
                  <c:v>类别 4</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trendlineType val="linear"/>
            <c:dispRSqr val="0"/>
            <c:dispEq val="0"/>
          </c:trendline>
          <c:cat>
            <c:strRef>
              <c:f>Sheet1!$A$2</c:f>
              <c:strCache>
                <c:ptCount val="1"/>
                <c:pt idx="0">
                  <c:v>项目 1</c:v>
                </c:pt>
              </c:strCache>
            </c:strRef>
          </c:cat>
          <c:val>
            <c:numRef>
              <c:f>Sheet1!$E$2</c:f>
              <c:numCache>
                <c:formatCode>General</c:formatCode>
                <c:ptCount val="1"/>
                <c:pt idx="0">
                  <c:v>40</c:v>
                </c:pt>
              </c:numCache>
            </c:numRef>
          </c:val>
          <c:extLst>
            <c:ext xmlns:c16="http://schemas.microsoft.com/office/drawing/2014/chart" uri="{C3380CC4-5D6E-409C-BE32-E72D297353CC}">
              <c16:uniqueId val="{00000008-4CA1-4305-85EF-B4AB57F91CA6}"/>
            </c:ext>
          </c:extLst>
        </c:ser>
        <c:dLbls>
          <c:showLegendKey val="0"/>
          <c:showVal val="0"/>
          <c:showCatName val="0"/>
          <c:showSerName val="0"/>
          <c:showPercent val="0"/>
          <c:showBubbleSize val="0"/>
        </c:dLbls>
        <c:gapWidth val="0"/>
        <c:overlap val="-20"/>
        <c:axId val="709759776"/>
        <c:axId val="709747456"/>
      </c:barChart>
      <c:catAx>
        <c:axId val="709759776"/>
        <c:scaling>
          <c:orientation val="maxMin"/>
        </c:scaling>
        <c:delete val="1"/>
        <c:axPos val="l"/>
        <c:minorGridlines>
          <c:spPr>
            <a:ln>
              <a:solidFill>
                <a:prstClr val="black">
                  <a:tint val="50000"/>
                  <a:shade val="95000"/>
                  <a:satMod val="105000"/>
                </a:prstClr>
              </a:solidFill>
              <a:prstDash val="dash"/>
            </a:ln>
          </c:spPr>
        </c:minorGridlines>
        <c:numFmt formatCode="General" sourceLinked="0"/>
        <c:majorTickMark val="out"/>
        <c:minorTickMark val="none"/>
        <c:tickLblPos val="none"/>
        <c:crossAx val="709747456"/>
        <c:crosses val="autoZero"/>
        <c:auto val="0"/>
        <c:lblAlgn val="ctr"/>
        <c:lblOffset val="100"/>
        <c:tickMarkSkip val="1"/>
        <c:noMultiLvlLbl val="0"/>
      </c:catAx>
      <c:valAx>
        <c:axId val="709747456"/>
        <c:scaling>
          <c:orientation val="minMax"/>
        </c:scaling>
        <c:delete val="1"/>
        <c:axPos val="t"/>
        <c:majorGridlines>
          <c:spPr>
            <a:ln>
              <a:solidFill>
                <a:schemeClr val="bg1"/>
              </a:solidFill>
            </a:ln>
          </c:spPr>
        </c:majorGridlines>
        <c:numFmt formatCode="0.00%" sourceLinked="0"/>
        <c:majorTickMark val="cross"/>
        <c:minorTickMark val="none"/>
        <c:tickLblPos val="none"/>
        <c:crossAx val="709759776"/>
        <c:crosses val="autoZero"/>
        <c:crossBetween val="between"/>
      </c:valAx>
      <c:spPr>
        <a:noFill/>
        <a:ln w="25400">
          <a:solidFill>
            <a:schemeClr val="bg1">
              <a:lumMod val="85000"/>
              <a:alpha val="0"/>
            </a:schemeClr>
          </a:solidFill>
        </a:ln>
      </c:spPr>
    </c:plotArea>
    <c:plotVisOnly val="1"/>
    <c:dispBlanksAs val="gap"/>
    <c:showDLblsOverMax val="0"/>
  </c:chart>
  <c:txPr>
    <a:bodyPr/>
    <a:lstStyle/>
    <a:p>
      <a:pPr>
        <a:defRPr sz="1000" b="1">
          <a:solidFill>
            <a:schemeClr val="tx1">
              <a:lumMod val="65000"/>
              <a:lumOff val="3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defRPr>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1B4F3877-DCB0-4EB5-AE57-8BAFAB9FF37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noProof="1"/>
            </a:lvl1pPr>
          </a:lstStyle>
          <a:p>
            <a:pPr>
              <a:defRPr/>
            </a:pPr>
            <a:endParaRPr lang="zh-CN" altLang="en-US"/>
          </a:p>
        </p:txBody>
      </p:sp>
      <p:sp>
        <p:nvSpPr>
          <p:cNvPr id="3" name="日期占位符 2">
            <a:extLst>
              <a:ext uri="{FF2B5EF4-FFF2-40B4-BE49-F238E27FC236}">
                <a16:creationId xmlns:a16="http://schemas.microsoft.com/office/drawing/2014/main" id="{E8545CE9-E110-4260-B6A9-1B4DFD1B507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noProof="1">
                <a:cs typeface="+mn-ea"/>
              </a:defRPr>
            </a:lvl1pPr>
          </a:lstStyle>
          <a:p>
            <a:pPr>
              <a:defRPr/>
            </a:pPr>
            <a:fld id="{CD759CA5-7596-4650-9F54-D4B8DF2D8001}" type="datetimeFigureOut">
              <a:rPr lang="zh-CN" altLang="en-US"/>
              <a:pPr>
                <a:defRPr/>
              </a:pPr>
              <a:t>2020/5/13</a:t>
            </a:fld>
            <a:endParaRPr lang="zh-CN" altLang="en-US">
              <a:cs typeface="+mn-cs"/>
            </a:endParaRPr>
          </a:p>
        </p:txBody>
      </p:sp>
      <p:sp>
        <p:nvSpPr>
          <p:cNvPr id="4" name="页脚占位符 3">
            <a:extLst>
              <a:ext uri="{FF2B5EF4-FFF2-40B4-BE49-F238E27FC236}">
                <a16:creationId xmlns:a16="http://schemas.microsoft.com/office/drawing/2014/main" id="{B646B5F2-F189-4B15-B9AF-006329C5EA0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buFont typeface="Arial" panose="020B0604020202020204" pitchFamily="34" charset="0"/>
              <a:buNone/>
              <a:defRPr sz="1200" noProof="1"/>
            </a:lvl1pPr>
          </a:lstStyle>
          <a:p>
            <a:pPr>
              <a:defRPr/>
            </a:pPr>
            <a:endParaRPr lang="zh-CN" altLang="en-US"/>
          </a:p>
        </p:txBody>
      </p:sp>
      <p:sp>
        <p:nvSpPr>
          <p:cNvPr id="5" name="灯片编号占位符 4">
            <a:extLst>
              <a:ext uri="{FF2B5EF4-FFF2-40B4-BE49-F238E27FC236}">
                <a16:creationId xmlns:a16="http://schemas.microsoft.com/office/drawing/2014/main" id="{85D8E963-1AD7-468A-AB94-0E551469A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hangingPunct="1">
              <a:buFont typeface="Arial" panose="020B0604020202020204" pitchFamily="34" charset="0"/>
              <a:buNone/>
              <a:defRPr sz="1200" noProof="1">
                <a:cs typeface="+mn-ea"/>
              </a:defRPr>
            </a:lvl1pPr>
          </a:lstStyle>
          <a:p>
            <a:pPr>
              <a:defRPr/>
            </a:pPr>
            <a:fld id="{CE11A33E-5291-4491-BFED-5A58F714107C}" type="slidenum">
              <a:rPr lang="zh-CN" altLang="en-US"/>
              <a:pPr>
                <a:defRPr/>
              </a:pPr>
              <a:t>‹#›</a:t>
            </a:fld>
            <a:endParaRPr lang="zh-CN" altLang="en-US">
              <a:cs typeface="+mn-cs"/>
            </a:endParaRPr>
          </a:p>
        </p:txBody>
      </p:sp>
    </p:spTree>
    <p:extLst>
      <p:ext uri="{BB962C8B-B14F-4D97-AF65-F5344CB8AC3E}">
        <p14:creationId xmlns:p14="http://schemas.microsoft.com/office/powerpoint/2010/main" val="3799533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D6339979-3FA9-4D96-9E4F-E418AEBB7F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noProof="1"/>
            </a:lvl1pPr>
          </a:lstStyle>
          <a:p>
            <a:pPr>
              <a:defRPr/>
            </a:pPr>
            <a:endParaRPr lang="zh-CN" altLang="en-US"/>
          </a:p>
        </p:txBody>
      </p:sp>
      <p:sp>
        <p:nvSpPr>
          <p:cNvPr id="3" name="日期占位符 2">
            <a:extLst>
              <a:ext uri="{FF2B5EF4-FFF2-40B4-BE49-F238E27FC236}">
                <a16:creationId xmlns:a16="http://schemas.microsoft.com/office/drawing/2014/main" id="{5708A04A-A2EB-420B-876C-BC78C774A5F1}"/>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noProof="1">
                <a:cs typeface="+mn-ea"/>
              </a:defRPr>
            </a:lvl1pPr>
          </a:lstStyle>
          <a:p>
            <a:pPr>
              <a:defRPr/>
            </a:pPr>
            <a:fld id="{1D190408-0EA1-489B-B2A2-E1F61340F325}" type="datetimeFigureOut">
              <a:rPr lang="zh-CN" altLang="en-US"/>
              <a:pPr>
                <a:defRPr/>
              </a:pPr>
              <a:t>2020/5/13</a:t>
            </a:fld>
            <a:endParaRPr lang="zh-CN" altLang="en-US">
              <a:cs typeface="+mn-cs"/>
            </a:endParaRPr>
          </a:p>
        </p:txBody>
      </p:sp>
      <p:sp>
        <p:nvSpPr>
          <p:cNvPr id="91140" name="幻灯片图像占位符 3">
            <a:extLst>
              <a:ext uri="{FF2B5EF4-FFF2-40B4-BE49-F238E27FC236}">
                <a16:creationId xmlns:a16="http://schemas.microsoft.com/office/drawing/2014/main" id="{1F4CEA3B-E645-4FB5-8FBE-04EC8FE2D883}"/>
              </a:ext>
            </a:extLst>
          </p:cNvPr>
          <p:cNvSpPr>
            <a:spLocks noGrp="1" noRot="1" noChangeAspect="1" noChangeArrowheads="1"/>
          </p:cNvSpPr>
          <p:nvPr>
            <p:ph type="sldImg" idx="4294967295"/>
          </p:nvPr>
        </p:nvSpPr>
        <p:spPr bwMode="auto">
          <a:xfrm>
            <a:off x="685800" y="1143000"/>
            <a:ext cx="5486400" cy="3086100"/>
          </a:xfrm>
          <a:prstGeom prst="rect">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7413" name="备注占位符 4">
            <a:extLst>
              <a:ext uri="{FF2B5EF4-FFF2-40B4-BE49-F238E27FC236}">
                <a16:creationId xmlns:a16="http://schemas.microsoft.com/office/drawing/2014/main" id="{385A3EF5-D815-4C26-A523-41FD8E89558F}"/>
              </a:ext>
            </a:extLst>
          </p:cNvPr>
          <p:cNvSpPr>
            <a:spLocks noGrp="1" noChangeArrowheads="1"/>
          </p:cNvSpPr>
          <p:nvPr>
            <p:ph type="body" sz="quarter" idx="4294967295"/>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89E5DAC3-20CA-445A-B9AC-3080D9C79D7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buFont typeface="Arial" panose="020B0604020202020204" pitchFamily="34" charset="0"/>
              <a:buNone/>
              <a:defRPr sz="1200" noProof="1"/>
            </a:lvl1pPr>
          </a:lstStyle>
          <a:p>
            <a:pPr>
              <a:defRPr/>
            </a:pPr>
            <a:endParaRPr lang="zh-CN" altLang="en-US"/>
          </a:p>
        </p:txBody>
      </p:sp>
      <p:sp>
        <p:nvSpPr>
          <p:cNvPr id="7" name="灯片编号占位符 6">
            <a:extLst>
              <a:ext uri="{FF2B5EF4-FFF2-40B4-BE49-F238E27FC236}">
                <a16:creationId xmlns:a16="http://schemas.microsoft.com/office/drawing/2014/main" id="{5BF8C40B-54F0-442C-A1DB-25CB9E21A9EA}"/>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buFont typeface="Arial" panose="020B0604020202020204" pitchFamily="34" charset="0"/>
              <a:buNone/>
              <a:defRPr sz="1200" noProof="1">
                <a:cs typeface="+mn-ea"/>
              </a:defRPr>
            </a:lvl1pPr>
          </a:lstStyle>
          <a:p>
            <a:pPr>
              <a:defRPr/>
            </a:pPr>
            <a:fld id="{AA62930E-D4E2-4256-84EB-0109E5D1F000}" type="slidenum">
              <a:rPr lang="zh-CN" altLang="en-US"/>
              <a:pPr>
                <a:defRPr/>
              </a:pPr>
              <a:t>‹#›</a:t>
            </a:fld>
            <a:endParaRPr lang="zh-CN" altLang="en-US">
              <a:cs typeface="+mn-cs"/>
            </a:endParaRPr>
          </a:p>
        </p:txBody>
      </p:sp>
    </p:spTree>
    <p:extLst>
      <p:ext uri="{BB962C8B-B14F-4D97-AF65-F5344CB8AC3E}">
        <p14:creationId xmlns:p14="http://schemas.microsoft.com/office/powerpoint/2010/main" val="824903674"/>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mn-lt"/>
        <a:ea typeface="+mn-ea"/>
        <a:cs typeface="+mn-cs"/>
      </a:defRPr>
    </a:lvl1pPr>
    <a:lvl2pPr marL="457200" algn="l" rtl="0" eaLnBrk="0" fontAlgn="base" hangingPunct="0">
      <a:spcBef>
        <a:spcPct val="0"/>
      </a:spcBef>
      <a:spcAft>
        <a:spcPct val="0"/>
      </a:spcAft>
      <a:defRPr sz="1200" kern="1200">
        <a:solidFill>
          <a:schemeClr val="tx1"/>
        </a:solidFill>
        <a:latin typeface="+mn-lt"/>
        <a:ea typeface="+mn-ea"/>
        <a:cs typeface="+mn-cs"/>
      </a:defRPr>
    </a:lvl2pPr>
    <a:lvl3pPr marL="914400" algn="l" rtl="0" eaLnBrk="0" fontAlgn="base" hangingPunct="0">
      <a:spcBef>
        <a:spcPct val="0"/>
      </a:spcBef>
      <a:spcAft>
        <a:spcPct val="0"/>
      </a:spcAft>
      <a:defRPr sz="1200" kern="1200">
        <a:solidFill>
          <a:schemeClr val="tx1"/>
        </a:solidFill>
        <a:latin typeface="+mn-lt"/>
        <a:ea typeface="+mn-ea"/>
        <a:cs typeface="+mn-cs"/>
      </a:defRPr>
    </a:lvl3pPr>
    <a:lvl4pPr marL="1371600" algn="l" rtl="0" eaLnBrk="0" fontAlgn="base" hangingPunct="0">
      <a:spcBef>
        <a:spcPct val="0"/>
      </a:spcBef>
      <a:spcAft>
        <a:spcPct val="0"/>
      </a:spcAft>
      <a:defRPr sz="1200" kern="1200">
        <a:solidFill>
          <a:schemeClr val="tx1"/>
        </a:solidFill>
        <a:latin typeface="+mn-lt"/>
        <a:ea typeface="+mn-ea"/>
        <a:cs typeface="+mn-cs"/>
      </a:defRPr>
    </a:lvl4pPr>
    <a:lvl5pPr marL="1828800" algn="l" rtl="0" eaLnBrk="0" fontAlgn="base" hangingPunct="0">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幻灯片图像占位符 1">
            <a:extLst>
              <a:ext uri="{FF2B5EF4-FFF2-40B4-BE49-F238E27FC236}">
                <a16:creationId xmlns:a16="http://schemas.microsoft.com/office/drawing/2014/main" id="{6976BF88-29CE-454B-95A9-2161F3F111BE}"/>
              </a:ext>
            </a:extLst>
          </p:cNvPr>
          <p:cNvSpPr>
            <a:spLocks noGrp="1" noRot="1" noChangeAspect="1" noTextEdit="1"/>
          </p:cNvSpPr>
          <p:nvPr>
            <p:ph type="sldImg"/>
          </p:nvPr>
        </p:nvSpPr>
        <p:spPr>
          <a:ln/>
        </p:spPr>
      </p:sp>
      <p:sp>
        <p:nvSpPr>
          <p:cNvPr id="94211" name="备注占位符 2">
            <a:extLst>
              <a:ext uri="{FF2B5EF4-FFF2-40B4-BE49-F238E27FC236}">
                <a16:creationId xmlns:a16="http://schemas.microsoft.com/office/drawing/2014/main" id="{8FFEFD59-9DAB-4F28-AFBE-86828F1F217C}"/>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8CBD1B51-3E03-4ED5-993F-F1813DAC402B}"/>
              </a:ext>
            </a:extLst>
          </p:cNvPr>
          <p:cNvSpPr>
            <a:spLocks noGrp="1"/>
          </p:cNvSpPr>
          <p:nvPr>
            <p:ph type="sldNum" sz="quarter" idx="5"/>
          </p:nvPr>
        </p:nvSpPr>
        <p:spPr/>
        <p:txBody>
          <a:bodyPr/>
          <a:lstStyle/>
          <a:p>
            <a:pPr>
              <a:defRPr/>
            </a:pPr>
            <a:fld id="{76B6D7A5-E192-4746-9322-A722342312CD}" type="slidenum">
              <a:rPr lang="zh-CN" altLang="en-US" smtClean="0"/>
              <a:pPr>
                <a:defRPr/>
              </a:pPr>
              <a:t>1</a:t>
            </a:fld>
            <a:endParaRPr lang="zh-CN" altLang="en-US">
              <a:cs typeface="+mn-cs"/>
            </a:endParaRPr>
          </a:p>
        </p:txBody>
      </p:sp>
    </p:spTree>
    <p:extLst>
      <p:ext uri="{BB962C8B-B14F-4D97-AF65-F5344CB8AC3E}">
        <p14:creationId xmlns:p14="http://schemas.microsoft.com/office/powerpoint/2010/main" val="494071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10</a:t>
            </a:fld>
            <a:endParaRPr lang="zh-CN" altLang="en-US"/>
          </a:p>
        </p:txBody>
      </p:sp>
    </p:spTree>
    <p:extLst>
      <p:ext uri="{BB962C8B-B14F-4D97-AF65-F5344CB8AC3E}">
        <p14:creationId xmlns:p14="http://schemas.microsoft.com/office/powerpoint/2010/main" val="3225384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11</a:t>
            </a:fld>
            <a:endParaRPr lang="zh-CN" altLang="en-US"/>
          </a:p>
        </p:txBody>
      </p:sp>
    </p:spTree>
    <p:extLst>
      <p:ext uri="{BB962C8B-B14F-4D97-AF65-F5344CB8AC3E}">
        <p14:creationId xmlns:p14="http://schemas.microsoft.com/office/powerpoint/2010/main" val="33758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12</a:t>
            </a:fld>
            <a:endParaRPr lang="zh-CN" altLang="en-US"/>
          </a:p>
        </p:txBody>
      </p:sp>
    </p:spTree>
    <p:extLst>
      <p:ext uri="{BB962C8B-B14F-4D97-AF65-F5344CB8AC3E}">
        <p14:creationId xmlns:p14="http://schemas.microsoft.com/office/powerpoint/2010/main" val="2285223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幻灯片图像占位符 1">
            <a:extLst>
              <a:ext uri="{FF2B5EF4-FFF2-40B4-BE49-F238E27FC236}">
                <a16:creationId xmlns:a16="http://schemas.microsoft.com/office/drawing/2014/main" id="{4B7ACE89-0FF0-4F32-8A17-23C2802236A5}"/>
              </a:ext>
            </a:extLst>
          </p:cNvPr>
          <p:cNvSpPr>
            <a:spLocks noGrp="1" noRot="1" noChangeAspect="1" noTextEdit="1"/>
          </p:cNvSpPr>
          <p:nvPr>
            <p:ph type="sldImg"/>
          </p:nvPr>
        </p:nvSpPr>
        <p:spPr>
          <a:ln/>
        </p:spPr>
      </p:sp>
      <p:sp>
        <p:nvSpPr>
          <p:cNvPr id="98307" name="备注占位符 2">
            <a:extLst>
              <a:ext uri="{FF2B5EF4-FFF2-40B4-BE49-F238E27FC236}">
                <a16:creationId xmlns:a16="http://schemas.microsoft.com/office/drawing/2014/main" id="{93F13EB0-0451-4400-BC6F-A75A707B4763}"/>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6C089DF5-FC5A-4436-BCF6-9271A164521C}"/>
              </a:ext>
            </a:extLst>
          </p:cNvPr>
          <p:cNvSpPr>
            <a:spLocks noGrp="1"/>
          </p:cNvSpPr>
          <p:nvPr>
            <p:ph type="sldNum" sz="quarter" idx="5"/>
          </p:nvPr>
        </p:nvSpPr>
        <p:spPr/>
        <p:txBody>
          <a:bodyPr/>
          <a:lstStyle/>
          <a:p>
            <a:pPr>
              <a:defRPr/>
            </a:pPr>
            <a:fld id="{92A22DE0-6EC6-40DE-8B13-281526D3A498}" type="slidenum">
              <a:rPr lang="zh-CN" altLang="en-US" smtClean="0"/>
              <a:pPr>
                <a:defRPr/>
              </a:pPr>
              <a:t>13</a:t>
            </a:fld>
            <a:endParaRPr lang="zh-CN" altLang="en-US">
              <a:cs typeface="+mn-cs"/>
            </a:endParaRPr>
          </a:p>
        </p:txBody>
      </p:sp>
    </p:spTree>
    <p:extLst>
      <p:ext uri="{BB962C8B-B14F-4D97-AF65-F5344CB8AC3E}">
        <p14:creationId xmlns:p14="http://schemas.microsoft.com/office/powerpoint/2010/main" val="386042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14</a:t>
            </a:fld>
            <a:endParaRPr lang="zh-CN" altLang="en-US"/>
          </a:p>
        </p:txBody>
      </p:sp>
    </p:spTree>
    <p:extLst>
      <p:ext uri="{BB962C8B-B14F-4D97-AF65-F5344CB8AC3E}">
        <p14:creationId xmlns:p14="http://schemas.microsoft.com/office/powerpoint/2010/main" val="34958348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E22DAF8-D3CC-4645-9437-83134664EEED}" type="slidenum">
              <a:rPr lang="zh-CN" altLang="en-US" smtClean="0"/>
              <a:t>15</a:t>
            </a:fld>
            <a:endParaRPr lang="zh-CN" altLang="en-US"/>
          </a:p>
        </p:txBody>
      </p:sp>
    </p:spTree>
    <p:extLst>
      <p:ext uri="{BB962C8B-B14F-4D97-AF65-F5344CB8AC3E}">
        <p14:creationId xmlns:p14="http://schemas.microsoft.com/office/powerpoint/2010/main" val="2975178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E22DAF8-D3CC-4645-9437-83134664EEED}" type="slidenum">
              <a:rPr lang="zh-CN" altLang="en-US" smtClean="0"/>
              <a:t>16</a:t>
            </a:fld>
            <a:endParaRPr lang="zh-CN" altLang="en-US"/>
          </a:p>
        </p:txBody>
      </p:sp>
    </p:spTree>
    <p:extLst>
      <p:ext uri="{BB962C8B-B14F-4D97-AF65-F5344CB8AC3E}">
        <p14:creationId xmlns:p14="http://schemas.microsoft.com/office/powerpoint/2010/main" val="4009784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17</a:t>
            </a:fld>
            <a:endParaRPr lang="zh-CN" altLang="en-US"/>
          </a:p>
        </p:txBody>
      </p:sp>
    </p:spTree>
    <p:extLst>
      <p:ext uri="{BB962C8B-B14F-4D97-AF65-F5344CB8AC3E}">
        <p14:creationId xmlns:p14="http://schemas.microsoft.com/office/powerpoint/2010/main" val="22061765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幻灯片图像占位符 1">
            <a:extLst>
              <a:ext uri="{FF2B5EF4-FFF2-40B4-BE49-F238E27FC236}">
                <a16:creationId xmlns:a16="http://schemas.microsoft.com/office/drawing/2014/main" id="{4B7ACE89-0FF0-4F32-8A17-23C2802236A5}"/>
              </a:ext>
            </a:extLst>
          </p:cNvPr>
          <p:cNvSpPr>
            <a:spLocks noGrp="1" noRot="1" noChangeAspect="1" noTextEdit="1"/>
          </p:cNvSpPr>
          <p:nvPr>
            <p:ph type="sldImg"/>
          </p:nvPr>
        </p:nvSpPr>
        <p:spPr>
          <a:ln/>
        </p:spPr>
      </p:sp>
      <p:sp>
        <p:nvSpPr>
          <p:cNvPr id="98307" name="备注占位符 2">
            <a:extLst>
              <a:ext uri="{FF2B5EF4-FFF2-40B4-BE49-F238E27FC236}">
                <a16:creationId xmlns:a16="http://schemas.microsoft.com/office/drawing/2014/main" id="{93F13EB0-0451-4400-BC6F-A75A707B4763}"/>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6C089DF5-FC5A-4436-BCF6-9271A164521C}"/>
              </a:ext>
            </a:extLst>
          </p:cNvPr>
          <p:cNvSpPr>
            <a:spLocks noGrp="1"/>
          </p:cNvSpPr>
          <p:nvPr>
            <p:ph type="sldNum" sz="quarter" idx="5"/>
          </p:nvPr>
        </p:nvSpPr>
        <p:spPr/>
        <p:txBody>
          <a:bodyPr/>
          <a:lstStyle/>
          <a:p>
            <a:pPr>
              <a:defRPr/>
            </a:pPr>
            <a:fld id="{92A22DE0-6EC6-40DE-8B13-281526D3A498}" type="slidenum">
              <a:rPr lang="zh-CN" altLang="en-US" smtClean="0"/>
              <a:pPr>
                <a:defRPr/>
              </a:pPr>
              <a:t>18</a:t>
            </a:fld>
            <a:endParaRPr lang="zh-CN" altLang="en-US">
              <a:cs typeface="+mn-cs"/>
            </a:endParaRPr>
          </a:p>
        </p:txBody>
      </p:sp>
    </p:spTree>
    <p:extLst>
      <p:ext uri="{BB962C8B-B14F-4D97-AF65-F5344CB8AC3E}">
        <p14:creationId xmlns:p14="http://schemas.microsoft.com/office/powerpoint/2010/main" val="3867034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19</a:t>
            </a:fld>
            <a:endParaRPr lang="zh-CN" altLang="en-US"/>
          </a:p>
        </p:txBody>
      </p:sp>
    </p:spTree>
    <p:extLst>
      <p:ext uri="{BB962C8B-B14F-4D97-AF65-F5344CB8AC3E}">
        <p14:creationId xmlns:p14="http://schemas.microsoft.com/office/powerpoint/2010/main" val="2750816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幻灯片图像占位符 1">
            <a:extLst>
              <a:ext uri="{FF2B5EF4-FFF2-40B4-BE49-F238E27FC236}">
                <a16:creationId xmlns:a16="http://schemas.microsoft.com/office/drawing/2014/main" id="{161E22C1-5160-41DC-9158-2FF5738828D5}"/>
              </a:ext>
            </a:extLst>
          </p:cNvPr>
          <p:cNvSpPr>
            <a:spLocks noGrp="1" noRot="1" noChangeAspect="1" noTextEdit="1"/>
          </p:cNvSpPr>
          <p:nvPr>
            <p:ph type="sldImg"/>
          </p:nvPr>
        </p:nvSpPr>
        <p:spPr>
          <a:ln/>
        </p:spPr>
      </p:sp>
      <p:sp>
        <p:nvSpPr>
          <p:cNvPr id="96259" name="备注占位符 2">
            <a:extLst>
              <a:ext uri="{FF2B5EF4-FFF2-40B4-BE49-F238E27FC236}">
                <a16:creationId xmlns:a16="http://schemas.microsoft.com/office/drawing/2014/main" id="{CBB9482B-15B5-41AA-B1D6-9DFF0444FB6E}"/>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53A0AF20-D210-4F29-BDCC-ED2DD2CA5312}"/>
              </a:ext>
            </a:extLst>
          </p:cNvPr>
          <p:cNvSpPr>
            <a:spLocks noGrp="1"/>
          </p:cNvSpPr>
          <p:nvPr>
            <p:ph type="sldNum" sz="quarter" idx="5"/>
          </p:nvPr>
        </p:nvSpPr>
        <p:spPr/>
        <p:txBody>
          <a:bodyPr/>
          <a:lstStyle/>
          <a:p>
            <a:pPr>
              <a:defRPr/>
            </a:pPr>
            <a:fld id="{277C5A50-24B4-4C2E-9713-97D076E3743D}" type="slidenum">
              <a:rPr lang="zh-CN" altLang="en-US" smtClean="0"/>
              <a:pPr>
                <a:defRPr/>
              </a:pPr>
              <a:t>2</a:t>
            </a:fld>
            <a:endParaRPr lang="zh-CN" altLang="en-US">
              <a:cs typeface="+mn-cs"/>
            </a:endParaRPr>
          </a:p>
        </p:txBody>
      </p:sp>
    </p:spTree>
    <p:extLst>
      <p:ext uri="{BB962C8B-B14F-4D97-AF65-F5344CB8AC3E}">
        <p14:creationId xmlns:p14="http://schemas.microsoft.com/office/powerpoint/2010/main" val="32472602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20</a:t>
            </a:fld>
            <a:endParaRPr lang="zh-CN" altLang="en-US"/>
          </a:p>
        </p:txBody>
      </p:sp>
    </p:spTree>
    <p:extLst>
      <p:ext uri="{BB962C8B-B14F-4D97-AF65-F5344CB8AC3E}">
        <p14:creationId xmlns:p14="http://schemas.microsoft.com/office/powerpoint/2010/main" val="4165601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21</a:t>
            </a:fld>
            <a:endParaRPr lang="zh-CN" altLang="en-US"/>
          </a:p>
        </p:txBody>
      </p:sp>
    </p:spTree>
    <p:extLst>
      <p:ext uri="{BB962C8B-B14F-4D97-AF65-F5344CB8AC3E}">
        <p14:creationId xmlns:p14="http://schemas.microsoft.com/office/powerpoint/2010/main" val="1597895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22</a:t>
            </a:fld>
            <a:endParaRPr lang="zh-CN" altLang="en-US"/>
          </a:p>
        </p:txBody>
      </p:sp>
    </p:spTree>
    <p:extLst>
      <p:ext uri="{BB962C8B-B14F-4D97-AF65-F5344CB8AC3E}">
        <p14:creationId xmlns:p14="http://schemas.microsoft.com/office/powerpoint/2010/main" val="1698473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幻灯片图像占位符 1">
            <a:extLst>
              <a:ext uri="{FF2B5EF4-FFF2-40B4-BE49-F238E27FC236}">
                <a16:creationId xmlns:a16="http://schemas.microsoft.com/office/drawing/2014/main" id="{6976BF88-29CE-454B-95A9-2161F3F111BE}"/>
              </a:ext>
            </a:extLst>
          </p:cNvPr>
          <p:cNvSpPr>
            <a:spLocks noGrp="1" noRot="1" noChangeAspect="1" noTextEdit="1"/>
          </p:cNvSpPr>
          <p:nvPr>
            <p:ph type="sldImg"/>
          </p:nvPr>
        </p:nvSpPr>
        <p:spPr>
          <a:ln/>
        </p:spPr>
      </p:sp>
      <p:sp>
        <p:nvSpPr>
          <p:cNvPr id="94211" name="备注占位符 2">
            <a:extLst>
              <a:ext uri="{FF2B5EF4-FFF2-40B4-BE49-F238E27FC236}">
                <a16:creationId xmlns:a16="http://schemas.microsoft.com/office/drawing/2014/main" id="{8FFEFD59-9DAB-4F28-AFBE-86828F1F217C}"/>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8CBD1B51-3E03-4ED5-993F-F1813DAC402B}"/>
              </a:ext>
            </a:extLst>
          </p:cNvPr>
          <p:cNvSpPr>
            <a:spLocks noGrp="1"/>
          </p:cNvSpPr>
          <p:nvPr>
            <p:ph type="sldNum" sz="quarter" idx="5"/>
          </p:nvPr>
        </p:nvSpPr>
        <p:spPr/>
        <p:txBody>
          <a:bodyPr/>
          <a:lstStyle/>
          <a:p>
            <a:pPr>
              <a:defRPr/>
            </a:pPr>
            <a:fld id="{76B6D7A5-E192-4746-9322-A722342312CD}" type="slidenum">
              <a:rPr lang="zh-CN" altLang="en-US" smtClean="0"/>
              <a:pPr>
                <a:defRPr/>
              </a:pPr>
              <a:t>23</a:t>
            </a:fld>
            <a:endParaRPr lang="zh-CN" altLang="en-US">
              <a:cs typeface="+mn-cs"/>
            </a:endParaRPr>
          </a:p>
        </p:txBody>
      </p:sp>
    </p:spTree>
    <p:extLst>
      <p:ext uri="{BB962C8B-B14F-4D97-AF65-F5344CB8AC3E}">
        <p14:creationId xmlns:p14="http://schemas.microsoft.com/office/powerpoint/2010/main" val="105810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幻灯片图像占位符 1">
            <a:extLst>
              <a:ext uri="{FF2B5EF4-FFF2-40B4-BE49-F238E27FC236}">
                <a16:creationId xmlns:a16="http://schemas.microsoft.com/office/drawing/2014/main" id="{4B7ACE89-0FF0-4F32-8A17-23C2802236A5}"/>
              </a:ext>
            </a:extLst>
          </p:cNvPr>
          <p:cNvSpPr>
            <a:spLocks noGrp="1" noRot="1" noChangeAspect="1" noTextEdit="1"/>
          </p:cNvSpPr>
          <p:nvPr>
            <p:ph type="sldImg"/>
          </p:nvPr>
        </p:nvSpPr>
        <p:spPr>
          <a:ln/>
        </p:spPr>
      </p:sp>
      <p:sp>
        <p:nvSpPr>
          <p:cNvPr id="98307" name="备注占位符 2">
            <a:extLst>
              <a:ext uri="{FF2B5EF4-FFF2-40B4-BE49-F238E27FC236}">
                <a16:creationId xmlns:a16="http://schemas.microsoft.com/office/drawing/2014/main" id="{93F13EB0-0451-4400-BC6F-A75A707B4763}"/>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6C089DF5-FC5A-4436-BCF6-9271A164521C}"/>
              </a:ext>
            </a:extLst>
          </p:cNvPr>
          <p:cNvSpPr>
            <a:spLocks noGrp="1"/>
          </p:cNvSpPr>
          <p:nvPr>
            <p:ph type="sldNum" sz="quarter" idx="5"/>
          </p:nvPr>
        </p:nvSpPr>
        <p:spPr/>
        <p:txBody>
          <a:bodyPr/>
          <a:lstStyle/>
          <a:p>
            <a:pPr>
              <a:defRPr/>
            </a:pPr>
            <a:fld id="{92A22DE0-6EC6-40DE-8B13-281526D3A498}" type="slidenum">
              <a:rPr lang="zh-CN" altLang="en-US" smtClean="0"/>
              <a:pPr>
                <a:defRPr/>
              </a:pPr>
              <a:t>3</a:t>
            </a:fld>
            <a:endParaRPr lang="zh-CN" altLang="en-US">
              <a:cs typeface="+mn-cs"/>
            </a:endParaRPr>
          </a:p>
        </p:txBody>
      </p:sp>
    </p:spTree>
    <p:extLst>
      <p:ext uri="{BB962C8B-B14F-4D97-AF65-F5344CB8AC3E}">
        <p14:creationId xmlns:p14="http://schemas.microsoft.com/office/powerpoint/2010/main" val="2389814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4</a:t>
            </a:fld>
            <a:endParaRPr lang="zh-CN" altLang="en-US"/>
          </a:p>
        </p:txBody>
      </p:sp>
    </p:spTree>
    <p:extLst>
      <p:ext uri="{BB962C8B-B14F-4D97-AF65-F5344CB8AC3E}">
        <p14:creationId xmlns:p14="http://schemas.microsoft.com/office/powerpoint/2010/main" val="565685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E22DAF8-D3CC-4645-9437-83134664EEED}" type="slidenum">
              <a:rPr lang="zh-CN" altLang="en-US" smtClean="0"/>
              <a:t>5</a:t>
            </a:fld>
            <a:endParaRPr lang="zh-CN" altLang="en-US"/>
          </a:p>
        </p:txBody>
      </p:sp>
    </p:spTree>
    <p:extLst>
      <p:ext uri="{BB962C8B-B14F-4D97-AF65-F5344CB8AC3E}">
        <p14:creationId xmlns:p14="http://schemas.microsoft.com/office/powerpoint/2010/main" val="2235919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5F76146-C50E-4260-923A-3A109AF2B11E}" type="slidenum">
              <a:rPr lang="zh-CN" altLang="en-US" smtClean="0"/>
              <a:t>6</a:t>
            </a:fld>
            <a:endParaRPr lang="zh-CN" altLang="en-US"/>
          </a:p>
        </p:txBody>
      </p:sp>
    </p:spTree>
    <p:extLst>
      <p:ext uri="{BB962C8B-B14F-4D97-AF65-F5344CB8AC3E}">
        <p14:creationId xmlns:p14="http://schemas.microsoft.com/office/powerpoint/2010/main" val="415131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5F76146-C50E-4260-923A-3A109AF2B11E}" type="slidenum">
              <a:rPr lang="zh-CN" altLang="en-US" smtClean="0"/>
              <a:t>7</a:t>
            </a:fld>
            <a:endParaRPr lang="zh-CN" altLang="en-US"/>
          </a:p>
        </p:txBody>
      </p:sp>
    </p:spTree>
    <p:extLst>
      <p:ext uri="{BB962C8B-B14F-4D97-AF65-F5344CB8AC3E}">
        <p14:creationId xmlns:p14="http://schemas.microsoft.com/office/powerpoint/2010/main" val="1307573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幻灯片图像占位符 1">
            <a:extLst>
              <a:ext uri="{FF2B5EF4-FFF2-40B4-BE49-F238E27FC236}">
                <a16:creationId xmlns:a16="http://schemas.microsoft.com/office/drawing/2014/main" id="{4B7ACE89-0FF0-4F32-8A17-23C2802236A5}"/>
              </a:ext>
            </a:extLst>
          </p:cNvPr>
          <p:cNvSpPr>
            <a:spLocks noGrp="1" noRot="1" noChangeAspect="1" noTextEdit="1"/>
          </p:cNvSpPr>
          <p:nvPr>
            <p:ph type="sldImg"/>
          </p:nvPr>
        </p:nvSpPr>
        <p:spPr>
          <a:ln/>
        </p:spPr>
      </p:sp>
      <p:sp>
        <p:nvSpPr>
          <p:cNvPr id="98307" name="备注占位符 2">
            <a:extLst>
              <a:ext uri="{FF2B5EF4-FFF2-40B4-BE49-F238E27FC236}">
                <a16:creationId xmlns:a16="http://schemas.microsoft.com/office/drawing/2014/main" id="{93F13EB0-0451-4400-BC6F-A75A707B4763}"/>
              </a:ext>
            </a:extLst>
          </p:cNvPr>
          <p:cNvSpPr>
            <a:spLocks noGrp="1"/>
          </p:cNvSpPr>
          <p:nvPr>
            <p:ph type="body" idx="1"/>
          </p:nvPr>
        </p:nvSpPr>
        <p:spPr>
          <a:noFill/>
        </p:spPr>
        <p:txBody>
          <a:bodyPr/>
          <a:lstStyle/>
          <a:p>
            <a:endParaRPr lang="zh-CN" altLang="en-US"/>
          </a:p>
        </p:txBody>
      </p:sp>
      <p:sp>
        <p:nvSpPr>
          <p:cNvPr id="4" name="灯片编号占位符 3">
            <a:extLst>
              <a:ext uri="{FF2B5EF4-FFF2-40B4-BE49-F238E27FC236}">
                <a16:creationId xmlns:a16="http://schemas.microsoft.com/office/drawing/2014/main" id="{6C089DF5-FC5A-4436-BCF6-9271A164521C}"/>
              </a:ext>
            </a:extLst>
          </p:cNvPr>
          <p:cNvSpPr>
            <a:spLocks noGrp="1"/>
          </p:cNvSpPr>
          <p:nvPr>
            <p:ph type="sldNum" sz="quarter" idx="5"/>
          </p:nvPr>
        </p:nvSpPr>
        <p:spPr/>
        <p:txBody>
          <a:bodyPr/>
          <a:lstStyle/>
          <a:p>
            <a:pPr>
              <a:defRPr/>
            </a:pPr>
            <a:fld id="{92A22DE0-6EC6-40DE-8B13-281526D3A498}" type="slidenum">
              <a:rPr lang="zh-CN" altLang="en-US" smtClean="0"/>
              <a:pPr>
                <a:defRPr/>
              </a:pPr>
              <a:t>8</a:t>
            </a:fld>
            <a:endParaRPr lang="zh-CN" altLang="en-US">
              <a:cs typeface="+mn-cs"/>
            </a:endParaRPr>
          </a:p>
        </p:txBody>
      </p:sp>
    </p:spTree>
    <p:extLst>
      <p:ext uri="{BB962C8B-B14F-4D97-AF65-F5344CB8AC3E}">
        <p14:creationId xmlns:p14="http://schemas.microsoft.com/office/powerpoint/2010/main" val="1591445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5F76146-C50E-4260-923A-3A109AF2B11E}" type="slidenum">
              <a:rPr lang="zh-CN" altLang="en-US" smtClean="0"/>
              <a:t>9</a:t>
            </a:fld>
            <a:endParaRPr lang="zh-CN" altLang="en-US"/>
          </a:p>
        </p:txBody>
      </p:sp>
    </p:spTree>
    <p:extLst>
      <p:ext uri="{BB962C8B-B14F-4D97-AF65-F5344CB8AC3E}">
        <p14:creationId xmlns:p14="http://schemas.microsoft.com/office/powerpoint/2010/main" val="3191193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noProof="1"/>
              <a:t>单击此处编辑母版标题样式</a:t>
            </a:r>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p>
        </p:txBody>
      </p:sp>
    </p:spTree>
    <p:extLst>
      <p:ext uri="{BB962C8B-B14F-4D97-AF65-F5344CB8AC3E}">
        <p14:creationId xmlns:p14="http://schemas.microsoft.com/office/powerpoint/2010/main" val="1508618467"/>
      </p:ext>
    </p:extLst>
  </p:cSld>
  <p:clrMapOvr>
    <a:masterClrMapping/>
  </p:clrMapOvr>
  <p:transition spd="slow" advClick="0" advTm="965">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143435649"/>
      </p:ext>
    </p:extLst>
  </p:cSld>
  <p:clrMapOvr>
    <a:masterClrMapping/>
  </p:clrMapOvr>
  <p:transition spd="slow" advClick="0" advTm="965">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09600" y="274638"/>
            <a:ext cx="8077200" cy="5851525"/>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855277431"/>
      </p:ext>
    </p:extLst>
  </p:cSld>
  <p:clrMapOvr>
    <a:masterClrMapping/>
  </p:clrMapOvr>
  <p:transition spd="slow" advClick="0" advTm="965">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4580230"/>
      </p:ext>
    </p:extLst>
  </p:cSld>
  <p:clrMapOvr>
    <a:masterClrMapping/>
  </p:clrMapOvr>
  <p:transition spd="slow" advClick="0" advTm="965">
    <p:dissolv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315">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内页-1">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7466052"/>
      </p:ext>
    </p:extLst>
  </p:cSld>
  <p:clrMapOvr>
    <a:masterClrMapping/>
  </p:clrMapOvr>
  <p:transition spd="slow" advClick="0" advTm="965">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118282972"/>
      </p:ext>
    </p:extLst>
  </p:cSld>
  <p:clrMapOvr>
    <a:masterClrMapping/>
  </p:clrMapOvr>
  <p:transition spd="slow" advClick="0" advTm="965">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a:prstGeom prst="rect">
            <a:avLst/>
          </a:prstGeo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963613"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Tree>
    <p:extLst>
      <p:ext uri="{BB962C8B-B14F-4D97-AF65-F5344CB8AC3E}">
        <p14:creationId xmlns:p14="http://schemas.microsoft.com/office/powerpoint/2010/main" val="1768485233"/>
      </p:ext>
    </p:extLst>
  </p:cSld>
  <p:clrMapOvr>
    <a:masterClrMapping/>
  </p:clrMapOvr>
  <p:transition spd="slow" advClick="0" advTm="965">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09600" y="1600200"/>
            <a:ext cx="5410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72200" y="1600200"/>
            <a:ext cx="5410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670162517"/>
      </p:ext>
    </p:extLst>
  </p:cSld>
  <p:clrMapOvr>
    <a:masterClrMapping/>
  </p:clrMapOvr>
  <p:transition spd="slow" advClick="0" advTm="965">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609600" y="1535113"/>
            <a:ext cx="53863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609600" y="2174875"/>
            <a:ext cx="53863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92838" y="1535113"/>
            <a:ext cx="538956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6192838" y="2174875"/>
            <a:ext cx="538956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555940155"/>
      </p:ext>
    </p:extLst>
  </p:cSld>
  <p:clrMapOvr>
    <a:masterClrMapping/>
  </p:clrMapOvr>
  <p:transition spd="slow" advClick="0" advTm="965">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noProof="1"/>
              <a:t>单击此处编辑母版标题样式</a:t>
            </a:r>
          </a:p>
        </p:txBody>
      </p:sp>
    </p:spTree>
    <p:extLst>
      <p:ext uri="{BB962C8B-B14F-4D97-AF65-F5344CB8AC3E}">
        <p14:creationId xmlns:p14="http://schemas.microsoft.com/office/powerpoint/2010/main" val="3565142331"/>
      </p:ext>
    </p:extLst>
  </p:cSld>
  <p:clrMapOvr>
    <a:masterClrMapping/>
  </p:clrMapOvr>
  <p:transition spd="slow" advClick="0" advTm="965">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9151993"/>
      </p:ext>
    </p:extLst>
  </p:cSld>
  <p:clrMapOvr>
    <a:masterClrMapping/>
  </p:clrMapOvr>
  <p:transition spd="slow" advClick="0" advTm="965">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a:prstGeom prst="rect">
            <a:avLst/>
          </a:prstGeo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4767263" y="273050"/>
            <a:ext cx="681513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09600" y="1435100"/>
            <a:ext cx="40116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Tree>
    <p:extLst>
      <p:ext uri="{BB962C8B-B14F-4D97-AF65-F5344CB8AC3E}">
        <p14:creationId xmlns:p14="http://schemas.microsoft.com/office/powerpoint/2010/main" val="2660156570"/>
      </p:ext>
    </p:extLst>
  </p:cSld>
  <p:clrMapOvr>
    <a:masterClrMapping/>
  </p:clrMapOvr>
  <p:transition spd="slow" advClick="0" advTm="965">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a:prstGeom prst="rect">
            <a:avLst/>
          </a:prstGeo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2389188"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188"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Tree>
    <p:extLst>
      <p:ext uri="{BB962C8B-B14F-4D97-AF65-F5344CB8AC3E}">
        <p14:creationId xmlns:p14="http://schemas.microsoft.com/office/powerpoint/2010/main" val="2756188784"/>
      </p:ext>
    </p:extLst>
  </p:cSld>
  <p:clrMapOvr>
    <a:masterClrMapping/>
  </p:clrMapOvr>
  <p:transition spd="slow" advClick="0" advTm="965">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345" r:id="rId1"/>
    <p:sldLayoutId id="2147485346" r:id="rId2"/>
    <p:sldLayoutId id="2147485347" r:id="rId3"/>
    <p:sldLayoutId id="2147485348" r:id="rId4"/>
    <p:sldLayoutId id="2147485349" r:id="rId5"/>
    <p:sldLayoutId id="2147485350" r:id="rId6"/>
    <p:sldLayoutId id="2147485351" r:id="rId7"/>
    <p:sldLayoutId id="2147485352" r:id="rId8"/>
    <p:sldLayoutId id="2147485353" r:id="rId9"/>
    <p:sldLayoutId id="2147485354" r:id="rId10"/>
    <p:sldLayoutId id="2147485355" r:id="rId11"/>
    <p:sldLayoutId id="2147485477" r:id="rId12"/>
    <p:sldLayoutId id="2147485478" r:id="rId13"/>
  </p:sldLayoutIdLst>
  <p:transition spd="slow" advClick="0" advTm="965">
    <p:dissolve/>
  </p:transition>
  <p:txStyles>
    <p:titleStyle>
      <a:lvl1pPr algn="l" defTabSz="912813" rtl="0" eaLnBrk="0" fontAlgn="base" hangingPunct="0">
        <a:lnSpc>
          <a:spcPct val="90000"/>
        </a:lnSpc>
        <a:spcBef>
          <a:spcPct val="0"/>
        </a:spcBef>
        <a:spcAft>
          <a:spcPct val="0"/>
        </a:spcAft>
        <a:defRPr sz="4400">
          <a:solidFill>
            <a:schemeClr val="tx1"/>
          </a:solidFill>
          <a:latin typeface="+mj-lt"/>
          <a:ea typeface="+mj-ea"/>
          <a:cs typeface="+mj-cs"/>
        </a:defRPr>
      </a:lvl1pPr>
      <a:lvl2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defTabSz="912813"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defTabSz="912495"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defTabSz="912495"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defTabSz="912495"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defTabSz="912495"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7013" indent="-227013" algn="l" defTabSz="912813"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4213" indent="-227013" algn="l" defTabSz="912813"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1413" indent="-227013" algn="l" defTabSz="912813"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598613" indent="-227013" algn="l" defTabSz="912813"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5813" indent="-227013" algn="l" defTabSz="912813"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vl6pPr marL="2513330" indent="-227330" algn="l" defTabSz="912495"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6pPr>
      <a:lvl7pPr marL="2970530" indent="-227330" algn="l" defTabSz="912495"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7pPr>
      <a:lvl8pPr marL="3427730" indent="-227330" algn="l" defTabSz="912495"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8pPr>
      <a:lvl9pPr marL="3884930" indent="-227330" algn="l" defTabSz="912495" rtl="0" eaLnBrk="0" fontAlgn="base" hangingPunct="0">
        <a:lnSpc>
          <a:spcPct val="90000"/>
        </a:lnSpc>
        <a:spcBef>
          <a:spcPts val="500"/>
        </a:spcBef>
        <a:spcAft>
          <a:spcPct val="0"/>
        </a:spcAft>
        <a:buFont typeface="Arial" panose="020B0604020202020204" pitchFamily="34" charset="0"/>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8" Type="http://schemas.openxmlformats.org/officeDocument/2006/relationships/tags" Target="../tags/tag13.xml"/><Relationship Id="rId3" Type="http://schemas.openxmlformats.org/officeDocument/2006/relationships/tags" Target="../tags/tag8.xml"/><Relationship Id="rId7" Type="http://schemas.openxmlformats.org/officeDocument/2006/relationships/tags" Target="../tags/tag12.xml"/><Relationship Id="rId12" Type="http://schemas.openxmlformats.org/officeDocument/2006/relationships/image" Target="../media/image5.pn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notesSlide" Target="../notesSlides/notesSlide22.xml"/><Relationship Id="rId5" Type="http://schemas.openxmlformats.org/officeDocument/2006/relationships/tags" Target="../tags/tag10.xml"/><Relationship Id="rId10" Type="http://schemas.openxmlformats.org/officeDocument/2006/relationships/slideLayout" Target="../slideLayouts/slideLayout12.xml"/><Relationship Id="rId4" Type="http://schemas.openxmlformats.org/officeDocument/2006/relationships/tags" Target="../tags/tag9.xml"/><Relationship Id="rId9" Type="http://schemas.openxmlformats.org/officeDocument/2006/relationships/tags" Target="../tags/tag1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5.xml"/><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994307A-C0A0-44AA-B99F-B9A4304AD5E9}"/>
              </a:ext>
            </a:extLst>
          </p:cNvPr>
          <p:cNvSpPr/>
          <p:nvPr/>
        </p:nvSpPr>
        <p:spPr bwMode="auto">
          <a:xfrm>
            <a:off x="1582057" y="740229"/>
            <a:ext cx="10290629" cy="4455885"/>
          </a:xfrm>
          <a:prstGeom prst="rect">
            <a:avLst/>
          </a:prstGeom>
          <a:solidFill>
            <a:schemeClr val="accent4">
              <a:lumMod val="20000"/>
              <a:lumOff val="80000"/>
            </a:schemeClr>
          </a:solid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文本框 5">
            <a:extLst>
              <a:ext uri="{FF2B5EF4-FFF2-40B4-BE49-F238E27FC236}">
                <a16:creationId xmlns:a16="http://schemas.microsoft.com/office/drawing/2014/main" id="{D59425A3-0481-4637-B35E-E316382EE3C2}"/>
              </a:ext>
            </a:extLst>
          </p:cNvPr>
          <p:cNvSpPr txBox="1">
            <a:spLocks noChangeArrowheads="1"/>
          </p:cNvSpPr>
          <p:nvPr/>
        </p:nvSpPr>
        <p:spPr bwMode="auto">
          <a:xfrm>
            <a:off x="4335847" y="3575549"/>
            <a:ext cx="6816725" cy="70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eaLnBrk="0" hangingPunct="0">
              <a:defRPr>
                <a:solidFill>
                  <a:schemeClr val="tx1"/>
                </a:solidFill>
                <a:latin typeface="Calibri" panose="020F0502020204030204" pitchFamily="34" charset="0"/>
                <a:ea typeface="宋体" panose="02010600030101010101" pitchFamily="2" charset="-122"/>
              </a:defRPr>
            </a:lvl2pPr>
            <a:lvl3pPr eaLnBrk="0" hangingPunct="0">
              <a:defRPr>
                <a:solidFill>
                  <a:schemeClr val="tx1"/>
                </a:solidFill>
                <a:latin typeface="Calibri" panose="020F0502020204030204" pitchFamily="34" charset="0"/>
                <a:ea typeface="宋体" panose="02010600030101010101" pitchFamily="2" charset="-122"/>
              </a:defRPr>
            </a:lvl3pPr>
            <a:lvl4pPr eaLnBrk="0" hangingPunct="0">
              <a:defRPr>
                <a:solidFill>
                  <a:schemeClr val="tx1"/>
                </a:solidFill>
                <a:latin typeface="Calibri" panose="020F0502020204030204" pitchFamily="34" charset="0"/>
                <a:ea typeface="宋体" panose="02010600030101010101" pitchFamily="2" charset="-122"/>
              </a:defRPr>
            </a:lvl4pPr>
            <a:lvl5pPr eaLnBrk="0" hangingPunct="0">
              <a:defRPr>
                <a:solidFill>
                  <a:schemeClr val="tx1"/>
                </a:solidFill>
                <a:latin typeface="Calibri" panose="020F0502020204030204" pitchFamily="34" charset="0"/>
                <a:ea typeface="宋体" panose="02010600030101010101" pitchFamily="2" charset="-122"/>
              </a:defRPr>
            </a:lvl5pPr>
            <a:lvl6pPr marL="22844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7416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1988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6560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buFont typeface="Arial" panose="020B0604020202020204" pitchFamily="34" charset="0"/>
              <a:buNone/>
              <a:defRPr/>
            </a:pPr>
            <a:r>
              <a:rPr lang="en-US" altLang="zh-CN" sz="1400"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Lorem ipsum dol or sit amet, consectetuer adipiscing elit. Maecenas portitor congue massa. Fusce posuere, magna sed pulvinarricies, </a:t>
            </a:r>
            <a:r>
              <a:rPr lang="en-US" altLang="zh-CN" sz="140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purus lectus</a:t>
            </a:r>
            <a:endParaRPr lang="en-US" altLang="zh-CN" sz="1400"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3188" name="文本框 6">
            <a:extLst>
              <a:ext uri="{FF2B5EF4-FFF2-40B4-BE49-F238E27FC236}">
                <a16:creationId xmlns:a16="http://schemas.microsoft.com/office/drawing/2014/main" id="{6388B1FE-726B-4FF3-99D4-5AA7E0321AA6}"/>
              </a:ext>
            </a:extLst>
          </p:cNvPr>
          <p:cNvSpPr txBox="1">
            <a:spLocks noChangeArrowheads="1"/>
          </p:cNvSpPr>
          <p:nvPr/>
        </p:nvSpPr>
        <p:spPr bwMode="auto">
          <a:xfrm>
            <a:off x="4314825" y="2299440"/>
            <a:ext cx="7131311"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en-US" altLang="zh-CN" sz="5500" b="1" dirty="0">
                <a:solidFill>
                  <a:schemeClr val="accent5">
                    <a:lumMod val="50000"/>
                  </a:schemeClr>
                </a:solidFill>
                <a:latin typeface="方正楷体简体" panose="03000509000000000000" pitchFamily="65" charset="-122"/>
                <a:ea typeface="方正楷体简体" panose="03000509000000000000" pitchFamily="65" charset="-122"/>
                <a:sym typeface="Microsoft YaHei" panose="020B0503020204020204" pitchFamily="34" charset="-122"/>
              </a:rPr>
              <a:t>F</a:t>
            </a:r>
            <a:r>
              <a:rPr lang="zh-CN" altLang="en-US" sz="5500" b="1" dirty="0">
                <a:solidFill>
                  <a:schemeClr val="accent5">
                    <a:lumMod val="50000"/>
                  </a:schemeClr>
                </a:solidFill>
                <a:latin typeface="方正楷体简体" panose="03000509000000000000" pitchFamily="65" charset="-122"/>
                <a:ea typeface="方正楷体简体" panose="03000509000000000000" pitchFamily="65" charset="-122"/>
                <a:sym typeface="Microsoft YaHei" panose="020B0503020204020204" pitchFamily="34" charset="-122"/>
              </a:rPr>
              <a:t>resh </a:t>
            </a:r>
            <a:r>
              <a:rPr lang="en-US" altLang="zh-CN" sz="5500" b="1" dirty="0">
                <a:solidFill>
                  <a:schemeClr val="accent5">
                    <a:lumMod val="50000"/>
                  </a:schemeClr>
                </a:solidFill>
                <a:latin typeface="方正楷体简体" panose="03000509000000000000" pitchFamily="65" charset="-122"/>
                <a:ea typeface="方正楷体简体" panose="03000509000000000000" pitchFamily="65" charset="-122"/>
                <a:sym typeface="Microsoft YaHei" panose="020B0503020204020204" pitchFamily="34" charset="-122"/>
              </a:rPr>
              <a:t>PPT</a:t>
            </a:r>
            <a:r>
              <a:rPr lang="en-US" altLang="zh-CN" sz="5500" dirty="0">
                <a:solidFill>
                  <a:schemeClr val="accent5">
                    <a:lumMod val="50000"/>
                  </a:schemeClr>
                </a:solidFill>
                <a:latin typeface="方正楷体简体" panose="03000509000000000000" pitchFamily="65" charset="-122"/>
                <a:ea typeface="方正楷体简体" panose="03000509000000000000" pitchFamily="65" charset="-122"/>
                <a:sym typeface="Microsoft YaHei" panose="020B0503020204020204" pitchFamily="34" charset="-122"/>
              </a:rPr>
              <a:t> </a:t>
            </a:r>
            <a:r>
              <a:rPr lang="zh-CN" altLang="en-US" sz="5500" b="1" dirty="0">
                <a:solidFill>
                  <a:schemeClr val="accent5">
                    <a:lumMod val="50000"/>
                  </a:schemeClr>
                </a:solidFill>
                <a:latin typeface="方正楷体简体" panose="03000509000000000000" pitchFamily="65" charset="-122"/>
                <a:ea typeface="方正楷体简体" panose="03000509000000000000" pitchFamily="65" charset="-122"/>
                <a:sym typeface="Microsoft YaHei" panose="020B0503020204020204" pitchFamily="34" charset="-122"/>
              </a:rPr>
              <a:t>Template</a:t>
            </a:r>
          </a:p>
        </p:txBody>
      </p:sp>
      <p:cxnSp>
        <p:nvCxnSpPr>
          <p:cNvPr id="93189" name="直接连接符 6">
            <a:extLst>
              <a:ext uri="{FF2B5EF4-FFF2-40B4-BE49-F238E27FC236}">
                <a16:creationId xmlns:a16="http://schemas.microsoft.com/office/drawing/2014/main" id="{F3E866F1-A6F5-4825-8A68-8410268874F3}"/>
              </a:ext>
            </a:extLst>
          </p:cNvPr>
          <p:cNvCxnSpPr>
            <a:cxnSpLocks/>
          </p:cNvCxnSpPr>
          <p:nvPr/>
        </p:nvCxnSpPr>
        <p:spPr bwMode="auto">
          <a:xfrm>
            <a:off x="4314825" y="3463925"/>
            <a:ext cx="6816725" cy="0"/>
          </a:xfrm>
          <a:prstGeom prst="line">
            <a:avLst/>
          </a:prstGeom>
          <a:noFill/>
          <a:ln w="9525" algn="ctr">
            <a:solidFill>
              <a:schemeClr val="tx2">
                <a:lumMod val="75000"/>
              </a:schemeClr>
            </a:solidFill>
            <a:round/>
            <a:headEnd/>
            <a:tailEnd/>
          </a:ln>
          <a:extLst>
            <a:ext uri="{909E8E84-426E-40DD-AFC4-6F175D3DCCD1}">
              <a14:hiddenFill xmlns:a14="http://schemas.microsoft.com/office/drawing/2010/main">
                <a:noFill/>
              </a14:hiddenFill>
            </a:ext>
          </a:extLst>
        </p:spPr>
      </p:cxnSp>
      <p:pic>
        <p:nvPicPr>
          <p:cNvPr id="3" name="图片 2">
            <a:extLst>
              <a:ext uri="{FF2B5EF4-FFF2-40B4-BE49-F238E27FC236}">
                <a16:creationId xmlns:a16="http://schemas.microsoft.com/office/drawing/2014/main" id="{1D79E019-0550-4FE7-B24B-DC911CAD4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0042" y="-175870"/>
            <a:ext cx="6035040" cy="6858000"/>
          </a:xfrm>
          <a:prstGeom prst="rect">
            <a:avLst/>
          </a:prstGeom>
        </p:spPr>
      </p:pic>
      <p:sp>
        <p:nvSpPr>
          <p:cNvPr id="2" name="矩形: 圆角 1">
            <a:extLst>
              <a:ext uri="{FF2B5EF4-FFF2-40B4-BE49-F238E27FC236}">
                <a16:creationId xmlns:a16="http://schemas.microsoft.com/office/drawing/2014/main" id="{F388A1F9-38F2-4023-B335-C80EE0589A68}"/>
              </a:ext>
            </a:extLst>
          </p:cNvPr>
          <p:cNvSpPr/>
          <p:nvPr/>
        </p:nvSpPr>
        <p:spPr bwMode="auto">
          <a:xfrm>
            <a:off x="6718299" y="4541723"/>
            <a:ext cx="2009775" cy="428625"/>
          </a:xfrm>
          <a:prstGeom prst="roundRect">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 name="文本框 4">
            <a:extLst>
              <a:ext uri="{FF2B5EF4-FFF2-40B4-BE49-F238E27FC236}">
                <a16:creationId xmlns:a16="http://schemas.microsoft.com/office/drawing/2014/main" id="{DC65F136-D064-4AC2-90D8-829E78A0A8BD}"/>
              </a:ext>
            </a:extLst>
          </p:cNvPr>
          <p:cNvSpPr txBox="1"/>
          <p:nvPr/>
        </p:nvSpPr>
        <p:spPr>
          <a:xfrm>
            <a:off x="6759574" y="4571369"/>
            <a:ext cx="1927224" cy="369332"/>
          </a:xfrm>
          <a:prstGeom prst="rect">
            <a:avLst/>
          </a:prstGeom>
          <a:noFill/>
        </p:spPr>
        <p:txBody>
          <a:bodyPr wrap="square" rtlCol="0">
            <a:spAutoFit/>
          </a:bodyPr>
          <a:lstStyle/>
          <a:p>
            <a:pPr algn="dist"/>
            <a:r>
              <a:rPr lang="zh-CN" altLang="en-US"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rPr>
              <a:t>Reporter:</a:t>
            </a:r>
            <a:r>
              <a:rPr lang="en-US" altLang="zh-CN"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rPr>
              <a:t>XXX</a:t>
            </a:r>
            <a:endParaRPr lang="zh-CN" altLang="en-US"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0" name="Rounded Rectangle 7">
            <a:extLst>
              <a:ext uri="{FF2B5EF4-FFF2-40B4-BE49-F238E27FC236}">
                <a16:creationId xmlns:a16="http://schemas.microsoft.com/office/drawing/2014/main" id="{4F329185-481B-4B95-8A12-4DF13CE44861}"/>
              </a:ext>
            </a:extLst>
          </p:cNvPr>
          <p:cNvSpPr/>
          <p:nvPr/>
        </p:nvSpPr>
        <p:spPr>
          <a:xfrm>
            <a:off x="10110929" y="1063815"/>
            <a:ext cx="1321344" cy="413563"/>
          </a:xfrm>
          <a:prstGeom prst="roundRect">
            <a:avLst>
              <a:gd name="adj" fmla="val 50000"/>
            </a:avLst>
          </a:prstGeom>
          <a:solidFill>
            <a:schemeClr val="bg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11" name="TextBox 28">
            <a:hlinkClick r:id="rId4"/>
            <a:extLst>
              <a:ext uri="{FF2B5EF4-FFF2-40B4-BE49-F238E27FC236}">
                <a16:creationId xmlns:a16="http://schemas.microsoft.com/office/drawing/2014/main" id="{F248AFA1-6425-482D-91DD-65168F42F658}"/>
              </a:ext>
            </a:extLst>
          </p:cNvPr>
          <p:cNvSpPr txBox="1"/>
          <p:nvPr/>
        </p:nvSpPr>
        <p:spPr>
          <a:xfrm>
            <a:off x="4483658" y="5333919"/>
            <a:ext cx="5194499" cy="246221"/>
          </a:xfrm>
          <a:prstGeom prst="rect">
            <a:avLst/>
          </a:prstGeom>
          <a:noFill/>
        </p:spPr>
        <p:txBody>
          <a:bodyPr wrap="square" rtlCol="0">
            <a:spAutoFit/>
          </a:bodyPr>
          <a:lstStyle/>
          <a:p>
            <a:r>
              <a:rPr lang="en-US" altLang="zh-CN" sz="1000" dirty="0">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8"/>
                                        </p:tgtEl>
                                        <p:attrNameLst>
                                          <p:attrName>style.visibility</p:attrName>
                                        </p:attrNameLst>
                                      </p:cBhvr>
                                      <p:to>
                                        <p:strVal val="visible"/>
                                      </p:to>
                                    </p:set>
                                    <p:anim calcmode="lin" valueType="num">
                                      <p:cBhvr additive="base">
                                        <p:cTn id="7" dur="500" fill="hold"/>
                                        <p:tgtEl>
                                          <p:spTgt spid="93188"/>
                                        </p:tgtEl>
                                        <p:attrNameLst>
                                          <p:attrName>ppt_x</p:attrName>
                                        </p:attrNameLst>
                                      </p:cBhvr>
                                      <p:tavLst>
                                        <p:tav tm="0">
                                          <p:val>
                                            <p:strVal val="#ppt_x"/>
                                          </p:val>
                                        </p:tav>
                                        <p:tav tm="100000">
                                          <p:val>
                                            <p:strVal val="#ppt_x"/>
                                          </p:val>
                                        </p:tav>
                                      </p:tavLst>
                                    </p:anim>
                                    <p:anim calcmode="lin" valueType="num">
                                      <p:cBhvr additive="base">
                                        <p:cTn id="8" dur="500" fill="hold"/>
                                        <p:tgtEl>
                                          <p:spTgt spid="931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9318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Straight Connector 1">
            <a:extLst>
              <a:ext uri="{FF2B5EF4-FFF2-40B4-BE49-F238E27FC236}">
                <a16:creationId xmlns:a16="http://schemas.microsoft.com/office/drawing/2014/main" id="{1A8C42A7-3F23-4E04-9DA4-85646A7C606A}"/>
              </a:ext>
            </a:extLst>
          </p:cNvPr>
          <p:cNvCxnSpPr/>
          <p:nvPr/>
        </p:nvCxnSpPr>
        <p:spPr>
          <a:xfrm>
            <a:off x="1240647" y="3641779"/>
            <a:ext cx="9834764"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Arrow Connector 7">
            <a:extLst>
              <a:ext uri="{FF2B5EF4-FFF2-40B4-BE49-F238E27FC236}">
                <a16:creationId xmlns:a16="http://schemas.microsoft.com/office/drawing/2014/main" id="{408DEE53-F78F-41AF-9191-1FC292B6134A}"/>
              </a:ext>
            </a:extLst>
          </p:cNvPr>
          <p:cNvCxnSpPr>
            <a:endCxn id="73" idx="2"/>
          </p:cNvCxnSpPr>
          <p:nvPr/>
        </p:nvCxnSpPr>
        <p:spPr>
          <a:xfrm flipV="1">
            <a:off x="2003513" y="2808636"/>
            <a:ext cx="0" cy="680978"/>
          </a:xfrm>
          <a:prstGeom prst="straightConnector1">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8">
            <a:extLst>
              <a:ext uri="{FF2B5EF4-FFF2-40B4-BE49-F238E27FC236}">
                <a16:creationId xmlns:a16="http://schemas.microsoft.com/office/drawing/2014/main" id="{A973C2BE-6495-4B39-8B64-FAA4191BF123}"/>
              </a:ext>
            </a:extLst>
          </p:cNvPr>
          <p:cNvCxnSpPr>
            <a:endCxn id="83" idx="0"/>
          </p:cNvCxnSpPr>
          <p:nvPr/>
        </p:nvCxnSpPr>
        <p:spPr>
          <a:xfrm>
            <a:off x="4157300" y="3850136"/>
            <a:ext cx="0" cy="659386"/>
          </a:xfrm>
          <a:prstGeom prst="straightConnector1">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9">
            <a:extLst>
              <a:ext uri="{FF2B5EF4-FFF2-40B4-BE49-F238E27FC236}">
                <a16:creationId xmlns:a16="http://schemas.microsoft.com/office/drawing/2014/main" id="{7EAA1827-FF10-494A-B61F-85749E5C3B6A}"/>
              </a:ext>
            </a:extLst>
          </p:cNvPr>
          <p:cNvCxnSpPr>
            <a:endCxn id="63" idx="2"/>
          </p:cNvCxnSpPr>
          <p:nvPr/>
        </p:nvCxnSpPr>
        <p:spPr>
          <a:xfrm flipV="1">
            <a:off x="6250540" y="2805672"/>
            <a:ext cx="0" cy="683941"/>
          </a:xfrm>
          <a:prstGeom prst="straightConnector1">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10">
            <a:extLst>
              <a:ext uri="{FF2B5EF4-FFF2-40B4-BE49-F238E27FC236}">
                <a16:creationId xmlns:a16="http://schemas.microsoft.com/office/drawing/2014/main" id="{E5A71C7B-D1FB-498E-B498-8A1357EA94A2}"/>
              </a:ext>
            </a:extLst>
          </p:cNvPr>
          <p:cNvCxnSpPr>
            <a:endCxn id="80" idx="0"/>
          </p:cNvCxnSpPr>
          <p:nvPr/>
        </p:nvCxnSpPr>
        <p:spPr>
          <a:xfrm>
            <a:off x="8205383" y="3822040"/>
            <a:ext cx="0" cy="687482"/>
          </a:xfrm>
          <a:prstGeom prst="straightConnector1">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11">
            <a:extLst>
              <a:ext uri="{FF2B5EF4-FFF2-40B4-BE49-F238E27FC236}">
                <a16:creationId xmlns:a16="http://schemas.microsoft.com/office/drawing/2014/main" id="{20389D99-CD2E-43AE-9C30-28A019BD5DF2}"/>
              </a:ext>
            </a:extLst>
          </p:cNvPr>
          <p:cNvCxnSpPr>
            <a:endCxn id="86" idx="2"/>
          </p:cNvCxnSpPr>
          <p:nvPr/>
        </p:nvCxnSpPr>
        <p:spPr>
          <a:xfrm flipH="1" flipV="1">
            <a:off x="10256904" y="2805672"/>
            <a:ext cx="1" cy="655845"/>
          </a:xfrm>
          <a:prstGeom prst="straightConnector1">
            <a:avLst/>
          </a:prstGeom>
          <a:ln>
            <a:solidFill>
              <a:schemeClr val="tx1">
                <a:lumMod val="50000"/>
                <a:lumOff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7" name="Oval 87">
            <a:extLst>
              <a:ext uri="{FF2B5EF4-FFF2-40B4-BE49-F238E27FC236}">
                <a16:creationId xmlns:a16="http://schemas.microsoft.com/office/drawing/2014/main" id="{F160B475-F9EC-49B3-B923-F5B3C511BD47}"/>
              </a:ext>
            </a:extLst>
          </p:cNvPr>
          <p:cNvSpPr/>
          <p:nvPr/>
        </p:nvSpPr>
        <p:spPr>
          <a:xfrm>
            <a:off x="1847299" y="3459251"/>
            <a:ext cx="353157" cy="353157"/>
          </a:xfrm>
          <a:prstGeom prst="ellipse">
            <a:avLst/>
          </a:prstGeom>
          <a:solidFill>
            <a:schemeClr val="accent1">
              <a:lumMod val="75000"/>
            </a:schemeClr>
          </a:solidFill>
          <a:ln>
            <a:noFill/>
          </a:ln>
          <a:effectLst>
            <a:outerShdw blurRad="63500" algn="ctr" rotWithShape="0">
              <a:prstClr val="black">
                <a:alpha val="40000"/>
              </a:prstClr>
            </a:outerShdw>
          </a:effectLst>
        </p:spPr>
        <p:txBody>
          <a:bodyPr rtlCol="0" anchor="ctr"/>
          <a:lstStyle/>
          <a:p>
            <a:pPr algn="ctr"/>
            <a:endParaRPr lang="en-US" sz="2500" kern="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8" name="Oval 88">
            <a:extLst>
              <a:ext uri="{FF2B5EF4-FFF2-40B4-BE49-F238E27FC236}">
                <a16:creationId xmlns:a16="http://schemas.microsoft.com/office/drawing/2014/main" id="{77372168-9D74-404C-9052-E6C7746CAE49}"/>
              </a:ext>
            </a:extLst>
          </p:cNvPr>
          <p:cNvSpPr/>
          <p:nvPr/>
        </p:nvSpPr>
        <p:spPr>
          <a:xfrm>
            <a:off x="3995265" y="3459251"/>
            <a:ext cx="353157" cy="353157"/>
          </a:xfrm>
          <a:prstGeom prst="ellipse">
            <a:avLst/>
          </a:prstGeom>
          <a:solidFill>
            <a:schemeClr val="accent4"/>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9" name="Oval 89">
            <a:extLst>
              <a:ext uri="{FF2B5EF4-FFF2-40B4-BE49-F238E27FC236}">
                <a16:creationId xmlns:a16="http://schemas.microsoft.com/office/drawing/2014/main" id="{01398207-3FBB-4D35-9F59-C9C9AD6EA0CE}"/>
              </a:ext>
            </a:extLst>
          </p:cNvPr>
          <p:cNvSpPr/>
          <p:nvPr/>
        </p:nvSpPr>
        <p:spPr>
          <a:xfrm>
            <a:off x="6086491" y="3459251"/>
            <a:ext cx="353157" cy="353157"/>
          </a:xfrm>
          <a:prstGeom prst="ellipse">
            <a:avLst/>
          </a:prstGeom>
          <a:solidFill>
            <a:schemeClr val="accent1">
              <a:lumMod val="75000"/>
            </a:schemeClr>
          </a:solidFill>
          <a:ln>
            <a:noFill/>
          </a:ln>
          <a:effectLst>
            <a:outerShdw blurRad="63500" algn="ctr" rotWithShape="0">
              <a:prstClr val="black">
                <a:alpha val="40000"/>
              </a:prstClr>
            </a:outerShdw>
          </a:effectLst>
        </p:spPr>
        <p:txBody>
          <a:bodyPr rtlCol="0" anchor="ctr"/>
          <a:lstStyle/>
          <a:p>
            <a:pPr algn="ctr"/>
            <a:endParaRPr lang="en-US" sz="2500" kern="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0" name="Oval 90">
            <a:extLst>
              <a:ext uri="{FF2B5EF4-FFF2-40B4-BE49-F238E27FC236}">
                <a16:creationId xmlns:a16="http://schemas.microsoft.com/office/drawing/2014/main" id="{22AD6AF9-DDC9-4D87-87DD-AC871347F607}"/>
              </a:ext>
            </a:extLst>
          </p:cNvPr>
          <p:cNvSpPr/>
          <p:nvPr/>
        </p:nvSpPr>
        <p:spPr>
          <a:xfrm>
            <a:off x="8028804" y="3459251"/>
            <a:ext cx="353157" cy="353157"/>
          </a:xfrm>
          <a:prstGeom prst="ellipse">
            <a:avLst/>
          </a:prstGeom>
          <a:solidFill>
            <a:schemeClr val="accent2"/>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1" name="Oval 91">
            <a:extLst>
              <a:ext uri="{FF2B5EF4-FFF2-40B4-BE49-F238E27FC236}">
                <a16:creationId xmlns:a16="http://schemas.microsoft.com/office/drawing/2014/main" id="{7B5D4915-DCD3-429F-AD0A-5C63F437EEE6}"/>
              </a:ext>
            </a:extLst>
          </p:cNvPr>
          <p:cNvSpPr/>
          <p:nvPr/>
        </p:nvSpPr>
        <p:spPr>
          <a:xfrm>
            <a:off x="10074258" y="3459251"/>
            <a:ext cx="353157" cy="353157"/>
          </a:xfrm>
          <a:prstGeom prst="ellipse">
            <a:avLst/>
          </a:prstGeom>
          <a:solidFill>
            <a:schemeClr val="accent1">
              <a:lumMod val="75000"/>
            </a:schemeClr>
          </a:solidFill>
          <a:ln>
            <a:noFill/>
          </a:ln>
          <a:effectLst>
            <a:outerShdw blurRad="63500" algn="ctr" rotWithShape="0">
              <a:prstClr val="black">
                <a:alpha val="40000"/>
              </a:prstClr>
            </a:outerShdw>
          </a:effectLst>
        </p:spPr>
        <p:txBody>
          <a:bodyPr rtlCol="0" anchor="ctr"/>
          <a:lstStyle/>
          <a:p>
            <a:pPr algn="ctr"/>
            <a:endParaRPr lang="en-US" sz="2500" kern="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62" name="Group 4">
            <a:extLst>
              <a:ext uri="{FF2B5EF4-FFF2-40B4-BE49-F238E27FC236}">
                <a16:creationId xmlns:a16="http://schemas.microsoft.com/office/drawing/2014/main" id="{E5312922-53B0-4E09-9566-8119B0B398BD}"/>
              </a:ext>
            </a:extLst>
          </p:cNvPr>
          <p:cNvGrpSpPr/>
          <p:nvPr/>
        </p:nvGrpSpPr>
        <p:grpSpPr>
          <a:xfrm>
            <a:off x="5695347" y="1695286"/>
            <a:ext cx="1110386" cy="1110386"/>
            <a:chOff x="5662068" y="1799896"/>
            <a:chExt cx="1110386" cy="1110386"/>
          </a:xfrm>
        </p:grpSpPr>
        <p:sp>
          <p:nvSpPr>
            <p:cNvPr id="63" name="Rounded Rectangle 24">
              <a:extLst>
                <a:ext uri="{FF2B5EF4-FFF2-40B4-BE49-F238E27FC236}">
                  <a16:creationId xmlns:a16="http://schemas.microsoft.com/office/drawing/2014/main" id="{2C2D159B-7E57-405D-80CC-F19F9E60ABE8}"/>
                </a:ext>
              </a:extLst>
            </p:cNvPr>
            <p:cNvSpPr/>
            <p:nvPr/>
          </p:nvSpPr>
          <p:spPr>
            <a:xfrm>
              <a:off x="5662068" y="1799896"/>
              <a:ext cx="1110386" cy="1110386"/>
            </a:xfrm>
            <a:prstGeom prst="roundRect">
              <a:avLst/>
            </a:prstGeom>
            <a:solidFill>
              <a:schemeClr val="accent1"/>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64" name="Group 69">
              <a:extLst>
                <a:ext uri="{FF2B5EF4-FFF2-40B4-BE49-F238E27FC236}">
                  <a16:creationId xmlns:a16="http://schemas.microsoft.com/office/drawing/2014/main" id="{95720B7A-8F7A-406A-9DA7-625A32F3E12A}"/>
                </a:ext>
              </a:extLst>
            </p:cNvPr>
            <p:cNvGrpSpPr/>
            <p:nvPr/>
          </p:nvGrpSpPr>
          <p:grpSpPr>
            <a:xfrm>
              <a:off x="6005181" y="2102968"/>
              <a:ext cx="416011" cy="515998"/>
              <a:chOff x="6429376" y="766763"/>
              <a:chExt cx="369888" cy="458788"/>
            </a:xfrm>
            <a:solidFill>
              <a:schemeClr val="bg1"/>
            </a:solidFill>
          </p:grpSpPr>
          <p:sp>
            <p:nvSpPr>
              <p:cNvPr id="65" name="Freeform 9">
                <a:extLst>
                  <a:ext uri="{FF2B5EF4-FFF2-40B4-BE49-F238E27FC236}">
                    <a16:creationId xmlns:a16="http://schemas.microsoft.com/office/drawing/2014/main" id="{D4C8D4F3-768C-47AC-B959-8693AD970649}"/>
                  </a:ext>
                </a:extLst>
              </p:cNvPr>
              <p:cNvSpPr>
                <a:spLocks noEditPoints="1"/>
              </p:cNvSpPr>
              <p:nvPr/>
            </p:nvSpPr>
            <p:spPr bwMode="auto">
              <a:xfrm>
                <a:off x="6429376" y="766763"/>
                <a:ext cx="369888" cy="458788"/>
              </a:xfrm>
              <a:custGeom>
                <a:avLst/>
                <a:gdLst>
                  <a:gd name="T0" fmla="*/ 0 w 233"/>
                  <a:gd name="T1" fmla="*/ 0 h 289"/>
                  <a:gd name="T2" fmla="*/ 0 w 233"/>
                  <a:gd name="T3" fmla="*/ 289 h 289"/>
                  <a:gd name="T4" fmla="*/ 233 w 233"/>
                  <a:gd name="T5" fmla="*/ 289 h 289"/>
                  <a:gd name="T6" fmla="*/ 233 w 233"/>
                  <a:gd name="T7" fmla="*/ 0 h 289"/>
                  <a:gd name="T8" fmla="*/ 0 w 233"/>
                  <a:gd name="T9" fmla="*/ 0 h 289"/>
                  <a:gd name="T10" fmla="*/ 210 w 233"/>
                  <a:gd name="T11" fmla="*/ 260 h 289"/>
                  <a:gd name="T12" fmla="*/ 19 w 233"/>
                  <a:gd name="T13" fmla="*/ 260 h 289"/>
                  <a:gd name="T14" fmla="*/ 19 w 233"/>
                  <a:gd name="T15" fmla="*/ 28 h 289"/>
                  <a:gd name="T16" fmla="*/ 210 w 233"/>
                  <a:gd name="T17" fmla="*/ 28 h 289"/>
                  <a:gd name="T18" fmla="*/ 210 w 233"/>
                  <a:gd name="T19" fmla="*/ 260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289">
                    <a:moveTo>
                      <a:pt x="0" y="0"/>
                    </a:moveTo>
                    <a:lnTo>
                      <a:pt x="0" y="289"/>
                    </a:lnTo>
                    <a:lnTo>
                      <a:pt x="233" y="289"/>
                    </a:lnTo>
                    <a:lnTo>
                      <a:pt x="233" y="0"/>
                    </a:lnTo>
                    <a:lnTo>
                      <a:pt x="0" y="0"/>
                    </a:lnTo>
                    <a:close/>
                    <a:moveTo>
                      <a:pt x="210" y="260"/>
                    </a:moveTo>
                    <a:lnTo>
                      <a:pt x="19" y="260"/>
                    </a:lnTo>
                    <a:lnTo>
                      <a:pt x="19" y="28"/>
                    </a:lnTo>
                    <a:lnTo>
                      <a:pt x="210" y="28"/>
                    </a:lnTo>
                    <a:lnTo>
                      <a:pt x="210" y="26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6" name="Rectangle 10">
                <a:extLst>
                  <a:ext uri="{FF2B5EF4-FFF2-40B4-BE49-F238E27FC236}">
                    <a16:creationId xmlns:a16="http://schemas.microsoft.com/office/drawing/2014/main" id="{9E525BA0-0C8A-435D-94F2-5129B6B07458}"/>
                  </a:ext>
                </a:extLst>
              </p:cNvPr>
              <p:cNvSpPr>
                <a:spLocks noChangeArrowheads="1"/>
              </p:cNvSpPr>
              <p:nvPr/>
            </p:nvSpPr>
            <p:spPr bwMode="auto">
              <a:xfrm>
                <a:off x="6478588" y="830263"/>
                <a:ext cx="49213" cy="49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7" name="Rectangle 11">
                <a:extLst>
                  <a:ext uri="{FF2B5EF4-FFF2-40B4-BE49-F238E27FC236}">
                    <a16:creationId xmlns:a16="http://schemas.microsoft.com/office/drawing/2014/main" id="{68D9AB34-2B19-4E95-9023-26D918ED29F9}"/>
                  </a:ext>
                </a:extLst>
              </p:cNvPr>
              <p:cNvSpPr>
                <a:spLocks noChangeArrowheads="1"/>
              </p:cNvSpPr>
              <p:nvPr/>
            </p:nvSpPr>
            <p:spPr bwMode="auto">
              <a:xfrm>
                <a:off x="6689726" y="830263"/>
                <a:ext cx="49213" cy="49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8" name="Rectangle 12">
                <a:extLst>
                  <a:ext uri="{FF2B5EF4-FFF2-40B4-BE49-F238E27FC236}">
                    <a16:creationId xmlns:a16="http://schemas.microsoft.com/office/drawing/2014/main" id="{0343964F-62F1-420F-A7F0-478A996F1BFA}"/>
                  </a:ext>
                </a:extLst>
              </p:cNvPr>
              <p:cNvSpPr>
                <a:spLocks noChangeArrowheads="1"/>
              </p:cNvSpPr>
              <p:nvPr/>
            </p:nvSpPr>
            <p:spPr bwMode="auto">
              <a:xfrm>
                <a:off x="6478588" y="1114426"/>
                <a:ext cx="49213"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9" name="Rectangle 13">
                <a:extLst>
                  <a:ext uri="{FF2B5EF4-FFF2-40B4-BE49-F238E27FC236}">
                    <a16:creationId xmlns:a16="http://schemas.microsoft.com/office/drawing/2014/main" id="{F8313046-7BDA-45F6-AC3B-4A4E1493C5B8}"/>
                  </a:ext>
                </a:extLst>
              </p:cNvPr>
              <p:cNvSpPr>
                <a:spLocks noChangeArrowheads="1"/>
              </p:cNvSpPr>
              <p:nvPr/>
            </p:nvSpPr>
            <p:spPr bwMode="auto">
              <a:xfrm>
                <a:off x="6689726" y="1114426"/>
                <a:ext cx="49213"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0" name="Freeform 14">
                <a:extLst>
                  <a:ext uri="{FF2B5EF4-FFF2-40B4-BE49-F238E27FC236}">
                    <a16:creationId xmlns:a16="http://schemas.microsoft.com/office/drawing/2014/main" id="{40F8CD16-4159-4186-97EC-5C21D5ED5B9C}"/>
                  </a:ext>
                </a:extLst>
              </p:cNvPr>
              <p:cNvSpPr>
                <a:spLocks noEditPoints="1"/>
              </p:cNvSpPr>
              <p:nvPr/>
            </p:nvSpPr>
            <p:spPr bwMode="auto">
              <a:xfrm>
                <a:off x="6497638" y="884238"/>
                <a:ext cx="222250" cy="223838"/>
              </a:xfrm>
              <a:custGeom>
                <a:avLst/>
                <a:gdLst>
                  <a:gd name="T0" fmla="*/ 30 w 59"/>
                  <a:gd name="T1" fmla="*/ 0 h 59"/>
                  <a:gd name="T2" fmla="*/ 16 w 59"/>
                  <a:gd name="T3" fmla="*/ 4 h 59"/>
                  <a:gd name="T4" fmla="*/ 24 w 59"/>
                  <a:gd name="T5" fmla="*/ 23 h 59"/>
                  <a:gd name="T6" fmla="*/ 9 w 59"/>
                  <a:gd name="T7" fmla="*/ 8 h 59"/>
                  <a:gd name="T8" fmla="*/ 0 w 59"/>
                  <a:gd name="T9" fmla="*/ 30 h 59"/>
                  <a:gd name="T10" fmla="*/ 30 w 59"/>
                  <a:gd name="T11" fmla="*/ 59 h 59"/>
                  <a:gd name="T12" fmla="*/ 59 w 59"/>
                  <a:gd name="T13" fmla="*/ 30 h 59"/>
                  <a:gd name="T14" fmla="*/ 30 w 59"/>
                  <a:gd name="T15" fmla="*/ 0 h 59"/>
                  <a:gd name="T16" fmla="*/ 30 w 59"/>
                  <a:gd name="T17" fmla="*/ 36 h 59"/>
                  <a:gd name="T18" fmla="*/ 23 w 59"/>
                  <a:gd name="T19" fmla="*/ 30 h 59"/>
                  <a:gd name="T20" fmla="*/ 30 w 59"/>
                  <a:gd name="T21" fmla="*/ 23 h 59"/>
                  <a:gd name="T22" fmla="*/ 36 w 59"/>
                  <a:gd name="T23" fmla="*/ 30 h 59"/>
                  <a:gd name="T24" fmla="*/ 30 w 59"/>
                  <a:gd name="T25" fmla="*/ 36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59">
                    <a:moveTo>
                      <a:pt x="30" y="0"/>
                    </a:moveTo>
                    <a:cubicBezTo>
                      <a:pt x="25" y="0"/>
                      <a:pt x="20" y="1"/>
                      <a:pt x="16" y="4"/>
                    </a:cubicBezTo>
                    <a:cubicBezTo>
                      <a:pt x="24" y="23"/>
                      <a:pt x="24" y="23"/>
                      <a:pt x="24" y="23"/>
                    </a:cubicBezTo>
                    <a:cubicBezTo>
                      <a:pt x="9" y="8"/>
                      <a:pt x="9" y="8"/>
                      <a:pt x="9" y="8"/>
                    </a:cubicBezTo>
                    <a:cubicBezTo>
                      <a:pt x="4" y="14"/>
                      <a:pt x="0" y="21"/>
                      <a:pt x="0" y="30"/>
                    </a:cubicBezTo>
                    <a:cubicBezTo>
                      <a:pt x="0" y="46"/>
                      <a:pt x="13" y="59"/>
                      <a:pt x="30" y="59"/>
                    </a:cubicBezTo>
                    <a:cubicBezTo>
                      <a:pt x="46" y="59"/>
                      <a:pt x="59" y="46"/>
                      <a:pt x="59" y="30"/>
                    </a:cubicBezTo>
                    <a:cubicBezTo>
                      <a:pt x="59" y="13"/>
                      <a:pt x="46" y="0"/>
                      <a:pt x="30" y="0"/>
                    </a:cubicBezTo>
                    <a:close/>
                    <a:moveTo>
                      <a:pt x="30" y="36"/>
                    </a:moveTo>
                    <a:cubicBezTo>
                      <a:pt x="26" y="36"/>
                      <a:pt x="23" y="33"/>
                      <a:pt x="23" y="30"/>
                    </a:cubicBezTo>
                    <a:cubicBezTo>
                      <a:pt x="23" y="26"/>
                      <a:pt x="26" y="23"/>
                      <a:pt x="30" y="23"/>
                    </a:cubicBezTo>
                    <a:cubicBezTo>
                      <a:pt x="33" y="23"/>
                      <a:pt x="36" y="26"/>
                      <a:pt x="36" y="30"/>
                    </a:cubicBezTo>
                    <a:cubicBezTo>
                      <a:pt x="36" y="33"/>
                      <a:pt x="33" y="36"/>
                      <a:pt x="30" y="3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1" name="Freeform 15">
                <a:extLst>
                  <a:ext uri="{FF2B5EF4-FFF2-40B4-BE49-F238E27FC236}">
                    <a16:creationId xmlns:a16="http://schemas.microsoft.com/office/drawing/2014/main" id="{C34B5282-41DB-41D1-9E10-9753B1F4ECA7}"/>
                  </a:ext>
                </a:extLst>
              </p:cNvPr>
              <p:cNvSpPr/>
              <p:nvPr/>
            </p:nvSpPr>
            <p:spPr bwMode="auto">
              <a:xfrm>
                <a:off x="6505576" y="841376"/>
                <a:ext cx="71438" cy="106363"/>
              </a:xfrm>
              <a:custGeom>
                <a:avLst/>
                <a:gdLst>
                  <a:gd name="T0" fmla="*/ 0 w 45"/>
                  <a:gd name="T1" fmla="*/ 24 h 67"/>
                  <a:gd name="T2" fmla="*/ 45 w 45"/>
                  <a:gd name="T3" fmla="*/ 67 h 67"/>
                  <a:gd name="T4" fmla="*/ 14 w 45"/>
                  <a:gd name="T5" fmla="*/ 0 h 67"/>
                  <a:gd name="T6" fmla="*/ 0 w 45"/>
                  <a:gd name="T7" fmla="*/ 24 h 67"/>
                </a:gdLst>
                <a:ahLst/>
                <a:cxnLst>
                  <a:cxn ang="0">
                    <a:pos x="T0" y="T1"/>
                  </a:cxn>
                  <a:cxn ang="0">
                    <a:pos x="T2" y="T3"/>
                  </a:cxn>
                  <a:cxn ang="0">
                    <a:pos x="T4" y="T5"/>
                  </a:cxn>
                  <a:cxn ang="0">
                    <a:pos x="T6" y="T7"/>
                  </a:cxn>
                </a:cxnLst>
                <a:rect l="0" t="0" r="r" b="b"/>
                <a:pathLst>
                  <a:path w="45" h="67">
                    <a:moveTo>
                      <a:pt x="0" y="24"/>
                    </a:moveTo>
                    <a:lnTo>
                      <a:pt x="45" y="67"/>
                    </a:lnTo>
                    <a:lnTo>
                      <a:pt x="14" y="0"/>
                    </a:lnTo>
                    <a:lnTo>
                      <a:pt x="0" y="2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grpSp>
        <p:nvGrpSpPr>
          <p:cNvPr id="72" name="Group 2">
            <a:extLst>
              <a:ext uri="{FF2B5EF4-FFF2-40B4-BE49-F238E27FC236}">
                <a16:creationId xmlns:a16="http://schemas.microsoft.com/office/drawing/2014/main" id="{2DE6D3BD-2DFE-4A1D-A627-FF8986590498}"/>
              </a:ext>
            </a:extLst>
          </p:cNvPr>
          <p:cNvGrpSpPr/>
          <p:nvPr/>
        </p:nvGrpSpPr>
        <p:grpSpPr>
          <a:xfrm>
            <a:off x="1448320" y="1698250"/>
            <a:ext cx="1110386" cy="1110386"/>
            <a:chOff x="1415041" y="1802860"/>
            <a:chExt cx="1110386" cy="1110386"/>
          </a:xfrm>
        </p:grpSpPr>
        <p:sp>
          <p:nvSpPr>
            <p:cNvPr id="73" name="Rounded Rectangle 18">
              <a:extLst>
                <a:ext uri="{FF2B5EF4-FFF2-40B4-BE49-F238E27FC236}">
                  <a16:creationId xmlns:a16="http://schemas.microsoft.com/office/drawing/2014/main" id="{53DE2B0D-CC98-48FF-8CA2-CB78EDAA6034}"/>
                </a:ext>
              </a:extLst>
            </p:cNvPr>
            <p:cNvSpPr/>
            <p:nvPr/>
          </p:nvSpPr>
          <p:spPr>
            <a:xfrm>
              <a:off x="1415041" y="1802860"/>
              <a:ext cx="1110386" cy="1110386"/>
            </a:xfrm>
            <a:prstGeom prst="roundRect">
              <a:avLst/>
            </a:prstGeom>
            <a:solidFill>
              <a:schemeClr val="accent1"/>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74" name="Group 97">
              <a:extLst>
                <a:ext uri="{FF2B5EF4-FFF2-40B4-BE49-F238E27FC236}">
                  <a16:creationId xmlns:a16="http://schemas.microsoft.com/office/drawing/2014/main" id="{C70D5416-0D7B-49F4-95E0-DBB3BCDA69F6}"/>
                </a:ext>
              </a:extLst>
            </p:cNvPr>
            <p:cNvGrpSpPr/>
            <p:nvPr/>
          </p:nvGrpSpPr>
          <p:grpSpPr>
            <a:xfrm>
              <a:off x="1713363" y="2100099"/>
              <a:ext cx="492769" cy="492769"/>
              <a:chOff x="2522538" y="2108200"/>
              <a:chExt cx="376238" cy="376238"/>
            </a:xfrm>
            <a:solidFill>
              <a:schemeClr val="bg1"/>
            </a:solidFill>
          </p:grpSpPr>
          <p:sp>
            <p:nvSpPr>
              <p:cNvPr id="75" name="Freeform 54">
                <a:extLst>
                  <a:ext uri="{FF2B5EF4-FFF2-40B4-BE49-F238E27FC236}">
                    <a16:creationId xmlns:a16="http://schemas.microsoft.com/office/drawing/2014/main" id="{28E27317-E488-4D38-B5CC-ED1A3BB05D4B}"/>
                  </a:ext>
                </a:extLst>
              </p:cNvPr>
              <p:cNvSpPr/>
              <p:nvPr/>
            </p:nvSpPr>
            <p:spPr bwMode="auto">
              <a:xfrm>
                <a:off x="2522538" y="2319338"/>
                <a:ext cx="163513" cy="71438"/>
              </a:xfrm>
              <a:custGeom>
                <a:avLst/>
                <a:gdLst>
                  <a:gd name="T0" fmla="*/ 3 w 28"/>
                  <a:gd name="T1" fmla="*/ 10 h 12"/>
                  <a:gd name="T2" fmla="*/ 10 w 28"/>
                  <a:gd name="T3" fmla="*/ 12 h 12"/>
                  <a:gd name="T4" fmla="*/ 28 w 28"/>
                  <a:gd name="T5" fmla="*/ 8 h 12"/>
                  <a:gd name="T6" fmla="*/ 5 w 28"/>
                  <a:gd name="T7" fmla="*/ 1 h 12"/>
                  <a:gd name="T8" fmla="*/ 2 w 28"/>
                  <a:gd name="T9" fmla="*/ 1 h 12"/>
                  <a:gd name="T10" fmla="*/ 0 w 28"/>
                  <a:gd name="T11" fmla="*/ 5 h 12"/>
                  <a:gd name="T12" fmla="*/ 0 w 28"/>
                  <a:gd name="T13" fmla="*/ 6 h 12"/>
                  <a:gd name="T14" fmla="*/ 3 w 28"/>
                  <a:gd name="T15" fmla="*/ 1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12">
                    <a:moveTo>
                      <a:pt x="3" y="10"/>
                    </a:moveTo>
                    <a:cubicBezTo>
                      <a:pt x="10" y="12"/>
                      <a:pt x="10" y="12"/>
                      <a:pt x="10" y="12"/>
                    </a:cubicBezTo>
                    <a:cubicBezTo>
                      <a:pt x="28" y="8"/>
                      <a:pt x="28" y="8"/>
                      <a:pt x="28" y="8"/>
                    </a:cubicBezTo>
                    <a:cubicBezTo>
                      <a:pt x="5" y="1"/>
                      <a:pt x="5" y="1"/>
                      <a:pt x="5" y="1"/>
                    </a:cubicBezTo>
                    <a:cubicBezTo>
                      <a:pt x="4" y="0"/>
                      <a:pt x="3" y="1"/>
                      <a:pt x="2" y="1"/>
                    </a:cubicBezTo>
                    <a:cubicBezTo>
                      <a:pt x="1" y="2"/>
                      <a:pt x="0" y="3"/>
                      <a:pt x="0" y="5"/>
                    </a:cubicBezTo>
                    <a:cubicBezTo>
                      <a:pt x="0" y="6"/>
                      <a:pt x="0" y="6"/>
                      <a:pt x="0" y="6"/>
                    </a:cubicBezTo>
                    <a:cubicBezTo>
                      <a:pt x="0" y="8"/>
                      <a:pt x="1" y="9"/>
                      <a:pt x="3" y="10"/>
                    </a:cubicBezTo>
                    <a:close/>
                  </a:path>
                </a:pathLst>
              </a:custGeom>
              <a:solidFill>
                <a:schemeClr val="bg1"/>
              </a:solidFill>
              <a:ln>
                <a:noFill/>
              </a:ln>
            </p:spPr>
            <p:txBody>
              <a:bodyPr vert="horz" wrap="square" lIns="91440" tIns="45720" rIns="91440" bIns="45720" numCol="1" anchor="t" anchorCtr="0" compatLnSpc="1"/>
              <a:lstStyle/>
              <a:p>
                <a:endParaRPr lang="id-ID">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6" name="Freeform 55">
                <a:extLst>
                  <a:ext uri="{FF2B5EF4-FFF2-40B4-BE49-F238E27FC236}">
                    <a16:creationId xmlns:a16="http://schemas.microsoft.com/office/drawing/2014/main" id="{85295A22-5F42-4A6B-A79A-117BC99AD3EF}"/>
                  </a:ext>
                </a:extLst>
              </p:cNvPr>
              <p:cNvSpPr/>
              <p:nvPr/>
            </p:nvSpPr>
            <p:spPr bwMode="auto">
              <a:xfrm>
                <a:off x="2774950" y="2425700"/>
                <a:ext cx="123825" cy="58738"/>
              </a:xfrm>
              <a:custGeom>
                <a:avLst/>
                <a:gdLst>
                  <a:gd name="T0" fmla="*/ 18 w 21"/>
                  <a:gd name="T1" fmla="*/ 0 h 10"/>
                  <a:gd name="T2" fmla="*/ 18 w 21"/>
                  <a:gd name="T3" fmla="*/ 0 h 10"/>
                  <a:gd name="T4" fmla="*/ 0 w 21"/>
                  <a:gd name="T5" fmla="*/ 5 h 10"/>
                  <a:gd name="T6" fmla="*/ 16 w 21"/>
                  <a:gd name="T7" fmla="*/ 10 h 10"/>
                  <a:gd name="T8" fmla="*/ 19 w 21"/>
                  <a:gd name="T9" fmla="*/ 9 h 10"/>
                  <a:gd name="T10" fmla="*/ 21 w 21"/>
                  <a:gd name="T11" fmla="*/ 6 h 10"/>
                  <a:gd name="T12" fmla="*/ 21 w 21"/>
                  <a:gd name="T13" fmla="*/ 4 h 10"/>
                  <a:gd name="T14" fmla="*/ 18 w 21"/>
                  <a:gd name="T15" fmla="*/ 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
                    <a:moveTo>
                      <a:pt x="18" y="0"/>
                    </a:moveTo>
                    <a:cubicBezTo>
                      <a:pt x="18" y="0"/>
                      <a:pt x="18" y="0"/>
                      <a:pt x="18" y="0"/>
                    </a:cubicBezTo>
                    <a:cubicBezTo>
                      <a:pt x="0" y="5"/>
                      <a:pt x="0" y="5"/>
                      <a:pt x="0" y="5"/>
                    </a:cubicBezTo>
                    <a:cubicBezTo>
                      <a:pt x="16" y="10"/>
                      <a:pt x="16" y="10"/>
                      <a:pt x="16" y="10"/>
                    </a:cubicBezTo>
                    <a:cubicBezTo>
                      <a:pt x="17" y="10"/>
                      <a:pt x="18" y="10"/>
                      <a:pt x="19" y="9"/>
                    </a:cubicBezTo>
                    <a:cubicBezTo>
                      <a:pt x="20" y="8"/>
                      <a:pt x="21" y="7"/>
                      <a:pt x="21" y="6"/>
                    </a:cubicBezTo>
                    <a:cubicBezTo>
                      <a:pt x="21" y="4"/>
                      <a:pt x="21" y="4"/>
                      <a:pt x="21" y="4"/>
                    </a:cubicBezTo>
                    <a:cubicBezTo>
                      <a:pt x="21" y="2"/>
                      <a:pt x="20" y="1"/>
                      <a:pt x="18" y="0"/>
                    </a:cubicBezTo>
                    <a:close/>
                  </a:path>
                </a:pathLst>
              </a:custGeom>
              <a:solidFill>
                <a:schemeClr val="bg1"/>
              </a:solidFill>
              <a:ln>
                <a:noFill/>
              </a:ln>
            </p:spPr>
            <p:txBody>
              <a:bodyPr vert="horz" wrap="square" lIns="91440" tIns="45720" rIns="91440" bIns="45720" numCol="1" anchor="t" anchorCtr="0" compatLnSpc="1"/>
              <a:lstStyle/>
              <a:p>
                <a:endParaRPr lang="id-ID">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7" name="Freeform 56">
                <a:extLst>
                  <a:ext uri="{FF2B5EF4-FFF2-40B4-BE49-F238E27FC236}">
                    <a16:creationId xmlns:a16="http://schemas.microsoft.com/office/drawing/2014/main" id="{C3D68921-8B42-4B45-85A2-CD4BB3B32697}"/>
                  </a:ext>
                </a:extLst>
              </p:cNvPr>
              <p:cNvSpPr/>
              <p:nvPr/>
            </p:nvSpPr>
            <p:spPr bwMode="auto">
              <a:xfrm>
                <a:off x="2522538" y="2343150"/>
                <a:ext cx="376238" cy="141288"/>
              </a:xfrm>
              <a:custGeom>
                <a:avLst/>
                <a:gdLst>
                  <a:gd name="T0" fmla="*/ 62 w 64"/>
                  <a:gd name="T1" fmla="*/ 1 h 24"/>
                  <a:gd name="T2" fmla="*/ 60 w 64"/>
                  <a:gd name="T3" fmla="*/ 0 h 24"/>
                  <a:gd name="T4" fmla="*/ 59 w 64"/>
                  <a:gd name="T5" fmla="*/ 0 h 24"/>
                  <a:gd name="T6" fmla="*/ 3 w 64"/>
                  <a:gd name="T7" fmla="*/ 14 h 24"/>
                  <a:gd name="T8" fmla="*/ 0 w 64"/>
                  <a:gd name="T9" fmla="*/ 18 h 24"/>
                  <a:gd name="T10" fmla="*/ 0 w 64"/>
                  <a:gd name="T11" fmla="*/ 20 h 24"/>
                  <a:gd name="T12" fmla="*/ 2 w 64"/>
                  <a:gd name="T13" fmla="*/ 23 h 24"/>
                  <a:gd name="T14" fmla="*/ 4 w 64"/>
                  <a:gd name="T15" fmla="*/ 24 h 24"/>
                  <a:gd name="T16" fmla="*/ 5 w 64"/>
                  <a:gd name="T17" fmla="*/ 24 h 24"/>
                  <a:gd name="T18" fmla="*/ 61 w 64"/>
                  <a:gd name="T19" fmla="*/ 10 h 24"/>
                  <a:gd name="T20" fmla="*/ 64 w 64"/>
                  <a:gd name="T21" fmla="*/ 6 h 24"/>
                  <a:gd name="T22" fmla="*/ 64 w 64"/>
                  <a:gd name="T23" fmla="*/ 4 h 24"/>
                  <a:gd name="T24" fmla="*/ 62 w 64"/>
                  <a:gd name="T25" fmla="*/ 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24">
                    <a:moveTo>
                      <a:pt x="62" y="1"/>
                    </a:moveTo>
                    <a:cubicBezTo>
                      <a:pt x="62" y="1"/>
                      <a:pt x="61" y="0"/>
                      <a:pt x="60" y="0"/>
                    </a:cubicBezTo>
                    <a:cubicBezTo>
                      <a:pt x="59" y="0"/>
                      <a:pt x="59" y="0"/>
                      <a:pt x="59" y="0"/>
                    </a:cubicBezTo>
                    <a:cubicBezTo>
                      <a:pt x="3" y="14"/>
                      <a:pt x="3" y="14"/>
                      <a:pt x="3" y="14"/>
                    </a:cubicBezTo>
                    <a:cubicBezTo>
                      <a:pt x="1" y="15"/>
                      <a:pt x="0" y="16"/>
                      <a:pt x="0" y="18"/>
                    </a:cubicBezTo>
                    <a:cubicBezTo>
                      <a:pt x="0" y="20"/>
                      <a:pt x="0" y="20"/>
                      <a:pt x="0" y="20"/>
                    </a:cubicBezTo>
                    <a:cubicBezTo>
                      <a:pt x="0" y="21"/>
                      <a:pt x="1" y="22"/>
                      <a:pt x="2" y="23"/>
                    </a:cubicBezTo>
                    <a:cubicBezTo>
                      <a:pt x="2" y="24"/>
                      <a:pt x="3" y="24"/>
                      <a:pt x="4" y="24"/>
                    </a:cubicBezTo>
                    <a:cubicBezTo>
                      <a:pt x="5" y="24"/>
                      <a:pt x="5" y="24"/>
                      <a:pt x="5" y="24"/>
                    </a:cubicBezTo>
                    <a:cubicBezTo>
                      <a:pt x="61" y="10"/>
                      <a:pt x="61" y="10"/>
                      <a:pt x="61" y="10"/>
                    </a:cubicBezTo>
                    <a:cubicBezTo>
                      <a:pt x="63" y="9"/>
                      <a:pt x="64" y="8"/>
                      <a:pt x="64" y="6"/>
                    </a:cubicBezTo>
                    <a:cubicBezTo>
                      <a:pt x="64" y="4"/>
                      <a:pt x="64" y="4"/>
                      <a:pt x="64" y="4"/>
                    </a:cubicBezTo>
                    <a:cubicBezTo>
                      <a:pt x="64" y="3"/>
                      <a:pt x="63" y="2"/>
                      <a:pt x="62" y="1"/>
                    </a:cubicBezTo>
                    <a:close/>
                  </a:path>
                </a:pathLst>
              </a:custGeom>
              <a:solidFill>
                <a:schemeClr val="bg1"/>
              </a:solidFill>
              <a:ln>
                <a:noFill/>
              </a:ln>
            </p:spPr>
            <p:txBody>
              <a:bodyPr vert="horz" wrap="square" lIns="91440" tIns="45720" rIns="91440" bIns="45720" numCol="1" anchor="t" anchorCtr="0" compatLnSpc="1"/>
              <a:lstStyle/>
              <a:p>
                <a:endParaRPr lang="id-ID">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8" name="Freeform 57">
                <a:extLst>
                  <a:ext uri="{FF2B5EF4-FFF2-40B4-BE49-F238E27FC236}">
                    <a16:creationId xmlns:a16="http://schemas.microsoft.com/office/drawing/2014/main" id="{61BB6175-FF7D-4ED9-9DA5-E43CFF6CE49E}"/>
                  </a:ext>
                </a:extLst>
              </p:cNvPr>
              <p:cNvSpPr>
                <a:spLocks noEditPoints="1"/>
              </p:cNvSpPr>
              <p:nvPr/>
            </p:nvSpPr>
            <p:spPr bwMode="auto">
              <a:xfrm>
                <a:off x="2605088" y="2108200"/>
                <a:ext cx="217488" cy="258763"/>
              </a:xfrm>
              <a:custGeom>
                <a:avLst/>
                <a:gdLst>
                  <a:gd name="T0" fmla="*/ 8 w 37"/>
                  <a:gd name="T1" fmla="*/ 32 h 44"/>
                  <a:gd name="T2" fmla="*/ 31 w 37"/>
                  <a:gd name="T3" fmla="*/ 35 h 44"/>
                  <a:gd name="T4" fmla="*/ 20 w 37"/>
                  <a:gd name="T5" fmla="*/ 0 h 44"/>
                  <a:gd name="T6" fmla="*/ 8 w 37"/>
                  <a:gd name="T7" fmla="*/ 32 h 44"/>
                  <a:gd name="T8" fmla="*/ 15 w 37"/>
                  <a:gd name="T9" fmla="*/ 28 h 44"/>
                  <a:gd name="T10" fmla="*/ 21 w 37"/>
                  <a:gd name="T11" fmla="*/ 16 h 44"/>
                  <a:gd name="T12" fmla="*/ 20 w 37"/>
                  <a:gd name="T13" fmla="*/ 36 h 44"/>
                  <a:gd name="T14" fmla="*/ 15 w 37"/>
                  <a:gd name="T15" fmla="*/ 28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44">
                    <a:moveTo>
                      <a:pt x="8" y="32"/>
                    </a:moveTo>
                    <a:cubicBezTo>
                      <a:pt x="11" y="40"/>
                      <a:pt x="24" y="44"/>
                      <a:pt x="31" y="35"/>
                    </a:cubicBezTo>
                    <a:cubicBezTo>
                      <a:pt x="37" y="25"/>
                      <a:pt x="31" y="10"/>
                      <a:pt x="20" y="0"/>
                    </a:cubicBezTo>
                    <a:cubicBezTo>
                      <a:pt x="22" y="11"/>
                      <a:pt x="0" y="15"/>
                      <a:pt x="8" y="32"/>
                    </a:cubicBezTo>
                    <a:close/>
                    <a:moveTo>
                      <a:pt x="15" y="28"/>
                    </a:moveTo>
                    <a:cubicBezTo>
                      <a:pt x="17" y="26"/>
                      <a:pt x="21" y="24"/>
                      <a:pt x="21" y="16"/>
                    </a:cubicBezTo>
                    <a:cubicBezTo>
                      <a:pt x="31" y="22"/>
                      <a:pt x="27" y="38"/>
                      <a:pt x="20" y="36"/>
                    </a:cubicBezTo>
                    <a:cubicBezTo>
                      <a:pt x="13" y="35"/>
                      <a:pt x="13" y="30"/>
                      <a:pt x="15" y="28"/>
                    </a:cubicBezTo>
                    <a:close/>
                  </a:path>
                </a:pathLst>
              </a:custGeom>
              <a:solidFill>
                <a:schemeClr val="bg1"/>
              </a:solidFill>
              <a:ln>
                <a:noFill/>
              </a:ln>
            </p:spPr>
            <p:txBody>
              <a:bodyPr vert="horz" wrap="square" lIns="91440" tIns="45720" rIns="91440" bIns="45720" numCol="1" anchor="t" anchorCtr="0" compatLnSpc="1"/>
              <a:lstStyle/>
              <a:p>
                <a:endParaRPr lang="id-ID">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grpSp>
        <p:nvGrpSpPr>
          <p:cNvPr id="79" name="Group 6">
            <a:extLst>
              <a:ext uri="{FF2B5EF4-FFF2-40B4-BE49-F238E27FC236}">
                <a16:creationId xmlns:a16="http://schemas.microsoft.com/office/drawing/2014/main" id="{BDB31379-86F4-40DC-8FD9-10125307B6FF}"/>
              </a:ext>
            </a:extLst>
          </p:cNvPr>
          <p:cNvGrpSpPr/>
          <p:nvPr/>
        </p:nvGrpSpPr>
        <p:grpSpPr>
          <a:xfrm>
            <a:off x="7650190" y="4509522"/>
            <a:ext cx="1110386" cy="1110386"/>
            <a:chOff x="7616911" y="4614132"/>
            <a:chExt cx="1110386" cy="1110386"/>
          </a:xfrm>
        </p:grpSpPr>
        <p:sp>
          <p:nvSpPr>
            <p:cNvPr id="80" name="Rounded Rectangle 30">
              <a:extLst>
                <a:ext uri="{FF2B5EF4-FFF2-40B4-BE49-F238E27FC236}">
                  <a16:creationId xmlns:a16="http://schemas.microsoft.com/office/drawing/2014/main" id="{1B32E2CD-F6E0-45AD-817B-8E99A5EACDF2}"/>
                </a:ext>
              </a:extLst>
            </p:cNvPr>
            <p:cNvSpPr/>
            <p:nvPr/>
          </p:nvSpPr>
          <p:spPr>
            <a:xfrm>
              <a:off x="7616911" y="4614132"/>
              <a:ext cx="1110386" cy="1110386"/>
            </a:xfrm>
            <a:prstGeom prst="roundRect">
              <a:avLst/>
            </a:prstGeom>
            <a:solidFill>
              <a:schemeClr val="accent2"/>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1" name="Freeform 102">
              <a:extLst>
                <a:ext uri="{FF2B5EF4-FFF2-40B4-BE49-F238E27FC236}">
                  <a16:creationId xmlns:a16="http://schemas.microsoft.com/office/drawing/2014/main" id="{432FC5F3-2A70-428E-A81B-12E2789A913F}"/>
                </a:ext>
              </a:extLst>
            </p:cNvPr>
            <p:cNvSpPr>
              <a:spLocks noChangeAspect="1" noChangeArrowheads="1"/>
            </p:cNvSpPr>
            <p:nvPr/>
          </p:nvSpPr>
          <p:spPr bwMode="auto">
            <a:xfrm>
              <a:off x="7970700" y="4921250"/>
              <a:ext cx="401199" cy="480175"/>
            </a:xfrm>
            <a:custGeom>
              <a:avLst/>
              <a:gdLst>
                <a:gd name="connsiteX0" fmla="*/ 206367 w 449768"/>
                <a:gd name="connsiteY0" fmla="*/ 423375 h 538305"/>
                <a:gd name="connsiteX1" fmla="*/ 208536 w 449768"/>
                <a:gd name="connsiteY1" fmla="*/ 434347 h 538305"/>
                <a:gd name="connsiteX2" fmla="*/ 136133 w 449768"/>
                <a:gd name="connsiteY2" fmla="*/ 527584 h 538305"/>
                <a:gd name="connsiteX3" fmla="*/ 120760 w 449768"/>
                <a:gd name="connsiteY3" fmla="*/ 517169 h 538305"/>
                <a:gd name="connsiteX4" fmla="*/ 192667 w 449768"/>
                <a:gd name="connsiteY4" fmla="*/ 423933 h 538305"/>
                <a:gd name="connsiteX5" fmla="*/ 206367 w 449768"/>
                <a:gd name="connsiteY5" fmla="*/ 423375 h 538305"/>
                <a:gd name="connsiteX6" fmla="*/ 158371 w 449768"/>
                <a:gd name="connsiteY6" fmla="*/ 386315 h 538305"/>
                <a:gd name="connsiteX7" fmla="*/ 160292 w 449768"/>
                <a:gd name="connsiteY7" fmla="*/ 397002 h 538305"/>
                <a:gd name="connsiteX8" fmla="*/ 51725 w 449768"/>
                <a:gd name="connsiteY8" fmla="*/ 536376 h 538305"/>
                <a:gd name="connsiteX9" fmla="*/ 41315 w 449768"/>
                <a:gd name="connsiteY9" fmla="*/ 525997 h 538305"/>
                <a:gd name="connsiteX10" fmla="*/ 144924 w 449768"/>
                <a:gd name="connsiteY10" fmla="*/ 387118 h 538305"/>
                <a:gd name="connsiteX11" fmla="*/ 158371 w 449768"/>
                <a:gd name="connsiteY11" fmla="*/ 386315 h 538305"/>
                <a:gd name="connsiteX12" fmla="*/ 112005 w 449768"/>
                <a:gd name="connsiteY12" fmla="*/ 349971 h 538305"/>
                <a:gd name="connsiteX13" fmla="*/ 113740 w 449768"/>
                <a:gd name="connsiteY13" fmla="*/ 362927 h 538305"/>
                <a:gd name="connsiteX14" fmla="*/ 41338 w 449768"/>
                <a:gd name="connsiteY14" fmla="*/ 455221 h 538305"/>
                <a:gd name="connsiteX15" fmla="*/ 25965 w 449768"/>
                <a:gd name="connsiteY15" fmla="*/ 444857 h 538305"/>
                <a:gd name="connsiteX16" fmla="*/ 98367 w 449768"/>
                <a:gd name="connsiteY16" fmla="*/ 352562 h 538305"/>
                <a:gd name="connsiteX17" fmla="*/ 112005 w 449768"/>
                <a:gd name="connsiteY17" fmla="*/ 349971 h 538305"/>
                <a:gd name="connsiteX18" fmla="*/ 287508 w 449768"/>
                <a:gd name="connsiteY18" fmla="*/ 153269 h 538305"/>
                <a:gd name="connsiteX19" fmla="*/ 261020 w 449768"/>
                <a:gd name="connsiteY19" fmla="*/ 165441 h 538305"/>
                <a:gd name="connsiteX20" fmla="*/ 255548 w 449768"/>
                <a:gd name="connsiteY20" fmla="*/ 175874 h 538305"/>
                <a:gd name="connsiteX21" fmla="*/ 276441 w 449768"/>
                <a:gd name="connsiteY21" fmla="*/ 232511 h 538305"/>
                <a:gd name="connsiteX22" fmla="*/ 328174 w 449768"/>
                <a:gd name="connsiteY22" fmla="*/ 227543 h 538305"/>
                <a:gd name="connsiteX23" fmla="*/ 333645 w 449768"/>
                <a:gd name="connsiteY23" fmla="*/ 217110 h 538305"/>
                <a:gd name="connsiteX24" fmla="*/ 317727 w 449768"/>
                <a:gd name="connsiteY24" fmla="*/ 160472 h 538305"/>
                <a:gd name="connsiteX25" fmla="*/ 287508 w 449768"/>
                <a:gd name="connsiteY25" fmla="*/ 153269 h 538305"/>
                <a:gd name="connsiteX26" fmla="*/ 437111 w 449768"/>
                <a:gd name="connsiteY26" fmla="*/ 0 h 538305"/>
                <a:gd name="connsiteX27" fmla="*/ 442086 w 449768"/>
                <a:gd name="connsiteY27" fmla="*/ 0 h 538305"/>
                <a:gd name="connsiteX28" fmla="*/ 447557 w 449768"/>
                <a:gd name="connsiteY28" fmla="*/ 4968 h 538305"/>
                <a:gd name="connsiteX29" fmla="*/ 447557 w 449768"/>
                <a:gd name="connsiteY29" fmla="*/ 9937 h 538305"/>
                <a:gd name="connsiteX30" fmla="*/ 447557 w 449768"/>
                <a:gd name="connsiteY30" fmla="*/ 20370 h 538305"/>
                <a:gd name="connsiteX31" fmla="*/ 447557 w 449768"/>
                <a:gd name="connsiteY31" fmla="*/ 46204 h 538305"/>
                <a:gd name="connsiteX32" fmla="*/ 442086 w 449768"/>
                <a:gd name="connsiteY32" fmla="*/ 103338 h 538305"/>
                <a:gd name="connsiteX33" fmla="*/ 442086 w 449768"/>
                <a:gd name="connsiteY33" fmla="*/ 113771 h 538305"/>
                <a:gd name="connsiteX34" fmla="*/ 437111 w 449768"/>
                <a:gd name="connsiteY34" fmla="*/ 134141 h 538305"/>
                <a:gd name="connsiteX35" fmla="*/ 421194 w 449768"/>
                <a:gd name="connsiteY35" fmla="*/ 175874 h 538305"/>
                <a:gd name="connsiteX36" fmla="*/ 354040 w 449768"/>
                <a:gd name="connsiteY36" fmla="*/ 289645 h 538305"/>
                <a:gd name="connsiteX37" fmla="*/ 344091 w 449768"/>
                <a:gd name="connsiteY37" fmla="*/ 325913 h 538305"/>
                <a:gd name="connsiteX38" fmla="*/ 276441 w 449768"/>
                <a:gd name="connsiteY38" fmla="*/ 506754 h 538305"/>
                <a:gd name="connsiteX39" fmla="*/ 261020 w 449768"/>
                <a:gd name="connsiteY39" fmla="*/ 496321 h 538305"/>
                <a:gd name="connsiteX40" fmla="*/ 17278 w 449768"/>
                <a:gd name="connsiteY40" fmla="*/ 310511 h 538305"/>
                <a:gd name="connsiteX41" fmla="*/ 1858 w 449768"/>
                <a:gd name="connsiteY41" fmla="*/ 289645 h 538305"/>
                <a:gd name="connsiteX42" fmla="*/ 162528 w 449768"/>
                <a:gd name="connsiteY42" fmla="*/ 186307 h 538305"/>
                <a:gd name="connsiteX43" fmla="*/ 193369 w 449768"/>
                <a:gd name="connsiteY43" fmla="*/ 165441 h 538305"/>
                <a:gd name="connsiteX44" fmla="*/ 312753 w 449768"/>
                <a:gd name="connsiteY44" fmla="*/ 51669 h 538305"/>
                <a:gd name="connsiteX45" fmla="*/ 400799 w 449768"/>
                <a:gd name="connsiteY45" fmla="*/ 9937 h 538305"/>
                <a:gd name="connsiteX46" fmla="*/ 426665 w 449768"/>
                <a:gd name="connsiteY46" fmla="*/ 4968 h 538305"/>
                <a:gd name="connsiteX47" fmla="*/ 437111 w 449768"/>
                <a:gd name="connsiteY47" fmla="*/ 0 h 538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449768" h="538305">
                  <a:moveTo>
                    <a:pt x="206367" y="423375"/>
                  </a:moveTo>
                  <a:cubicBezTo>
                    <a:pt x="209652" y="425297"/>
                    <a:pt x="211016" y="429140"/>
                    <a:pt x="208536" y="434347"/>
                  </a:cubicBezTo>
                  <a:cubicBezTo>
                    <a:pt x="198122" y="460136"/>
                    <a:pt x="172335" y="506754"/>
                    <a:pt x="136133" y="527584"/>
                  </a:cubicBezTo>
                  <a:cubicBezTo>
                    <a:pt x="125719" y="532543"/>
                    <a:pt x="115305" y="527584"/>
                    <a:pt x="120760" y="517169"/>
                  </a:cubicBezTo>
                  <a:cubicBezTo>
                    <a:pt x="130678" y="491380"/>
                    <a:pt x="151507" y="450217"/>
                    <a:pt x="192667" y="423933"/>
                  </a:cubicBezTo>
                  <a:cubicBezTo>
                    <a:pt x="197874" y="421453"/>
                    <a:pt x="203081" y="421453"/>
                    <a:pt x="206367" y="423375"/>
                  </a:cubicBezTo>
                  <a:close/>
                  <a:moveTo>
                    <a:pt x="158371" y="386315"/>
                  </a:moveTo>
                  <a:cubicBezTo>
                    <a:pt x="161532" y="388230"/>
                    <a:pt x="162771" y="392060"/>
                    <a:pt x="160292" y="397002"/>
                  </a:cubicBezTo>
                  <a:cubicBezTo>
                    <a:pt x="144924" y="433081"/>
                    <a:pt x="113693" y="500297"/>
                    <a:pt x="51725" y="536376"/>
                  </a:cubicBezTo>
                  <a:cubicBezTo>
                    <a:pt x="41315" y="541318"/>
                    <a:pt x="36357" y="536376"/>
                    <a:pt x="41315" y="525997"/>
                  </a:cubicBezTo>
                  <a:cubicBezTo>
                    <a:pt x="51725" y="489918"/>
                    <a:pt x="82957" y="422702"/>
                    <a:pt x="144924" y="387118"/>
                  </a:cubicBezTo>
                  <a:cubicBezTo>
                    <a:pt x="150130" y="384399"/>
                    <a:pt x="155211" y="384399"/>
                    <a:pt x="158371" y="386315"/>
                  </a:cubicBezTo>
                  <a:close/>
                  <a:moveTo>
                    <a:pt x="112005" y="349971"/>
                  </a:moveTo>
                  <a:cubicBezTo>
                    <a:pt x="115228" y="352562"/>
                    <a:pt x="116468" y="357744"/>
                    <a:pt x="113740" y="362927"/>
                  </a:cubicBezTo>
                  <a:cubicBezTo>
                    <a:pt x="103326" y="388591"/>
                    <a:pt x="77539" y="429556"/>
                    <a:pt x="41338" y="455221"/>
                  </a:cubicBezTo>
                  <a:cubicBezTo>
                    <a:pt x="25965" y="460157"/>
                    <a:pt x="21006" y="455221"/>
                    <a:pt x="25965" y="444857"/>
                  </a:cubicBezTo>
                  <a:cubicBezTo>
                    <a:pt x="36379" y="419192"/>
                    <a:pt x="57207" y="378227"/>
                    <a:pt x="98367" y="352562"/>
                  </a:cubicBezTo>
                  <a:cubicBezTo>
                    <a:pt x="103574" y="347380"/>
                    <a:pt x="108781" y="347380"/>
                    <a:pt x="112005" y="349971"/>
                  </a:cubicBezTo>
                  <a:close/>
                  <a:moveTo>
                    <a:pt x="287508" y="153269"/>
                  </a:moveTo>
                  <a:cubicBezTo>
                    <a:pt x="277809" y="153890"/>
                    <a:pt x="268730" y="157740"/>
                    <a:pt x="261020" y="165441"/>
                  </a:cubicBezTo>
                  <a:cubicBezTo>
                    <a:pt x="261020" y="170409"/>
                    <a:pt x="261020" y="170409"/>
                    <a:pt x="255548" y="175874"/>
                  </a:cubicBezTo>
                  <a:cubicBezTo>
                    <a:pt x="245600" y="196243"/>
                    <a:pt x="250574" y="222575"/>
                    <a:pt x="276441" y="232511"/>
                  </a:cubicBezTo>
                  <a:cubicBezTo>
                    <a:pt x="291861" y="242944"/>
                    <a:pt x="317727" y="242944"/>
                    <a:pt x="328174" y="227543"/>
                  </a:cubicBezTo>
                  <a:cubicBezTo>
                    <a:pt x="333645" y="222575"/>
                    <a:pt x="333645" y="222575"/>
                    <a:pt x="333645" y="217110"/>
                  </a:cubicBezTo>
                  <a:cubicBezTo>
                    <a:pt x="349066" y="196243"/>
                    <a:pt x="338620" y="170409"/>
                    <a:pt x="317727" y="160472"/>
                  </a:cubicBezTo>
                  <a:cubicBezTo>
                    <a:pt x="307530" y="155256"/>
                    <a:pt x="297208" y="152648"/>
                    <a:pt x="287508" y="153269"/>
                  </a:cubicBezTo>
                  <a:close/>
                  <a:moveTo>
                    <a:pt x="437111" y="0"/>
                  </a:moveTo>
                  <a:lnTo>
                    <a:pt x="442086" y="0"/>
                  </a:lnTo>
                  <a:cubicBezTo>
                    <a:pt x="447557" y="0"/>
                    <a:pt x="452532" y="0"/>
                    <a:pt x="447557" y="4968"/>
                  </a:cubicBezTo>
                  <a:lnTo>
                    <a:pt x="447557" y="9937"/>
                  </a:lnTo>
                  <a:cubicBezTo>
                    <a:pt x="452532" y="15402"/>
                    <a:pt x="447557" y="15402"/>
                    <a:pt x="447557" y="20370"/>
                  </a:cubicBezTo>
                  <a:cubicBezTo>
                    <a:pt x="447557" y="25835"/>
                    <a:pt x="447557" y="36268"/>
                    <a:pt x="447557" y="46204"/>
                  </a:cubicBezTo>
                  <a:cubicBezTo>
                    <a:pt x="447557" y="62102"/>
                    <a:pt x="447557" y="82472"/>
                    <a:pt x="442086" y="103338"/>
                  </a:cubicBezTo>
                  <a:cubicBezTo>
                    <a:pt x="442086" y="108306"/>
                    <a:pt x="442086" y="108306"/>
                    <a:pt x="442086" y="113771"/>
                  </a:cubicBezTo>
                  <a:cubicBezTo>
                    <a:pt x="437111" y="124205"/>
                    <a:pt x="437111" y="129173"/>
                    <a:pt x="437111" y="134141"/>
                  </a:cubicBezTo>
                  <a:cubicBezTo>
                    <a:pt x="431640" y="150039"/>
                    <a:pt x="426665" y="165441"/>
                    <a:pt x="421194" y="175874"/>
                  </a:cubicBezTo>
                  <a:cubicBezTo>
                    <a:pt x="406271" y="212141"/>
                    <a:pt x="385378" y="248409"/>
                    <a:pt x="354040" y="289645"/>
                  </a:cubicBezTo>
                  <a:cubicBezTo>
                    <a:pt x="349066" y="294613"/>
                    <a:pt x="344091" y="315479"/>
                    <a:pt x="344091" y="325913"/>
                  </a:cubicBezTo>
                  <a:cubicBezTo>
                    <a:pt x="354040" y="367148"/>
                    <a:pt x="359512" y="460053"/>
                    <a:pt x="276441" y="506754"/>
                  </a:cubicBezTo>
                  <a:cubicBezTo>
                    <a:pt x="265994" y="517187"/>
                    <a:pt x="255548" y="512219"/>
                    <a:pt x="261020" y="496321"/>
                  </a:cubicBezTo>
                  <a:cubicBezTo>
                    <a:pt x="261020" y="439684"/>
                    <a:pt x="240128" y="305046"/>
                    <a:pt x="17278" y="310511"/>
                  </a:cubicBezTo>
                  <a:cubicBezTo>
                    <a:pt x="1858" y="310511"/>
                    <a:pt x="-3117" y="300078"/>
                    <a:pt x="1858" y="289645"/>
                  </a:cubicBezTo>
                  <a:cubicBezTo>
                    <a:pt x="17278" y="253377"/>
                    <a:pt x="59062" y="180842"/>
                    <a:pt x="162528" y="186307"/>
                  </a:cubicBezTo>
                  <a:cubicBezTo>
                    <a:pt x="172975" y="186307"/>
                    <a:pt x="188395" y="175874"/>
                    <a:pt x="193369" y="165441"/>
                  </a:cubicBezTo>
                  <a:cubicBezTo>
                    <a:pt x="214261" y="139606"/>
                    <a:pt x="250574" y="87937"/>
                    <a:pt x="312753" y="51669"/>
                  </a:cubicBezTo>
                  <a:cubicBezTo>
                    <a:pt x="349066" y="25835"/>
                    <a:pt x="379907" y="15402"/>
                    <a:pt x="400799" y="9937"/>
                  </a:cubicBezTo>
                  <a:cubicBezTo>
                    <a:pt x="416219" y="9937"/>
                    <a:pt x="426665" y="9937"/>
                    <a:pt x="426665" y="4968"/>
                  </a:cubicBezTo>
                  <a:cubicBezTo>
                    <a:pt x="431640" y="4968"/>
                    <a:pt x="431640" y="0"/>
                    <a:pt x="437111" y="0"/>
                  </a:cubicBezTo>
                  <a:close/>
                </a:path>
              </a:pathLst>
            </a:custGeom>
            <a:solidFill>
              <a:schemeClr val="bg1"/>
            </a:solidFill>
            <a:ln>
              <a:noFill/>
            </a:ln>
            <a:effectLst/>
          </p:spPr>
          <p:txBody>
            <a:bodyPr wrap="square" anchor="ctr">
              <a:noAutofit/>
            </a:bodyPr>
            <a:lstStyle/>
            <a:p>
              <a:pPr>
                <a:defRPr/>
              </a:pPr>
              <a:endParaRPr lang="en-US" sz="2400" dirty="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82" name="Group 3">
            <a:extLst>
              <a:ext uri="{FF2B5EF4-FFF2-40B4-BE49-F238E27FC236}">
                <a16:creationId xmlns:a16="http://schemas.microsoft.com/office/drawing/2014/main" id="{145EA48A-8216-421A-8DC3-EB15C20ABE70}"/>
              </a:ext>
            </a:extLst>
          </p:cNvPr>
          <p:cNvGrpSpPr/>
          <p:nvPr/>
        </p:nvGrpSpPr>
        <p:grpSpPr>
          <a:xfrm>
            <a:off x="3602107" y="4509522"/>
            <a:ext cx="1110386" cy="1110386"/>
            <a:chOff x="3568828" y="4614132"/>
            <a:chExt cx="1110386" cy="1110386"/>
          </a:xfrm>
        </p:grpSpPr>
        <p:sp>
          <p:nvSpPr>
            <p:cNvPr id="83" name="Rounded Rectangle 27">
              <a:extLst>
                <a:ext uri="{FF2B5EF4-FFF2-40B4-BE49-F238E27FC236}">
                  <a16:creationId xmlns:a16="http://schemas.microsoft.com/office/drawing/2014/main" id="{BD6C96CC-F655-4F0F-A1E1-9561E7DE984C}"/>
                </a:ext>
              </a:extLst>
            </p:cNvPr>
            <p:cNvSpPr/>
            <p:nvPr/>
          </p:nvSpPr>
          <p:spPr>
            <a:xfrm>
              <a:off x="3568828" y="4614132"/>
              <a:ext cx="1110386" cy="1110386"/>
            </a:xfrm>
            <a:prstGeom prst="roundRect">
              <a:avLst/>
            </a:prstGeom>
            <a:solidFill>
              <a:schemeClr val="accent2"/>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4" name="Freeform 328">
              <a:extLst>
                <a:ext uri="{FF2B5EF4-FFF2-40B4-BE49-F238E27FC236}">
                  <a16:creationId xmlns:a16="http://schemas.microsoft.com/office/drawing/2014/main" id="{3A22CB32-F014-41F7-B944-8836EEE45094}"/>
                </a:ext>
              </a:extLst>
            </p:cNvPr>
            <p:cNvSpPr>
              <a:spLocks noChangeAspect="1" noChangeArrowheads="1"/>
            </p:cNvSpPr>
            <p:nvPr/>
          </p:nvSpPr>
          <p:spPr bwMode="auto">
            <a:xfrm>
              <a:off x="3797484" y="4996545"/>
              <a:ext cx="652824" cy="364204"/>
            </a:xfrm>
            <a:custGeom>
              <a:avLst/>
              <a:gdLst>
                <a:gd name="T0" fmla="*/ 585 w 1564"/>
                <a:gd name="T1" fmla="*/ 610 h 871"/>
                <a:gd name="T2" fmla="*/ 451 w 1564"/>
                <a:gd name="T3" fmla="*/ 744 h 871"/>
                <a:gd name="T4" fmla="*/ 585 w 1564"/>
                <a:gd name="T5" fmla="*/ 870 h 871"/>
                <a:gd name="T6" fmla="*/ 710 w 1564"/>
                <a:gd name="T7" fmla="*/ 744 h 871"/>
                <a:gd name="T8" fmla="*/ 585 w 1564"/>
                <a:gd name="T9" fmla="*/ 610 h 871"/>
                <a:gd name="T10" fmla="*/ 585 w 1564"/>
                <a:gd name="T11" fmla="*/ 811 h 871"/>
                <a:gd name="T12" fmla="*/ 518 w 1564"/>
                <a:gd name="T13" fmla="*/ 744 h 871"/>
                <a:gd name="T14" fmla="*/ 585 w 1564"/>
                <a:gd name="T15" fmla="*/ 677 h 871"/>
                <a:gd name="T16" fmla="*/ 643 w 1564"/>
                <a:gd name="T17" fmla="*/ 744 h 871"/>
                <a:gd name="T18" fmla="*/ 585 w 1564"/>
                <a:gd name="T19" fmla="*/ 811 h 871"/>
                <a:gd name="T20" fmla="*/ 1563 w 1564"/>
                <a:gd name="T21" fmla="*/ 519 h 871"/>
                <a:gd name="T22" fmla="*/ 1563 w 1564"/>
                <a:gd name="T23" fmla="*/ 652 h 871"/>
                <a:gd name="T24" fmla="*/ 1505 w 1564"/>
                <a:gd name="T25" fmla="*/ 719 h 871"/>
                <a:gd name="T26" fmla="*/ 1429 w 1564"/>
                <a:gd name="T27" fmla="*/ 719 h 871"/>
                <a:gd name="T28" fmla="*/ 1262 w 1564"/>
                <a:gd name="T29" fmla="*/ 569 h 871"/>
                <a:gd name="T30" fmla="*/ 1095 w 1564"/>
                <a:gd name="T31" fmla="*/ 719 h 871"/>
                <a:gd name="T32" fmla="*/ 752 w 1564"/>
                <a:gd name="T33" fmla="*/ 719 h 871"/>
                <a:gd name="T34" fmla="*/ 585 w 1564"/>
                <a:gd name="T35" fmla="*/ 569 h 871"/>
                <a:gd name="T36" fmla="*/ 409 w 1564"/>
                <a:gd name="T37" fmla="*/ 719 h 871"/>
                <a:gd name="T38" fmla="*/ 326 w 1564"/>
                <a:gd name="T39" fmla="*/ 719 h 871"/>
                <a:gd name="T40" fmla="*/ 267 w 1564"/>
                <a:gd name="T41" fmla="*/ 652 h 871"/>
                <a:gd name="T42" fmla="*/ 267 w 1564"/>
                <a:gd name="T43" fmla="*/ 519 h 871"/>
                <a:gd name="T44" fmla="*/ 1563 w 1564"/>
                <a:gd name="T45" fmla="*/ 519 h 871"/>
                <a:gd name="T46" fmla="*/ 1262 w 1564"/>
                <a:gd name="T47" fmla="*/ 610 h 871"/>
                <a:gd name="T48" fmla="*/ 1128 w 1564"/>
                <a:gd name="T49" fmla="*/ 744 h 871"/>
                <a:gd name="T50" fmla="*/ 1262 w 1564"/>
                <a:gd name="T51" fmla="*/ 870 h 871"/>
                <a:gd name="T52" fmla="*/ 1396 w 1564"/>
                <a:gd name="T53" fmla="*/ 744 h 871"/>
                <a:gd name="T54" fmla="*/ 1262 w 1564"/>
                <a:gd name="T55" fmla="*/ 610 h 871"/>
                <a:gd name="T56" fmla="*/ 1262 w 1564"/>
                <a:gd name="T57" fmla="*/ 811 h 871"/>
                <a:gd name="T58" fmla="*/ 1195 w 1564"/>
                <a:gd name="T59" fmla="*/ 744 h 871"/>
                <a:gd name="T60" fmla="*/ 1262 w 1564"/>
                <a:gd name="T61" fmla="*/ 677 h 871"/>
                <a:gd name="T62" fmla="*/ 1329 w 1564"/>
                <a:gd name="T63" fmla="*/ 744 h 871"/>
                <a:gd name="T64" fmla="*/ 1262 w 1564"/>
                <a:gd name="T65" fmla="*/ 811 h 871"/>
                <a:gd name="T66" fmla="*/ 1538 w 1564"/>
                <a:gd name="T67" fmla="*/ 376 h 871"/>
                <a:gd name="T68" fmla="*/ 1295 w 1564"/>
                <a:gd name="T69" fmla="*/ 134 h 871"/>
                <a:gd name="T70" fmla="*/ 1229 w 1564"/>
                <a:gd name="T71" fmla="*/ 109 h 871"/>
                <a:gd name="T72" fmla="*/ 1112 w 1564"/>
                <a:gd name="T73" fmla="*/ 109 h 871"/>
                <a:gd name="T74" fmla="*/ 1112 w 1564"/>
                <a:gd name="T75" fmla="*/ 59 h 871"/>
                <a:gd name="T76" fmla="*/ 1045 w 1564"/>
                <a:gd name="T77" fmla="*/ 0 h 871"/>
                <a:gd name="T78" fmla="*/ 326 w 1564"/>
                <a:gd name="T79" fmla="*/ 0 h 871"/>
                <a:gd name="T80" fmla="*/ 267 w 1564"/>
                <a:gd name="T81" fmla="*/ 59 h 871"/>
                <a:gd name="T82" fmla="*/ 267 w 1564"/>
                <a:gd name="T83" fmla="*/ 75 h 871"/>
                <a:gd name="T84" fmla="*/ 8 w 1564"/>
                <a:gd name="T85" fmla="*/ 101 h 871"/>
                <a:gd name="T86" fmla="*/ 459 w 1564"/>
                <a:gd name="T87" fmla="*/ 159 h 871"/>
                <a:gd name="T88" fmla="*/ 0 w 1564"/>
                <a:gd name="T89" fmla="*/ 209 h 871"/>
                <a:gd name="T90" fmla="*/ 459 w 1564"/>
                <a:gd name="T91" fmla="*/ 268 h 871"/>
                <a:gd name="T92" fmla="*/ 0 w 1564"/>
                <a:gd name="T93" fmla="*/ 309 h 871"/>
                <a:gd name="T94" fmla="*/ 267 w 1564"/>
                <a:gd name="T95" fmla="*/ 360 h 871"/>
                <a:gd name="T96" fmla="*/ 267 w 1564"/>
                <a:gd name="T97" fmla="*/ 485 h 871"/>
                <a:gd name="T98" fmla="*/ 1563 w 1564"/>
                <a:gd name="T99" fmla="*/ 485 h 871"/>
                <a:gd name="T100" fmla="*/ 1563 w 1564"/>
                <a:gd name="T101" fmla="*/ 435 h 871"/>
                <a:gd name="T102" fmla="*/ 1538 w 1564"/>
                <a:gd name="T103" fmla="*/ 376 h 871"/>
                <a:gd name="T104" fmla="*/ 1429 w 1564"/>
                <a:gd name="T105" fmla="*/ 385 h 871"/>
                <a:gd name="T106" fmla="*/ 1195 w 1564"/>
                <a:gd name="T107" fmla="*/ 385 h 871"/>
                <a:gd name="T108" fmla="*/ 1178 w 1564"/>
                <a:gd name="T109" fmla="*/ 376 h 871"/>
                <a:gd name="T110" fmla="*/ 1178 w 1564"/>
                <a:gd name="T111" fmla="*/ 193 h 871"/>
                <a:gd name="T112" fmla="*/ 1195 w 1564"/>
                <a:gd name="T113" fmla="*/ 184 h 871"/>
                <a:gd name="T114" fmla="*/ 1237 w 1564"/>
                <a:gd name="T115" fmla="*/ 184 h 871"/>
                <a:gd name="T116" fmla="*/ 1245 w 1564"/>
                <a:gd name="T117" fmla="*/ 184 h 871"/>
                <a:gd name="T118" fmla="*/ 1438 w 1564"/>
                <a:gd name="T119" fmla="*/ 368 h 871"/>
                <a:gd name="T120" fmla="*/ 1429 w 1564"/>
                <a:gd name="T121" fmla="*/ 385 h 871"/>
                <a:gd name="T122" fmla="*/ 1429 w 1564"/>
                <a:gd name="T123" fmla="*/ 385 h 871"/>
                <a:gd name="T124" fmla="*/ 1429 w 1564"/>
                <a:gd name="T125" fmla="*/ 385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64" h="871">
                  <a:moveTo>
                    <a:pt x="585" y="610"/>
                  </a:moveTo>
                  <a:cubicBezTo>
                    <a:pt x="510" y="610"/>
                    <a:pt x="451" y="669"/>
                    <a:pt x="451" y="744"/>
                  </a:cubicBezTo>
                  <a:cubicBezTo>
                    <a:pt x="451" y="820"/>
                    <a:pt x="510" y="870"/>
                    <a:pt x="585" y="870"/>
                  </a:cubicBezTo>
                  <a:cubicBezTo>
                    <a:pt x="652" y="870"/>
                    <a:pt x="710" y="820"/>
                    <a:pt x="710" y="744"/>
                  </a:cubicBezTo>
                  <a:cubicBezTo>
                    <a:pt x="710" y="669"/>
                    <a:pt x="652" y="610"/>
                    <a:pt x="585" y="610"/>
                  </a:cubicBezTo>
                  <a:close/>
                  <a:moveTo>
                    <a:pt x="585" y="811"/>
                  </a:moveTo>
                  <a:cubicBezTo>
                    <a:pt x="543" y="811"/>
                    <a:pt x="518" y="778"/>
                    <a:pt x="518" y="744"/>
                  </a:cubicBezTo>
                  <a:cubicBezTo>
                    <a:pt x="518" y="711"/>
                    <a:pt x="543" y="677"/>
                    <a:pt x="585" y="677"/>
                  </a:cubicBezTo>
                  <a:cubicBezTo>
                    <a:pt x="618" y="677"/>
                    <a:pt x="643" y="711"/>
                    <a:pt x="643" y="744"/>
                  </a:cubicBezTo>
                  <a:cubicBezTo>
                    <a:pt x="643" y="778"/>
                    <a:pt x="618" y="811"/>
                    <a:pt x="585" y="811"/>
                  </a:cubicBezTo>
                  <a:close/>
                  <a:moveTo>
                    <a:pt x="1563" y="519"/>
                  </a:moveTo>
                  <a:cubicBezTo>
                    <a:pt x="1563" y="652"/>
                    <a:pt x="1563" y="652"/>
                    <a:pt x="1563" y="652"/>
                  </a:cubicBezTo>
                  <a:cubicBezTo>
                    <a:pt x="1563" y="694"/>
                    <a:pt x="1538" y="719"/>
                    <a:pt x="1505" y="719"/>
                  </a:cubicBezTo>
                  <a:cubicBezTo>
                    <a:pt x="1429" y="719"/>
                    <a:pt x="1429" y="719"/>
                    <a:pt x="1429" y="719"/>
                  </a:cubicBezTo>
                  <a:cubicBezTo>
                    <a:pt x="1421" y="636"/>
                    <a:pt x="1346" y="569"/>
                    <a:pt x="1262" y="569"/>
                  </a:cubicBezTo>
                  <a:cubicBezTo>
                    <a:pt x="1178" y="569"/>
                    <a:pt x="1103" y="636"/>
                    <a:pt x="1095" y="719"/>
                  </a:cubicBezTo>
                  <a:cubicBezTo>
                    <a:pt x="752" y="719"/>
                    <a:pt x="752" y="719"/>
                    <a:pt x="752" y="719"/>
                  </a:cubicBezTo>
                  <a:cubicBezTo>
                    <a:pt x="735" y="636"/>
                    <a:pt x="669" y="569"/>
                    <a:pt x="585" y="569"/>
                  </a:cubicBezTo>
                  <a:cubicBezTo>
                    <a:pt x="493" y="569"/>
                    <a:pt x="426" y="636"/>
                    <a:pt x="409" y="719"/>
                  </a:cubicBezTo>
                  <a:cubicBezTo>
                    <a:pt x="326" y="719"/>
                    <a:pt x="326" y="719"/>
                    <a:pt x="326" y="719"/>
                  </a:cubicBezTo>
                  <a:cubicBezTo>
                    <a:pt x="292" y="719"/>
                    <a:pt x="267" y="694"/>
                    <a:pt x="267" y="652"/>
                  </a:cubicBezTo>
                  <a:cubicBezTo>
                    <a:pt x="267" y="519"/>
                    <a:pt x="267" y="519"/>
                    <a:pt x="267" y="519"/>
                  </a:cubicBezTo>
                  <a:lnTo>
                    <a:pt x="1563" y="519"/>
                  </a:lnTo>
                  <a:close/>
                  <a:moveTo>
                    <a:pt x="1262" y="610"/>
                  </a:moveTo>
                  <a:cubicBezTo>
                    <a:pt x="1187" y="610"/>
                    <a:pt x="1128" y="669"/>
                    <a:pt x="1128" y="744"/>
                  </a:cubicBezTo>
                  <a:cubicBezTo>
                    <a:pt x="1128" y="820"/>
                    <a:pt x="1187" y="870"/>
                    <a:pt x="1262" y="870"/>
                  </a:cubicBezTo>
                  <a:cubicBezTo>
                    <a:pt x="1337" y="870"/>
                    <a:pt x="1396" y="820"/>
                    <a:pt x="1396" y="744"/>
                  </a:cubicBezTo>
                  <a:cubicBezTo>
                    <a:pt x="1396" y="669"/>
                    <a:pt x="1337" y="610"/>
                    <a:pt x="1262" y="610"/>
                  </a:cubicBezTo>
                  <a:close/>
                  <a:moveTo>
                    <a:pt x="1262" y="811"/>
                  </a:moveTo>
                  <a:cubicBezTo>
                    <a:pt x="1229" y="811"/>
                    <a:pt x="1195" y="778"/>
                    <a:pt x="1195" y="744"/>
                  </a:cubicBezTo>
                  <a:cubicBezTo>
                    <a:pt x="1195" y="711"/>
                    <a:pt x="1229" y="677"/>
                    <a:pt x="1262" y="677"/>
                  </a:cubicBezTo>
                  <a:cubicBezTo>
                    <a:pt x="1295" y="677"/>
                    <a:pt x="1329" y="711"/>
                    <a:pt x="1329" y="744"/>
                  </a:cubicBezTo>
                  <a:cubicBezTo>
                    <a:pt x="1329" y="778"/>
                    <a:pt x="1295" y="811"/>
                    <a:pt x="1262" y="811"/>
                  </a:cubicBezTo>
                  <a:close/>
                  <a:moveTo>
                    <a:pt x="1538" y="376"/>
                  </a:moveTo>
                  <a:cubicBezTo>
                    <a:pt x="1295" y="134"/>
                    <a:pt x="1295" y="134"/>
                    <a:pt x="1295" y="134"/>
                  </a:cubicBezTo>
                  <a:cubicBezTo>
                    <a:pt x="1279" y="117"/>
                    <a:pt x="1254" y="109"/>
                    <a:pt x="1229" y="109"/>
                  </a:cubicBezTo>
                  <a:cubicBezTo>
                    <a:pt x="1112" y="109"/>
                    <a:pt x="1112" y="109"/>
                    <a:pt x="1112" y="109"/>
                  </a:cubicBezTo>
                  <a:cubicBezTo>
                    <a:pt x="1112" y="59"/>
                    <a:pt x="1112" y="59"/>
                    <a:pt x="1112" y="59"/>
                  </a:cubicBezTo>
                  <a:cubicBezTo>
                    <a:pt x="1112" y="25"/>
                    <a:pt x="1078" y="0"/>
                    <a:pt x="1045" y="0"/>
                  </a:cubicBezTo>
                  <a:cubicBezTo>
                    <a:pt x="326" y="0"/>
                    <a:pt x="326" y="0"/>
                    <a:pt x="326" y="0"/>
                  </a:cubicBezTo>
                  <a:cubicBezTo>
                    <a:pt x="292" y="0"/>
                    <a:pt x="267" y="25"/>
                    <a:pt x="267" y="59"/>
                  </a:cubicBezTo>
                  <a:cubicBezTo>
                    <a:pt x="267" y="75"/>
                    <a:pt x="267" y="75"/>
                    <a:pt x="267" y="75"/>
                  </a:cubicBezTo>
                  <a:cubicBezTo>
                    <a:pt x="8" y="101"/>
                    <a:pt x="8" y="101"/>
                    <a:pt x="8" y="101"/>
                  </a:cubicBezTo>
                  <a:cubicBezTo>
                    <a:pt x="459" y="159"/>
                    <a:pt x="459" y="159"/>
                    <a:pt x="459" y="159"/>
                  </a:cubicBezTo>
                  <a:cubicBezTo>
                    <a:pt x="0" y="209"/>
                    <a:pt x="0" y="209"/>
                    <a:pt x="0" y="209"/>
                  </a:cubicBezTo>
                  <a:cubicBezTo>
                    <a:pt x="459" y="268"/>
                    <a:pt x="459" y="268"/>
                    <a:pt x="459" y="268"/>
                  </a:cubicBezTo>
                  <a:cubicBezTo>
                    <a:pt x="0" y="309"/>
                    <a:pt x="0" y="309"/>
                    <a:pt x="0" y="309"/>
                  </a:cubicBezTo>
                  <a:cubicBezTo>
                    <a:pt x="267" y="360"/>
                    <a:pt x="267" y="360"/>
                    <a:pt x="267" y="360"/>
                  </a:cubicBezTo>
                  <a:cubicBezTo>
                    <a:pt x="267" y="485"/>
                    <a:pt x="267" y="485"/>
                    <a:pt x="267" y="485"/>
                  </a:cubicBezTo>
                  <a:cubicBezTo>
                    <a:pt x="1563" y="485"/>
                    <a:pt x="1563" y="485"/>
                    <a:pt x="1563" y="485"/>
                  </a:cubicBezTo>
                  <a:cubicBezTo>
                    <a:pt x="1563" y="435"/>
                    <a:pt x="1563" y="435"/>
                    <a:pt x="1563" y="435"/>
                  </a:cubicBezTo>
                  <a:cubicBezTo>
                    <a:pt x="1563" y="410"/>
                    <a:pt x="1555" y="393"/>
                    <a:pt x="1538" y="376"/>
                  </a:cubicBezTo>
                  <a:close/>
                  <a:moveTo>
                    <a:pt x="1429" y="385"/>
                  </a:moveTo>
                  <a:cubicBezTo>
                    <a:pt x="1195" y="385"/>
                    <a:pt x="1195" y="385"/>
                    <a:pt x="1195" y="385"/>
                  </a:cubicBezTo>
                  <a:cubicBezTo>
                    <a:pt x="1187" y="385"/>
                    <a:pt x="1178" y="376"/>
                    <a:pt x="1178" y="376"/>
                  </a:cubicBezTo>
                  <a:cubicBezTo>
                    <a:pt x="1178" y="193"/>
                    <a:pt x="1178" y="193"/>
                    <a:pt x="1178" y="193"/>
                  </a:cubicBezTo>
                  <a:cubicBezTo>
                    <a:pt x="1178" y="184"/>
                    <a:pt x="1187" y="184"/>
                    <a:pt x="1195" y="184"/>
                  </a:cubicBezTo>
                  <a:cubicBezTo>
                    <a:pt x="1237" y="184"/>
                    <a:pt x="1237" y="184"/>
                    <a:pt x="1237" y="184"/>
                  </a:cubicBezTo>
                  <a:lnTo>
                    <a:pt x="1245" y="184"/>
                  </a:lnTo>
                  <a:cubicBezTo>
                    <a:pt x="1438" y="368"/>
                    <a:pt x="1438" y="368"/>
                    <a:pt x="1438" y="368"/>
                  </a:cubicBezTo>
                  <a:cubicBezTo>
                    <a:pt x="1446" y="376"/>
                    <a:pt x="1438" y="385"/>
                    <a:pt x="1429" y="385"/>
                  </a:cubicBezTo>
                  <a:close/>
                  <a:moveTo>
                    <a:pt x="1429" y="385"/>
                  </a:moveTo>
                  <a:lnTo>
                    <a:pt x="1429" y="385"/>
                  </a:lnTo>
                  <a:close/>
                </a:path>
              </a:pathLst>
            </a:custGeom>
            <a:solidFill>
              <a:schemeClr val="bg1"/>
            </a:solidFill>
            <a:ln>
              <a:noFill/>
            </a:ln>
            <a:effectLst/>
          </p:spPr>
          <p:txBody>
            <a:bodyPr wrap="none" lIns="243785" tIns="121892" rIns="243785" bIns="121892" anchor="ctr"/>
            <a:lstStyle/>
            <a:p>
              <a:pPr>
                <a:defRPr/>
              </a:pPr>
              <a:endParaRPr lang="en-US" sz="2400" dirty="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85" name="Group 5">
            <a:extLst>
              <a:ext uri="{FF2B5EF4-FFF2-40B4-BE49-F238E27FC236}">
                <a16:creationId xmlns:a16="http://schemas.microsoft.com/office/drawing/2014/main" id="{2D117BA7-76C3-4D19-BA45-E790FFC37136}"/>
              </a:ext>
            </a:extLst>
          </p:cNvPr>
          <p:cNvGrpSpPr/>
          <p:nvPr/>
        </p:nvGrpSpPr>
        <p:grpSpPr>
          <a:xfrm>
            <a:off x="9701710" y="1695286"/>
            <a:ext cx="1110386" cy="1110386"/>
            <a:chOff x="9668431" y="1799896"/>
            <a:chExt cx="1110386" cy="1110386"/>
          </a:xfrm>
        </p:grpSpPr>
        <p:sp>
          <p:nvSpPr>
            <p:cNvPr id="86" name="Rounded Rectangle 37">
              <a:extLst>
                <a:ext uri="{FF2B5EF4-FFF2-40B4-BE49-F238E27FC236}">
                  <a16:creationId xmlns:a16="http://schemas.microsoft.com/office/drawing/2014/main" id="{B262E3D4-FD17-43CD-9853-540B7B76ED66}"/>
                </a:ext>
              </a:extLst>
            </p:cNvPr>
            <p:cNvSpPr/>
            <p:nvPr/>
          </p:nvSpPr>
          <p:spPr>
            <a:xfrm>
              <a:off x="9668431" y="1799896"/>
              <a:ext cx="1110386" cy="1110386"/>
            </a:xfrm>
            <a:prstGeom prst="roundRect">
              <a:avLst/>
            </a:prstGeom>
            <a:solidFill>
              <a:schemeClr val="accent1"/>
            </a:solidFill>
            <a:ln>
              <a:noFill/>
            </a:ln>
            <a:effectLst>
              <a:outerShdw blurRad="63500" algn="ctr" rotWithShape="0">
                <a:prstClr val="black">
                  <a:alpha val="40000"/>
                </a:prstClr>
              </a:outerShdw>
            </a:effectLst>
          </p:spPr>
          <p:txBody>
            <a:bodyPr rtlCol="0" anchor="ctr"/>
            <a:lstStyle/>
            <a:p>
              <a:pPr algn="ctr"/>
              <a:endParaRPr lang="en-US" sz="2500" kern="0" dirty="0">
                <a:solidFill>
                  <a:prstClr val="white"/>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87" name="Group 447">
              <a:extLst>
                <a:ext uri="{FF2B5EF4-FFF2-40B4-BE49-F238E27FC236}">
                  <a16:creationId xmlns:a16="http://schemas.microsoft.com/office/drawing/2014/main" id="{6D87B6C2-690A-4104-95A9-BFF13A40B271}"/>
                </a:ext>
              </a:extLst>
            </p:cNvPr>
            <p:cNvGrpSpPr/>
            <p:nvPr/>
          </p:nvGrpSpPr>
          <p:grpSpPr bwMode="auto">
            <a:xfrm>
              <a:off x="9999831" y="2124709"/>
              <a:ext cx="468159" cy="468159"/>
              <a:chOff x="0" y="0"/>
              <a:chExt cx="575" cy="575"/>
            </a:xfrm>
            <a:solidFill>
              <a:schemeClr val="bg1"/>
            </a:solidFill>
          </p:grpSpPr>
          <p:sp>
            <p:nvSpPr>
              <p:cNvPr id="88" name="AutoShape 443">
                <a:extLst>
                  <a:ext uri="{FF2B5EF4-FFF2-40B4-BE49-F238E27FC236}">
                    <a16:creationId xmlns:a16="http://schemas.microsoft.com/office/drawing/2014/main" id="{0F1F1834-0F23-4103-8F2B-608743A6E9D4}"/>
                  </a:ext>
                </a:extLst>
              </p:cNvPr>
              <p:cNvSpPr/>
              <p:nvPr/>
            </p:nvSpPr>
            <p:spPr bwMode="auto">
              <a:xfrm>
                <a:off x="0" y="296"/>
                <a:ext cx="279" cy="2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6948" y="3429"/>
                    </a:moveTo>
                    <a:lnTo>
                      <a:pt x="9450" y="10928"/>
                    </a:lnTo>
                    <a:lnTo>
                      <a:pt x="8117" y="9596"/>
                    </a:lnTo>
                    <a:lnTo>
                      <a:pt x="15616" y="2098"/>
                    </a:lnTo>
                    <a:lnTo>
                      <a:pt x="13520" y="0"/>
                    </a:lnTo>
                    <a:lnTo>
                      <a:pt x="3894" y="9626"/>
                    </a:lnTo>
                    <a:lnTo>
                      <a:pt x="3890" y="9626"/>
                    </a:lnTo>
                    <a:lnTo>
                      <a:pt x="3890" y="9630"/>
                    </a:lnTo>
                    <a:lnTo>
                      <a:pt x="3889" y="9630"/>
                    </a:lnTo>
                    <a:lnTo>
                      <a:pt x="3890" y="9630"/>
                    </a:lnTo>
                    <a:lnTo>
                      <a:pt x="0" y="21600"/>
                    </a:lnTo>
                    <a:lnTo>
                      <a:pt x="11971" y="17712"/>
                    </a:lnTo>
                    <a:lnTo>
                      <a:pt x="11972" y="17712"/>
                    </a:lnTo>
                    <a:lnTo>
                      <a:pt x="11975" y="17711"/>
                    </a:lnTo>
                    <a:lnTo>
                      <a:pt x="11975" y="17709"/>
                    </a:lnTo>
                    <a:lnTo>
                      <a:pt x="21600" y="8083"/>
                    </a:lnTo>
                    <a:lnTo>
                      <a:pt x="16948" y="3429"/>
                    </a:lnTo>
                    <a:close/>
                    <a:moveTo>
                      <a:pt x="16948" y="3429"/>
                    </a:moveTo>
                  </a:path>
                </a:pathLst>
              </a:custGeom>
              <a:solidFill>
                <a:schemeClr val="bg1"/>
              </a:solidFill>
              <a:ln>
                <a:noFill/>
              </a:ln>
            </p:spPr>
            <p:txBody>
              <a:bodyPr lIns="0" tIns="0" rIns="0" bIns="0"/>
              <a:lstStyle/>
              <a:p>
                <a:endParaRPr lang="en-US" sz="2400">
                  <a:solidFill>
                    <a:schemeClr val="bg2"/>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9" name="AutoShape 444">
                <a:extLst>
                  <a:ext uri="{FF2B5EF4-FFF2-40B4-BE49-F238E27FC236}">
                    <a16:creationId xmlns:a16="http://schemas.microsoft.com/office/drawing/2014/main" id="{4C93125B-9F6F-4BEB-A1BB-9F38E3C7AC85}"/>
                  </a:ext>
                </a:extLst>
              </p:cNvPr>
              <p:cNvSpPr/>
              <p:nvPr/>
            </p:nvSpPr>
            <p:spPr bwMode="auto">
              <a:xfrm>
                <a:off x="296" y="104"/>
                <a:ext cx="176" cy="1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600" h="21600">
                    <a:moveTo>
                      <a:pt x="3324" y="12115"/>
                    </a:moveTo>
                    <a:lnTo>
                      <a:pt x="8825" y="6614"/>
                    </a:lnTo>
                    <a:lnTo>
                      <a:pt x="10935" y="8723"/>
                    </a:lnTo>
                    <a:lnTo>
                      <a:pt x="5434" y="14225"/>
                    </a:lnTo>
                    <a:lnTo>
                      <a:pt x="12808" y="21600"/>
                    </a:lnTo>
                    <a:lnTo>
                      <a:pt x="21600" y="12807"/>
                    </a:lnTo>
                    <a:lnTo>
                      <a:pt x="8790" y="0"/>
                    </a:lnTo>
                    <a:lnTo>
                      <a:pt x="0" y="8791"/>
                    </a:lnTo>
                    <a:lnTo>
                      <a:pt x="3324" y="12115"/>
                    </a:lnTo>
                    <a:close/>
                    <a:moveTo>
                      <a:pt x="3324" y="12115"/>
                    </a:moveTo>
                  </a:path>
                </a:pathLst>
              </a:custGeom>
              <a:solidFill>
                <a:schemeClr val="bg1"/>
              </a:solidFill>
              <a:ln>
                <a:noFill/>
              </a:ln>
            </p:spPr>
            <p:txBody>
              <a:bodyPr lIns="0" tIns="0" rIns="0" bIns="0"/>
              <a:lstStyle/>
              <a:p>
                <a:endParaRPr lang="en-US" sz="2400">
                  <a:solidFill>
                    <a:schemeClr val="bg2"/>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0" name="AutoShape 445">
                <a:extLst>
                  <a:ext uri="{FF2B5EF4-FFF2-40B4-BE49-F238E27FC236}">
                    <a16:creationId xmlns:a16="http://schemas.microsoft.com/office/drawing/2014/main" id="{5F3CEE65-2CC4-44F1-A88C-69E9F9D982B5}"/>
                  </a:ext>
                </a:extLst>
              </p:cNvPr>
              <p:cNvSpPr/>
              <p:nvPr/>
            </p:nvSpPr>
            <p:spPr bwMode="auto">
              <a:xfrm>
                <a:off x="400" y="0"/>
                <a:ext cx="173" cy="17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8576"/>
                    </a:moveTo>
                    <a:lnTo>
                      <a:pt x="8573" y="0"/>
                    </a:lnTo>
                    <a:lnTo>
                      <a:pt x="21600" y="13024"/>
                    </a:lnTo>
                    <a:lnTo>
                      <a:pt x="13027" y="21600"/>
                    </a:lnTo>
                    <a:lnTo>
                      <a:pt x="0" y="8576"/>
                    </a:lnTo>
                    <a:close/>
                    <a:moveTo>
                      <a:pt x="0" y="8576"/>
                    </a:moveTo>
                  </a:path>
                </a:pathLst>
              </a:custGeom>
              <a:solidFill>
                <a:schemeClr val="bg1"/>
              </a:solidFill>
              <a:ln>
                <a:noFill/>
              </a:ln>
            </p:spPr>
            <p:txBody>
              <a:bodyPr lIns="0" tIns="0" rIns="0" bIns="0"/>
              <a:lstStyle/>
              <a:p>
                <a:endParaRPr lang="en-US" sz="2400">
                  <a:solidFill>
                    <a:schemeClr val="bg2"/>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1" name="AutoShape 446">
                <a:extLst>
                  <a:ext uri="{FF2B5EF4-FFF2-40B4-BE49-F238E27FC236}">
                    <a16:creationId xmlns:a16="http://schemas.microsoft.com/office/drawing/2014/main" id="{6C89DB69-7C9C-445E-99BD-814D3D23F681}"/>
                  </a:ext>
                </a:extLst>
              </p:cNvPr>
              <p:cNvSpPr/>
              <p:nvPr/>
            </p:nvSpPr>
            <p:spPr bwMode="auto">
              <a:xfrm>
                <a:off x="0" y="0"/>
                <a:ext cx="575" cy="57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600" h="21600">
                    <a:moveTo>
                      <a:pt x="16712" y="12177"/>
                    </a:moveTo>
                    <a:cubicBezTo>
                      <a:pt x="16247" y="12177"/>
                      <a:pt x="15748" y="12329"/>
                      <a:pt x="15257" y="12582"/>
                    </a:cubicBezTo>
                    <a:lnTo>
                      <a:pt x="9013" y="6331"/>
                    </a:lnTo>
                    <a:cubicBezTo>
                      <a:pt x="9263" y="5840"/>
                      <a:pt x="9413" y="5346"/>
                      <a:pt x="9413" y="4893"/>
                    </a:cubicBezTo>
                    <a:cubicBezTo>
                      <a:pt x="9413" y="2407"/>
                      <a:pt x="7052" y="0"/>
                      <a:pt x="4571" y="0"/>
                    </a:cubicBezTo>
                    <a:cubicBezTo>
                      <a:pt x="4555" y="0"/>
                      <a:pt x="4540" y="0"/>
                      <a:pt x="4525" y="0"/>
                    </a:cubicBezTo>
                    <a:cubicBezTo>
                      <a:pt x="4515" y="0"/>
                      <a:pt x="4233" y="287"/>
                      <a:pt x="4079" y="441"/>
                    </a:cubicBezTo>
                    <a:cubicBezTo>
                      <a:pt x="6081" y="2445"/>
                      <a:pt x="5916" y="2120"/>
                      <a:pt x="5916" y="3349"/>
                    </a:cubicBezTo>
                    <a:cubicBezTo>
                      <a:pt x="5916" y="4347"/>
                      <a:pt x="4320" y="5922"/>
                      <a:pt x="3346" y="5922"/>
                    </a:cubicBezTo>
                    <a:cubicBezTo>
                      <a:pt x="3132" y="5922"/>
                      <a:pt x="2966" y="5928"/>
                      <a:pt x="2828" y="5928"/>
                    </a:cubicBezTo>
                    <a:cubicBezTo>
                      <a:pt x="2150" y="5928"/>
                      <a:pt x="2140" y="5784"/>
                      <a:pt x="441" y="4083"/>
                    </a:cubicBezTo>
                    <a:cubicBezTo>
                      <a:pt x="282" y="4242"/>
                      <a:pt x="0" y="4520"/>
                      <a:pt x="0" y="4529"/>
                    </a:cubicBezTo>
                    <a:cubicBezTo>
                      <a:pt x="31" y="7031"/>
                      <a:pt x="2390" y="9422"/>
                      <a:pt x="4888" y="9422"/>
                    </a:cubicBezTo>
                    <a:cubicBezTo>
                      <a:pt x="5341" y="9422"/>
                      <a:pt x="5824" y="9278"/>
                      <a:pt x="6302" y="9038"/>
                    </a:cubicBezTo>
                    <a:lnTo>
                      <a:pt x="12567" y="15310"/>
                    </a:lnTo>
                    <a:cubicBezTo>
                      <a:pt x="12329" y="15787"/>
                      <a:pt x="12187" y="16267"/>
                      <a:pt x="12187" y="16706"/>
                    </a:cubicBezTo>
                    <a:cubicBezTo>
                      <a:pt x="12187" y="19193"/>
                      <a:pt x="14548" y="21600"/>
                      <a:pt x="17030" y="21600"/>
                    </a:cubicBezTo>
                    <a:cubicBezTo>
                      <a:pt x="17045" y="21600"/>
                      <a:pt x="17060" y="21600"/>
                      <a:pt x="17075" y="21600"/>
                    </a:cubicBezTo>
                    <a:cubicBezTo>
                      <a:pt x="17085" y="21600"/>
                      <a:pt x="17367" y="21313"/>
                      <a:pt x="17521" y="21159"/>
                    </a:cubicBezTo>
                    <a:cubicBezTo>
                      <a:pt x="15519" y="19155"/>
                      <a:pt x="15684" y="19480"/>
                      <a:pt x="15684" y="18251"/>
                    </a:cubicBezTo>
                    <a:cubicBezTo>
                      <a:pt x="15684" y="17253"/>
                      <a:pt x="17280" y="15678"/>
                      <a:pt x="18254" y="15678"/>
                    </a:cubicBezTo>
                    <a:cubicBezTo>
                      <a:pt x="18467" y="15678"/>
                      <a:pt x="18633" y="15672"/>
                      <a:pt x="18771" y="15672"/>
                    </a:cubicBezTo>
                    <a:cubicBezTo>
                      <a:pt x="19449" y="15672"/>
                      <a:pt x="19460" y="15816"/>
                      <a:pt x="21159" y="17517"/>
                    </a:cubicBezTo>
                    <a:cubicBezTo>
                      <a:pt x="21318" y="17358"/>
                      <a:pt x="21599" y="17080"/>
                      <a:pt x="21600" y="17071"/>
                    </a:cubicBezTo>
                    <a:cubicBezTo>
                      <a:pt x="21570" y="14569"/>
                      <a:pt x="19210" y="12177"/>
                      <a:pt x="16712" y="12177"/>
                    </a:cubicBezTo>
                    <a:close/>
                    <a:moveTo>
                      <a:pt x="16712" y="12177"/>
                    </a:moveTo>
                  </a:path>
                </a:pathLst>
              </a:custGeom>
              <a:solidFill>
                <a:schemeClr val="bg1"/>
              </a:solidFill>
              <a:ln>
                <a:noFill/>
              </a:ln>
            </p:spPr>
            <p:txBody>
              <a:bodyPr lIns="0" tIns="0" rIns="0" bIns="0"/>
              <a:lstStyle/>
              <a:p>
                <a:endParaRPr lang="en-US" sz="2400">
                  <a:solidFill>
                    <a:schemeClr val="bg2"/>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sp>
        <p:nvSpPr>
          <p:cNvPr id="92" name="išľíďè">
            <a:extLst>
              <a:ext uri="{FF2B5EF4-FFF2-40B4-BE49-F238E27FC236}">
                <a16:creationId xmlns:a16="http://schemas.microsoft.com/office/drawing/2014/main" id="{C85E6FF9-F3CA-4AD3-AA3F-D67ADA64F449}"/>
              </a:ext>
            </a:extLst>
          </p:cNvPr>
          <p:cNvSpPr/>
          <p:nvPr/>
        </p:nvSpPr>
        <p:spPr bwMode="auto">
          <a:xfrm>
            <a:off x="530557" y="4891935"/>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3" name="iSlíďè">
            <a:extLst>
              <a:ext uri="{FF2B5EF4-FFF2-40B4-BE49-F238E27FC236}">
                <a16:creationId xmlns:a16="http://schemas.microsoft.com/office/drawing/2014/main" id="{92D1B260-8EA4-4B4F-8876-1A785AB6B235}"/>
              </a:ext>
            </a:extLst>
          </p:cNvPr>
          <p:cNvSpPr txBox="1"/>
          <p:nvPr/>
        </p:nvSpPr>
        <p:spPr bwMode="auto">
          <a:xfrm>
            <a:off x="1133570" y="4557563"/>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97" name="iSlíďè">
            <a:extLst>
              <a:ext uri="{FF2B5EF4-FFF2-40B4-BE49-F238E27FC236}">
                <a16:creationId xmlns:a16="http://schemas.microsoft.com/office/drawing/2014/main" id="{63A84415-2620-4C62-8BFE-B087B0BBA81D}"/>
              </a:ext>
            </a:extLst>
          </p:cNvPr>
          <p:cNvSpPr txBox="1"/>
          <p:nvPr/>
        </p:nvSpPr>
        <p:spPr bwMode="auto">
          <a:xfrm>
            <a:off x="5278497" y="4557563"/>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99" name="iSlíďè">
            <a:extLst>
              <a:ext uri="{FF2B5EF4-FFF2-40B4-BE49-F238E27FC236}">
                <a16:creationId xmlns:a16="http://schemas.microsoft.com/office/drawing/2014/main" id="{C074B751-E209-4766-B7C4-B0700E3F0CA5}"/>
              </a:ext>
            </a:extLst>
          </p:cNvPr>
          <p:cNvSpPr txBox="1"/>
          <p:nvPr/>
        </p:nvSpPr>
        <p:spPr bwMode="auto">
          <a:xfrm>
            <a:off x="7486807"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101" name="iSlíďè">
            <a:extLst>
              <a:ext uri="{FF2B5EF4-FFF2-40B4-BE49-F238E27FC236}">
                <a16:creationId xmlns:a16="http://schemas.microsoft.com/office/drawing/2014/main" id="{EFD762F4-60D8-453A-9F58-C39AFEAEB273}"/>
              </a:ext>
            </a:extLst>
          </p:cNvPr>
          <p:cNvSpPr txBox="1"/>
          <p:nvPr/>
        </p:nvSpPr>
        <p:spPr bwMode="auto">
          <a:xfrm>
            <a:off x="9429675" y="4552265"/>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102" name="图片 101">
            <a:extLst>
              <a:ext uri="{FF2B5EF4-FFF2-40B4-BE49-F238E27FC236}">
                <a16:creationId xmlns:a16="http://schemas.microsoft.com/office/drawing/2014/main" id="{E4FA921F-5C19-4AA4-AD18-1432B481B7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grpSp>
        <p:nvGrpSpPr>
          <p:cNvPr id="2" name="组合 1">
            <a:extLst>
              <a:ext uri="{FF2B5EF4-FFF2-40B4-BE49-F238E27FC236}">
                <a16:creationId xmlns:a16="http://schemas.microsoft.com/office/drawing/2014/main" id="{E3322872-4758-4979-9865-BEE03646EFDB}"/>
              </a:ext>
            </a:extLst>
          </p:cNvPr>
          <p:cNvGrpSpPr/>
          <p:nvPr/>
        </p:nvGrpSpPr>
        <p:grpSpPr>
          <a:xfrm>
            <a:off x="2779628" y="1846096"/>
            <a:ext cx="2758082" cy="908685"/>
            <a:chOff x="2779628" y="1846096"/>
            <a:chExt cx="2758082" cy="908685"/>
          </a:xfrm>
        </p:grpSpPr>
        <p:sp>
          <p:nvSpPr>
            <p:cNvPr id="95" name="iSlíďè">
              <a:extLst>
                <a:ext uri="{FF2B5EF4-FFF2-40B4-BE49-F238E27FC236}">
                  <a16:creationId xmlns:a16="http://schemas.microsoft.com/office/drawing/2014/main" id="{8E2A811F-860E-463E-9B05-1B99424A3FEB}"/>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103" name="išľíďè">
              <a:extLst>
                <a:ext uri="{FF2B5EF4-FFF2-40B4-BE49-F238E27FC236}">
                  <a16:creationId xmlns:a16="http://schemas.microsoft.com/office/drawing/2014/main" id="{8F69B8DF-4AA7-4DDF-8088-7DA940440D8D}"/>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104" name="išľíďè">
            <a:extLst>
              <a:ext uri="{FF2B5EF4-FFF2-40B4-BE49-F238E27FC236}">
                <a16:creationId xmlns:a16="http://schemas.microsoft.com/office/drawing/2014/main" id="{DA38A640-5753-4F2C-ACC9-B6F4A4F91EE2}"/>
              </a:ext>
            </a:extLst>
          </p:cNvPr>
          <p:cNvSpPr/>
          <p:nvPr/>
        </p:nvSpPr>
        <p:spPr bwMode="auto">
          <a:xfrm>
            <a:off x="4807420" y="4891935"/>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05" name="išľíďè">
            <a:extLst>
              <a:ext uri="{FF2B5EF4-FFF2-40B4-BE49-F238E27FC236}">
                <a16:creationId xmlns:a16="http://schemas.microsoft.com/office/drawing/2014/main" id="{E9FE582D-B6F3-4349-AD04-5F152A60D94A}"/>
              </a:ext>
            </a:extLst>
          </p:cNvPr>
          <p:cNvSpPr/>
          <p:nvPr/>
        </p:nvSpPr>
        <p:spPr bwMode="auto">
          <a:xfrm>
            <a:off x="8934094" y="4891935"/>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06" name="išľíďè">
            <a:extLst>
              <a:ext uri="{FF2B5EF4-FFF2-40B4-BE49-F238E27FC236}">
                <a16:creationId xmlns:a16="http://schemas.microsoft.com/office/drawing/2014/main" id="{86FD2F9A-8CD9-4E4F-82C2-9AD83A5BA6A2}"/>
              </a:ext>
            </a:extLst>
          </p:cNvPr>
          <p:cNvSpPr/>
          <p:nvPr/>
        </p:nvSpPr>
        <p:spPr bwMode="auto">
          <a:xfrm>
            <a:off x="6891435"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340009176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250"/>
                                        <p:tgtEl>
                                          <p:spTgt spid="51"/>
                                        </p:tgtEl>
                                      </p:cBhvr>
                                    </p:animEffect>
                                  </p:childTnLst>
                                </p:cTn>
                              </p:par>
                            </p:childTnLst>
                          </p:cTn>
                        </p:par>
                        <p:par>
                          <p:cTn id="8" fill="hold">
                            <p:stCondLst>
                              <p:cond delay="2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250" fill="hold"/>
                                        <p:tgtEl>
                                          <p:spTgt spid="57"/>
                                        </p:tgtEl>
                                        <p:attrNameLst>
                                          <p:attrName>ppt_w</p:attrName>
                                        </p:attrNameLst>
                                      </p:cBhvr>
                                      <p:tavLst>
                                        <p:tav tm="0">
                                          <p:val>
                                            <p:fltVal val="0"/>
                                          </p:val>
                                        </p:tav>
                                        <p:tav tm="100000">
                                          <p:val>
                                            <p:strVal val="#ppt_w"/>
                                          </p:val>
                                        </p:tav>
                                      </p:tavLst>
                                    </p:anim>
                                    <p:anim calcmode="lin" valueType="num">
                                      <p:cBhvr>
                                        <p:cTn id="12" dur="250" fill="hold"/>
                                        <p:tgtEl>
                                          <p:spTgt spid="57"/>
                                        </p:tgtEl>
                                        <p:attrNameLst>
                                          <p:attrName>ppt_h</p:attrName>
                                        </p:attrNameLst>
                                      </p:cBhvr>
                                      <p:tavLst>
                                        <p:tav tm="0">
                                          <p:val>
                                            <p:fltVal val="0"/>
                                          </p:val>
                                        </p:tav>
                                        <p:tav tm="100000">
                                          <p:val>
                                            <p:strVal val="#ppt_h"/>
                                          </p:val>
                                        </p:tav>
                                      </p:tavLst>
                                    </p:anim>
                                    <p:animEffect transition="in" filter="fade">
                                      <p:cBhvr>
                                        <p:cTn id="13" dur="250"/>
                                        <p:tgtEl>
                                          <p:spTgt spid="57"/>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wipe(down)">
                                      <p:cBhvr>
                                        <p:cTn id="17" dur="250"/>
                                        <p:tgtEl>
                                          <p:spTgt spid="52"/>
                                        </p:tgtEl>
                                      </p:cBhvr>
                                    </p:animEffect>
                                  </p:childTnLst>
                                </p:cTn>
                              </p:par>
                            </p:childTnLst>
                          </p:cTn>
                        </p:par>
                        <p:par>
                          <p:cTn id="18" fill="hold">
                            <p:stCondLst>
                              <p:cond delay="750"/>
                            </p:stCondLst>
                            <p:childTnLst>
                              <p:par>
                                <p:cTn id="19" presetID="10"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250"/>
                                        <p:tgtEl>
                                          <p:spTgt spid="72"/>
                                        </p:tgtEl>
                                      </p:cBhvr>
                                    </p:animEffect>
                                  </p:childTnLst>
                                </p:cTn>
                              </p:par>
                            </p:childTnLst>
                          </p:cTn>
                        </p:par>
                        <p:par>
                          <p:cTn id="22" fill="hold">
                            <p:stCondLst>
                              <p:cond delay="1000"/>
                            </p:stCondLst>
                            <p:childTnLst>
                              <p:par>
                                <p:cTn id="23" presetID="53" presetClass="entr" presetSubtype="16" fill="hold" grpId="0" nodeType="after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p:cTn id="25" dur="250" fill="hold"/>
                                        <p:tgtEl>
                                          <p:spTgt spid="58"/>
                                        </p:tgtEl>
                                        <p:attrNameLst>
                                          <p:attrName>ppt_w</p:attrName>
                                        </p:attrNameLst>
                                      </p:cBhvr>
                                      <p:tavLst>
                                        <p:tav tm="0">
                                          <p:val>
                                            <p:fltVal val="0"/>
                                          </p:val>
                                        </p:tav>
                                        <p:tav tm="100000">
                                          <p:val>
                                            <p:strVal val="#ppt_w"/>
                                          </p:val>
                                        </p:tav>
                                      </p:tavLst>
                                    </p:anim>
                                    <p:anim calcmode="lin" valueType="num">
                                      <p:cBhvr>
                                        <p:cTn id="26" dur="250" fill="hold"/>
                                        <p:tgtEl>
                                          <p:spTgt spid="58"/>
                                        </p:tgtEl>
                                        <p:attrNameLst>
                                          <p:attrName>ppt_h</p:attrName>
                                        </p:attrNameLst>
                                      </p:cBhvr>
                                      <p:tavLst>
                                        <p:tav tm="0">
                                          <p:val>
                                            <p:fltVal val="0"/>
                                          </p:val>
                                        </p:tav>
                                        <p:tav tm="100000">
                                          <p:val>
                                            <p:strVal val="#ppt_h"/>
                                          </p:val>
                                        </p:tav>
                                      </p:tavLst>
                                    </p:anim>
                                    <p:animEffect transition="in" filter="fade">
                                      <p:cBhvr>
                                        <p:cTn id="27" dur="250"/>
                                        <p:tgtEl>
                                          <p:spTgt spid="58"/>
                                        </p:tgtEl>
                                      </p:cBhvr>
                                    </p:animEffect>
                                  </p:childTnLst>
                                </p:cTn>
                              </p:par>
                            </p:childTnLst>
                          </p:cTn>
                        </p:par>
                        <p:par>
                          <p:cTn id="28" fill="hold">
                            <p:stCondLst>
                              <p:cond delay="1250"/>
                            </p:stCondLst>
                            <p:childTnLst>
                              <p:par>
                                <p:cTn id="29" presetID="22" presetClass="entr" presetSubtype="1" fill="hold" nodeType="after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wipe(up)">
                                      <p:cBhvr>
                                        <p:cTn id="31" dur="250"/>
                                        <p:tgtEl>
                                          <p:spTgt spid="53"/>
                                        </p:tgtEl>
                                      </p:cBhvr>
                                    </p:animEffect>
                                  </p:childTnLst>
                                </p:cTn>
                              </p:par>
                            </p:childTnLst>
                          </p:cTn>
                        </p:par>
                        <p:par>
                          <p:cTn id="32" fill="hold">
                            <p:stCondLst>
                              <p:cond delay="1500"/>
                            </p:stCondLst>
                            <p:childTnLst>
                              <p:par>
                                <p:cTn id="33" presetID="10" presetClass="entr" presetSubtype="0" fill="hold" nodeType="afterEffect">
                                  <p:stCondLst>
                                    <p:cond delay="0"/>
                                  </p:stCondLst>
                                  <p:childTnLst>
                                    <p:set>
                                      <p:cBhvr>
                                        <p:cTn id="34" dur="1" fill="hold">
                                          <p:stCondLst>
                                            <p:cond delay="0"/>
                                          </p:stCondLst>
                                        </p:cTn>
                                        <p:tgtEl>
                                          <p:spTgt spid="82"/>
                                        </p:tgtEl>
                                        <p:attrNameLst>
                                          <p:attrName>style.visibility</p:attrName>
                                        </p:attrNameLst>
                                      </p:cBhvr>
                                      <p:to>
                                        <p:strVal val="visible"/>
                                      </p:to>
                                    </p:set>
                                    <p:animEffect transition="in" filter="fade">
                                      <p:cBhvr>
                                        <p:cTn id="35" dur="250"/>
                                        <p:tgtEl>
                                          <p:spTgt spid="82"/>
                                        </p:tgtEl>
                                      </p:cBhvr>
                                    </p:animEffect>
                                  </p:childTnLst>
                                </p:cTn>
                              </p:par>
                            </p:childTnLst>
                          </p:cTn>
                        </p:par>
                        <p:par>
                          <p:cTn id="36" fill="hold">
                            <p:stCondLst>
                              <p:cond delay="1750"/>
                            </p:stCondLst>
                            <p:childTnLst>
                              <p:par>
                                <p:cTn id="37" presetID="53" presetClass="entr" presetSubtype="16" fill="hold" grpId="0" nodeType="afterEffect">
                                  <p:stCondLst>
                                    <p:cond delay="0"/>
                                  </p:stCondLst>
                                  <p:childTnLst>
                                    <p:set>
                                      <p:cBhvr>
                                        <p:cTn id="38" dur="1" fill="hold">
                                          <p:stCondLst>
                                            <p:cond delay="0"/>
                                          </p:stCondLst>
                                        </p:cTn>
                                        <p:tgtEl>
                                          <p:spTgt spid="59"/>
                                        </p:tgtEl>
                                        <p:attrNameLst>
                                          <p:attrName>style.visibility</p:attrName>
                                        </p:attrNameLst>
                                      </p:cBhvr>
                                      <p:to>
                                        <p:strVal val="visible"/>
                                      </p:to>
                                    </p:set>
                                    <p:anim calcmode="lin" valueType="num">
                                      <p:cBhvr>
                                        <p:cTn id="39" dur="250" fill="hold"/>
                                        <p:tgtEl>
                                          <p:spTgt spid="59"/>
                                        </p:tgtEl>
                                        <p:attrNameLst>
                                          <p:attrName>ppt_w</p:attrName>
                                        </p:attrNameLst>
                                      </p:cBhvr>
                                      <p:tavLst>
                                        <p:tav tm="0">
                                          <p:val>
                                            <p:fltVal val="0"/>
                                          </p:val>
                                        </p:tav>
                                        <p:tav tm="100000">
                                          <p:val>
                                            <p:strVal val="#ppt_w"/>
                                          </p:val>
                                        </p:tav>
                                      </p:tavLst>
                                    </p:anim>
                                    <p:anim calcmode="lin" valueType="num">
                                      <p:cBhvr>
                                        <p:cTn id="40" dur="250" fill="hold"/>
                                        <p:tgtEl>
                                          <p:spTgt spid="59"/>
                                        </p:tgtEl>
                                        <p:attrNameLst>
                                          <p:attrName>ppt_h</p:attrName>
                                        </p:attrNameLst>
                                      </p:cBhvr>
                                      <p:tavLst>
                                        <p:tav tm="0">
                                          <p:val>
                                            <p:fltVal val="0"/>
                                          </p:val>
                                        </p:tav>
                                        <p:tav tm="100000">
                                          <p:val>
                                            <p:strVal val="#ppt_h"/>
                                          </p:val>
                                        </p:tav>
                                      </p:tavLst>
                                    </p:anim>
                                    <p:animEffect transition="in" filter="fade">
                                      <p:cBhvr>
                                        <p:cTn id="41" dur="250"/>
                                        <p:tgtEl>
                                          <p:spTgt spid="59"/>
                                        </p:tgtEl>
                                      </p:cBhvr>
                                    </p:animEffect>
                                  </p:childTnLst>
                                </p:cTn>
                              </p:par>
                            </p:childTnLst>
                          </p:cTn>
                        </p:par>
                        <p:par>
                          <p:cTn id="42" fill="hold">
                            <p:stCondLst>
                              <p:cond delay="2000"/>
                            </p:stCondLst>
                            <p:childTnLst>
                              <p:par>
                                <p:cTn id="43" presetID="22" presetClass="entr" presetSubtype="4" fill="hold"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down)">
                                      <p:cBhvr>
                                        <p:cTn id="45" dur="250"/>
                                        <p:tgtEl>
                                          <p:spTgt spid="54"/>
                                        </p:tgtEl>
                                      </p:cBhvr>
                                    </p:animEffect>
                                  </p:childTnLst>
                                </p:cTn>
                              </p:par>
                            </p:childTnLst>
                          </p:cTn>
                        </p:par>
                        <p:par>
                          <p:cTn id="46" fill="hold">
                            <p:stCondLst>
                              <p:cond delay="2250"/>
                            </p:stCondLst>
                            <p:childTnLst>
                              <p:par>
                                <p:cTn id="47" presetID="10" presetClass="entr" presetSubtype="0" fill="hold"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250"/>
                                        <p:tgtEl>
                                          <p:spTgt spid="62"/>
                                        </p:tgtEl>
                                      </p:cBhvr>
                                    </p:animEffect>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60"/>
                                        </p:tgtEl>
                                        <p:attrNameLst>
                                          <p:attrName>style.visibility</p:attrName>
                                        </p:attrNameLst>
                                      </p:cBhvr>
                                      <p:to>
                                        <p:strVal val="visible"/>
                                      </p:to>
                                    </p:set>
                                    <p:anim calcmode="lin" valueType="num">
                                      <p:cBhvr>
                                        <p:cTn id="53" dur="250" fill="hold"/>
                                        <p:tgtEl>
                                          <p:spTgt spid="60"/>
                                        </p:tgtEl>
                                        <p:attrNameLst>
                                          <p:attrName>ppt_w</p:attrName>
                                        </p:attrNameLst>
                                      </p:cBhvr>
                                      <p:tavLst>
                                        <p:tav tm="0">
                                          <p:val>
                                            <p:fltVal val="0"/>
                                          </p:val>
                                        </p:tav>
                                        <p:tav tm="100000">
                                          <p:val>
                                            <p:strVal val="#ppt_w"/>
                                          </p:val>
                                        </p:tav>
                                      </p:tavLst>
                                    </p:anim>
                                    <p:anim calcmode="lin" valueType="num">
                                      <p:cBhvr>
                                        <p:cTn id="54" dur="250" fill="hold"/>
                                        <p:tgtEl>
                                          <p:spTgt spid="60"/>
                                        </p:tgtEl>
                                        <p:attrNameLst>
                                          <p:attrName>ppt_h</p:attrName>
                                        </p:attrNameLst>
                                      </p:cBhvr>
                                      <p:tavLst>
                                        <p:tav tm="0">
                                          <p:val>
                                            <p:fltVal val="0"/>
                                          </p:val>
                                        </p:tav>
                                        <p:tav tm="100000">
                                          <p:val>
                                            <p:strVal val="#ppt_h"/>
                                          </p:val>
                                        </p:tav>
                                      </p:tavLst>
                                    </p:anim>
                                    <p:animEffect transition="in" filter="fade">
                                      <p:cBhvr>
                                        <p:cTn id="55" dur="250"/>
                                        <p:tgtEl>
                                          <p:spTgt spid="60"/>
                                        </p:tgtEl>
                                      </p:cBhvr>
                                    </p:animEffect>
                                  </p:childTnLst>
                                </p:cTn>
                              </p:par>
                            </p:childTnLst>
                          </p:cTn>
                        </p:par>
                        <p:par>
                          <p:cTn id="56" fill="hold">
                            <p:stCondLst>
                              <p:cond delay="2750"/>
                            </p:stCondLst>
                            <p:childTnLst>
                              <p:par>
                                <p:cTn id="57" presetID="22" presetClass="entr" presetSubtype="1" fill="hold" nodeType="afterEffect">
                                  <p:stCondLst>
                                    <p:cond delay="0"/>
                                  </p:stCondLst>
                                  <p:childTnLst>
                                    <p:set>
                                      <p:cBhvr>
                                        <p:cTn id="58" dur="1" fill="hold">
                                          <p:stCondLst>
                                            <p:cond delay="0"/>
                                          </p:stCondLst>
                                        </p:cTn>
                                        <p:tgtEl>
                                          <p:spTgt spid="55"/>
                                        </p:tgtEl>
                                        <p:attrNameLst>
                                          <p:attrName>style.visibility</p:attrName>
                                        </p:attrNameLst>
                                      </p:cBhvr>
                                      <p:to>
                                        <p:strVal val="visible"/>
                                      </p:to>
                                    </p:set>
                                    <p:animEffect transition="in" filter="wipe(up)">
                                      <p:cBhvr>
                                        <p:cTn id="59" dur="250"/>
                                        <p:tgtEl>
                                          <p:spTgt spid="55"/>
                                        </p:tgtEl>
                                      </p:cBhvr>
                                    </p:animEffect>
                                  </p:childTnLst>
                                </p:cTn>
                              </p:par>
                            </p:childTnLst>
                          </p:cTn>
                        </p:par>
                        <p:par>
                          <p:cTn id="60" fill="hold">
                            <p:stCondLst>
                              <p:cond delay="3000"/>
                            </p:stCondLst>
                            <p:childTnLst>
                              <p:par>
                                <p:cTn id="61" presetID="10" presetClass="entr" presetSubtype="0"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fade">
                                      <p:cBhvr>
                                        <p:cTn id="63" dur="250"/>
                                        <p:tgtEl>
                                          <p:spTgt spid="79"/>
                                        </p:tgtEl>
                                      </p:cBhvr>
                                    </p:animEffect>
                                  </p:childTnLst>
                                </p:cTn>
                              </p:par>
                            </p:childTnLst>
                          </p:cTn>
                        </p:par>
                        <p:par>
                          <p:cTn id="64" fill="hold">
                            <p:stCondLst>
                              <p:cond delay="3250"/>
                            </p:stCondLst>
                            <p:childTnLst>
                              <p:par>
                                <p:cTn id="65" presetID="53" presetClass="entr" presetSubtype="16"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250" fill="hold"/>
                                        <p:tgtEl>
                                          <p:spTgt spid="61"/>
                                        </p:tgtEl>
                                        <p:attrNameLst>
                                          <p:attrName>ppt_w</p:attrName>
                                        </p:attrNameLst>
                                      </p:cBhvr>
                                      <p:tavLst>
                                        <p:tav tm="0">
                                          <p:val>
                                            <p:fltVal val="0"/>
                                          </p:val>
                                        </p:tav>
                                        <p:tav tm="100000">
                                          <p:val>
                                            <p:strVal val="#ppt_w"/>
                                          </p:val>
                                        </p:tav>
                                      </p:tavLst>
                                    </p:anim>
                                    <p:anim calcmode="lin" valueType="num">
                                      <p:cBhvr>
                                        <p:cTn id="68" dur="250" fill="hold"/>
                                        <p:tgtEl>
                                          <p:spTgt spid="61"/>
                                        </p:tgtEl>
                                        <p:attrNameLst>
                                          <p:attrName>ppt_h</p:attrName>
                                        </p:attrNameLst>
                                      </p:cBhvr>
                                      <p:tavLst>
                                        <p:tav tm="0">
                                          <p:val>
                                            <p:fltVal val="0"/>
                                          </p:val>
                                        </p:tav>
                                        <p:tav tm="100000">
                                          <p:val>
                                            <p:strVal val="#ppt_h"/>
                                          </p:val>
                                        </p:tav>
                                      </p:tavLst>
                                    </p:anim>
                                    <p:animEffect transition="in" filter="fade">
                                      <p:cBhvr>
                                        <p:cTn id="69" dur="250"/>
                                        <p:tgtEl>
                                          <p:spTgt spid="61"/>
                                        </p:tgtEl>
                                      </p:cBhvr>
                                    </p:animEffect>
                                  </p:childTnLst>
                                </p:cTn>
                              </p:par>
                            </p:childTnLst>
                          </p:cTn>
                        </p:par>
                        <p:par>
                          <p:cTn id="70" fill="hold">
                            <p:stCondLst>
                              <p:cond delay="3500"/>
                            </p:stCondLst>
                            <p:childTnLst>
                              <p:par>
                                <p:cTn id="71" presetID="22" presetClass="entr" presetSubtype="4" fill="hold" nodeType="afterEffect">
                                  <p:stCondLst>
                                    <p:cond delay="0"/>
                                  </p:stCondLst>
                                  <p:childTnLst>
                                    <p:set>
                                      <p:cBhvr>
                                        <p:cTn id="72" dur="1" fill="hold">
                                          <p:stCondLst>
                                            <p:cond delay="0"/>
                                          </p:stCondLst>
                                        </p:cTn>
                                        <p:tgtEl>
                                          <p:spTgt spid="56"/>
                                        </p:tgtEl>
                                        <p:attrNameLst>
                                          <p:attrName>style.visibility</p:attrName>
                                        </p:attrNameLst>
                                      </p:cBhvr>
                                      <p:to>
                                        <p:strVal val="visible"/>
                                      </p:to>
                                    </p:set>
                                    <p:animEffect transition="in" filter="wipe(down)">
                                      <p:cBhvr>
                                        <p:cTn id="73" dur="250"/>
                                        <p:tgtEl>
                                          <p:spTgt spid="56"/>
                                        </p:tgtEl>
                                      </p:cBhvr>
                                    </p:animEffect>
                                  </p:childTnLst>
                                </p:cTn>
                              </p:par>
                            </p:childTnLst>
                          </p:cTn>
                        </p:par>
                        <p:par>
                          <p:cTn id="74" fill="hold">
                            <p:stCondLst>
                              <p:cond delay="3750"/>
                            </p:stCondLst>
                            <p:childTnLst>
                              <p:par>
                                <p:cTn id="75" presetID="10" presetClass="entr" presetSubtype="0" fill="hold" nodeType="afterEffect">
                                  <p:stCondLst>
                                    <p:cond delay="0"/>
                                  </p:stCondLst>
                                  <p:childTnLst>
                                    <p:set>
                                      <p:cBhvr>
                                        <p:cTn id="76" dur="1" fill="hold">
                                          <p:stCondLst>
                                            <p:cond delay="0"/>
                                          </p:stCondLst>
                                        </p:cTn>
                                        <p:tgtEl>
                                          <p:spTgt spid="85"/>
                                        </p:tgtEl>
                                        <p:attrNameLst>
                                          <p:attrName>style.visibility</p:attrName>
                                        </p:attrNameLst>
                                      </p:cBhvr>
                                      <p:to>
                                        <p:strVal val="visible"/>
                                      </p:to>
                                    </p:set>
                                    <p:animEffect transition="in" filter="fade">
                                      <p:cBhvr>
                                        <p:cTn id="77" dur="250"/>
                                        <p:tgtEl>
                                          <p:spTgt spid="8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93"/>
                                        </p:tgtEl>
                                        <p:attrNameLst>
                                          <p:attrName>style.visibility</p:attrName>
                                        </p:attrNameLst>
                                      </p:cBhvr>
                                      <p:to>
                                        <p:strVal val="visible"/>
                                      </p:to>
                                    </p:set>
                                    <p:animEffect transition="in" filter="wipe(down)">
                                      <p:cBhvr>
                                        <p:cTn id="82" dur="500"/>
                                        <p:tgtEl>
                                          <p:spTgt spid="93"/>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92"/>
                                        </p:tgtEl>
                                        <p:attrNameLst>
                                          <p:attrName>style.visibility</p:attrName>
                                        </p:attrNameLst>
                                      </p:cBhvr>
                                      <p:to>
                                        <p:strVal val="visible"/>
                                      </p:to>
                                    </p:set>
                                    <p:animEffect transition="in" filter="wipe(down)">
                                      <p:cBhvr>
                                        <p:cTn id="87" dur="500"/>
                                        <p:tgtEl>
                                          <p:spTgt spid="92"/>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97"/>
                                        </p:tgtEl>
                                        <p:attrNameLst>
                                          <p:attrName>style.visibility</p:attrName>
                                        </p:attrNameLst>
                                      </p:cBhvr>
                                      <p:to>
                                        <p:strVal val="visible"/>
                                      </p:to>
                                    </p:set>
                                    <p:animEffect transition="in" filter="wipe(down)">
                                      <p:cBhvr>
                                        <p:cTn id="92" dur="500"/>
                                        <p:tgtEl>
                                          <p:spTgt spid="97"/>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99"/>
                                        </p:tgtEl>
                                        <p:attrNameLst>
                                          <p:attrName>style.visibility</p:attrName>
                                        </p:attrNameLst>
                                      </p:cBhvr>
                                      <p:to>
                                        <p:strVal val="visible"/>
                                      </p:to>
                                    </p:set>
                                    <p:animEffect transition="in" filter="wipe(down)">
                                      <p:cBhvr>
                                        <p:cTn id="97" dur="500"/>
                                        <p:tgtEl>
                                          <p:spTgt spid="9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101"/>
                                        </p:tgtEl>
                                        <p:attrNameLst>
                                          <p:attrName>style.visibility</p:attrName>
                                        </p:attrNameLst>
                                      </p:cBhvr>
                                      <p:to>
                                        <p:strVal val="visible"/>
                                      </p:to>
                                    </p:set>
                                    <p:animEffect transition="in" filter="wipe(down)">
                                      <p:cBhvr>
                                        <p:cTn id="102" dur="500"/>
                                        <p:tgtEl>
                                          <p:spTgt spid="101"/>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104"/>
                                        </p:tgtEl>
                                        <p:attrNameLst>
                                          <p:attrName>style.visibility</p:attrName>
                                        </p:attrNameLst>
                                      </p:cBhvr>
                                      <p:to>
                                        <p:strVal val="visible"/>
                                      </p:to>
                                    </p:set>
                                    <p:animEffect transition="in" filter="wipe(down)">
                                      <p:cBhvr>
                                        <p:cTn id="107" dur="500"/>
                                        <p:tgtEl>
                                          <p:spTgt spid="104"/>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105"/>
                                        </p:tgtEl>
                                        <p:attrNameLst>
                                          <p:attrName>style.visibility</p:attrName>
                                        </p:attrNameLst>
                                      </p:cBhvr>
                                      <p:to>
                                        <p:strVal val="visible"/>
                                      </p:to>
                                    </p:set>
                                    <p:animEffect transition="in" filter="wipe(down)">
                                      <p:cBhvr>
                                        <p:cTn id="112" dur="500"/>
                                        <p:tgtEl>
                                          <p:spTgt spid="10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106"/>
                                        </p:tgtEl>
                                        <p:attrNameLst>
                                          <p:attrName>style.visibility</p:attrName>
                                        </p:attrNameLst>
                                      </p:cBhvr>
                                      <p:to>
                                        <p:strVal val="visible"/>
                                      </p:to>
                                    </p:set>
                                    <p:animEffect transition="in" filter="wipe(down)">
                                      <p:cBhvr>
                                        <p:cTn id="117"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P spid="92" grpId="0"/>
      <p:bldP spid="93" grpId="0"/>
      <p:bldP spid="97" grpId="0"/>
      <p:bldP spid="99" grpId="0"/>
      <p:bldP spid="101" grpId="0"/>
      <p:bldP spid="104" grpId="0"/>
      <p:bldP spid="105" grpId="0"/>
      <p:bldP spid="1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Pentagon 35"/>
          <p:cNvSpPr/>
          <p:nvPr/>
        </p:nvSpPr>
        <p:spPr>
          <a:xfrm>
            <a:off x="1187005" y="2005123"/>
            <a:ext cx="1863375" cy="1634448"/>
          </a:xfrm>
          <a:prstGeom prst="homePlate">
            <a:avLst>
              <a:gd name="adj" fmla="val 29885"/>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the title</a:t>
            </a:r>
            <a:endParaRPr 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2" name="Pentagon 66"/>
          <p:cNvSpPr/>
          <p:nvPr/>
        </p:nvSpPr>
        <p:spPr>
          <a:xfrm>
            <a:off x="3225210" y="3714785"/>
            <a:ext cx="1863375" cy="1634448"/>
          </a:xfrm>
          <a:prstGeom prst="homePlate">
            <a:avLst>
              <a:gd name="adj" fmla="val 28209"/>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the title</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3" name="Pentagon 69"/>
          <p:cNvSpPr/>
          <p:nvPr/>
        </p:nvSpPr>
        <p:spPr>
          <a:xfrm>
            <a:off x="5263415" y="2005123"/>
            <a:ext cx="1863375" cy="1634448"/>
          </a:xfrm>
          <a:prstGeom prst="homePlate">
            <a:avLst>
              <a:gd name="adj" fmla="val 30723"/>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the title</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4" name="Pentagon 70"/>
          <p:cNvSpPr/>
          <p:nvPr/>
        </p:nvSpPr>
        <p:spPr>
          <a:xfrm>
            <a:off x="7301620" y="3714785"/>
            <a:ext cx="1863375" cy="1634448"/>
          </a:xfrm>
          <a:prstGeom prst="homePlate">
            <a:avLst>
              <a:gd name="adj" fmla="val 29885"/>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the title</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5" name="Pentagon 71"/>
          <p:cNvSpPr/>
          <p:nvPr/>
        </p:nvSpPr>
        <p:spPr>
          <a:xfrm>
            <a:off x="9339824" y="2005123"/>
            <a:ext cx="1863375" cy="1634448"/>
          </a:xfrm>
          <a:prstGeom prst="homePlate">
            <a:avLst>
              <a:gd name="adj" fmla="val 29885"/>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the title</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6" name="TextBox 75"/>
          <p:cNvSpPr txBox="1"/>
          <p:nvPr/>
        </p:nvSpPr>
        <p:spPr>
          <a:xfrm>
            <a:off x="3762848" y="2308138"/>
            <a:ext cx="65" cy="246221"/>
          </a:xfrm>
          <a:prstGeom prst="rect">
            <a:avLst/>
          </a:prstGeom>
          <a:noFill/>
        </p:spPr>
        <p:txBody>
          <a:bodyPr wrap="none" lIns="0" tIns="0" rIns="0" bIns="0" rtlCol="0" anchor="t">
            <a:spAutoFit/>
          </a:bodyPr>
          <a:lstStyle/>
          <a:p>
            <a:endParaRPr lang="en-US" sz="1600" b="1" dirty="0">
              <a:solidFill>
                <a:schemeClr val="tx1">
                  <a:lumMod val="75000"/>
                  <a:lumOff val="2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7" name="išľíďè">
            <a:extLst>
              <a:ext uri="{FF2B5EF4-FFF2-40B4-BE49-F238E27FC236}">
                <a16:creationId xmlns:a16="http://schemas.microsoft.com/office/drawing/2014/main" id="{3427DFB0-6F85-4BC7-97FA-C89D68EA65B8}"/>
              </a:ext>
            </a:extLst>
          </p:cNvPr>
          <p:cNvSpPr/>
          <p:nvPr/>
        </p:nvSpPr>
        <p:spPr bwMode="auto">
          <a:xfrm>
            <a:off x="715804" y="4253264"/>
            <a:ext cx="1907475"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0" name="išľíďè">
            <a:extLst>
              <a:ext uri="{FF2B5EF4-FFF2-40B4-BE49-F238E27FC236}">
                <a16:creationId xmlns:a16="http://schemas.microsoft.com/office/drawing/2014/main" id="{9A1C64EF-D9B9-4E55-A2ED-60B28D8FA28F}"/>
              </a:ext>
            </a:extLst>
          </p:cNvPr>
          <p:cNvSpPr/>
          <p:nvPr/>
        </p:nvSpPr>
        <p:spPr bwMode="auto">
          <a:xfrm>
            <a:off x="3225210" y="2431248"/>
            <a:ext cx="1907475"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2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1" name="išľíďè">
            <a:extLst>
              <a:ext uri="{FF2B5EF4-FFF2-40B4-BE49-F238E27FC236}">
                <a16:creationId xmlns:a16="http://schemas.microsoft.com/office/drawing/2014/main" id="{82F8459E-B85A-442E-8681-4DD32B15D206}"/>
              </a:ext>
            </a:extLst>
          </p:cNvPr>
          <p:cNvSpPr/>
          <p:nvPr/>
        </p:nvSpPr>
        <p:spPr bwMode="auto">
          <a:xfrm>
            <a:off x="5219315" y="4253264"/>
            <a:ext cx="1907475"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2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2" name="išľíďè">
            <a:extLst>
              <a:ext uri="{FF2B5EF4-FFF2-40B4-BE49-F238E27FC236}">
                <a16:creationId xmlns:a16="http://schemas.microsoft.com/office/drawing/2014/main" id="{D63BDCA1-176F-4E37-BDEC-B2C1FC73D039}"/>
              </a:ext>
            </a:extLst>
          </p:cNvPr>
          <p:cNvSpPr/>
          <p:nvPr/>
        </p:nvSpPr>
        <p:spPr bwMode="auto">
          <a:xfrm>
            <a:off x="7301620" y="2431248"/>
            <a:ext cx="1907475"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2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3" name="išľíďè">
            <a:extLst>
              <a:ext uri="{FF2B5EF4-FFF2-40B4-BE49-F238E27FC236}">
                <a16:creationId xmlns:a16="http://schemas.microsoft.com/office/drawing/2014/main" id="{FEBEDF1F-C69A-4747-9D94-2B1EEBBE4AF6}"/>
              </a:ext>
            </a:extLst>
          </p:cNvPr>
          <p:cNvSpPr/>
          <p:nvPr/>
        </p:nvSpPr>
        <p:spPr bwMode="auto">
          <a:xfrm>
            <a:off x="9295724" y="4253263"/>
            <a:ext cx="1907475"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2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pic>
        <p:nvPicPr>
          <p:cNvPr id="13" name="图片 12">
            <a:extLst>
              <a:ext uri="{FF2B5EF4-FFF2-40B4-BE49-F238E27FC236}">
                <a16:creationId xmlns:a16="http://schemas.microsoft.com/office/drawing/2014/main" id="{C5FBB703-9133-493B-B85C-7CF3624AE5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Tree>
    <p:extLst>
      <p:ext uri="{BB962C8B-B14F-4D97-AF65-F5344CB8AC3E}">
        <p14:creationId xmlns:p14="http://schemas.microsoft.com/office/powerpoint/2010/main" val="337668119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slide(fromLeft)">
                                      <p:cBhvr>
                                        <p:cTn id="7" dur="500"/>
                                        <p:tgtEl>
                                          <p:spTgt spid="81"/>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slide(fromLeft)">
                                      <p:cBhvr>
                                        <p:cTn id="11" dur="500"/>
                                        <p:tgtEl>
                                          <p:spTgt spid="82"/>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Effect transition="in" filter="slide(fromLeft)">
                                      <p:cBhvr>
                                        <p:cTn id="15" dur="500"/>
                                        <p:tgtEl>
                                          <p:spTgt spid="83"/>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84"/>
                                        </p:tgtEl>
                                        <p:attrNameLst>
                                          <p:attrName>style.visibility</p:attrName>
                                        </p:attrNameLst>
                                      </p:cBhvr>
                                      <p:to>
                                        <p:strVal val="visible"/>
                                      </p:to>
                                    </p:set>
                                    <p:animEffect transition="in" filter="slide(fromLeft)">
                                      <p:cBhvr>
                                        <p:cTn id="19" dur="500"/>
                                        <p:tgtEl>
                                          <p:spTgt spid="84"/>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slide(fromLeft)">
                                      <p:cBhvr>
                                        <p:cTn id="23" dur="500"/>
                                        <p:tgtEl>
                                          <p:spTgt spid="8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down)">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down)">
                                      <p:cBhvr>
                                        <p:cTn id="33" dur="500"/>
                                        <p:tgtEl>
                                          <p:spTgt spid="2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down)">
                                      <p:cBhvr>
                                        <p:cTn id="4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2" grpId="0" animBg="1"/>
      <p:bldP spid="83" grpId="0" animBg="1"/>
      <p:bldP spid="84" grpId="0" animBg="1"/>
      <p:bldP spid="85" grpId="0" animBg="1"/>
      <p:bldP spid="17" grpId="0"/>
      <p:bldP spid="20" grpId="0"/>
      <p:bldP spid="21"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Pentagon 25"/>
          <p:cNvSpPr/>
          <p:nvPr/>
        </p:nvSpPr>
        <p:spPr>
          <a:xfrm flipH="1">
            <a:off x="7878014" y="2063441"/>
            <a:ext cx="4333069" cy="691283"/>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4" name="TextBox 26"/>
          <p:cNvSpPr txBox="1"/>
          <p:nvPr/>
        </p:nvSpPr>
        <p:spPr>
          <a:xfrm flipH="1">
            <a:off x="8370029" y="2209032"/>
            <a:ext cx="3059746" cy="400101"/>
          </a:xfrm>
          <a:prstGeom prst="rect">
            <a:avLst/>
          </a:prstGeom>
        </p:spPr>
        <p:txBody>
          <a:bodyPr wrap="square" lIns="91431" tIns="45716" rIns="91431" bIns="45716">
            <a:spAutoFit/>
          </a:bodyPr>
          <a:lstStyle>
            <a:defPPr>
              <a:defRPr lang="zh-CN"/>
            </a:defPPr>
            <a:lvl1pPr>
              <a:defRPr sz="2200" b="1">
                <a:solidFill>
                  <a:schemeClr val="tx1">
                    <a:lumMod val="65000"/>
                    <a:lumOff val="35000"/>
                  </a:schemeClr>
                </a:solidFill>
                <a:latin typeface="微软雅黑" pitchFamily="34" charset="-122"/>
                <a:ea typeface="微软雅黑" pitchFamily="34" charset="-122"/>
              </a:defRPr>
            </a:lvl1pPr>
          </a:lstStyle>
          <a:p>
            <a:r>
              <a:rPr lang="zh-CN" altLang="en-US" sz="2000"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Enter keywords</a:t>
            </a:r>
            <a:endParaRPr lang="en-US" sz="2000"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1" name="Pentagon 28"/>
          <p:cNvSpPr/>
          <p:nvPr/>
        </p:nvSpPr>
        <p:spPr>
          <a:xfrm flipH="1">
            <a:off x="8550215" y="2908344"/>
            <a:ext cx="3641785" cy="69128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2" name="TextBox 29"/>
          <p:cNvSpPr txBox="1"/>
          <p:nvPr/>
        </p:nvSpPr>
        <p:spPr>
          <a:xfrm flipH="1">
            <a:off x="9128810" y="3053936"/>
            <a:ext cx="2805523" cy="400101"/>
          </a:xfrm>
          <a:prstGeom prst="rect">
            <a:avLst/>
          </a:prstGeom>
        </p:spPr>
        <p:txBody>
          <a:bodyPr wrap="square" lIns="91431" tIns="45716" rIns="91431" bIns="45716">
            <a:spAutoFit/>
          </a:bodyPr>
          <a:lstStyle>
            <a:defPPr>
              <a:defRPr lang="zh-CN"/>
            </a:defPPr>
            <a:lvl1pPr>
              <a:defRPr sz="2000" b="1">
                <a:solidFill>
                  <a:schemeClr val="bg1">
                    <a:lumMod val="95000"/>
                  </a:schemeClr>
                </a:solidFill>
                <a:latin typeface="微软雅黑" pitchFamily="34" charset="-122"/>
                <a:ea typeface="微软雅黑" pitchFamily="34" charset="-122"/>
              </a:defRPr>
            </a:lvl1pPr>
          </a:lstStyle>
          <a:p>
            <a:r>
              <a:rPr lang="zh-CN" altLang="en-US"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keywords</a:t>
            </a:r>
            <a:endParaRPr lang="en-US" altLang="zh-CN"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9" name="Pentagon 31"/>
          <p:cNvSpPr/>
          <p:nvPr/>
        </p:nvSpPr>
        <p:spPr>
          <a:xfrm flipH="1">
            <a:off x="9260581" y="3753246"/>
            <a:ext cx="2950501" cy="69128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0" name="TextBox 32"/>
          <p:cNvSpPr txBox="1"/>
          <p:nvPr/>
        </p:nvSpPr>
        <p:spPr>
          <a:xfrm flipH="1">
            <a:off x="9750339" y="3898838"/>
            <a:ext cx="2183993" cy="400101"/>
          </a:xfrm>
          <a:prstGeom prst="rect">
            <a:avLst/>
          </a:prstGeom>
        </p:spPr>
        <p:txBody>
          <a:bodyPr wrap="square" lIns="91431" tIns="45716" rIns="91431" bIns="45716">
            <a:spAutoFit/>
          </a:bodyPr>
          <a:lstStyle>
            <a:defPPr>
              <a:defRPr lang="zh-CN"/>
            </a:defPPr>
            <a:lvl1pPr>
              <a:defRPr sz="2000" b="1">
                <a:solidFill>
                  <a:schemeClr val="bg1">
                    <a:lumMod val="95000"/>
                  </a:schemeClr>
                </a:solidFill>
                <a:latin typeface="微软雅黑" pitchFamily="34" charset="-122"/>
                <a:ea typeface="微软雅黑" pitchFamily="34" charset="-122"/>
              </a:defRPr>
            </a:lvl1pPr>
          </a:lstStyle>
          <a:p>
            <a:r>
              <a:rPr lang="zh-CN" altLang="en-US"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keywords</a:t>
            </a:r>
            <a:endParaRPr lang="en-US" altLang="zh-CN"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7" name="Pentagon 34"/>
          <p:cNvSpPr/>
          <p:nvPr/>
        </p:nvSpPr>
        <p:spPr>
          <a:xfrm flipH="1">
            <a:off x="10086131" y="4598146"/>
            <a:ext cx="2105597" cy="69128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8" name="TextBox 35"/>
          <p:cNvSpPr txBox="1"/>
          <p:nvPr/>
        </p:nvSpPr>
        <p:spPr>
          <a:xfrm flipH="1">
            <a:off x="10527051" y="4581552"/>
            <a:ext cx="1805448" cy="707878"/>
          </a:xfrm>
          <a:prstGeom prst="rect">
            <a:avLst/>
          </a:prstGeom>
        </p:spPr>
        <p:txBody>
          <a:bodyPr wrap="square" lIns="91431" tIns="45716" rIns="91431" bIns="45716">
            <a:spAutoFit/>
          </a:bodyPr>
          <a:lstStyle>
            <a:defPPr>
              <a:defRPr lang="zh-CN"/>
            </a:defPPr>
            <a:lvl1pPr>
              <a:defRPr sz="2000" b="1">
                <a:solidFill>
                  <a:schemeClr val="bg1">
                    <a:lumMod val="95000"/>
                  </a:schemeClr>
                </a:solidFill>
                <a:latin typeface="微软雅黑" pitchFamily="34" charset="-122"/>
                <a:ea typeface="微软雅黑" pitchFamily="34" charset="-122"/>
              </a:defRPr>
            </a:lvl1pPr>
          </a:lstStyle>
          <a:p>
            <a:r>
              <a:rPr lang="zh-CN" altLang="en-US" dirty="0">
                <a:latin typeface="Microsoft YaHei" panose="020B0503020204020204" pitchFamily="34" charset="-122"/>
                <a:ea typeface="Microsoft YaHei" panose="020B0503020204020204" pitchFamily="34" charset="-122"/>
                <a:cs typeface="+mn-ea"/>
                <a:sym typeface="Microsoft YaHei" panose="020B0503020204020204" pitchFamily="34" charset="-122"/>
              </a:rPr>
              <a:t>Enter keywords</a:t>
            </a:r>
            <a:endParaRPr lang="en-US" altLang="zh-CN"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aphicFrame>
        <p:nvGraphicFramePr>
          <p:cNvPr id="96" name="Chart 37"/>
          <p:cNvGraphicFramePr/>
          <p:nvPr/>
        </p:nvGraphicFramePr>
        <p:xfrm>
          <a:off x="1041874" y="3963577"/>
          <a:ext cx="7440617" cy="2125415"/>
        </p:xfrm>
        <a:graphic>
          <a:graphicData uri="http://schemas.openxmlformats.org/drawingml/2006/chart">
            <c:chart xmlns:c="http://schemas.openxmlformats.org/drawingml/2006/chart" xmlns:r="http://schemas.openxmlformats.org/officeDocument/2006/relationships" r:id="rId3"/>
          </a:graphicData>
        </a:graphic>
      </p:graphicFrame>
      <p:sp>
        <p:nvSpPr>
          <p:cNvPr id="17" name="išľíďè">
            <a:extLst>
              <a:ext uri="{FF2B5EF4-FFF2-40B4-BE49-F238E27FC236}">
                <a16:creationId xmlns:a16="http://schemas.microsoft.com/office/drawing/2014/main" id="{05196D40-9D4B-4E33-A80F-35E78CE5B41A}"/>
              </a:ext>
            </a:extLst>
          </p:cNvPr>
          <p:cNvSpPr/>
          <p:nvPr/>
        </p:nvSpPr>
        <p:spPr bwMode="auto">
          <a:xfrm>
            <a:off x="1281717" y="2007441"/>
            <a:ext cx="475252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a:lnSpc>
                <a:spcPct val="150000"/>
              </a:lnSpc>
              <a:defRPr/>
            </a:pPr>
            <a:r>
              <a:rPr lang="zh-CN" altLang="en-US" sz="11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text replacement content, welcome your attention, enter text replacement content, welcome your attention, enter text replacement content, welcome everyone's attention, enter the text replacement content, enter the text replacement content, welcome everyone's attention, enter the text replacement content, enter the text replacement content, welcome your attention.</a:t>
            </a:r>
            <a:endParaRPr kumimoji="0" lang="zh-CN" altLang="en-US" sz="11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8" name="iSlíďè">
            <a:extLst>
              <a:ext uri="{FF2B5EF4-FFF2-40B4-BE49-F238E27FC236}">
                <a16:creationId xmlns:a16="http://schemas.microsoft.com/office/drawing/2014/main" id="{0B14721D-16CC-41DB-BD1C-76760DF71484}"/>
              </a:ext>
            </a:extLst>
          </p:cNvPr>
          <p:cNvSpPr txBox="1"/>
          <p:nvPr/>
        </p:nvSpPr>
        <p:spPr bwMode="auto">
          <a:xfrm>
            <a:off x="1281717" y="1608921"/>
            <a:ext cx="4725229"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Autofit/>
          </a:bodyPr>
          <a:lstStyle/>
          <a:p>
            <a:pPr marL="0" marR="0" lvl="0" indent="0" algn="l" defTabSz="913765" rtl="0" eaLnBrk="1" fontAlgn="auto" latinLnBrk="0" hangingPunct="1">
              <a:spcBef>
                <a:spcPct val="0"/>
              </a:spcBef>
              <a:spcAft>
                <a:spcPts val="0"/>
              </a:spcAft>
              <a:buClrTx/>
              <a:buSzTx/>
              <a:buFontTx/>
              <a:buNone/>
              <a:defRPr/>
            </a:pPr>
            <a:r>
              <a:rPr kumimoji="0" lang="zh-CN" altLang="en-US" sz="20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15" name="图片 14">
            <a:extLst>
              <a:ext uri="{FF2B5EF4-FFF2-40B4-BE49-F238E27FC236}">
                <a16:creationId xmlns:a16="http://schemas.microsoft.com/office/drawing/2014/main" id="{8A2C2BD6-5FB4-433B-ACF5-017D5D3A4A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Tree>
    <p:extLst>
      <p:ext uri="{BB962C8B-B14F-4D97-AF65-F5344CB8AC3E}">
        <p14:creationId xmlns:p14="http://schemas.microsoft.com/office/powerpoint/2010/main" val="302876725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96">
                                            <p:graphicEl>
                                              <a:chart seriesIdx="-3" categoryIdx="-3" bldStep="gridLegend"/>
                                            </p:graphicEl>
                                          </p:spTgt>
                                        </p:tgtEl>
                                        <p:attrNameLst>
                                          <p:attrName>style.visibility</p:attrName>
                                        </p:attrNameLst>
                                      </p:cBhvr>
                                      <p:to>
                                        <p:strVal val="visible"/>
                                      </p:to>
                                    </p:set>
                                    <p:animEffect transition="in" filter="slide(fromLeft)">
                                      <p:cBhvr>
                                        <p:cTn id="7" dur="500"/>
                                        <p:tgtEl>
                                          <p:spTgt spid="96">
                                            <p:graphicEl>
                                              <a:chart seriesIdx="-3" categoryIdx="-3" bldStep="gridLegend"/>
                                            </p:graphicEl>
                                          </p:spTgt>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6">
                                            <p:graphicEl>
                                              <a:chart seriesIdx="0" categoryIdx="-4" bldStep="series"/>
                                            </p:graphicEl>
                                          </p:spTgt>
                                        </p:tgtEl>
                                        <p:attrNameLst>
                                          <p:attrName>style.visibility</p:attrName>
                                        </p:attrNameLst>
                                      </p:cBhvr>
                                      <p:to>
                                        <p:strVal val="visible"/>
                                      </p:to>
                                    </p:set>
                                    <p:animEffect transition="in" filter="slide(fromLeft)">
                                      <p:cBhvr>
                                        <p:cTn id="11" dur="500"/>
                                        <p:tgtEl>
                                          <p:spTgt spid="96">
                                            <p:graphicEl>
                                              <a:chart seriesIdx="0" categoryIdx="-4" bldStep="series"/>
                                            </p:graphicEl>
                                          </p:spTgt>
                                        </p:tgtEl>
                                      </p:cBhvr>
                                    </p:animEffect>
                                  </p:childTnLst>
                                </p:cTn>
                              </p:par>
                            </p:childTnLst>
                          </p:cTn>
                        </p:par>
                        <p:par>
                          <p:cTn id="12" fill="hold">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96">
                                            <p:graphicEl>
                                              <a:chart seriesIdx="1" categoryIdx="-4" bldStep="series"/>
                                            </p:graphicEl>
                                          </p:spTgt>
                                        </p:tgtEl>
                                        <p:attrNameLst>
                                          <p:attrName>style.visibility</p:attrName>
                                        </p:attrNameLst>
                                      </p:cBhvr>
                                      <p:to>
                                        <p:strVal val="visible"/>
                                      </p:to>
                                    </p:set>
                                    <p:animEffect transition="in" filter="slide(fromLeft)">
                                      <p:cBhvr>
                                        <p:cTn id="15" dur="500"/>
                                        <p:tgtEl>
                                          <p:spTgt spid="96">
                                            <p:graphicEl>
                                              <a:chart seriesIdx="1" categoryIdx="-4" bldStep="series"/>
                                            </p:graphicEl>
                                          </p:spTgt>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96">
                                            <p:graphicEl>
                                              <a:chart seriesIdx="2" categoryIdx="-4" bldStep="series"/>
                                            </p:graphicEl>
                                          </p:spTgt>
                                        </p:tgtEl>
                                        <p:attrNameLst>
                                          <p:attrName>style.visibility</p:attrName>
                                        </p:attrNameLst>
                                      </p:cBhvr>
                                      <p:to>
                                        <p:strVal val="visible"/>
                                      </p:to>
                                    </p:set>
                                    <p:animEffect transition="in" filter="slide(fromLeft)">
                                      <p:cBhvr>
                                        <p:cTn id="19" dur="500"/>
                                        <p:tgtEl>
                                          <p:spTgt spid="96">
                                            <p:graphicEl>
                                              <a:chart seriesIdx="2" categoryIdx="-4" bldStep="series"/>
                                            </p:graphic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96">
                                            <p:graphicEl>
                                              <a:chart seriesIdx="3" categoryIdx="-4" bldStep="series"/>
                                            </p:graphicEl>
                                          </p:spTgt>
                                        </p:tgtEl>
                                        <p:attrNameLst>
                                          <p:attrName>style.visibility</p:attrName>
                                        </p:attrNameLst>
                                      </p:cBhvr>
                                      <p:to>
                                        <p:strVal val="visible"/>
                                      </p:to>
                                    </p:set>
                                    <p:animEffect transition="in" filter="slide(fromLeft)">
                                      <p:cBhvr>
                                        <p:cTn id="23" dur="500"/>
                                        <p:tgtEl>
                                          <p:spTgt spid="96">
                                            <p:graphicEl>
                                              <a:chart seriesIdx="3" categoryIdx="-4" bldStep="series"/>
                                            </p:graphicEl>
                                          </p:spTgt>
                                        </p:tgtEl>
                                      </p:cBhvr>
                                    </p:animEffect>
                                  </p:childTnLst>
                                </p:cTn>
                              </p:par>
                            </p:childTnLst>
                          </p:cTn>
                        </p:par>
                        <p:par>
                          <p:cTn id="24" fill="hold">
                            <p:stCondLst>
                              <p:cond delay="2500"/>
                            </p:stCondLst>
                            <p:childTnLst>
                              <p:par>
                                <p:cTn id="25" presetID="2" presetClass="entr" presetSubtype="2" fill="hold" grpId="0" nodeType="afterEffect">
                                  <p:stCondLst>
                                    <p:cond delay="0"/>
                                  </p:stCondLst>
                                  <p:childTnLst>
                                    <p:set>
                                      <p:cBhvr>
                                        <p:cTn id="26" dur="1" fill="hold">
                                          <p:stCondLst>
                                            <p:cond delay="0"/>
                                          </p:stCondLst>
                                        </p:cTn>
                                        <p:tgtEl>
                                          <p:spTgt spid="93"/>
                                        </p:tgtEl>
                                        <p:attrNameLst>
                                          <p:attrName>style.visibility</p:attrName>
                                        </p:attrNameLst>
                                      </p:cBhvr>
                                      <p:to>
                                        <p:strVal val="visible"/>
                                      </p:to>
                                    </p:set>
                                    <p:anim calcmode="lin" valueType="num">
                                      <p:cBhvr additive="base">
                                        <p:cTn id="27" dur="500" fill="hold"/>
                                        <p:tgtEl>
                                          <p:spTgt spid="93"/>
                                        </p:tgtEl>
                                        <p:attrNameLst>
                                          <p:attrName>ppt_x</p:attrName>
                                        </p:attrNameLst>
                                      </p:cBhvr>
                                      <p:tavLst>
                                        <p:tav tm="0">
                                          <p:val>
                                            <p:strVal val="1+#ppt_w/2"/>
                                          </p:val>
                                        </p:tav>
                                        <p:tav tm="100000">
                                          <p:val>
                                            <p:strVal val="#ppt_x"/>
                                          </p:val>
                                        </p:tav>
                                      </p:tavLst>
                                    </p:anim>
                                    <p:anim calcmode="lin" valueType="num">
                                      <p:cBhvr additive="base">
                                        <p:cTn id="28" dur="500" fill="hold"/>
                                        <p:tgtEl>
                                          <p:spTgt spid="93"/>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additive="base">
                                        <p:cTn id="31" dur="500" fill="hold"/>
                                        <p:tgtEl>
                                          <p:spTgt spid="94"/>
                                        </p:tgtEl>
                                        <p:attrNameLst>
                                          <p:attrName>ppt_x</p:attrName>
                                        </p:attrNameLst>
                                      </p:cBhvr>
                                      <p:tavLst>
                                        <p:tav tm="0">
                                          <p:val>
                                            <p:strVal val="1+#ppt_w/2"/>
                                          </p:val>
                                        </p:tav>
                                        <p:tav tm="100000">
                                          <p:val>
                                            <p:strVal val="#ppt_x"/>
                                          </p:val>
                                        </p:tav>
                                      </p:tavLst>
                                    </p:anim>
                                    <p:anim calcmode="lin" valueType="num">
                                      <p:cBhvr additive="base">
                                        <p:cTn id="32" dur="500" fill="hold"/>
                                        <p:tgtEl>
                                          <p:spTgt spid="94"/>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91"/>
                                        </p:tgtEl>
                                        <p:attrNameLst>
                                          <p:attrName>style.visibility</p:attrName>
                                        </p:attrNameLst>
                                      </p:cBhvr>
                                      <p:to>
                                        <p:strVal val="visible"/>
                                      </p:to>
                                    </p:set>
                                    <p:anim calcmode="lin" valueType="num">
                                      <p:cBhvr additive="base">
                                        <p:cTn id="35" dur="500" fill="hold"/>
                                        <p:tgtEl>
                                          <p:spTgt spid="91"/>
                                        </p:tgtEl>
                                        <p:attrNameLst>
                                          <p:attrName>ppt_x</p:attrName>
                                        </p:attrNameLst>
                                      </p:cBhvr>
                                      <p:tavLst>
                                        <p:tav tm="0">
                                          <p:val>
                                            <p:strVal val="1+#ppt_w/2"/>
                                          </p:val>
                                        </p:tav>
                                        <p:tav tm="100000">
                                          <p:val>
                                            <p:strVal val="#ppt_x"/>
                                          </p:val>
                                        </p:tav>
                                      </p:tavLst>
                                    </p:anim>
                                    <p:anim calcmode="lin" valueType="num">
                                      <p:cBhvr additive="base">
                                        <p:cTn id="36" dur="500" fill="hold"/>
                                        <p:tgtEl>
                                          <p:spTgt spid="91"/>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92"/>
                                        </p:tgtEl>
                                        <p:attrNameLst>
                                          <p:attrName>style.visibility</p:attrName>
                                        </p:attrNameLst>
                                      </p:cBhvr>
                                      <p:to>
                                        <p:strVal val="visible"/>
                                      </p:to>
                                    </p:set>
                                    <p:anim calcmode="lin" valueType="num">
                                      <p:cBhvr additive="base">
                                        <p:cTn id="39" dur="500" fill="hold"/>
                                        <p:tgtEl>
                                          <p:spTgt spid="92"/>
                                        </p:tgtEl>
                                        <p:attrNameLst>
                                          <p:attrName>ppt_x</p:attrName>
                                        </p:attrNameLst>
                                      </p:cBhvr>
                                      <p:tavLst>
                                        <p:tav tm="0">
                                          <p:val>
                                            <p:strVal val="1+#ppt_w/2"/>
                                          </p:val>
                                        </p:tav>
                                        <p:tav tm="100000">
                                          <p:val>
                                            <p:strVal val="#ppt_x"/>
                                          </p:val>
                                        </p:tav>
                                      </p:tavLst>
                                    </p:anim>
                                    <p:anim calcmode="lin" valueType="num">
                                      <p:cBhvr additive="base">
                                        <p:cTn id="40" dur="500" fill="hold"/>
                                        <p:tgtEl>
                                          <p:spTgt spid="92"/>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89"/>
                                        </p:tgtEl>
                                        <p:attrNameLst>
                                          <p:attrName>style.visibility</p:attrName>
                                        </p:attrNameLst>
                                      </p:cBhvr>
                                      <p:to>
                                        <p:strVal val="visible"/>
                                      </p:to>
                                    </p:set>
                                    <p:anim calcmode="lin" valueType="num">
                                      <p:cBhvr additive="base">
                                        <p:cTn id="43" dur="500" fill="hold"/>
                                        <p:tgtEl>
                                          <p:spTgt spid="89"/>
                                        </p:tgtEl>
                                        <p:attrNameLst>
                                          <p:attrName>ppt_x</p:attrName>
                                        </p:attrNameLst>
                                      </p:cBhvr>
                                      <p:tavLst>
                                        <p:tav tm="0">
                                          <p:val>
                                            <p:strVal val="1+#ppt_w/2"/>
                                          </p:val>
                                        </p:tav>
                                        <p:tav tm="100000">
                                          <p:val>
                                            <p:strVal val="#ppt_x"/>
                                          </p:val>
                                        </p:tav>
                                      </p:tavLst>
                                    </p:anim>
                                    <p:anim calcmode="lin" valueType="num">
                                      <p:cBhvr additive="base">
                                        <p:cTn id="44" dur="500" fill="hold"/>
                                        <p:tgtEl>
                                          <p:spTgt spid="89"/>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90"/>
                                        </p:tgtEl>
                                        <p:attrNameLst>
                                          <p:attrName>style.visibility</p:attrName>
                                        </p:attrNameLst>
                                      </p:cBhvr>
                                      <p:to>
                                        <p:strVal val="visible"/>
                                      </p:to>
                                    </p:set>
                                    <p:anim calcmode="lin" valueType="num">
                                      <p:cBhvr additive="base">
                                        <p:cTn id="47" dur="500" fill="hold"/>
                                        <p:tgtEl>
                                          <p:spTgt spid="90"/>
                                        </p:tgtEl>
                                        <p:attrNameLst>
                                          <p:attrName>ppt_x</p:attrName>
                                        </p:attrNameLst>
                                      </p:cBhvr>
                                      <p:tavLst>
                                        <p:tav tm="0">
                                          <p:val>
                                            <p:strVal val="1+#ppt_w/2"/>
                                          </p:val>
                                        </p:tav>
                                        <p:tav tm="100000">
                                          <p:val>
                                            <p:strVal val="#ppt_x"/>
                                          </p:val>
                                        </p:tav>
                                      </p:tavLst>
                                    </p:anim>
                                    <p:anim calcmode="lin" valueType="num">
                                      <p:cBhvr additive="base">
                                        <p:cTn id="48" dur="500" fill="hold"/>
                                        <p:tgtEl>
                                          <p:spTgt spid="90"/>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500" fill="hold"/>
                                        <p:tgtEl>
                                          <p:spTgt spid="87"/>
                                        </p:tgtEl>
                                        <p:attrNameLst>
                                          <p:attrName>ppt_x</p:attrName>
                                        </p:attrNameLst>
                                      </p:cBhvr>
                                      <p:tavLst>
                                        <p:tav tm="0">
                                          <p:val>
                                            <p:strVal val="1+#ppt_w/2"/>
                                          </p:val>
                                        </p:tav>
                                        <p:tav tm="100000">
                                          <p:val>
                                            <p:strVal val="#ppt_x"/>
                                          </p:val>
                                        </p:tav>
                                      </p:tavLst>
                                    </p:anim>
                                    <p:anim calcmode="lin" valueType="num">
                                      <p:cBhvr additive="base">
                                        <p:cTn id="52" dur="500" fill="hold"/>
                                        <p:tgtEl>
                                          <p:spTgt spid="8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88"/>
                                        </p:tgtEl>
                                        <p:attrNameLst>
                                          <p:attrName>style.visibility</p:attrName>
                                        </p:attrNameLst>
                                      </p:cBhvr>
                                      <p:to>
                                        <p:strVal val="visible"/>
                                      </p:to>
                                    </p:set>
                                    <p:anim calcmode="lin" valueType="num">
                                      <p:cBhvr additive="base">
                                        <p:cTn id="55" dur="500" fill="hold"/>
                                        <p:tgtEl>
                                          <p:spTgt spid="88"/>
                                        </p:tgtEl>
                                        <p:attrNameLst>
                                          <p:attrName>ppt_x</p:attrName>
                                        </p:attrNameLst>
                                      </p:cBhvr>
                                      <p:tavLst>
                                        <p:tav tm="0">
                                          <p:val>
                                            <p:strVal val="1+#ppt_w/2"/>
                                          </p:val>
                                        </p:tav>
                                        <p:tav tm="100000">
                                          <p:val>
                                            <p:strVal val="#ppt_x"/>
                                          </p:val>
                                        </p:tav>
                                      </p:tavLst>
                                    </p:anim>
                                    <p:anim calcmode="lin" valueType="num">
                                      <p:cBhvr additive="base">
                                        <p:cTn id="56" dur="500" fill="hold"/>
                                        <p:tgtEl>
                                          <p:spTgt spid="88"/>
                                        </p:tgtEl>
                                        <p:attrNameLst>
                                          <p:attrName>ppt_y</p:attrName>
                                        </p:attrNameLst>
                                      </p:cBhvr>
                                      <p:tavLst>
                                        <p:tav tm="0">
                                          <p:val>
                                            <p:strVal val="#ppt_y"/>
                                          </p:val>
                                        </p:tav>
                                        <p:tav tm="100000">
                                          <p:val>
                                            <p:strVal val="#ppt_y"/>
                                          </p:val>
                                        </p:tav>
                                      </p:tavLst>
                                    </p:anim>
                                  </p:childTnLst>
                                </p:cTn>
                              </p:par>
                            </p:childTnLst>
                          </p:cTn>
                        </p:par>
                        <p:par>
                          <p:cTn id="57" fill="hold">
                            <p:stCondLst>
                              <p:cond delay="3000"/>
                            </p:stCondLst>
                            <p:childTnLst>
                              <p:par>
                                <p:cTn id="58" presetID="26" presetClass="emph" presetSubtype="0" fill="hold" grpId="1" nodeType="afterEffect">
                                  <p:stCondLst>
                                    <p:cond delay="0"/>
                                  </p:stCondLst>
                                  <p:childTnLst>
                                    <p:animEffect transition="out" filter="fade">
                                      <p:cBhvr>
                                        <p:cTn id="59" dur="500" tmFilter="0, 0; .2, .5; .8, .5; 1, 0"/>
                                        <p:tgtEl>
                                          <p:spTgt spid="93"/>
                                        </p:tgtEl>
                                      </p:cBhvr>
                                    </p:animEffect>
                                    <p:animScale>
                                      <p:cBhvr>
                                        <p:cTn id="60" dur="250" autoRev="1" fill="hold"/>
                                        <p:tgtEl>
                                          <p:spTgt spid="93"/>
                                        </p:tgtEl>
                                      </p:cBhvr>
                                      <p:by x="105000" y="105000"/>
                                    </p:animScale>
                                  </p:childTnLst>
                                </p:cTn>
                              </p:par>
                              <p:par>
                                <p:cTn id="61" presetID="26" presetClass="emph" presetSubtype="0" fill="hold" grpId="1" nodeType="withEffect">
                                  <p:stCondLst>
                                    <p:cond delay="0"/>
                                  </p:stCondLst>
                                  <p:childTnLst>
                                    <p:animEffect transition="out" filter="fade">
                                      <p:cBhvr>
                                        <p:cTn id="62" dur="500" tmFilter="0, 0; .2, .5; .8, .5; 1, 0"/>
                                        <p:tgtEl>
                                          <p:spTgt spid="94"/>
                                        </p:tgtEl>
                                      </p:cBhvr>
                                    </p:animEffect>
                                    <p:animScale>
                                      <p:cBhvr>
                                        <p:cTn id="63" dur="250" autoRev="1" fill="hold"/>
                                        <p:tgtEl>
                                          <p:spTgt spid="94"/>
                                        </p:tgtEl>
                                      </p:cBhvr>
                                      <p:by x="105000" y="105000"/>
                                    </p:animScale>
                                  </p:childTnLst>
                                </p:cTn>
                              </p:par>
                              <p:par>
                                <p:cTn id="64" presetID="26" presetClass="emph" presetSubtype="0" fill="hold" grpId="1" nodeType="withEffect">
                                  <p:stCondLst>
                                    <p:cond delay="500"/>
                                  </p:stCondLst>
                                  <p:childTnLst>
                                    <p:animEffect transition="out" filter="fade">
                                      <p:cBhvr>
                                        <p:cTn id="65" dur="500" tmFilter="0, 0; .2, .5; .8, .5; 1, 0"/>
                                        <p:tgtEl>
                                          <p:spTgt spid="91"/>
                                        </p:tgtEl>
                                      </p:cBhvr>
                                    </p:animEffect>
                                    <p:animScale>
                                      <p:cBhvr>
                                        <p:cTn id="66" dur="250" autoRev="1" fill="hold"/>
                                        <p:tgtEl>
                                          <p:spTgt spid="91"/>
                                        </p:tgtEl>
                                      </p:cBhvr>
                                      <p:by x="105000" y="105000"/>
                                    </p:animScale>
                                  </p:childTnLst>
                                </p:cTn>
                              </p:par>
                              <p:par>
                                <p:cTn id="67" presetID="26" presetClass="emph" presetSubtype="0" fill="hold" grpId="1" nodeType="withEffect">
                                  <p:stCondLst>
                                    <p:cond delay="500"/>
                                  </p:stCondLst>
                                  <p:childTnLst>
                                    <p:animEffect transition="out" filter="fade">
                                      <p:cBhvr>
                                        <p:cTn id="68" dur="500" tmFilter="0, 0; .2, .5; .8, .5; 1, 0"/>
                                        <p:tgtEl>
                                          <p:spTgt spid="92"/>
                                        </p:tgtEl>
                                      </p:cBhvr>
                                    </p:animEffect>
                                    <p:animScale>
                                      <p:cBhvr>
                                        <p:cTn id="69" dur="250" autoRev="1" fill="hold"/>
                                        <p:tgtEl>
                                          <p:spTgt spid="92"/>
                                        </p:tgtEl>
                                      </p:cBhvr>
                                      <p:by x="105000" y="105000"/>
                                    </p:animScale>
                                  </p:childTnLst>
                                </p:cTn>
                              </p:par>
                              <p:par>
                                <p:cTn id="70" presetID="26" presetClass="emph" presetSubtype="0" fill="hold" grpId="1" nodeType="withEffect">
                                  <p:stCondLst>
                                    <p:cond delay="250"/>
                                  </p:stCondLst>
                                  <p:childTnLst>
                                    <p:animEffect transition="out" filter="fade">
                                      <p:cBhvr>
                                        <p:cTn id="71" dur="500" tmFilter="0, 0; .2, .5; .8, .5; 1, 0"/>
                                        <p:tgtEl>
                                          <p:spTgt spid="89"/>
                                        </p:tgtEl>
                                      </p:cBhvr>
                                    </p:animEffect>
                                    <p:animScale>
                                      <p:cBhvr>
                                        <p:cTn id="72" dur="250" autoRev="1" fill="hold"/>
                                        <p:tgtEl>
                                          <p:spTgt spid="89"/>
                                        </p:tgtEl>
                                      </p:cBhvr>
                                      <p:by x="105000" y="105000"/>
                                    </p:animScale>
                                  </p:childTnLst>
                                </p:cTn>
                              </p:par>
                              <p:par>
                                <p:cTn id="73" presetID="26" presetClass="emph" presetSubtype="0" fill="hold" grpId="1" nodeType="withEffect">
                                  <p:stCondLst>
                                    <p:cond delay="250"/>
                                  </p:stCondLst>
                                  <p:childTnLst>
                                    <p:animEffect transition="out" filter="fade">
                                      <p:cBhvr>
                                        <p:cTn id="74" dur="500" tmFilter="0, 0; .2, .5; .8, .5; 1, 0"/>
                                        <p:tgtEl>
                                          <p:spTgt spid="90"/>
                                        </p:tgtEl>
                                      </p:cBhvr>
                                    </p:animEffect>
                                    <p:animScale>
                                      <p:cBhvr>
                                        <p:cTn id="75" dur="250" autoRev="1" fill="hold"/>
                                        <p:tgtEl>
                                          <p:spTgt spid="90"/>
                                        </p:tgtEl>
                                      </p:cBhvr>
                                      <p:by x="105000" y="105000"/>
                                    </p:animScale>
                                  </p:childTnLst>
                                </p:cTn>
                              </p:par>
                              <p:par>
                                <p:cTn id="76" presetID="26" presetClass="emph" presetSubtype="0" fill="hold" grpId="1" nodeType="withEffect">
                                  <p:stCondLst>
                                    <p:cond delay="750"/>
                                  </p:stCondLst>
                                  <p:childTnLst>
                                    <p:animEffect transition="out" filter="fade">
                                      <p:cBhvr>
                                        <p:cTn id="77" dur="500" tmFilter="0, 0; .2, .5; .8, .5; 1, 0"/>
                                        <p:tgtEl>
                                          <p:spTgt spid="87"/>
                                        </p:tgtEl>
                                      </p:cBhvr>
                                    </p:animEffect>
                                    <p:animScale>
                                      <p:cBhvr>
                                        <p:cTn id="78" dur="250" autoRev="1" fill="hold"/>
                                        <p:tgtEl>
                                          <p:spTgt spid="87"/>
                                        </p:tgtEl>
                                      </p:cBhvr>
                                      <p:by x="105000" y="105000"/>
                                    </p:animScale>
                                  </p:childTnLst>
                                </p:cTn>
                              </p:par>
                              <p:par>
                                <p:cTn id="79" presetID="26" presetClass="emph" presetSubtype="0" fill="hold" grpId="1" nodeType="withEffect">
                                  <p:stCondLst>
                                    <p:cond delay="750"/>
                                  </p:stCondLst>
                                  <p:childTnLst>
                                    <p:animEffect transition="out" filter="fade">
                                      <p:cBhvr>
                                        <p:cTn id="80" dur="500" tmFilter="0, 0; .2, .5; .8, .5; 1, 0"/>
                                        <p:tgtEl>
                                          <p:spTgt spid="88"/>
                                        </p:tgtEl>
                                      </p:cBhvr>
                                    </p:animEffect>
                                    <p:animScale>
                                      <p:cBhvr>
                                        <p:cTn id="81" dur="250" autoRev="1" fill="hold"/>
                                        <p:tgtEl>
                                          <p:spTgt spid="8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3" grpId="1" animBg="1"/>
      <p:bldP spid="94" grpId="0"/>
      <p:bldP spid="94" grpId="1"/>
      <p:bldP spid="91" grpId="0" animBg="1"/>
      <p:bldP spid="91" grpId="1" animBg="1"/>
      <p:bldP spid="92" grpId="0"/>
      <p:bldP spid="92" grpId="1"/>
      <p:bldP spid="89" grpId="0" animBg="1"/>
      <p:bldP spid="89" grpId="1" animBg="1"/>
      <p:bldP spid="90" grpId="0"/>
      <p:bldP spid="90" grpId="1"/>
      <p:bldP spid="87" grpId="0" animBg="1"/>
      <p:bldP spid="87" grpId="1" animBg="1"/>
      <p:bldP spid="88" grpId="0"/>
      <p:bldP spid="88" grpId="1"/>
      <p:bldGraphic spid="96" grpId="0">
        <p:bldSub>
          <a:bldChart bld="series"/>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F46D6B60-1A5D-43ED-AB6A-DD96B4F20E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925439">
            <a:off x="3787205" y="2141830"/>
            <a:ext cx="4617591" cy="5246778"/>
          </a:xfrm>
          <a:prstGeom prst="rect">
            <a:avLst/>
          </a:prstGeom>
        </p:spPr>
      </p:pic>
      <p:sp>
        <p:nvSpPr>
          <p:cNvPr id="5" name="矩形 4">
            <a:extLst>
              <a:ext uri="{FF2B5EF4-FFF2-40B4-BE49-F238E27FC236}">
                <a16:creationId xmlns:a16="http://schemas.microsoft.com/office/drawing/2014/main" id="{A12528D1-6FCD-4CF8-AE73-A0B0956DD3F0}"/>
              </a:ext>
            </a:extLst>
          </p:cNvPr>
          <p:cNvSpPr/>
          <p:nvPr/>
        </p:nvSpPr>
        <p:spPr bwMode="auto">
          <a:xfrm>
            <a:off x="870857" y="1201058"/>
            <a:ext cx="10290629" cy="4455885"/>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nvGrpSpPr>
          <p:cNvPr id="10" name="组合 9">
            <a:extLst>
              <a:ext uri="{FF2B5EF4-FFF2-40B4-BE49-F238E27FC236}">
                <a16:creationId xmlns:a16="http://schemas.microsoft.com/office/drawing/2014/main" id="{A45630D2-69BD-417B-9A83-E2760160BA1A}"/>
              </a:ext>
            </a:extLst>
          </p:cNvPr>
          <p:cNvGrpSpPr/>
          <p:nvPr/>
        </p:nvGrpSpPr>
        <p:grpSpPr>
          <a:xfrm>
            <a:off x="3538908" y="2157503"/>
            <a:ext cx="5289862" cy="988205"/>
            <a:chOff x="3103624" y="2157503"/>
            <a:chExt cx="5289862" cy="988205"/>
          </a:xfrm>
        </p:grpSpPr>
        <p:grpSp>
          <p:nvGrpSpPr>
            <p:cNvPr id="7" name="组合 6">
              <a:extLst>
                <a:ext uri="{FF2B5EF4-FFF2-40B4-BE49-F238E27FC236}">
                  <a16:creationId xmlns:a16="http://schemas.microsoft.com/office/drawing/2014/main" id="{4599FB0A-4690-436F-A341-9B3B688A4C36}"/>
                </a:ext>
              </a:extLst>
            </p:cNvPr>
            <p:cNvGrpSpPr/>
            <p:nvPr/>
          </p:nvGrpSpPr>
          <p:grpSpPr>
            <a:xfrm>
              <a:off x="3103624" y="2157503"/>
              <a:ext cx="988205" cy="988205"/>
              <a:chOff x="2190198" y="2228556"/>
              <a:chExt cx="559904" cy="559904"/>
            </a:xfrm>
          </p:grpSpPr>
          <p:sp>
            <p:nvSpPr>
              <p:cNvPr id="8" name="椭圆 7">
                <a:extLst>
                  <a:ext uri="{FF2B5EF4-FFF2-40B4-BE49-F238E27FC236}">
                    <a16:creationId xmlns:a16="http://schemas.microsoft.com/office/drawing/2014/main" id="{2431B19C-ECBF-4E44-953E-5E3D3896143D}"/>
                  </a:ext>
                </a:extLst>
              </p:cNvPr>
              <p:cNvSpPr/>
              <p:nvPr/>
            </p:nvSpPr>
            <p:spPr bwMode="auto">
              <a:xfrm>
                <a:off x="2190198" y="2228556"/>
                <a:ext cx="559904" cy="559904"/>
              </a:xfrm>
              <a:prstGeom prst="ellipse">
                <a:avLst/>
              </a:prstGeom>
              <a:solidFill>
                <a:schemeClr val="accent5"/>
              </a:solid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 name="文本框 8">
                <a:extLst>
                  <a:ext uri="{FF2B5EF4-FFF2-40B4-BE49-F238E27FC236}">
                    <a16:creationId xmlns:a16="http://schemas.microsoft.com/office/drawing/2014/main" id="{44418A88-0EAC-4DF0-A050-781E2B88C8DD}"/>
                  </a:ext>
                </a:extLst>
              </p:cNvPr>
              <p:cNvSpPr txBox="1"/>
              <p:nvPr/>
            </p:nvSpPr>
            <p:spPr>
              <a:xfrm>
                <a:off x="2344187" y="2307969"/>
                <a:ext cx="310115" cy="401079"/>
              </a:xfrm>
              <a:prstGeom prst="rect">
                <a:avLst/>
              </a:prstGeom>
              <a:noFill/>
            </p:spPr>
            <p:txBody>
              <a:bodyPr wrap="square" rtlCol="0">
                <a:spAutoFit/>
              </a:bodyPr>
              <a:lstStyle/>
              <a:p>
                <a:r>
                  <a:rPr lang="en-US" altLang="zh-CN"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rPr>
                  <a:t>3</a:t>
                </a:r>
                <a:endParaRPr lang="zh-CN" altLang="en-US"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3" name="矩形 2">
              <a:extLst>
                <a:ext uri="{FF2B5EF4-FFF2-40B4-BE49-F238E27FC236}">
                  <a16:creationId xmlns:a16="http://schemas.microsoft.com/office/drawing/2014/main" id="{FB933371-2E79-4DC0-ADC4-9BAA21ED4979}"/>
                </a:ext>
              </a:extLst>
            </p:cNvPr>
            <p:cNvSpPr/>
            <p:nvPr/>
          </p:nvSpPr>
          <p:spPr bwMode="auto">
            <a:xfrm>
              <a:off x="4876801" y="2157503"/>
              <a:ext cx="3181350" cy="988205"/>
            </a:xfrm>
            <a:prstGeom prst="rect">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文本框 5">
              <a:extLst>
                <a:ext uri="{FF2B5EF4-FFF2-40B4-BE49-F238E27FC236}">
                  <a16:creationId xmlns:a16="http://schemas.microsoft.com/office/drawing/2014/main" id="{65BC7DCB-3BFB-43D3-AE8C-5D4CFB785C51}"/>
                </a:ext>
              </a:extLst>
            </p:cNvPr>
            <p:cNvSpPr txBox="1"/>
            <p:nvPr/>
          </p:nvSpPr>
          <p:spPr>
            <a:xfrm>
              <a:off x="4541465" y="2389995"/>
              <a:ext cx="3852021" cy="523220"/>
            </a:xfrm>
            <a:prstGeom prst="rect">
              <a:avLst/>
            </a:prstGeom>
            <a:noFill/>
          </p:spPr>
          <p:txBody>
            <a:bodyPr wrap="square" rtlCol="0">
              <a:spAutoFit/>
            </a:bodyPr>
            <a:lstStyle/>
            <a:p>
              <a:pPr algn="ctr"/>
              <a:r>
                <a:rPr lang="zh-CN" altLang="en-US" sz="2800" dirty="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Project Showcase</a:t>
              </a:r>
            </a:p>
          </p:txBody>
        </p:sp>
      </p:grpSp>
    </p:spTree>
    <p:extLst>
      <p:ext uri="{BB962C8B-B14F-4D97-AF65-F5344CB8AC3E}">
        <p14:creationId xmlns:p14="http://schemas.microsoft.com/office/powerpoint/2010/main" val="2879489631"/>
      </p:ext>
    </p:extLst>
  </p:cSld>
  <p:clrMapOvr>
    <a:masterClrMapping/>
  </p:clrMapOvr>
  <p:transition spd="slow">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任意多边形 35"/>
          <p:cNvSpPr/>
          <p:nvPr/>
        </p:nvSpPr>
        <p:spPr>
          <a:xfrm>
            <a:off x="4589771" y="1828154"/>
            <a:ext cx="1671122" cy="1218656"/>
          </a:xfrm>
          <a:custGeom>
            <a:avLst/>
            <a:gdLst>
              <a:gd name="connsiteX0" fmla="*/ 1544779 w 1544780"/>
              <a:gd name="connsiteY0" fmla="*/ 0 h 1126522"/>
              <a:gd name="connsiteX1" fmla="*/ 1544780 w 1544780"/>
              <a:gd name="connsiteY1" fmla="*/ 0 h 1126522"/>
              <a:gd name="connsiteX2" fmla="*/ 1177877 w 1544780"/>
              <a:gd name="connsiteY2" fmla="*/ 1126522 h 1126522"/>
              <a:gd name="connsiteX3" fmla="*/ 0 w 1544780"/>
              <a:gd name="connsiteY3" fmla="*/ 1126514 h 1126522"/>
              <a:gd name="connsiteX4" fmla="*/ 49564 w 1544780"/>
              <a:gd name="connsiteY4" fmla="*/ 991095 h 1126522"/>
              <a:gd name="connsiteX5" fmla="*/ 1544779 w 1544780"/>
              <a:gd name="connsiteY5" fmla="*/ 0 h 1126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4780" h="1126522">
                <a:moveTo>
                  <a:pt x="1544779" y="0"/>
                </a:moveTo>
                <a:lnTo>
                  <a:pt x="1544780" y="0"/>
                </a:lnTo>
                <a:lnTo>
                  <a:pt x="1177877" y="1126522"/>
                </a:lnTo>
                <a:lnTo>
                  <a:pt x="0" y="1126514"/>
                </a:lnTo>
                <a:lnTo>
                  <a:pt x="49564" y="991095"/>
                </a:lnTo>
                <a:cubicBezTo>
                  <a:pt x="295909" y="408670"/>
                  <a:pt x="872620" y="0"/>
                  <a:pt x="1544779"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7" name="任意多边形 36"/>
          <p:cNvSpPr/>
          <p:nvPr/>
        </p:nvSpPr>
        <p:spPr>
          <a:xfrm>
            <a:off x="6260894" y="1828154"/>
            <a:ext cx="1671119" cy="1218656"/>
          </a:xfrm>
          <a:custGeom>
            <a:avLst/>
            <a:gdLst>
              <a:gd name="connsiteX0" fmla="*/ 0 w 1544777"/>
              <a:gd name="connsiteY0" fmla="*/ 0 h 1126522"/>
              <a:gd name="connsiteX1" fmla="*/ 165914 w 1544777"/>
              <a:gd name="connsiteY1" fmla="*/ 8378 h 1126522"/>
              <a:gd name="connsiteX2" fmla="*/ 1495213 w 1544777"/>
              <a:gd name="connsiteY2" fmla="*/ 991095 h 1126522"/>
              <a:gd name="connsiteX3" fmla="*/ 1544777 w 1544777"/>
              <a:gd name="connsiteY3" fmla="*/ 1126514 h 1126522"/>
              <a:gd name="connsiteX4" fmla="*/ 366901 w 1544777"/>
              <a:gd name="connsiteY4" fmla="*/ 1126522 h 1126522"/>
              <a:gd name="connsiteX5" fmla="*/ 0 w 1544777"/>
              <a:gd name="connsiteY5" fmla="*/ 0 h 1126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44777" h="1126522">
                <a:moveTo>
                  <a:pt x="0" y="0"/>
                </a:moveTo>
                <a:lnTo>
                  <a:pt x="165914" y="8378"/>
                </a:lnTo>
                <a:cubicBezTo>
                  <a:pt x="765982" y="69318"/>
                  <a:pt x="1269397" y="457206"/>
                  <a:pt x="1495213" y="991095"/>
                </a:cubicBezTo>
                <a:lnTo>
                  <a:pt x="1544777" y="1126514"/>
                </a:lnTo>
                <a:lnTo>
                  <a:pt x="366901" y="1126522"/>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8" name="任意多边形 37"/>
          <p:cNvSpPr/>
          <p:nvPr/>
        </p:nvSpPr>
        <p:spPr>
          <a:xfrm>
            <a:off x="4505436" y="3052669"/>
            <a:ext cx="1113243" cy="1947883"/>
          </a:xfrm>
          <a:custGeom>
            <a:avLst/>
            <a:gdLst>
              <a:gd name="connsiteX0" fmla="*/ 75974 w 1029078"/>
              <a:gd name="connsiteY0" fmla="*/ 0 h 1800617"/>
              <a:gd name="connsiteX1" fmla="*/ 1029078 w 1029078"/>
              <a:gd name="connsiteY1" fmla="*/ 690797 h 1800617"/>
              <a:gd name="connsiteX2" fmla="*/ 667599 w 1029078"/>
              <a:gd name="connsiteY2" fmla="*/ 1800617 h 1800617"/>
              <a:gd name="connsiteX3" fmla="*/ 590526 w 1029078"/>
              <a:gd name="connsiteY3" fmla="*/ 1742984 h 1800617"/>
              <a:gd name="connsiteX4" fmla="*/ 0 w 1029078"/>
              <a:gd name="connsiteY4" fmla="*/ 490800 h 1800617"/>
              <a:gd name="connsiteX5" fmla="*/ 72955 w 1029078"/>
              <a:gd name="connsiteY5" fmla="*/ 8248 h 1800617"/>
              <a:gd name="connsiteX6" fmla="*/ 75974 w 1029078"/>
              <a:gd name="connsiteY6" fmla="*/ 0 h 1800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9078" h="1800617">
                <a:moveTo>
                  <a:pt x="75974" y="0"/>
                </a:moveTo>
                <a:lnTo>
                  <a:pt x="1029078" y="690797"/>
                </a:lnTo>
                <a:lnTo>
                  <a:pt x="667599" y="1800617"/>
                </a:lnTo>
                <a:lnTo>
                  <a:pt x="590526" y="1742984"/>
                </a:lnTo>
                <a:cubicBezTo>
                  <a:pt x="229877" y="1445350"/>
                  <a:pt x="0" y="994920"/>
                  <a:pt x="0" y="490800"/>
                </a:cubicBezTo>
                <a:cubicBezTo>
                  <a:pt x="0" y="322760"/>
                  <a:pt x="25542" y="160686"/>
                  <a:pt x="72955" y="8248"/>
                </a:cubicBezTo>
                <a:lnTo>
                  <a:pt x="75974"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9" name="任意多边形 38"/>
          <p:cNvSpPr/>
          <p:nvPr/>
        </p:nvSpPr>
        <p:spPr>
          <a:xfrm>
            <a:off x="6903106" y="3052670"/>
            <a:ext cx="1113242" cy="1947882"/>
          </a:xfrm>
          <a:custGeom>
            <a:avLst/>
            <a:gdLst>
              <a:gd name="connsiteX0" fmla="*/ 953103 w 1029077"/>
              <a:gd name="connsiteY0" fmla="*/ 0 h 1800616"/>
              <a:gd name="connsiteX1" fmla="*/ 956122 w 1029077"/>
              <a:gd name="connsiteY1" fmla="*/ 8247 h 1800616"/>
              <a:gd name="connsiteX2" fmla="*/ 1029077 w 1029077"/>
              <a:gd name="connsiteY2" fmla="*/ 490799 h 1800616"/>
              <a:gd name="connsiteX3" fmla="*/ 438551 w 1029077"/>
              <a:gd name="connsiteY3" fmla="*/ 1742983 h 1800616"/>
              <a:gd name="connsiteX4" fmla="*/ 361479 w 1029077"/>
              <a:gd name="connsiteY4" fmla="*/ 1800616 h 1800616"/>
              <a:gd name="connsiteX5" fmla="*/ 0 w 1029077"/>
              <a:gd name="connsiteY5" fmla="*/ 690796 h 1800616"/>
              <a:gd name="connsiteX6" fmla="*/ 953103 w 1029077"/>
              <a:gd name="connsiteY6" fmla="*/ 0 h 1800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9077" h="1800616">
                <a:moveTo>
                  <a:pt x="953103" y="0"/>
                </a:moveTo>
                <a:lnTo>
                  <a:pt x="956122" y="8247"/>
                </a:lnTo>
                <a:cubicBezTo>
                  <a:pt x="1003535" y="160685"/>
                  <a:pt x="1029077" y="322759"/>
                  <a:pt x="1029077" y="490799"/>
                </a:cubicBezTo>
                <a:cubicBezTo>
                  <a:pt x="1029077" y="994919"/>
                  <a:pt x="799200" y="1445349"/>
                  <a:pt x="438551" y="1742983"/>
                </a:cubicBezTo>
                <a:lnTo>
                  <a:pt x="361479" y="1800616"/>
                </a:lnTo>
                <a:lnTo>
                  <a:pt x="0" y="690796"/>
                </a:lnTo>
                <a:lnTo>
                  <a:pt x="95310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40" name="任意多边形 39"/>
          <p:cNvSpPr/>
          <p:nvPr/>
        </p:nvSpPr>
        <p:spPr>
          <a:xfrm>
            <a:off x="5237006" y="4265438"/>
            <a:ext cx="2047773" cy="1073628"/>
          </a:xfrm>
          <a:custGeom>
            <a:avLst/>
            <a:gdLst>
              <a:gd name="connsiteX0" fmla="*/ 946478 w 1892955"/>
              <a:gd name="connsiteY0" fmla="*/ 0 h 992458"/>
              <a:gd name="connsiteX1" fmla="*/ 1892955 w 1892955"/>
              <a:gd name="connsiteY1" fmla="*/ 686014 h 992458"/>
              <a:gd name="connsiteX2" fmla="*/ 1853765 w 1892955"/>
              <a:gd name="connsiteY2" fmla="*/ 715320 h 992458"/>
              <a:gd name="connsiteX3" fmla="*/ 946477 w 1892955"/>
              <a:gd name="connsiteY3" fmla="*/ 992458 h 992458"/>
              <a:gd name="connsiteX4" fmla="*/ 39189 w 1892955"/>
              <a:gd name="connsiteY4" fmla="*/ 715320 h 992458"/>
              <a:gd name="connsiteX5" fmla="*/ 0 w 1892955"/>
              <a:gd name="connsiteY5" fmla="*/ 686015 h 992458"/>
              <a:gd name="connsiteX6" fmla="*/ 946478 w 1892955"/>
              <a:gd name="connsiteY6" fmla="*/ 0 h 992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2955" h="992458">
                <a:moveTo>
                  <a:pt x="946478" y="0"/>
                </a:moveTo>
                <a:lnTo>
                  <a:pt x="1892955" y="686014"/>
                </a:lnTo>
                <a:lnTo>
                  <a:pt x="1853765" y="715320"/>
                </a:lnTo>
                <a:cubicBezTo>
                  <a:pt x="1594774" y="890291"/>
                  <a:pt x="1282557" y="992458"/>
                  <a:pt x="946477" y="992458"/>
                </a:cubicBezTo>
                <a:cubicBezTo>
                  <a:pt x="610397" y="992458"/>
                  <a:pt x="298180" y="890291"/>
                  <a:pt x="39189" y="715320"/>
                </a:cubicBezTo>
                <a:lnTo>
                  <a:pt x="0" y="686015"/>
                </a:lnTo>
                <a:lnTo>
                  <a:pt x="94647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4" name="矩形 63"/>
          <p:cNvSpPr/>
          <p:nvPr/>
        </p:nvSpPr>
        <p:spPr>
          <a:xfrm>
            <a:off x="5284991" y="3342157"/>
            <a:ext cx="1951799" cy="707878"/>
          </a:xfrm>
          <a:prstGeom prst="rect">
            <a:avLst/>
          </a:prstGeom>
        </p:spPr>
        <p:txBody>
          <a:bodyPr wrap="square" lIns="91431" tIns="45716" rIns="91431" bIns="45716">
            <a:spAutoFit/>
          </a:bodyPr>
          <a:lstStyle/>
          <a:p>
            <a:pPr algn="ctr"/>
            <a:r>
              <a:rPr lang="zh-CN" altLang="en-US" sz="2000" b="1" dirty="0">
                <a:solidFill>
                  <a:schemeClr val="tx1">
                    <a:lumMod val="85000"/>
                    <a:lumOff val="1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Add to</a:t>
            </a:r>
            <a:endParaRPr lang="en-US" altLang="zh-CN" sz="2000" b="1" dirty="0">
              <a:solidFill>
                <a:schemeClr val="tx1">
                  <a:lumMod val="85000"/>
                  <a:lumOff val="1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a:p>
            <a:pPr algn="ctr"/>
            <a:r>
              <a:rPr lang="zh-CN" altLang="en-US" sz="2000" b="1" dirty="0">
                <a:solidFill>
                  <a:schemeClr val="tx1">
                    <a:lumMod val="85000"/>
                    <a:lumOff val="1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Keywords</a:t>
            </a:r>
            <a:endParaRPr lang="en-US" altLang="zh-CN" sz="2000" b="1" dirty="0">
              <a:solidFill>
                <a:schemeClr val="tx1">
                  <a:lumMod val="85000"/>
                  <a:lumOff val="1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pic>
        <p:nvPicPr>
          <p:cNvPr id="18" name="图片 17">
            <a:extLst>
              <a:ext uri="{FF2B5EF4-FFF2-40B4-BE49-F238E27FC236}">
                <a16:creationId xmlns:a16="http://schemas.microsoft.com/office/drawing/2014/main" id="{C4EEE47E-296F-4975-8F57-315105BA07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grpSp>
        <p:nvGrpSpPr>
          <p:cNvPr id="30" name="组合 29">
            <a:extLst>
              <a:ext uri="{FF2B5EF4-FFF2-40B4-BE49-F238E27FC236}">
                <a16:creationId xmlns:a16="http://schemas.microsoft.com/office/drawing/2014/main" id="{1FC5DE04-B2FE-48F3-8F34-02185F777835}"/>
              </a:ext>
            </a:extLst>
          </p:cNvPr>
          <p:cNvGrpSpPr/>
          <p:nvPr/>
        </p:nvGrpSpPr>
        <p:grpSpPr>
          <a:xfrm>
            <a:off x="4881848" y="580955"/>
            <a:ext cx="3776711" cy="908685"/>
            <a:chOff x="2779627" y="1846096"/>
            <a:chExt cx="3776711" cy="908685"/>
          </a:xfrm>
        </p:grpSpPr>
        <p:sp>
          <p:nvSpPr>
            <p:cNvPr id="31" name="iSlíďè">
              <a:extLst>
                <a:ext uri="{FF2B5EF4-FFF2-40B4-BE49-F238E27FC236}">
                  <a16:creationId xmlns:a16="http://schemas.microsoft.com/office/drawing/2014/main" id="{1ED0218B-C9B8-4AA2-8E1C-0F7BD1842BEB}"/>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32" name="išľíďè">
              <a:extLst>
                <a:ext uri="{FF2B5EF4-FFF2-40B4-BE49-F238E27FC236}">
                  <a16:creationId xmlns:a16="http://schemas.microsoft.com/office/drawing/2014/main" id="{83349538-DBE5-42C9-88E3-85001F49D872}"/>
                </a:ext>
              </a:extLst>
            </p:cNvPr>
            <p:cNvSpPr/>
            <p:nvPr/>
          </p:nvSpPr>
          <p:spPr bwMode="auto">
            <a:xfrm>
              <a:off x="2779627" y="2197292"/>
              <a:ext cx="3776711"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33" name="组合 32">
            <a:extLst>
              <a:ext uri="{FF2B5EF4-FFF2-40B4-BE49-F238E27FC236}">
                <a16:creationId xmlns:a16="http://schemas.microsoft.com/office/drawing/2014/main" id="{AC2C6FC6-EE58-4235-AD60-A7E53D36B33F}"/>
              </a:ext>
            </a:extLst>
          </p:cNvPr>
          <p:cNvGrpSpPr/>
          <p:nvPr/>
        </p:nvGrpSpPr>
        <p:grpSpPr>
          <a:xfrm>
            <a:off x="1193749" y="2592467"/>
            <a:ext cx="2758082" cy="908685"/>
            <a:chOff x="2779628" y="1846096"/>
            <a:chExt cx="2758082" cy="908685"/>
          </a:xfrm>
        </p:grpSpPr>
        <p:sp>
          <p:nvSpPr>
            <p:cNvPr id="34" name="iSlíďè">
              <a:extLst>
                <a:ext uri="{FF2B5EF4-FFF2-40B4-BE49-F238E27FC236}">
                  <a16:creationId xmlns:a16="http://schemas.microsoft.com/office/drawing/2014/main" id="{A2111BFA-ADD7-46CE-8D72-0C522CAF0250}"/>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35" name="išľíďè">
              <a:extLst>
                <a:ext uri="{FF2B5EF4-FFF2-40B4-BE49-F238E27FC236}">
                  <a16:creationId xmlns:a16="http://schemas.microsoft.com/office/drawing/2014/main" id="{BF878135-D311-428C-91C5-9B2EB70ACCB6}"/>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41" name="组合 40">
            <a:extLst>
              <a:ext uri="{FF2B5EF4-FFF2-40B4-BE49-F238E27FC236}">
                <a16:creationId xmlns:a16="http://schemas.microsoft.com/office/drawing/2014/main" id="{5F08F8E2-8C16-4D71-BFCC-7017E50465D2}"/>
              </a:ext>
            </a:extLst>
          </p:cNvPr>
          <p:cNvGrpSpPr/>
          <p:nvPr/>
        </p:nvGrpSpPr>
        <p:grpSpPr>
          <a:xfrm>
            <a:off x="8658560" y="2592467"/>
            <a:ext cx="2758082" cy="908685"/>
            <a:chOff x="2779628" y="1846096"/>
            <a:chExt cx="2758082" cy="908685"/>
          </a:xfrm>
        </p:grpSpPr>
        <p:sp>
          <p:nvSpPr>
            <p:cNvPr id="42" name="iSlíďè">
              <a:extLst>
                <a:ext uri="{FF2B5EF4-FFF2-40B4-BE49-F238E27FC236}">
                  <a16:creationId xmlns:a16="http://schemas.microsoft.com/office/drawing/2014/main" id="{250D906D-13DC-4E1E-AF49-78855DE9280F}"/>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43" name="išľíďè">
              <a:extLst>
                <a:ext uri="{FF2B5EF4-FFF2-40B4-BE49-F238E27FC236}">
                  <a16:creationId xmlns:a16="http://schemas.microsoft.com/office/drawing/2014/main" id="{7EA73D02-3F92-4895-8D8D-1E0B7B2649A4}"/>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44" name="组合 43">
            <a:extLst>
              <a:ext uri="{FF2B5EF4-FFF2-40B4-BE49-F238E27FC236}">
                <a16:creationId xmlns:a16="http://schemas.microsoft.com/office/drawing/2014/main" id="{FA910975-95F8-44B1-BB18-600B1DD86D9A}"/>
              </a:ext>
            </a:extLst>
          </p:cNvPr>
          <p:cNvGrpSpPr/>
          <p:nvPr/>
        </p:nvGrpSpPr>
        <p:grpSpPr>
          <a:xfrm>
            <a:off x="2126033" y="5195352"/>
            <a:ext cx="2758082" cy="908685"/>
            <a:chOff x="2779628" y="1846096"/>
            <a:chExt cx="2758082" cy="908685"/>
          </a:xfrm>
        </p:grpSpPr>
        <p:sp>
          <p:nvSpPr>
            <p:cNvPr id="45" name="iSlíďè">
              <a:extLst>
                <a:ext uri="{FF2B5EF4-FFF2-40B4-BE49-F238E27FC236}">
                  <a16:creationId xmlns:a16="http://schemas.microsoft.com/office/drawing/2014/main" id="{25D14441-148A-4143-A13A-91FC6F20F9AC}"/>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46" name="išľíďè">
              <a:extLst>
                <a:ext uri="{FF2B5EF4-FFF2-40B4-BE49-F238E27FC236}">
                  <a16:creationId xmlns:a16="http://schemas.microsoft.com/office/drawing/2014/main" id="{2E62C123-BE3F-4BDE-8397-F50D6EE254C2}"/>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47" name="组合 46">
            <a:extLst>
              <a:ext uri="{FF2B5EF4-FFF2-40B4-BE49-F238E27FC236}">
                <a16:creationId xmlns:a16="http://schemas.microsoft.com/office/drawing/2014/main" id="{A1C32A7E-4EF3-4C0E-A3F9-5FCABDBF6CCF}"/>
              </a:ext>
            </a:extLst>
          </p:cNvPr>
          <p:cNvGrpSpPr/>
          <p:nvPr/>
        </p:nvGrpSpPr>
        <p:grpSpPr>
          <a:xfrm>
            <a:off x="7459727" y="5195352"/>
            <a:ext cx="2758082" cy="908685"/>
            <a:chOff x="2779628" y="1846096"/>
            <a:chExt cx="2758082" cy="908685"/>
          </a:xfrm>
        </p:grpSpPr>
        <p:sp>
          <p:nvSpPr>
            <p:cNvPr id="48" name="iSlíďè">
              <a:extLst>
                <a:ext uri="{FF2B5EF4-FFF2-40B4-BE49-F238E27FC236}">
                  <a16:creationId xmlns:a16="http://schemas.microsoft.com/office/drawing/2014/main" id="{9690CB79-DD5D-4E6D-978A-AF59379B6C9E}"/>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49" name="išľíďè">
              <a:extLst>
                <a:ext uri="{FF2B5EF4-FFF2-40B4-BE49-F238E27FC236}">
                  <a16:creationId xmlns:a16="http://schemas.microsoft.com/office/drawing/2014/main" id="{A647B9D6-ADD3-4318-9E18-5F3D4ED1BAB9}"/>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Tree>
    <p:extLst>
      <p:ext uri="{BB962C8B-B14F-4D97-AF65-F5344CB8AC3E}">
        <p14:creationId xmlns:p14="http://schemas.microsoft.com/office/powerpoint/2010/main" val="2608844991"/>
      </p:ext>
    </p:extLst>
  </p:cSld>
  <p:clrMapOvr>
    <a:masterClrMapping/>
  </p:clrMapOvr>
  <p:transition spd="slow">
    <p:dissolv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14:presetBounceEnd="48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48000">
                                          <p:cBhvr additive="base">
                                            <p:cTn id="7" dur="500" fill="hold"/>
                                            <p:tgtEl>
                                              <p:spTgt spid="36"/>
                                            </p:tgtEl>
                                            <p:attrNameLst>
                                              <p:attrName>ppt_x</p:attrName>
                                            </p:attrNameLst>
                                          </p:cBhvr>
                                          <p:tavLst>
                                            <p:tav tm="0">
                                              <p:val>
                                                <p:strVal val="0-#ppt_w/2"/>
                                              </p:val>
                                            </p:tav>
                                            <p:tav tm="100000">
                                              <p:val>
                                                <p:strVal val="#ppt_x"/>
                                              </p:val>
                                            </p:tav>
                                          </p:tavLst>
                                        </p:anim>
                                        <p:anim calcmode="lin" valueType="num" p14:bounceEnd="48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2" fill="hold" grpId="0" nodeType="withEffect" p14:presetBounceEnd="48000">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14:bounceEnd="48000">
                                          <p:cBhvr additive="base">
                                            <p:cTn id="11" dur="500" fill="hold"/>
                                            <p:tgtEl>
                                              <p:spTgt spid="39"/>
                                            </p:tgtEl>
                                            <p:attrNameLst>
                                              <p:attrName>ppt_x</p:attrName>
                                            </p:attrNameLst>
                                          </p:cBhvr>
                                          <p:tavLst>
                                            <p:tav tm="0">
                                              <p:val>
                                                <p:strVal val="1+#ppt_w/2"/>
                                              </p:val>
                                            </p:tav>
                                            <p:tav tm="100000">
                                              <p:val>
                                                <p:strVal val="#ppt_x"/>
                                              </p:val>
                                            </p:tav>
                                          </p:tavLst>
                                        </p:anim>
                                        <p:anim calcmode="lin" valueType="num" p14:bounceEnd="48000">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3" fill="hold" grpId="0" nodeType="withEffect" p14:presetBounceEnd="48000">
                                      <p:stCondLst>
                                        <p:cond delay="0"/>
                                      </p:stCondLst>
                                      <p:childTnLst>
                                        <p:set>
                                          <p:cBhvr>
                                            <p:cTn id="14" dur="1" fill="hold">
                                              <p:stCondLst>
                                                <p:cond delay="0"/>
                                              </p:stCondLst>
                                            </p:cTn>
                                            <p:tgtEl>
                                              <p:spTgt spid="37"/>
                                            </p:tgtEl>
                                            <p:attrNameLst>
                                              <p:attrName>style.visibility</p:attrName>
                                            </p:attrNameLst>
                                          </p:cBhvr>
                                          <p:to>
                                            <p:strVal val="visible"/>
                                          </p:to>
                                        </p:set>
                                        <p:anim calcmode="lin" valueType="num" p14:bounceEnd="48000">
                                          <p:cBhvr additive="base">
                                            <p:cTn id="15" dur="500" fill="hold"/>
                                            <p:tgtEl>
                                              <p:spTgt spid="37"/>
                                            </p:tgtEl>
                                            <p:attrNameLst>
                                              <p:attrName>ppt_x</p:attrName>
                                            </p:attrNameLst>
                                          </p:cBhvr>
                                          <p:tavLst>
                                            <p:tav tm="0">
                                              <p:val>
                                                <p:strVal val="1+#ppt_w/2"/>
                                              </p:val>
                                            </p:tav>
                                            <p:tav tm="100000">
                                              <p:val>
                                                <p:strVal val="#ppt_x"/>
                                              </p:val>
                                            </p:tav>
                                          </p:tavLst>
                                        </p:anim>
                                        <p:anim calcmode="lin" valueType="num" p14:bounceEnd="48000">
                                          <p:cBhvr additive="base">
                                            <p:cTn id="16" dur="500" fill="hold"/>
                                            <p:tgtEl>
                                              <p:spTgt spid="37"/>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14:presetBounceEnd="48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48000">
                                          <p:cBhvr additive="base">
                                            <p:cTn id="19" dur="500" fill="hold"/>
                                            <p:tgtEl>
                                              <p:spTgt spid="38"/>
                                            </p:tgtEl>
                                            <p:attrNameLst>
                                              <p:attrName>ppt_x</p:attrName>
                                            </p:attrNameLst>
                                          </p:cBhvr>
                                          <p:tavLst>
                                            <p:tav tm="0">
                                              <p:val>
                                                <p:strVal val="0-#ppt_w/2"/>
                                              </p:val>
                                            </p:tav>
                                            <p:tav tm="100000">
                                              <p:val>
                                                <p:strVal val="#ppt_x"/>
                                              </p:val>
                                            </p:tav>
                                          </p:tavLst>
                                        </p:anim>
                                        <p:anim calcmode="lin" valueType="num" p14:bounceEnd="48000">
                                          <p:cBhvr additive="base">
                                            <p:cTn id="20" dur="500" fill="hold"/>
                                            <p:tgtEl>
                                              <p:spTgt spid="3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14:presetBounceEnd="48000">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14:bounceEnd="48000">
                                          <p:cBhvr additive="base">
                                            <p:cTn id="23" dur="500" fill="hold"/>
                                            <p:tgtEl>
                                              <p:spTgt spid="40"/>
                                            </p:tgtEl>
                                            <p:attrNameLst>
                                              <p:attrName>ppt_x</p:attrName>
                                            </p:attrNameLst>
                                          </p:cBhvr>
                                          <p:tavLst>
                                            <p:tav tm="0">
                                              <p:val>
                                                <p:strVal val="#ppt_x"/>
                                              </p:val>
                                            </p:tav>
                                            <p:tav tm="100000">
                                              <p:val>
                                                <p:strVal val="#ppt_x"/>
                                              </p:val>
                                            </p:tav>
                                          </p:tavLst>
                                        </p:anim>
                                        <p:anim calcmode="lin" valueType="num" p14:bounceEnd="48000">
                                          <p:cBhvr additive="base">
                                            <p:cTn id="24" dur="500" fill="hold"/>
                                            <p:tgtEl>
                                              <p:spTgt spid="40"/>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ppt_w</p:attrName>
                                            </p:attrNameLst>
                                          </p:cBhvr>
                                          <p:tavLst>
                                            <p:tav tm="0" fmla="#ppt_w*sin(2.5*pi*$)">
                                              <p:val>
                                                <p:fltVal val="0"/>
                                              </p:val>
                                            </p:tav>
                                            <p:tav tm="100000">
                                              <p:val>
                                                <p:fltVal val="1"/>
                                              </p:val>
                                            </p:tav>
                                          </p:tavLst>
                                        </p:anim>
                                        <p:anim calcmode="lin" valueType="num">
                                          <p:cBhvr>
                                            <p:cTn id="30" dur="1000" fill="hold"/>
                                            <p:tgtEl>
                                              <p:spTgt spid="6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64" grpId="0"/>
        </p:bldLst>
      </p:timing>
    </mc:Choice>
    <mc:Fallback xmlns:a14="http://schemas.microsoft.com/office/drawing/2010/main" xmlns:a16="http://schemas.microsoft.com/office/drawing/2014/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0-#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anim calcmode="lin" valueType="num">
                                          <p:cBhvr additive="base">
                                            <p:cTn id="15" dur="500" fill="hold"/>
                                            <p:tgtEl>
                                              <p:spTgt spid="37"/>
                                            </p:tgtEl>
                                            <p:attrNameLst>
                                              <p:attrName>ppt_x</p:attrName>
                                            </p:attrNameLst>
                                          </p:cBhvr>
                                          <p:tavLst>
                                            <p:tav tm="0">
                                              <p:val>
                                                <p:strVal val="1+#ppt_w/2"/>
                                              </p:val>
                                            </p:tav>
                                            <p:tav tm="100000">
                                              <p:val>
                                                <p:strVal val="#ppt_x"/>
                                              </p:val>
                                            </p:tav>
                                          </p:tavLst>
                                        </p:anim>
                                        <p:anim calcmode="lin" valueType="num">
                                          <p:cBhvr additive="base">
                                            <p:cTn id="16" dur="500" fill="hold"/>
                                            <p:tgtEl>
                                              <p:spTgt spid="37"/>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additive="base">
                                            <p:cTn id="23" dur="500" fill="hold"/>
                                            <p:tgtEl>
                                              <p:spTgt spid="40"/>
                                            </p:tgtEl>
                                            <p:attrNameLst>
                                              <p:attrName>ppt_x</p:attrName>
                                            </p:attrNameLst>
                                          </p:cBhvr>
                                          <p:tavLst>
                                            <p:tav tm="0">
                                              <p:val>
                                                <p:strVal val="#ppt_x"/>
                                              </p:val>
                                            </p:tav>
                                            <p:tav tm="100000">
                                              <p:val>
                                                <p:strVal val="#ppt_x"/>
                                              </p:val>
                                            </p:tav>
                                          </p:tavLst>
                                        </p:anim>
                                        <p:anim calcmode="lin" valueType="num">
                                          <p:cBhvr additive="base">
                                            <p:cTn id="24" dur="500" fill="hold"/>
                                            <p:tgtEl>
                                              <p:spTgt spid="40"/>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ppt_w</p:attrName>
                                            </p:attrNameLst>
                                          </p:cBhvr>
                                          <p:tavLst>
                                            <p:tav tm="0" fmla="#ppt_w*sin(2.5*pi*$)">
                                              <p:val>
                                                <p:fltVal val="0"/>
                                              </p:val>
                                            </p:tav>
                                            <p:tav tm="100000">
                                              <p:val>
                                                <p:fltVal val="1"/>
                                              </p:val>
                                            </p:tav>
                                          </p:tavLst>
                                        </p:anim>
                                        <p:anim calcmode="lin" valueType="num">
                                          <p:cBhvr>
                                            <p:cTn id="30" dur="1000" fill="hold"/>
                                            <p:tgtEl>
                                              <p:spTgt spid="64"/>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down)">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down)">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wipe(down)">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down)">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down)">
                                          <p:cBhvr>
                                            <p:cTn id="60" dur="500"/>
                                            <p:tgtEl>
                                              <p:spTgt spid="2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wipe(down)">
                                          <p:cBhvr>
                                            <p:cTn id="65" dur="500"/>
                                            <p:tgtEl>
                                              <p:spTgt spid="27"/>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wipe(down)">
                                          <p:cBhvr>
                                            <p:cTn id="70" dur="500"/>
                                            <p:tgtEl>
                                              <p:spTgt spid="2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down)">
                                          <p:cBhvr>
                                            <p:cTn id="75" dur="500"/>
                                            <p:tgtEl>
                                              <p:spTgt spid="2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wipe(down)">
                                          <p:cBhvr>
                                            <p:cTn id="8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64" grpId="0"/>
          <p:bldP spid="20" grpId="0"/>
          <p:bldP spid="21" grpId="0"/>
          <p:bldP spid="22" grpId="0"/>
          <p:bldP spid="23" grpId="0"/>
          <p:bldP spid="24" grpId="0"/>
          <p:bldP spid="25" grpId="0"/>
          <p:bldP spid="26" grpId="0"/>
          <p:bldP spid="27" grpId="0"/>
          <p:bldP spid="28" grpId="0"/>
          <p:bldP spid="29" grpId="0"/>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Straight Connector 212"/>
          <p:cNvCxnSpPr>
            <a:endCxn id="59" idx="6"/>
          </p:cNvCxnSpPr>
          <p:nvPr/>
        </p:nvCxnSpPr>
        <p:spPr>
          <a:xfrm flipH="1">
            <a:off x="4319745" y="3402800"/>
            <a:ext cx="548118"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56" name="Freeform 130"/>
          <p:cNvSpPr>
            <a:spLocks noEditPoints="1"/>
          </p:cNvSpPr>
          <p:nvPr/>
        </p:nvSpPr>
        <p:spPr bwMode="auto">
          <a:xfrm>
            <a:off x="5001224" y="2393280"/>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3" name="Arc 214"/>
          <p:cNvSpPr/>
          <p:nvPr/>
        </p:nvSpPr>
        <p:spPr>
          <a:xfrm>
            <a:off x="4867858" y="2227220"/>
            <a:ext cx="2351160" cy="2351160"/>
          </a:xfrm>
          <a:prstGeom prst="arc">
            <a:avLst>
              <a:gd name="adj1" fmla="val 21578092"/>
              <a:gd name="adj2" fmla="val 16283076"/>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cxnSp>
        <p:nvCxnSpPr>
          <p:cNvPr id="64" name="Straight Connector 219"/>
          <p:cNvCxnSpPr/>
          <p:nvPr/>
        </p:nvCxnSpPr>
        <p:spPr>
          <a:xfrm flipH="1">
            <a:off x="2046265" y="3402800"/>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220"/>
          <p:cNvCxnSpPr/>
          <p:nvPr/>
        </p:nvCxnSpPr>
        <p:spPr>
          <a:xfrm flipH="1">
            <a:off x="7219018" y="3402800"/>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224"/>
          <p:cNvCxnSpPr/>
          <p:nvPr/>
        </p:nvCxnSpPr>
        <p:spPr>
          <a:xfrm flipH="1">
            <a:off x="9492270" y="3402800"/>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228"/>
          <p:cNvCxnSpPr/>
          <p:nvPr/>
        </p:nvCxnSpPr>
        <p:spPr>
          <a:xfrm flipH="1">
            <a:off x="6071845" y="2229679"/>
            <a:ext cx="900896" cy="0"/>
          </a:xfrm>
          <a:prstGeom prst="line">
            <a:avLst/>
          </a:prstGeom>
          <a:ln w="19050">
            <a:solidFill>
              <a:schemeClr val="tx1">
                <a:lumMod val="65000"/>
                <a:lumOff val="35000"/>
              </a:schemeClr>
            </a:solidFill>
            <a:prstDash val="sysDot"/>
            <a:headEnd type="oval"/>
            <a:tailEnd type="none"/>
          </a:ln>
        </p:spPr>
        <p:style>
          <a:lnRef idx="1">
            <a:schemeClr val="accent1"/>
          </a:lnRef>
          <a:fillRef idx="0">
            <a:schemeClr val="accent1"/>
          </a:fillRef>
          <a:effectRef idx="0">
            <a:schemeClr val="accent1"/>
          </a:effectRef>
          <a:fontRef idx="minor">
            <a:schemeClr val="tx1"/>
          </a:fontRef>
        </p:style>
      </p:cxnSp>
      <p:grpSp>
        <p:nvGrpSpPr>
          <p:cNvPr id="74" name="Group 232"/>
          <p:cNvGrpSpPr/>
          <p:nvPr/>
        </p:nvGrpSpPr>
        <p:grpSpPr>
          <a:xfrm>
            <a:off x="6999965" y="1824005"/>
            <a:ext cx="823368" cy="823363"/>
            <a:chOff x="864537" y="1822859"/>
            <a:chExt cx="971309" cy="971307"/>
          </a:xfrm>
        </p:grpSpPr>
        <p:sp>
          <p:nvSpPr>
            <p:cNvPr id="75" name="Oval 233"/>
            <p:cNvSpPr/>
            <p:nvPr/>
          </p:nvSpPr>
          <p:spPr>
            <a:xfrm>
              <a:off x="932451" y="1890773"/>
              <a:ext cx="835480" cy="8354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67"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02</a:t>
              </a:r>
            </a:p>
          </p:txBody>
        </p:sp>
        <p:sp>
          <p:nvSpPr>
            <p:cNvPr id="76" name="Oval 234"/>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solidFill>
                  <a:srgbClr val="FFC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cxnSp>
        <p:nvCxnSpPr>
          <p:cNvPr id="77" name="Straight Connector 238"/>
          <p:cNvCxnSpPr/>
          <p:nvPr/>
        </p:nvCxnSpPr>
        <p:spPr>
          <a:xfrm>
            <a:off x="2293228" y="3425217"/>
            <a:ext cx="0" cy="881515"/>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78" name="Group 240"/>
          <p:cNvGrpSpPr/>
          <p:nvPr/>
        </p:nvGrpSpPr>
        <p:grpSpPr>
          <a:xfrm>
            <a:off x="1881544" y="4332237"/>
            <a:ext cx="823368" cy="823363"/>
            <a:chOff x="864537" y="1822859"/>
            <a:chExt cx="971309" cy="971307"/>
          </a:xfrm>
        </p:grpSpPr>
        <p:sp>
          <p:nvSpPr>
            <p:cNvPr id="79" name="Oval 241"/>
            <p:cNvSpPr/>
            <p:nvPr/>
          </p:nvSpPr>
          <p:spPr>
            <a:xfrm>
              <a:off x="932451" y="1890773"/>
              <a:ext cx="835480" cy="8354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67"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01</a:t>
              </a:r>
            </a:p>
          </p:txBody>
        </p:sp>
        <p:sp>
          <p:nvSpPr>
            <p:cNvPr id="80" name="Oval 242"/>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solidFill>
                  <a:srgbClr val="FFC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cxnSp>
        <p:nvCxnSpPr>
          <p:cNvPr id="81" name="Straight Connector 248"/>
          <p:cNvCxnSpPr/>
          <p:nvPr/>
        </p:nvCxnSpPr>
        <p:spPr>
          <a:xfrm>
            <a:off x="9759892" y="3425217"/>
            <a:ext cx="0" cy="881515"/>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82" name="Group 249"/>
          <p:cNvGrpSpPr/>
          <p:nvPr/>
        </p:nvGrpSpPr>
        <p:grpSpPr>
          <a:xfrm>
            <a:off x="9348208" y="4332237"/>
            <a:ext cx="823368" cy="823363"/>
            <a:chOff x="864537" y="1822859"/>
            <a:chExt cx="971309" cy="971307"/>
          </a:xfrm>
        </p:grpSpPr>
        <p:sp>
          <p:nvSpPr>
            <p:cNvPr id="83" name="Oval 250"/>
            <p:cNvSpPr/>
            <p:nvPr/>
          </p:nvSpPr>
          <p:spPr>
            <a:xfrm>
              <a:off x="932452" y="1890773"/>
              <a:ext cx="835480" cy="8354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67"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03</a:t>
              </a:r>
            </a:p>
          </p:txBody>
        </p:sp>
        <p:sp>
          <p:nvSpPr>
            <p:cNvPr id="84" name="Oval 251"/>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solidFill>
                  <a:srgbClr val="FFC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13" name="组合 12"/>
          <p:cNvGrpSpPr/>
          <p:nvPr/>
        </p:nvGrpSpPr>
        <p:grpSpPr>
          <a:xfrm>
            <a:off x="7767133" y="2540232"/>
            <a:ext cx="1725136" cy="1725136"/>
            <a:chOff x="7812104" y="3185821"/>
            <a:chExt cx="1725136" cy="1725136"/>
          </a:xfrm>
        </p:grpSpPr>
        <p:grpSp>
          <p:nvGrpSpPr>
            <p:cNvPr id="66" name="Group 221"/>
            <p:cNvGrpSpPr/>
            <p:nvPr/>
          </p:nvGrpSpPr>
          <p:grpSpPr>
            <a:xfrm>
              <a:off x="7812104" y="3185821"/>
              <a:ext cx="1725136" cy="1725136"/>
              <a:chOff x="2183615" y="1663567"/>
              <a:chExt cx="1293852" cy="1293852"/>
            </a:xfrm>
          </p:grpSpPr>
          <p:sp>
            <p:nvSpPr>
              <p:cNvPr id="67" name="Oval 222"/>
              <p:cNvSpPr/>
              <p:nvPr/>
            </p:nvSpPr>
            <p:spPr>
              <a:xfrm>
                <a:off x="2283175" y="1763127"/>
                <a:ext cx="1094733" cy="109473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8"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85" name="Group 9"/>
            <p:cNvGrpSpPr>
              <a:grpSpLocks noChangeAspect="1"/>
            </p:cNvGrpSpPr>
            <p:nvPr/>
          </p:nvGrpSpPr>
          <p:grpSpPr>
            <a:xfrm>
              <a:off x="8242990" y="3702679"/>
              <a:ext cx="863364" cy="691421"/>
              <a:chOff x="4572000" y="3414713"/>
              <a:chExt cx="374651" cy="277813"/>
            </a:xfrm>
            <a:solidFill>
              <a:schemeClr val="bg1"/>
            </a:solidFill>
          </p:grpSpPr>
          <p:sp>
            <p:nvSpPr>
              <p:cNvPr id="86" name="Freeform 17"/>
              <p:cNvSpPr>
                <a:spLocks/>
              </p:cNvSpPr>
              <p:nvPr/>
            </p:nvSpPr>
            <p:spPr bwMode="auto">
              <a:xfrm>
                <a:off x="4713288" y="3481388"/>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7" name="Freeform 18"/>
              <p:cNvSpPr>
                <a:spLocks/>
              </p:cNvSpPr>
              <p:nvPr/>
            </p:nvSpPr>
            <p:spPr bwMode="auto">
              <a:xfrm>
                <a:off x="4572000" y="3414713"/>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26" name="组合 25"/>
          <p:cNvGrpSpPr/>
          <p:nvPr/>
        </p:nvGrpSpPr>
        <p:grpSpPr>
          <a:xfrm>
            <a:off x="751187" y="2755263"/>
            <a:ext cx="1295079" cy="1295076"/>
            <a:chOff x="796158" y="3400852"/>
            <a:chExt cx="1295079" cy="1295076"/>
          </a:xfrm>
        </p:grpSpPr>
        <p:grpSp>
          <p:nvGrpSpPr>
            <p:cNvPr id="60" name="Group 211"/>
            <p:cNvGrpSpPr/>
            <p:nvPr/>
          </p:nvGrpSpPr>
          <p:grpSpPr>
            <a:xfrm>
              <a:off x="796158" y="3400852"/>
              <a:ext cx="1295079" cy="1295076"/>
              <a:chOff x="864537" y="1822859"/>
              <a:chExt cx="971309" cy="971307"/>
            </a:xfrm>
          </p:grpSpPr>
          <p:sp>
            <p:nvSpPr>
              <p:cNvPr id="61" name="Oval 189"/>
              <p:cNvSpPr/>
              <p:nvPr/>
            </p:nvSpPr>
            <p:spPr>
              <a:xfrm>
                <a:off x="932451" y="1890773"/>
                <a:ext cx="835480" cy="8354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2"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88" name="Group 12"/>
            <p:cNvGrpSpPr/>
            <p:nvPr/>
          </p:nvGrpSpPr>
          <p:grpSpPr>
            <a:xfrm>
              <a:off x="1136503" y="3747067"/>
              <a:ext cx="614388" cy="602647"/>
              <a:chOff x="2905125" y="4002088"/>
              <a:chExt cx="249238" cy="244475"/>
            </a:xfrm>
            <a:solidFill>
              <a:schemeClr val="bg1"/>
            </a:solidFill>
          </p:grpSpPr>
          <p:sp>
            <p:nvSpPr>
              <p:cNvPr id="89" name="Freeform 50"/>
              <p:cNvSpPr>
                <a:spLocks noEditPoints="1"/>
              </p:cNvSpPr>
              <p:nvPr/>
            </p:nvSpPr>
            <p:spPr bwMode="auto">
              <a:xfrm>
                <a:off x="2905125" y="4002088"/>
                <a:ext cx="249238" cy="244475"/>
              </a:xfrm>
              <a:custGeom>
                <a:avLst/>
                <a:gdLst>
                  <a:gd name="T0" fmla="*/ 82 w 95"/>
                  <a:gd name="T1" fmla="*/ 58 h 93"/>
                  <a:gd name="T2" fmla="*/ 95 w 95"/>
                  <a:gd name="T3" fmla="*/ 52 h 93"/>
                  <a:gd name="T4" fmla="*/ 95 w 95"/>
                  <a:gd name="T5" fmla="*/ 42 h 93"/>
                  <a:gd name="T6" fmla="*/ 82 w 95"/>
                  <a:gd name="T7" fmla="*/ 36 h 93"/>
                  <a:gd name="T8" fmla="*/ 79 w 95"/>
                  <a:gd name="T9" fmla="*/ 31 h 93"/>
                  <a:gd name="T10" fmla="*/ 84 w 95"/>
                  <a:gd name="T11" fmla="*/ 18 h 93"/>
                  <a:gd name="T12" fmla="*/ 77 w 95"/>
                  <a:gd name="T13" fmla="*/ 10 h 93"/>
                  <a:gd name="T14" fmla="*/ 64 w 95"/>
                  <a:gd name="T15" fmla="*/ 16 h 93"/>
                  <a:gd name="T16" fmla="*/ 58 w 95"/>
                  <a:gd name="T17" fmla="*/ 13 h 93"/>
                  <a:gd name="T18" fmla="*/ 52 w 95"/>
                  <a:gd name="T19" fmla="*/ 0 h 93"/>
                  <a:gd name="T20" fmla="*/ 42 w 95"/>
                  <a:gd name="T21" fmla="*/ 0 h 93"/>
                  <a:gd name="T22" fmla="*/ 36 w 95"/>
                  <a:gd name="T23" fmla="*/ 13 h 93"/>
                  <a:gd name="T24" fmla="*/ 31 w 95"/>
                  <a:gd name="T25" fmla="*/ 16 h 93"/>
                  <a:gd name="T26" fmla="*/ 17 w 95"/>
                  <a:gd name="T27" fmla="*/ 11 h 93"/>
                  <a:gd name="T28" fmla="*/ 10 w 95"/>
                  <a:gd name="T29" fmla="*/ 18 h 93"/>
                  <a:gd name="T30" fmla="*/ 15 w 95"/>
                  <a:gd name="T31" fmla="*/ 31 h 93"/>
                  <a:gd name="T32" fmla="*/ 13 w 95"/>
                  <a:gd name="T33" fmla="*/ 36 h 93"/>
                  <a:gd name="T34" fmla="*/ 0 w 95"/>
                  <a:gd name="T35" fmla="*/ 42 h 93"/>
                  <a:gd name="T36" fmla="*/ 0 w 95"/>
                  <a:gd name="T37" fmla="*/ 52 h 93"/>
                  <a:gd name="T38" fmla="*/ 13 w 95"/>
                  <a:gd name="T39" fmla="*/ 58 h 93"/>
                  <a:gd name="T40" fmla="*/ 15 w 95"/>
                  <a:gd name="T41" fmla="*/ 63 h 93"/>
                  <a:gd name="T42" fmla="*/ 10 w 95"/>
                  <a:gd name="T43" fmla="*/ 76 h 93"/>
                  <a:gd name="T44" fmla="*/ 18 w 95"/>
                  <a:gd name="T45" fmla="*/ 84 h 93"/>
                  <a:gd name="T46" fmla="*/ 31 w 95"/>
                  <a:gd name="T47" fmla="*/ 78 h 93"/>
                  <a:gd name="T48" fmla="*/ 37 w 95"/>
                  <a:gd name="T49" fmla="*/ 81 h 93"/>
                  <a:gd name="T50" fmla="*/ 42 w 95"/>
                  <a:gd name="T51" fmla="*/ 93 h 93"/>
                  <a:gd name="T52" fmla="*/ 53 w 95"/>
                  <a:gd name="T53" fmla="*/ 93 h 93"/>
                  <a:gd name="T54" fmla="*/ 58 w 95"/>
                  <a:gd name="T55" fmla="*/ 81 h 93"/>
                  <a:gd name="T56" fmla="*/ 64 w 95"/>
                  <a:gd name="T57" fmla="*/ 78 h 93"/>
                  <a:gd name="T58" fmla="*/ 77 w 95"/>
                  <a:gd name="T59" fmla="*/ 83 h 93"/>
                  <a:gd name="T60" fmla="*/ 85 w 95"/>
                  <a:gd name="T61" fmla="*/ 76 h 93"/>
                  <a:gd name="T62" fmla="*/ 79 w 95"/>
                  <a:gd name="T63" fmla="*/ 63 h 93"/>
                  <a:gd name="T64" fmla="*/ 82 w 95"/>
                  <a:gd name="T65" fmla="*/ 58 h 93"/>
                  <a:gd name="T66" fmla="*/ 47 w 95"/>
                  <a:gd name="T67" fmla="*/ 62 h 93"/>
                  <a:gd name="T68" fmla="*/ 32 w 95"/>
                  <a:gd name="T69" fmla="*/ 47 h 93"/>
                  <a:gd name="T70" fmla="*/ 47 w 95"/>
                  <a:gd name="T71" fmla="*/ 32 h 93"/>
                  <a:gd name="T72" fmla="*/ 63 w 95"/>
                  <a:gd name="T73" fmla="*/ 47 h 93"/>
                  <a:gd name="T74" fmla="*/ 47 w 95"/>
                  <a:gd name="T75" fmla="*/ 6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93">
                    <a:moveTo>
                      <a:pt x="82" y="58"/>
                    </a:moveTo>
                    <a:cubicBezTo>
                      <a:pt x="82" y="58"/>
                      <a:pt x="95" y="53"/>
                      <a:pt x="95" y="52"/>
                    </a:cubicBezTo>
                    <a:cubicBezTo>
                      <a:pt x="95" y="42"/>
                      <a:pt x="95" y="42"/>
                      <a:pt x="95" y="42"/>
                    </a:cubicBezTo>
                    <a:cubicBezTo>
                      <a:pt x="95" y="41"/>
                      <a:pt x="82" y="36"/>
                      <a:pt x="82" y="36"/>
                    </a:cubicBezTo>
                    <a:cubicBezTo>
                      <a:pt x="79" y="31"/>
                      <a:pt x="79" y="31"/>
                      <a:pt x="79" y="31"/>
                    </a:cubicBezTo>
                    <a:cubicBezTo>
                      <a:pt x="79" y="31"/>
                      <a:pt x="85" y="18"/>
                      <a:pt x="84" y="18"/>
                    </a:cubicBezTo>
                    <a:cubicBezTo>
                      <a:pt x="77" y="10"/>
                      <a:pt x="77" y="10"/>
                      <a:pt x="77" y="10"/>
                    </a:cubicBezTo>
                    <a:cubicBezTo>
                      <a:pt x="77" y="10"/>
                      <a:pt x="64" y="16"/>
                      <a:pt x="64" y="16"/>
                    </a:cubicBezTo>
                    <a:cubicBezTo>
                      <a:pt x="58" y="13"/>
                      <a:pt x="58" y="13"/>
                      <a:pt x="58" y="13"/>
                    </a:cubicBezTo>
                    <a:cubicBezTo>
                      <a:pt x="58" y="13"/>
                      <a:pt x="53" y="0"/>
                      <a:pt x="52" y="0"/>
                    </a:cubicBezTo>
                    <a:cubicBezTo>
                      <a:pt x="42" y="0"/>
                      <a:pt x="42" y="0"/>
                      <a:pt x="42" y="0"/>
                    </a:cubicBezTo>
                    <a:cubicBezTo>
                      <a:pt x="41" y="0"/>
                      <a:pt x="36" y="13"/>
                      <a:pt x="36" y="13"/>
                    </a:cubicBezTo>
                    <a:cubicBezTo>
                      <a:pt x="31" y="16"/>
                      <a:pt x="31" y="16"/>
                      <a:pt x="31" y="16"/>
                    </a:cubicBezTo>
                    <a:cubicBezTo>
                      <a:pt x="31" y="16"/>
                      <a:pt x="18" y="10"/>
                      <a:pt x="17" y="11"/>
                    </a:cubicBezTo>
                    <a:cubicBezTo>
                      <a:pt x="10" y="18"/>
                      <a:pt x="10" y="18"/>
                      <a:pt x="10" y="18"/>
                    </a:cubicBezTo>
                    <a:cubicBezTo>
                      <a:pt x="9" y="18"/>
                      <a:pt x="15" y="31"/>
                      <a:pt x="15" y="31"/>
                    </a:cubicBezTo>
                    <a:cubicBezTo>
                      <a:pt x="13" y="36"/>
                      <a:pt x="13" y="36"/>
                      <a:pt x="13" y="36"/>
                    </a:cubicBezTo>
                    <a:cubicBezTo>
                      <a:pt x="13" y="36"/>
                      <a:pt x="0" y="41"/>
                      <a:pt x="0" y="42"/>
                    </a:cubicBezTo>
                    <a:cubicBezTo>
                      <a:pt x="0" y="52"/>
                      <a:pt x="0" y="52"/>
                      <a:pt x="0" y="52"/>
                    </a:cubicBezTo>
                    <a:cubicBezTo>
                      <a:pt x="0" y="53"/>
                      <a:pt x="13" y="58"/>
                      <a:pt x="13" y="58"/>
                    </a:cubicBezTo>
                    <a:cubicBezTo>
                      <a:pt x="15" y="63"/>
                      <a:pt x="15" y="63"/>
                      <a:pt x="15" y="63"/>
                    </a:cubicBezTo>
                    <a:cubicBezTo>
                      <a:pt x="15" y="63"/>
                      <a:pt x="10" y="76"/>
                      <a:pt x="10" y="76"/>
                    </a:cubicBezTo>
                    <a:cubicBezTo>
                      <a:pt x="18" y="84"/>
                      <a:pt x="18" y="84"/>
                      <a:pt x="18" y="84"/>
                    </a:cubicBezTo>
                    <a:cubicBezTo>
                      <a:pt x="18" y="84"/>
                      <a:pt x="31" y="78"/>
                      <a:pt x="31" y="78"/>
                    </a:cubicBezTo>
                    <a:cubicBezTo>
                      <a:pt x="37" y="81"/>
                      <a:pt x="37" y="81"/>
                      <a:pt x="37" y="81"/>
                    </a:cubicBezTo>
                    <a:cubicBezTo>
                      <a:pt x="37" y="81"/>
                      <a:pt x="42" y="93"/>
                      <a:pt x="42" y="93"/>
                    </a:cubicBezTo>
                    <a:cubicBezTo>
                      <a:pt x="53" y="93"/>
                      <a:pt x="53" y="93"/>
                      <a:pt x="53" y="93"/>
                    </a:cubicBezTo>
                    <a:cubicBezTo>
                      <a:pt x="53" y="93"/>
                      <a:pt x="58" y="81"/>
                      <a:pt x="58" y="81"/>
                    </a:cubicBezTo>
                    <a:cubicBezTo>
                      <a:pt x="64" y="78"/>
                      <a:pt x="64" y="78"/>
                      <a:pt x="64" y="78"/>
                    </a:cubicBezTo>
                    <a:cubicBezTo>
                      <a:pt x="64" y="78"/>
                      <a:pt x="77" y="84"/>
                      <a:pt x="77" y="83"/>
                    </a:cubicBezTo>
                    <a:cubicBezTo>
                      <a:pt x="85" y="76"/>
                      <a:pt x="85" y="76"/>
                      <a:pt x="85" y="76"/>
                    </a:cubicBezTo>
                    <a:cubicBezTo>
                      <a:pt x="85" y="76"/>
                      <a:pt x="79" y="63"/>
                      <a:pt x="79" y="63"/>
                    </a:cubicBezTo>
                    <a:lnTo>
                      <a:pt x="82" y="58"/>
                    </a:lnTo>
                    <a:close/>
                    <a:moveTo>
                      <a:pt x="47" y="62"/>
                    </a:moveTo>
                    <a:cubicBezTo>
                      <a:pt x="39" y="62"/>
                      <a:pt x="32" y="55"/>
                      <a:pt x="32" y="47"/>
                    </a:cubicBezTo>
                    <a:cubicBezTo>
                      <a:pt x="32" y="39"/>
                      <a:pt x="39" y="32"/>
                      <a:pt x="47" y="32"/>
                    </a:cubicBezTo>
                    <a:cubicBezTo>
                      <a:pt x="56" y="32"/>
                      <a:pt x="63" y="39"/>
                      <a:pt x="63" y="47"/>
                    </a:cubicBezTo>
                    <a:cubicBezTo>
                      <a:pt x="63" y="55"/>
                      <a:pt x="56" y="62"/>
                      <a:pt x="47"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0" name="Oval 51"/>
              <p:cNvSpPr>
                <a:spLocks noChangeArrowheads="1"/>
              </p:cNvSpPr>
              <p:nvPr/>
            </p:nvSpPr>
            <p:spPr bwMode="auto">
              <a:xfrm>
                <a:off x="3005138" y="4102100"/>
                <a:ext cx="49213" cy="476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12" name="组合 11"/>
          <p:cNvGrpSpPr/>
          <p:nvPr/>
        </p:nvGrpSpPr>
        <p:grpSpPr>
          <a:xfrm>
            <a:off x="2594609" y="2540232"/>
            <a:ext cx="1725136" cy="1725136"/>
            <a:chOff x="2639580" y="3185821"/>
            <a:chExt cx="1725136" cy="1725136"/>
          </a:xfrm>
        </p:grpSpPr>
        <p:grpSp>
          <p:nvGrpSpPr>
            <p:cNvPr id="57" name="Group 210"/>
            <p:cNvGrpSpPr/>
            <p:nvPr/>
          </p:nvGrpSpPr>
          <p:grpSpPr>
            <a:xfrm>
              <a:off x="2639580" y="3185821"/>
              <a:ext cx="1725136" cy="1725136"/>
              <a:chOff x="2183615" y="1663567"/>
              <a:chExt cx="1293852" cy="1293852"/>
            </a:xfrm>
          </p:grpSpPr>
          <p:sp>
            <p:nvSpPr>
              <p:cNvPr id="58" name="Oval 195"/>
              <p:cNvSpPr/>
              <p:nvPr/>
            </p:nvSpPr>
            <p:spPr>
              <a:xfrm>
                <a:off x="2283175" y="1763127"/>
                <a:ext cx="1094733" cy="109473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91" name="Group 15"/>
            <p:cNvGrpSpPr/>
            <p:nvPr/>
          </p:nvGrpSpPr>
          <p:grpSpPr>
            <a:xfrm>
              <a:off x="3002121" y="3679103"/>
              <a:ext cx="1000054" cy="738573"/>
              <a:chOff x="3052763" y="2647950"/>
              <a:chExt cx="346075" cy="255588"/>
            </a:xfrm>
            <a:solidFill>
              <a:schemeClr val="bg1"/>
            </a:solidFill>
          </p:grpSpPr>
          <p:sp>
            <p:nvSpPr>
              <p:cNvPr id="92" name="Freeform 108"/>
              <p:cNvSpPr>
                <a:spLocks/>
              </p:cNvSpPr>
              <p:nvPr/>
            </p:nvSpPr>
            <p:spPr bwMode="auto">
              <a:xfrm>
                <a:off x="3175000" y="2825750"/>
                <a:ext cx="100013" cy="77788"/>
              </a:xfrm>
              <a:custGeom>
                <a:avLst/>
                <a:gdLst>
                  <a:gd name="T0" fmla="*/ 36 w 38"/>
                  <a:gd name="T1" fmla="*/ 11 h 30"/>
                  <a:gd name="T2" fmla="*/ 1 w 38"/>
                  <a:gd name="T3" fmla="*/ 11 h 30"/>
                  <a:gd name="T4" fmla="*/ 1 w 38"/>
                  <a:gd name="T5" fmla="*/ 13 h 30"/>
                  <a:gd name="T6" fmla="*/ 19 w 38"/>
                  <a:gd name="T7" fmla="*/ 30 h 30"/>
                  <a:gd name="T8" fmla="*/ 36 w 38"/>
                  <a:gd name="T9" fmla="*/ 13 h 30"/>
                  <a:gd name="T10" fmla="*/ 36 w 38"/>
                  <a:gd name="T11" fmla="*/ 11 h 30"/>
                </a:gdLst>
                <a:ahLst/>
                <a:cxnLst>
                  <a:cxn ang="0">
                    <a:pos x="T0" y="T1"/>
                  </a:cxn>
                  <a:cxn ang="0">
                    <a:pos x="T2" y="T3"/>
                  </a:cxn>
                  <a:cxn ang="0">
                    <a:pos x="T4" y="T5"/>
                  </a:cxn>
                  <a:cxn ang="0">
                    <a:pos x="T6" y="T7"/>
                  </a:cxn>
                  <a:cxn ang="0">
                    <a:pos x="T8" y="T9"/>
                  </a:cxn>
                  <a:cxn ang="0">
                    <a:pos x="T10" y="T11"/>
                  </a:cxn>
                </a:cxnLst>
                <a:rect l="0" t="0" r="r" b="b"/>
                <a:pathLst>
                  <a:path w="38" h="30">
                    <a:moveTo>
                      <a:pt x="36" y="11"/>
                    </a:moveTo>
                    <a:cubicBezTo>
                      <a:pt x="26" y="1"/>
                      <a:pt x="12" y="0"/>
                      <a:pt x="1" y="11"/>
                    </a:cubicBezTo>
                    <a:cubicBezTo>
                      <a:pt x="0" y="11"/>
                      <a:pt x="0" y="12"/>
                      <a:pt x="1" y="13"/>
                    </a:cubicBezTo>
                    <a:cubicBezTo>
                      <a:pt x="19" y="30"/>
                      <a:pt x="19" y="30"/>
                      <a:pt x="19" y="30"/>
                    </a:cubicBezTo>
                    <a:cubicBezTo>
                      <a:pt x="36" y="13"/>
                      <a:pt x="36" y="13"/>
                      <a:pt x="36" y="13"/>
                    </a:cubicBezTo>
                    <a:cubicBezTo>
                      <a:pt x="38" y="12"/>
                      <a:pt x="37" y="11"/>
                      <a:pt x="36"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3" name="Freeform 109"/>
              <p:cNvSpPr>
                <a:spLocks/>
              </p:cNvSpPr>
              <p:nvPr/>
            </p:nvSpPr>
            <p:spPr bwMode="auto">
              <a:xfrm>
                <a:off x="3109913" y="2736850"/>
                <a:ext cx="230188" cy="101600"/>
              </a:xfrm>
              <a:custGeom>
                <a:avLst/>
                <a:gdLst>
                  <a:gd name="T0" fmla="*/ 87 w 88"/>
                  <a:gd name="T1" fmla="*/ 24 h 39"/>
                  <a:gd name="T2" fmla="*/ 0 w 88"/>
                  <a:gd name="T3" fmla="*/ 24 h 39"/>
                  <a:gd name="T4" fmla="*/ 0 w 88"/>
                  <a:gd name="T5" fmla="*/ 26 h 39"/>
                  <a:gd name="T6" fmla="*/ 13 w 88"/>
                  <a:gd name="T7" fmla="*/ 38 h 39"/>
                  <a:gd name="T8" fmla="*/ 15 w 88"/>
                  <a:gd name="T9" fmla="*/ 38 h 39"/>
                  <a:gd name="T10" fmla="*/ 73 w 88"/>
                  <a:gd name="T11" fmla="*/ 38 h 39"/>
                  <a:gd name="T12" fmla="*/ 75 w 88"/>
                  <a:gd name="T13" fmla="*/ 38 h 39"/>
                  <a:gd name="T14" fmla="*/ 87 w 88"/>
                  <a:gd name="T15" fmla="*/ 26 h 39"/>
                  <a:gd name="T16" fmla="*/ 87 w 88"/>
                  <a:gd name="T17" fmla="*/ 26 h 39"/>
                  <a:gd name="T18" fmla="*/ 87 w 88"/>
                  <a:gd name="T19"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39">
                    <a:moveTo>
                      <a:pt x="87" y="24"/>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3" y="39"/>
                      <a:pt x="74" y="39"/>
                      <a:pt x="75" y="38"/>
                    </a:cubicBezTo>
                    <a:cubicBezTo>
                      <a:pt x="87" y="26"/>
                      <a:pt x="87" y="26"/>
                      <a:pt x="87" y="26"/>
                    </a:cubicBezTo>
                    <a:cubicBezTo>
                      <a:pt x="87" y="26"/>
                      <a:pt x="87" y="26"/>
                      <a:pt x="87" y="26"/>
                    </a:cubicBezTo>
                    <a:cubicBezTo>
                      <a:pt x="88" y="25"/>
                      <a:pt x="88" y="24"/>
                      <a:pt x="87"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4" name="Freeform 110"/>
              <p:cNvSpPr>
                <a:spLocks/>
              </p:cNvSpPr>
              <p:nvPr/>
            </p:nvSpPr>
            <p:spPr bwMode="auto">
              <a:xfrm>
                <a:off x="3052763" y="2647950"/>
                <a:ext cx="346075" cy="134938"/>
              </a:xfrm>
              <a:custGeom>
                <a:avLst/>
                <a:gdLst>
                  <a:gd name="T0" fmla="*/ 131 w 132"/>
                  <a:gd name="T1" fmla="*/ 36 h 52"/>
                  <a:gd name="T2" fmla="*/ 131 w 132"/>
                  <a:gd name="T3" fmla="*/ 36 h 52"/>
                  <a:gd name="T4" fmla="*/ 1 w 132"/>
                  <a:gd name="T5" fmla="*/ 36 h 52"/>
                  <a:gd name="T6" fmla="*/ 1 w 132"/>
                  <a:gd name="T7" fmla="*/ 38 h 52"/>
                  <a:gd name="T8" fmla="*/ 13 w 132"/>
                  <a:gd name="T9" fmla="*/ 51 h 52"/>
                  <a:gd name="T10" fmla="*/ 16 w 132"/>
                  <a:gd name="T11" fmla="*/ 51 h 52"/>
                  <a:gd name="T12" fmla="*/ 116 w 132"/>
                  <a:gd name="T13" fmla="*/ 51 h 52"/>
                  <a:gd name="T14" fmla="*/ 118 w 132"/>
                  <a:gd name="T15" fmla="*/ 51 h 52"/>
                  <a:gd name="T16" fmla="*/ 131 w 132"/>
                  <a:gd name="T17" fmla="*/ 38 h 52"/>
                  <a:gd name="T18" fmla="*/ 131 w 132"/>
                  <a:gd name="T19" fmla="*/ 38 h 52"/>
                  <a:gd name="T20" fmla="*/ 131 w 132"/>
                  <a:gd name="T21"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52">
                    <a:moveTo>
                      <a:pt x="131" y="36"/>
                    </a:moveTo>
                    <a:cubicBezTo>
                      <a:pt x="131" y="36"/>
                      <a:pt x="131" y="36"/>
                      <a:pt x="131" y="36"/>
                    </a:cubicBezTo>
                    <a:cubicBezTo>
                      <a:pt x="95" y="0"/>
                      <a:pt x="36" y="0"/>
                      <a:pt x="1" y="36"/>
                    </a:cubicBezTo>
                    <a:cubicBezTo>
                      <a:pt x="0" y="37"/>
                      <a:pt x="0" y="38"/>
                      <a:pt x="1" y="38"/>
                    </a:cubicBezTo>
                    <a:cubicBezTo>
                      <a:pt x="13" y="51"/>
                      <a:pt x="13" y="51"/>
                      <a:pt x="13" y="51"/>
                    </a:cubicBezTo>
                    <a:cubicBezTo>
                      <a:pt x="14" y="52"/>
                      <a:pt x="15" y="52"/>
                      <a:pt x="16" y="51"/>
                    </a:cubicBezTo>
                    <a:cubicBezTo>
                      <a:pt x="43" y="23"/>
                      <a:pt x="88" y="23"/>
                      <a:pt x="116" y="51"/>
                    </a:cubicBezTo>
                    <a:cubicBezTo>
                      <a:pt x="117" y="52"/>
                      <a:pt x="118" y="52"/>
                      <a:pt x="118" y="51"/>
                    </a:cubicBezTo>
                    <a:cubicBezTo>
                      <a:pt x="131" y="38"/>
                      <a:pt x="131" y="38"/>
                      <a:pt x="131" y="38"/>
                    </a:cubicBezTo>
                    <a:cubicBezTo>
                      <a:pt x="131" y="38"/>
                      <a:pt x="131" y="38"/>
                      <a:pt x="131" y="38"/>
                    </a:cubicBezTo>
                    <a:cubicBezTo>
                      <a:pt x="132" y="38"/>
                      <a:pt x="132" y="37"/>
                      <a:pt x="13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24" name="组合 23"/>
          <p:cNvGrpSpPr/>
          <p:nvPr/>
        </p:nvGrpSpPr>
        <p:grpSpPr>
          <a:xfrm>
            <a:off x="10040386" y="2755263"/>
            <a:ext cx="1295079" cy="1295076"/>
            <a:chOff x="10085357" y="3400852"/>
            <a:chExt cx="1295079" cy="1295076"/>
          </a:xfrm>
        </p:grpSpPr>
        <p:grpSp>
          <p:nvGrpSpPr>
            <p:cNvPr id="70" name="Group 225"/>
            <p:cNvGrpSpPr/>
            <p:nvPr/>
          </p:nvGrpSpPr>
          <p:grpSpPr>
            <a:xfrm>
              <a:off x="10085357" y="3400852"/>
              <a:ext cx="1295079" cy="1295076"/>
              <a:chOff x="864537" y="1822859"/>
              <a:chExt cx="971309" cy="971307"/>
            </a:xfrm>
          </p:grpSpPr>
          <p:sp>
            <p:nvSpPr>
              <p:cNvPr id="71" name="Oval 226"/>
              <p:cNvSpPr/>
              <p:nvPr/>
            </p:nvSpPr>
            <p:spPr>
              <a:xfrm>
                <a:off x="932451" y="1890773"/>
                <a:ext cx="835480" cy="83547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2"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97" name="组合 96"/>
            <p:cNvGrpSpPr/>
            <p:nvPr/>
          </p:nvGrpSpPr>
          <p:grpSpPr>
            <a:xfrm>
              <a:off x="10509761" y="3757074"/>
              <a:ext cx="446271" cy="582632"/>
              <a:chOff x="9896690" y="3140691"/>
              <a:chExt cx="425020" cy="554888"/>
            </a:xfrm>
            <a:solidFill>
              <a:schemeClr val="bg1"/>
            </a:solidFill>
          </p:grpSpPr>
          <p:sp>
            <p:nvSpPr>
              <p:cNvPr id="98" name="Freeform 37"/>
              <p:cNvSpPr>
                <a:spLocks noEditPoints="1"/>
              </p:cNvSpPr>
              <p:nvPr/>
            </p:nvSpPr>
            <p:spPr bwMode="auto">
              <a:xfrm>
                <a:off x="9896690" y="3140691"/>
                <a:ext cx="425020" cy="554888"/>
              </a:xfrm>
              <a:custGeom>
                <a:avLst/>
                <a:gdLst>
                  <a:gd name="T0" fmla="*/ 103 w 109"/>
                  <a:gd name="T1" fmla="*/ 68 h 142"/>
                  <a:gd name="T2" fmla="*/ 96 w 109"/>
                  <a:gd name="T3" fmla="*/ 68 h 142"/>
                  <a:gd name="T4" fmla="*/ 96 w 109"/>
                  <a:gd name="T5" fmla="*/ 44 h 142"/>
                  <a:gd name="T6" fmla="*/ 84 w 109"/>
                  <a:gd name="T7" fmla="*/ 13 h 142"/>
                  <a:gd name="T8" fmla="*/ 54 w 109"/>
                  <a:gd name="T9" fmla="*/ 0 h 142"/>
                  <a:gd name="T10" fmla="*/ 25 w 109"/>
                  <a:gd name="T11" fmla="*/ 13 h 142"/>
                  <a:gd name="T12" fmla="*/ 13 w 109"/>
                  <a:gd name="T13" fmla="*/ 44 h 142"/>
                  <a:gd name="T14" fmla="*/ 13 w 109"/>
                  <a:gd name="T15" fmla="*/ 68 h 142"/>
                  <a:gd name="T16" fmla="*/ 5 w 109"/>
                  <a:gd name="T17" fmla="*/ 68 h 142"/>
                  <a:gd name="T18" fmla="*/ 0 w 109"/>
                  <a:gd name="T19" fmla="*/ 73 h 142"/>
                  <a:gd name="T20" fmla="*/ 0 w 109"/>
                  <a:gd name="T21" fmla="*/ 137 h 142"/>
                  <a:gd name="T22" fmla="*/ 5 w 109"/>
                  <a:gd name="T23" fmla="*/ 142 h 142"/>
                  <a:gd name="T24" fmla="*/ 103 w 109"/>
                  <a:gd name="T25" fmla="*/ 142 h 142"/>
                  <a:gd name="T26" fmla="*/ 109 w 109"/>
                  <a:gd name="T27" fmla="*/ 137 h 142"/>
                  <a:gd name="T28" fmla="*/ 109 w 109"/>
                  <a:gd name="T29" fmla="*/ 73 h 142"/>
                  <a:gd name="T30" fmla="*/ 103 w 109"/>
                  <a:gd name="T31" fmla="*/ 68 h 142"/>
                  <a:gd name="T32" fmla="*/ 66 w 109"/>
                  <a:gd name="T33" fmla="*/ 124 h 142"/>
                  <a:gd name="T34" fmla="*/ 54 w 109"/>
                  <a:gd name="T35" fmla="*/ 136 h 142"/>
                  <a:gd name="T36" fmla="*/ 42 w 109"/>
                  <a:gd name="T37" fmla="*/ 124 h 142"/>
                  <a:gd name="T38" fmla="*/ 42 w 109"/>
                  <a:gd name="T39" fmla="*/ 102 h 142"/>
                  <a:gd name="T40" fmla="*/ 54 w 109"/>
                  <a:gd name="T41" fmla="*/ 91 h 142"/>
                  <a:gd name="T42" fmla="*/ 66 w 109"/>
                  <a:gd name="T43" fmla="*/ 102 h 142"/>
                  <a:gd name="T44" fmla="*/ 66 w 109"/>
                  <a:gd name="T45" fmla="*/ 124 h 142"/>
                  <a:gd name="T46" fmla="*/ 76 w 109"/>
                  <a:gd name="T47" fmla="*/ 68 h 142"/>
                  <a:gd name="T48" fmla="*/ 32 w 109"/>
                  <a:gd name="T49" fmla="*/ 68 h 142"/>
                  <a:gd name="T50" fmla="*/ 32 w 109"/>
                  <a:gd name="T51" fmla="*/ 44 h 142"/>
                  <a:gd name="T52" fmla="*/ 39 w 109"/>
                  <a:gd name="T53" fmla="*/ 27 h 142"/>
                  <a:gd name="T54" fmla="*/ 54 w 109"/>
                  <a:gd name="T55" fmla="*/ 20 h 142"/>
                  <a:gd name="T56" fmla="*/ 70 w 109"/>
                  <a:gd name="T57" fmla="*/ 27 h 142"/>
                  <a:gd name="T58" fmla="*/ 76 w 109"/>
                  <a:gd name="T59" fmla="*/ 44 h 142"/>
                  <a:gd name="T60" fmla="*/ 76 w 109"/>
                  <a:gd name="T61" fmla="*/ 6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9" h="142">
                    <a:moveTo>
                      <a:pt x="103" y="68"/>
                    </a:moveTo>
                    <a:cubicBezTo>
                      <a:pt x="96" y="68"/>
                      <a:pt x="96" y="68"/>
                      <a:pt x="96" y="68"/>
                    </a:cubicBezTo>
                    <a:cubicBezTo>
                      <a:pt x="96" y="44"/>
                      <a:pt x="96" y="44"/>
                      <a:pt x="96" y="44"/>
                    </a:cubicBezTo>
                    <a:cubicBezTo>
                      <a:pt x="96" y="32"/>
                      <a:pt x="92" y="21"/>
                      <a:pt x="84" y="13"/>
                    </a:cubicBezTo>
                    <a:cubicBezTo>
                      <a:pt x="77" y="5"/>
                      <a:pt x="66" y="0"/>
                      <a:pt x="54" y="0"/>
                    </a:cubicBezTo>
                    <a:cubicBezTo>
                      <a:pt x="43" y="0"/>
                      <a:pt x="32" y="5"/>
                      <a:pt x="25" y="13"/>
                    </a:cubicBezTo>
                    <a:cubicBezTo>
                      <a:pt x="17" y="21"/>
                      <a:pt x="13" y="32"/>
                      <a:pt x="13" y="44"/>
                    </a:cubicBezTo>
                    <a:cubicBezTo>
                      <a:pt x="13" y="68"/>
                      <a:pt x="13" y="68"/>
                      <a:pt x="13" y="68"/>
                    </a:cubicBezTo>
                    <a:cubicBezTo>
                      <a:pt x="5" y="68"/>
                      <a:pt x="5" y="68"/>
                      <a:pt x="5" y="68"/>
                    </a:cubicBezTo>
                    <a:cubicBezTo>
                      <a:pt x="2" y="68"/>
                      <a:pt x="0" y="70"/>
                      <a:pt x="0" y="73"/>
                    </a:cubicBezTo>
                    <a:cubicBezTo>
                      <a:pt x="0" y="137"/>
                      <a:pt x="0" y="137"/>
                      <a:pt x="0" y="137"/>
                    </a:cubicBezTo>
                    <a:cubicBezTo>
                      <a:pt x="0" y="140"/>
                      <a:pt x="2" y="142"/>
                      <a:pt x="5" y="142"/>
                    </a:cubicBezTo>
                    <a:cubicBezTo>
                      <a:pt x="103" y="142"/>
                      <a:pt x="103" y="142"/>
                      <a:pt x="103" y="142"/>
                    </a:cubicBezTo>
                    <a:cubicBezTo>
                      <a:pt x="106" y="142"/>
                      <a:pt x="109" y="140"/>
                      <a:pt x="109" y="137"/>
                    </a:cubicBezTo>
                    <a:cubicBezTo>
                      <a:pt x="109" y="73"/>
                      <a:pt x="109" y="73"/>
                      <a:pt x="109" y="73"/>
                    </a:cubicBezTo>
                    <a:cubicBezTo>
                      <a:pt x="109" y="70"/>
                      <a:pt x="106" y="68"/>
                      <a:pt x="103" y="68"/>
                    </a:cubicBezTo>
                    <a:close/>
                    <a:moveTo>
                      <a:pt x="66" y="124"/>
                    </a:moveTo>
                    <a:cubicBezTo>
                      <a:pt x="66" y="131"/>
                      <a:pt x="61" y="136"/>
                      <a:pt x="54" y="136"/>
                    </a:cubicBezTo>
                    <a:cubicBezTo>
                      <a:pt x="48" y="136"/>
                      <a:pt x="42" y="131"/>
                      <a:pt x="42" y="124"/>
                    </a:cubicBezTo>
                    <a:cubicBezTo>
                      <a:pt x="42" y="102"/>
                      <a:pt x="42" y="102"/>
                      <a:pt x="42" y="102"/>
                    </a:cubicBezTo>
                    <a:cubicBezTo>
                      <a:pt x="42" y="96"/>
                      <a:pt x="48" y="91"/>
                      <a:pt x="54" y="91"/>
                    </a:cubicBezTo>
                    <a:cubicBezTo>
                      <a:pt x="61" y="91"/>
                      <a:pt x="66" y="96"/>
                      <a:pt x="66" y="102"/>
                    </a:cubicBezTo>
                    <a:lnTo>
                      <a:pt x="66" y="124"/>
                    </a:lnTo>
                    <a:close/>
                    <a:moveTo>
                      <a:pt x="76" y="68"/>
                    </a:moveTo>
                    <a:cubicBezTo>
                      <a:pt x="32" y="68"/>
                      <a:pt x="32" y="68"/>
                      <a:pt x="32" y="68"/>
                    </a:cubicBezTo>
                    <a:cubicBezTo>
                      <a:pt x="32" y="44"/>
                      <a:pt x="32" y="44"/>
                      <a:pt x="32" y="44"/>
                    </a:cubicBezTo>
                    <a:cubicBezTo>
                      <a:pt x="32" y="37"/>
                      <a:pt x="35" y="31"/>
                      <a:pt x="39" y="27"/>
                    </a:cubicBezTo>
                    <a:cubicBezTo>
                      <a:pt x="43" y="22"/>
                      <a:pt x="48" y="20"/>
                      <a:pt x="54" y="20"/>
                    </a:cubicBezTo>
                    <a:cubicBezTo>
                      <a:pt x="60" y="20"/>
                      <a:pt x="66" y="22"/>
                      <a:pt x="70" y="27"/>
                    </a:cubicBezTo>
                    <a:cubicBezTo>
                      <a:pt x="74" y="31"/>
                      <a:pt x="76" y="37"/>
                      <a:pt x="76" y="44"/>
                    </a:cubicBezTo>
                    <a:lnTo>
                      <a:pt x="76" y="6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9" name="Freeform 38"/>
              <p:cNvSpPr>
                <a:spLocks/>
              </p:cNvSpPr>
              <p:nvPr/>
            </p:nvSpPr>
            <p:spPr bwMode="auto">
              <a:xfrm>
                <a:off x="10080866" y="3518487"/>
                <a:ext cx="56669" cy="125146"/>
              </a:xfrm>
              <a:custGeom>
                <a:avLst/>
                <a:gdLst>
                  <a:gd name="T0" fmla="*/ 7 w 14"/>
                  <a:gd name="T1" fmla="*/ 0 h 32"/>
                  <a:gd name="T2" fmla="*/ 0 w 14"/>
                  <a:gd name="T3" fmla="*/ 7 h 32"/>
                  <a:gd name="T4" fmla="*/ 0 w 14"/>
                  <a:gd name="T5" fmla="*/ 25 h 32"/>
                  <a:gd name="T6" fmla="*/ 7 w 14"/>
                  <a:gd name="T7" fmla="*/ 32 h 32"/>
                  <a:gd name="T8" fmla="*/ 14 w 14"/>
                  <a:gd name="T9" fmla="*/ 25 h 32"/>
                  <a:gd name="T10" fmla="*/ 14 w 14"/>
                  <a:gd name="T11" fmla="*/ 7 h 32"/>
                  <a:gd name="T12" fmla="*/ 7 w 1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4" h="32">
                    <a:moveTo>
                      <a:pt x="7" y="0"/>
                    </a:moveTo>
                    <a:cubicBezTo>
                      <a:pt x="4" y="0"/>
                      <a:pt x="0" y="3"/>
                      <a:pt x="0" y="7"/>
                    </a:cubicBezTo>
                    <a:cubicBezTo>
                      <a:pt x="0" y="25"/>
                      <a:pt x="0" y="25"/>
                      <a:pt x="0" y="25"/>
                    </a:cubicBezTo>
                    <a:cubicBezTo>
                      <a:pt x="0" y="29"/>
                      <a:pt x="4" y="32"/>
                      <a:pt x="7" y="32"/>
                    </a:cubicBezTo>
                    <a:cubicBezTo>
                      <a:pt x="11" y="32"/>
                      <a:pt x="14" y="29"/>
                      <a:pt x="14" y="25"/>
                    </a:cubicBezTo>
                    <a:cubicBezTo>
                      <a:pt x="14" y="7"/>
                      <a:pt x="14" y="7"/>
                      <a:pt x="14" y="7"/>
                    </a:cubicBezTo>
                    <a:cubicBezTo>
                      <a:pt x="14" y="3"/>
                      <a:pt x="11" y="0"/>
                      <a:pt x="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pic>
        <p:nvPicPr>
          <p:cNvPr id="95" name="图片 94">
            <a:extLst>
              <a:ext uri="{FF2B5EF4-FFF2-40B4-BE49-F238E27FC236}">
                <a16:creationId xmlns:a16="http://schemas.microsoft.com/office/drawing/2014/main" id="{1AF89FD0-7FC0-4C89-BD83-AF30C2FAAE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grpSp>
        <p:nvGrpSpPr>
          <p:cNvPr id="104" name="组合 103">
            <a:extLst>
              <a:ext uri="{FF2B5EF4-FFF2-40B4-BE49-F238E27FC236}">
                <a16:creationId xmlns:a16="http://schemas.microsoft.com/office/drawing/2014/main" id="{1A097B2E-F1EB-4EBC-95A1-1B75EC9D25FE}"/>
              </a:ext>
            </a:extLst>
          </p:cNvPr>
          <p:cNvGrpSpPr/>
          <p:nvPr/>
        </p:nvGrpSpPr>
        <p:grpSpPr>
          <a:xfrm>
            <a:off x="914186" y="5451496"/>
            <a:ext cx="2758082" cy="908685"/>
            <a:chOff x="2779628" y="1846096"/>
            <a:chExt cx="2758082" cy="908685"/>
          </a:xfrm>
        </p:grpSpPr>
        <p:sp>
          <p:nvSpPr>
            <p:cNvPr id="105" name="iSlíďè">
              <a:extLst>
                <a:ext uri="{FF2B5EF4-FFF2-40B4-BE49-F238E27FC236}">
                  <a16:creationId xmlns:a16="http://schemas.microsoft.com/office/drawing/2014/main" id="{345536B3-8A06-4509-9F1D-528D91F3ED72}"/>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106" name="išľíďè">
              <a:extLst>
                <a:ext uri="{FF2B5EF4-FFF2-40B4-BE49-F238E27FC236}">
                  <a16:creationId xmlns:a16="http://schemas.microsoft.com/office/drawing/2014/main" id="{A9A8CE1E-DB4F-4EA9-B03B-38874BE5FBCA}"/>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107" name="组合 106">
            <a:extLst>
              <a:ext uri="{FF2B5EF4-FFF2-40B4-BE49-F238E27FC236}">
                <a16:creationId xmlns:a16="http://schemas.microsoft.com/office/drawing/2014/main" id="{F2EB57A0-9EE6-4B8A-AD39-D48AEAEC9788}"/>
              </a:ext>
            </a:extLst>
          </p:cNvPr>
          <p:cNvGrpSpPr/>
          <p:nvPr/>
        </p:nvGrpSpPr>
        <p:grpSpPr>
          <a:xfrm>
            <a:off x="8476050" y="5451496"/>
            <a:ext cx="2758082" cy="908685"/>
            <a:chOff x="2779628" y="1846096"/>
            <a:chExt cx="2758082" cy="908685"/>
          </a:xfrm>
        </p:grpSpPr>
        <p:sp>
          <p:nvSpPr>
            <p:cNvPr id="108" name="iSlíďè">
              <a:extLst>
                <a:ext uri="{FF2B5EF4-FFF2-40B4-BE49-F238E27FC236}">
                  <a16:creationId xmlns:a16="http://schemas.microsoft.com/office/drawing/2014/main" id="{13D22CBD-AFB5-4ABE-85E6-26660A179020}"/>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109" name="išľíďè">
              <a:extLst>
                <a:ext uri="{FF2B5EF4-FFF2-40B4-BE49-F238E27FC236}">
                  <a16:creationId xmlns:a16="http://schemas.microsoft.com/office/drawing/2014/main" id="{1CBCD6DB-CDBF-45EB-978D-5002452CFB94}"/>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112" name="组合 111">
            <a:extLst>
              <a:ext uri="{FF2B5EF4-FFF2-40B4-BE49-F238E27FC236}">
                <a16:creationId xmlns:a16="http://schemas.microsoft.com/office/drawing/2014/main" id="{20D2F5A7-D502-4D7B-937E-626E1FDA121D}"/>
              </a:ext>
            </a:extLst>
          </p:cNvPr>
          <p:cNvGrpSpPr/>
          <p:nvPr/>
        </p:nvGrpSpPr>
        <p:grpSpPr>
          <a:xfrm>
            <a:off x="7937360" y="1259401"/>
            <a:ext cx="2758082" cy="908685"/>
            <a:chOff x="2779628" y="1846096"/>
            <a:chExt cx="2758082" cy="908685"/>
          </a:xfrm>
        </p:grpSpPr>
        <p:sp>
          <p:nvSpPr>
            <p:cNvPr id="113" name="iSlíďè">
              <a:extLst>
                <a:ext uri="{FF2B5EF4-FFF2-40B4-BE49-F238E27FC236}">
                  <a16:creationId xmlns:a16="http://schemas.microsoft.com/office/drawing/2014/main" id="{549DBE55-651C-49D1-B278-AE744DFC5EA5}"/>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114" name="išľíďè">
              <a:extLst>
                <a:ext uri="{FF2B5EF4-FFF2-40B4-BE49-F238E27FC236}">
                  <a16:creationId xmlns:a16="http://schemas.microsoft.com/office/drawing/2014/main" id="{2D9CCAC1-D86E-4F0A-A0D7-EDEEB4794FB6}"/>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Tree>
    <p:extLst>
      <p:ext uri="{BB962C8B-B14F-4D97-AF65-F5344CB8AC3E}">
        <p14:creationId xmlns:p14="http://schemas.microsoft.com/office/powerpoint/2010/main" val="164052636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p:cTn id="7" dur="500" fill="hold"/>
                                        <p:tgtEl>
                                          <p:spTgt spid="56"/>
                                        </p:tgtEl>
                                        <p:attrNameLst>
                                          <p:attrName>ppt_w</p:attrName>
                                        </p:attrNameLst>
                                      </p:cBhvr>
                                      <p:tavLst>
                                        <p:tav tm="0">
                                          <p:val>
                                            <p:fltVal val="0"/>
                                          </p:val>
                                        </p:tav>
                                        <p:tav tm="100000">
                                          <p:val>
                                            <p:strVal val="#ppt_w"/>
                                          </p:val>
                                        </p:tav>
                                      </p:tavLst>
                                    </p:anim>
                                    <p:anim calcmode="lin" valueType="num">
                                      <p:cBhvr>
                                        <p:cTn id="8" dur="500" fill="hold"/>
                                        <p:tgtEl>
                                          <p:spTgt spid="5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8" presetClass="entr" presetSubtype="6" fill="hold" grpId="0" nodeType="after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strips(downRight)">
                                      <p:cBhvr>
                                        <p:cTn id="12" dur="500"/>
                                        <p:tgtEl>
                                          <p:spTgt spid="63"/>
                                        </p:tgtEl>
                                      </p:cBhvr>
                                    </p:animEffect>
                                  </p:childTnLst>
                                </p:cTn>
                              </p:par>
                            </p:childTnLst>
                          </p:cTn>
                        </p:par>
                        <p:par>
                          <p:cTn id="13" fill="hold">
                            <p:stCondLst>
                              <p:cond delay="1000"/>
                            </p:stCondLst>
                            <p:childTnLst>
                              <p:par>
                                <p:cTn id="14" presetID="18" presetClass="entr" presetSubtype="12" fill="hold" nodeType="after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strips(downLeft)">
                                      <p:cBhvr>
                                        <p:cTn id="16" dur="500"/>
                                        <p:tgtEl>
                                          <p:spTgt spid="55"/>
                                        </p:tgtEl>
                                      </p:cBhvr>
                                    </p:animEffect>
                                  </p:childTnLst>
                                </p:cTn>
                              </p:par>
                              <p:par>
                                <p:cTn id="17" presetID="18" presetClass="entr" presetSubtype="3" fill="hold" nodeType="withEffect">
                                  <p:stCondLst>
                                    <p:cond delay="250"/>
                                  </p:stCondLst>
                                  <p:childTnLst>
                                    <p:set>
                                      <p:cBhvr>
                                        <p:cTn id="18" dur="1" fill="hold">
                                          <p:stCondLst>
                                            <p:cond delay="0"/>
                                          </p:stCondLst>
                                        </p:cTn>
                                        <p:tgtEl>
                                          <p:spTgt spid="65"/>
                                        </p:tgtEl>
                                        <p:attrNameLst>
                                          <p:attrName>style.visibility</p:attrName>
                                        </p:attrNameLst>
                                      </p:cBhvr>
                                      <p:to>
                                        <p:strVal val="visible"/>
                                      </p:to>
                                    </p:set>
                                    <p:animEffect transition="in" filter="strips(upRight)">
                                      <p:cBhvr>
                                        <p:cTn id="19" dur="500"/>
                                        <p:tgtEl>
                                          <p:spTgt spid="65"/>
                                        </p:tgtEl>
                                      </p:cBhvr>
                                    </p:animEffect>
                                  </p:childTnLst>
                                </p:cTn>
                              </p:par>
                            </p:childTnLst>
                          </p:cTn>
                        </p:par>
                        <p:par>
                          <p:cTn id="20" fill="hold">
                            <p:stCondLst>
                              <p:cond delay="1750"/>
                            </p:stCondLst>
                            <p:childTnLst>
                              <p:par>
                                <p:cTn id="21" presetID="23" presetClass="entr" presetSubtype="16"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25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18" presetClass="entr" presetSubtype="12" fill="hold" nodeType="afterEffect">
                                  <p:stCondLst>
                                    <p:cond delay="0"/>
                                  </p:stCondLst>
                                  <p:childTnLst>
                                    <p:set>
                                      <p:cBhvr>
                                        <p:cTn id="31" dur="1" fill="hold">
                                          <p:stCondLst>
                                            <p:cond delay="0"/>
                                          </p:stCondLst>
                                        </p:cTn>
                                        <p:tgtEl>
                                          <p:spTgt spid="64"/>
                                        </p:tgtEl>
                                        <p:attrNameLst>
                                          <p:attrName>style.visibility</p:attrName>
                                        </p:attrNameLst>
                                      </p:cBhvr>
                                      <p:to>
                                        <p:strVal val="visible"/>
                                      </p:to>
                                    </p:set>
                                    <p:animEffect transition="in" filter="strips(downLeft)">
                                      <p:cBhvr>
                                        <p:cTn id="32" dur="500"/>
                                        <p:tgtEl>
                                          <p:spTgt spid="64"/>
                                        </p:tgtEl>
                                      </p:cBhvr>
                                    </p:animEffect>
                                  </p:childTnLst>
                                </p:cTn>
                              </p:par>
                              <p:par>
                                <p:cTn id="33" presetID="18" presetClass="entr" presetSubtype="3" fill="hold" nodeType="withEffect">
                                  <p:stCondLst>
                                    <p:cond delay="250"/>
                                  </p:stCondLst>
                                  <p:childTnLst>
                                    <p:set>
                                      <p:cBhvr>
                                        <p:cTn id="34" dur="1" fill="hold">
                                          <p:stCondLst>
                                            <p:cond delay="0"/>
                                          </p:stCondLst>
                                        </p:cTn>
                                        <p:tgtEl>
                                          <p:spTgt spid="69"/>
                                        </p:tgtEl>
                                        <p:attrNameLst>
                                          <p:attrName>style.visibility</p:attrName>
                                        </p:attrNameLst>
                                      </p:cBhvr>
                                      <p:to>
                                        <p:strVal val="visible"/>
                                      </p:to>
                                    </p:set>
                                    <p:animEffect transition="in" filter="strips(upRight)">
                                      <p:cBhvr>
                                        <p:cTn id="35" dur="500"/>
                                        <p:tgtEl>
                                          <p:spTgt spid="69"/>
                                        </p:tgtEl>
                                      </p:cBhvr>
                                    </p:animEffect>
                                  </p:childTnLst>
                                </p:cTn>
                              </p:par>
                            </p:childTnLst>
                          </p:cTn>
                        </p:par>
                        <p:par>
                          <p:cTn id="36" fill="hold">
                            <p:stCondLst>
                              <p:cond delay="3250"/>
                            </p:stCondLst>
                            <p:childTnLst>
                              <p:par>
                                <p:cTn id="37" presetID="23" presetClass="entr" presetSubtype="16"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childTnLst>
                                </p:cTn>
                              </p:par>
                              <p:par>
                                <p:cTn id="41" presetID="23" presetClass="entr" presetSubtype="16" fill="hold" nodeType="withEffect">
                                  <p:stCondLst>
                                    <p:cond delay="25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childTnLst>
                                </p:cTn>
                              </p:par>
                            </p:childTnLst>
                          </p:cTn>
                        </p:par>
                        <p:par>
                          <p:cTn id="45" fill="hold">
                            <p:stCondLst>
                              <p:cond delay="4000"/>
                            </p:stCondLst>
                            <p:childTnLst>
                              <p:par>
                                <p:cTn id="46" presetID="18" presetClass="entr" presetSubtype="12" fill="hold" nodeType="afterEffect">
                                  <p:stCondLst>
                                    <p:cond delay="0"/>
                                  </p:stCondLst>
                                  <p:childTnLst>
                                    <p:set>
                                      <p:cBhvr>
                                        <p:cTn id="47" dur="1" fill="hold">
                                          <p:stCondLst>
                                            <p:cond delay="0"/>
                                          </p:stCondLst>
                                        </p:cTn>
                                        <p:tgtEl>
                                          <p:spTgt spid="77"/>
                                        </p:tgtEl>
                                        <p:attrNameLst>
                                          <p:attrName>style.visibility</p:attrName>
                                        </p:attrNameLst>
                                      </p:cBhvr>
                                      <p:to>
                                        <p:strVal val="visible"/>
                                      </p:to>
                                    </p:set>
                                    <p:animEffect transition="in" filter="strips(downLeft)">
                                      <p:cBhvr>
                                        <p:cTn id="48" dur="500"/>
                                        <p:tgtEl>
                                          <p:spTgt spid="77"/>
                                        </p:tgtEl>
                                      </p:cBhvr>
                                    </p:animEffect>
                                  </p:childTnLst>
                                </p:cTn>
                              </p:par>
                            </p:childTnLst>
                          </p:cTn>
                        </p:par>
                        <p:par>
                          <p:cTn id="49" fill="hold">
                            <p:stCondLst>
                              <p:cond delay="4500"/>
                            </p:stCondLst>
                            <p:childTnLst>
                              <p:par>
                                <p:cTn id="50" presetID="23" presetClass="entr" presetSubtype="16" fill="hold" nodeType="afterEffect">
                                  <p:stCondLst>
                                    <p:cond delay="0"/>
                                  </p:stCondLst>
                                  <p:childTnLst>
                                    <p:set>
                                      <p:cBhvr>
                                        <p:cTn id="51" dur="1" fill="hold">
                                          <p:stCondLst>
                                            <p:cond delay="0"/>
                                          </p:stCondLst>
                                        </p:cTn>
                                        <p:tgtEl>
                                          <p:spTgt spid="78"/>
                                        </p:tgtEl>
                                        <p:attrNameLst>
                                          <p:attrName>style.visibility</p:attrName>
                                        </p:attrNameLst>
                                      </p:cBhvr>
                                      <p:to>
                                        <p:strVal val="visible"/>
                                      </p:to>
                                    </p:set>
                                    <p:anim calcmode="lin" valueType="num">
                                      <p:cBhvr>
                                        <p:cTn id="52" dur="500" fill="hold"/>
                                        <p:tgtEl>
                                          <p:spTgt spid="78"/>
                                        </p:tgtEl>
                                        <p:attrNameLst>
                                          <p:attrName>ppt_w</p:attrName>
                                        </p:attrNameLst>
                                      </p:cBhvr>
                                      <p:tavLst>
                                        <p:tav tm="0">
                                          <p:val>
                                            <p:fltVal val="0"/>
                                          </p:val>
                                        </p:tav>
                                        <p:tav tm="100000">
                                          <p:val>
                                            <p:strVal val="#ppt_w"/>
                                          </p:val>
                                        </p:tav>
                                      </p:tavLst>
                                    </p:anim>
                                    <p:anim calcmode="lin" valueType="num">
                                      <p:cBhvr>
                                        <p:cTn id="53" dur="500" fill="hold"/>
                                        <p:tgtEl>
                                          <p:spTgt spid="78"/>
                                        </p:tgtEl>
                                        <p:attrNameLst>
                                          <p:attrName>ppt_h</p:attrName>
                                        </p:attrNameLst>
                                      </p:cBhvr>
                                      <p:tavLst>
                                        <p:tav tm="0">
                                          <p:val>
                                            <p:fltVal val="0"/>
                                          </p:val>
                                        </p:tav>
                                        <p:tav tm="100000">
                                          <p:val>
                                            <p:strVal val="#ppt_h"/>
                                          </p:val>
                                        </p:tav>
                                      </p:tavLst>
                                    </p:anim>
                                  </p:childTnLst>
                                </p:cTn>
                              </p:par>
                            </p:childTnLst>
                          </p:cTn>
                        </p:par>
                        <p:par>
                          <p:cTn id="54" fill="hold">
                            <p:stCondLst>
                              <p:cond delay="5000"/>
                            </p:stCondLst>
                            <p:childTnLst>
                              <p:par>
                                <p:cTn id="55" presetID="18" presetClass="entr" presetSubtype="3" fill="hold" nodeType="afterEffect">
                                  <p:stCondLst>
                                    <p:cond delay="0"/>
                                  </p:stCondLst>
                                  <p:childTnLst>
                                    <p:set>
                                      <p:cBhvr>
                                        <p:cTn id="56" dur="1" fill="hold">
                                          <p:stCondLst>
                                            <p:cond delay="0"/>
                                          </p:stCondLst>
                                        </p:cTn>
                                        <p:tgtEl>
                                          <p:spTgt spid="73"/>
                                        </p:tgtEl>
                                        <p:attrNameLst>
                                          <p:attrName>style.visibility</p:attrName>
                                        </p:attrNameLst>
                                      </p:cBhvr>
                                      <p:to>
                                        <p:strVal val="visible"/>
                                      </p:to>
                                    </p:set>
                                    <p:animEffect transition="in" filter="strips(upRight)">
                                      <p:cBhvr>
                                        <p:cTn id="57" dur="500"/>
                                        <p:tgtEl>
                                          <p:spTgt spid="73"/>
                                        </p:tgtEl>
                                      </p:cBhvr>
                                    </p:animEffect>
                                  </p:childTnLst>
                                </p:cTn>
                              </p:par>
                            </p:childTnLst>
                          </p:cTn>
                        </p:par>
                        <p:par>
                          <p:cTn id="58" fill="hold">
                            <p:stCondLst>
                              <p:cond delay="5500"/>
                            </p:stCondLst>
                            <p:childTnLst>
                              <p:par>
                                <p:cTn id="59" presetID="23" presetClass="entr" presetSubtype="16" fill="hold"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p:cTn id="61" dur="500" fill="hold"/>
                                        <p:tgtEl>
                                          <p:spTgt spid="74"/>
                                        </p:tgtEl>
                                        <p:attrNameLst>
                                          <p:attrName>ppt_w</p:attrName>
                                        </p:attrNameLst>
                                      </p:cBhvr>
                                      <p:tavLst>
                                        <p:tav tm="0">
                                          <p:val>
                                            <p:fltVal val="0"/>
                                          </p:val>
                                        </p:tav>
                                        <p:tav tm="100000">
                                          <p:val>
                                            <p:strVal val="#ppt_w"/>
                                          </p:val>
                                        </p:tav>
                                      </p:tavLst>
                                    </p:anim>
                                    <p:anim calcmode="lin" valueType="num">
                                      <p:cBhvr>
                                        <p:cTn id="62" dur="500" fill="hold"/>
                                        <p:tgtEl>
                                          <p:spTgt spid="74"/>
                                        </p:tgtEl>
                                        <p:attrNameLst>
                                          <p:attrName>ppt_h</p:attrName>
                                        </p:attrNameLst>
                                      </p:cBhvr>
                                      <p:tavLst>
                                        <p:tav tm="0">
                                          <p:val>
                                            <p:fltVal val="0"/>
                                          </p:val>
                                        </p:tav>
                                        <p:tav tm="100000">
                                          <p:val>
                                            <p:strVal val="#ppt_h"/>
                                          </p:val>
                                        </p:tav>
                                      </p:tavLst>
                                    </p:anim>
                                  </p:childTnLst>
                                </p:cTn>
                              </p:par>
                            </p:childTnLst>
                          </p:cTn>
                        </p:par>
                        <p:par>
                          <p:cTn id="63" fill="hold">
                            <p:stCondLst>
                              <p:cond delay="6000"/>
                            </p:stCondLst>
                            <p:childTnLst>
                              <p:par>
                                <p:cTn id="64" presetID="18" presetClass="entr" presetSubtype="12" fill="hold" nodeType="afterEffect">
                                  <p:stCondLst>
                                    <p:cond delay="0"/>
                                  </p:stCondLst>
                                  <p:childTnLst>
                                    <p:set>
                                      <p:cBhvr>
                                        <p:cTn id="65" dur="1" fill="hold">
                                          <p:stCondLst>
                                            <p:cond delay="0"/>
                                          </p:stCondLst>
                                        </p:cTn>
                                        <p:tgtEl>
                                          <p:spTgt spid="81"/>
                                        </p:tgtEl>
                                        <p:attrNameLst>
                                          <p:attrName>style.visibility</p:attrName>
                                        </p:attrNameLst>
                                      </p:cBhvr>
                                      <p:to>
                                        <p:strVal val="visible"/>
                                      </p:to>
                                    </p:set>
                                    <p:animEffect transition="in" filter="strips(downLeft)">
                                      <p:cBhvr>
                                        <p:cTn id="66" dur="500"/>
                                        <p:tgtEl>
                                          <p:spTgt spid="81"/>
                                        </p:tgtEl>
                                      </p:cBhvr>
                                    </p:animEffect>
                                  </p:childTnLst>
                                </p:cTn>
                              </p:par>
                            </p:childTnLst>
                          </p:cTn>
                        </p:par>
                        <p:par>
                          <p:cTn id="67" fill="hold">
                            <p:stCondLst>
                              <p:cond delay="6500"/>
                            </p:stCondLst>
                            <p:childTnLst>
                              <p:par>
                                <p:cTn id="68" presetID="23" presetClass="entr" presetSubtype="16" fill="hold" nodeType="afterEffect">
                                  <p:stCondLst>
                                    <p:cond delay="0"/>
                                  </p:stCondLst>
                                  <p:childTnLst>
                                    <p:set>
                                      <p:cBhvr>
                                        <p:cTn id="69" dur="1" fill="hold">
                                          <p:stCondLst>
                                            <p:cond delay="0"/>
                                          </p:stCondLst>
                                        </p:cTn>
                                        <p:tgtEl>
                                          <p:spTgt spid="82"/>
                                        </p:tgtEl>
                                        <p:attrNameLst>
                                          <p:attrName>style.visibility</p:attrName>
                                        </p:attrNameLst>
                                      </p:cBhvr>
                                      <p:to>
                                        <p:strVal val="visible"/>
                                      </p:to>
                                    </p:set>
                                    <p:anim calcmode="lin" valueType="num">
                                      <p:cBhvr>
                                        <p:cTn id="70" dur="500" fill="hold"/>
                                        <p:tgtEl>
                                          <p:spTgt spid="82"/>
                                        </p:tgtEl>
                                        <p:attrNameLst>
                                          <p:attrName>ppt_w</p:attrName>
                                        </p:attrNameLst>
                                      </p:cBhvr>
                                      <p:tavLst>
                                        <p:tav tm="0">
                                          <p:val>
                                            <p:fltVal val="0"/>
                                          </p:val>
                                        </p:tav>
                                        <p:tav tm="100000">
                                          <p:val>
                                            <p:strVal val="#ppt_w"/>
                                          </p:val>
                                        </p:tav>
                                      </p:tavLst>
                                    </p:anim>
                                    <p:anim calcmode="lin" valueType="num">
                                      <p:cBhvr>
                                        <p:cTn id="71" dur="500" fill="hold"/>
                                        <p:tgtEl>
                                          <p:spTgt spid="8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6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134"/>
          <p:cNvGrpSpPr/>
          <p:nvPr/>
        </p:nvGrpSpPr>
        <p:grpSpPr>
          <a:xfrm>
            <a:off x="5081016" y="2775576"/>
            <a:ext cx="2089928" cy="3231617"/>
            <a:chOff x="3606801" y="1272140"/>
            <a:chExt cx="1920875" cy="2970213"/>
          </a:xfrm>
        </p:grpSpPr>
        <p:sp>
          <p:nvSpPr>
            <p:cNvPr id="70" name="Freeform 37"/>
            <p:cNvSpPr>
              <a:spLocks/>
            </p:cNvSpPr>
            <p:nvPr/>
          </p:nvSpPr>
          <p:spPr bwMode="auto">
            <a:xfrm>
              <a:off x="4586288" y="1272140"/>
              <a:ext cx="885825" cy="628650"/>
            </a:xfrm>
            <a:custGeom>
              <a:avLst/>
              <a:gdLst/>
              <a:ahLst/>
              <a:cxnLst>
                <a:cxn ang="0">
                  <a:pos x="626" y="266"/>
                </a:cxn>
                <a:cxn ang="0">
                  <a:pos x="839" y="594"/>
                </a:cxn>
                <a:cxn ang="0">
                  <a:pos x="0" y="594"/>
                </a:cxn>
                <a:cxn ang="0">
                  <a:pos x="0" y="0"/>
                </a:cxn>
                <a:cxn ang="0">
                  <a:pos x="626" y="266"/>
                </a:cxn>
              </a:cxnLst>
              <a:rect l="0" t="0" r="r" b="b"/>
              <a:pathLst>
                <a:path w="839" h="594">
                  <a:moveTo>
                    <a:pt x="626" y="266"/>
                  </a:moveTo>
                  <a:cubicBezTo>
                    <a:pt x="724" y="364"/>
                    <a:pt x="795" y="473"/>
                    <a:pt x="839" y="594"/>
                  </a:cubicBezTo>
                  <a:cubicBezTo>
                    <a:pt x="0" y="594"/>
                    <a:pt x="0" y="594"/>
                    <a:pt x="0" y="594"/>
                  </a:cubicBezTo>
                  <a:cubicBezTo>
                    <a:pt x="0" y="0"/>
                    <a:pt x="0" y="0"/>
                    <a:pt x="0" y="0"/>
                  </a:cubicBezTo>
                  <a:cubicBezTo>
                    <a:pt x="244" y="4"/>
                    <a:pt x="452" y="92"/>
                    <a:pt x="626" y="266"/>
                  </a:cubicBez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71" name="Group 104"/>
            <p:cNvGrpSpPr/>
            <p:nvPr/>
          </p:nvGrpSpPr>
          <p:grpSpPr>
            <a:xfrm>
              <a:off x="4089401" y="3400978"/>
              <a:ext cx="963612" cy="841375"/>
              <a:chOff x="4089401" y="2825751"/>
              <a:chExt cx="963612" cy="841375"/>
            </a:xfrm>
            <a:solidFill>
              <a:schemeClr val="tx1">
                <a:lumMod val="65000"/>
                <a:lumOff val="35000"/>
              </a:schemeClr>
            </a:solidFill>
            <a:effectLst>
              <a:outerShdw blurRad="76200" dir="13500000" sy="23000" kx="1200000" algn="br" rotWithShape="0">
                <a:prstClr val="black">
                  <a:alpha val="20000"/>
                </a:prstClr>
              </a:outerShdw>
            </a:effectLst>
          </p:grpSpPr>
          <p:sp>
            <p:nvSpPr>
              <p:cNvPr id="88" name="Freeform 36"/>
              <p:cNvSpPr>
                <a:spLocks/>
              </p:cNvSpPr>
              <p:nvPr/>
            </p:nvSpPr>
            <p:spPr bwMode="auto">
              <a:xfrm>
                <a:off x="4203701" y="3382963"/>
                <a:ext cx="736600" cy="284163"/>
              </a:xfrm>
              <a:custGeom>
                <a:avLst/>
                <a:gdLst/>
                <a:ahLst/>
                <a:cxnLst>
                  <a:cxn ang="0">
                    <a:pos x="682" y="13"/>
                  </a:cxn>
                  <a:cxn ang="0">
                    <a:pos x="696" y="47"/>
                  </a:cxn>
                  <a:cxn ang="0">
                    <a:pos x="682" y="80"/>
                  </a:cxn>
                  <a:cxn ang="0">
                    <a:pos x="649" y="94"/>
                  </a:cxn>
                  <a:cxn ang="0">
                    <a:pos x="596" y="94"/>
                  </a:cxn>
                  <a:cxn ang="0">
                    <a:pos x="446" y="194"/>
                  </a:cxn>
                  <a:cxn ang="0">
                    <a:pos x="410" y="213"/>
                  </a:cxn>
                  <a:cxn ang="0">
                    <a:pos x="411" y="221"/>
                  </a:cxn>
                  <a:cxn ang="0">
                    <a:pos x="411" y="249"/>
                  </a:cxn>
                  <a:cxn ang="0">
                    <a:pos x="349" y="268"/>
                  </a:cxn>
                  <a:cxn ang="0">
                    <a:pos x="285" y="249"/>
                  </a:cxn>
                  <a:cxn ang="0">
                    <a:pos x="285" y="221"/>
                  </a:cxn>
                  <a:cxn ang="0">
                    <a:pos x="286" y="212"/>
                  </a:cxn>
                  <a:cxn ang="0">
                    <a:pos x="245" y="194"/>
                  </a:cxn>
                  <a:cxn ang="0">
                    <a:pos x="89" y="94"/>
                  </a:cxn>
                  <a:cxn ang="0">
                    <a:pos x="47" y="94"/>
                  </a:cxn>
                  <a:cxn ang="0">
                    <a:pos x="14" y="80"/>
                  </a:cxn>
                  <a:cxn ang="0">
                    <a:pos x="0" y="47"/>
                  </a:cxn>
                  <a:cxn ang="0">
                    <a:pos x="14" y="13"/>
                  </a:cxn>
                  <a:cxn ang="0">
                    <a:pos x="47" y="0"/>
                  </a:cxn>
                  <a:cxn ang="0">
                    <a:pos x="649" y="0"/>
                  </a:cxn>
                  <a:cxn ang="0">
                    <a:pos x="682" y="13"/>
                  </a:cxn>
                </a:cxnLst>
                <a:rect l="0" t="0" r="r" b="b"/>
                <a:pathLst>
                  <a:path w="696" h="268">
                    <a:moveTo>
                      <a:pt x="682" y="13"/>
                    </a:moveTo>
                    <a:cubicBezTo>
                      <a:pt x="691" y="23"/>
                      <a:pt x="696" y="34"/>
                      <a:pt x="696" y="47"/>
                    </a:cubicBezTo>
                    <a:cubicBezTo>
                      <a:pt x="696" y="60"/>
                      <a:pt x="691" y="71"/>
                      <a:pt x="682" y="80"/>
                    </a:cubicBezTo>
                    <a:cubicBezTo>
                      <a:pt x="673" y="89"/>
                      <a:pt x="662" y="94"/>
                      <a:pt x="649" y="94"/>
                    </a:cubicBezTo>
                    <a:cubicBezTo>
                      <a:pt x="596" y="94"/>
                      <a:pt x="596" y="94"/>
                      <a:pt x="596" y="94"/>
                    </a:cubicBezTo>
                    <a:cubicBezTo>
                      <a:pt x="555" y="128"/>
                      <a:pt x="505" y="161"/>
                      <a:pt x="446" y="194"/>
                    </a:cubicBezTo>
                    <a:cubicBezTo>
                      <a:pt x="434" y="200"/>
                      <a:pt x="423" y="206"/>
                      <a:pt x="410" y="213"/>
                    </a:cubicBezTo>
                    <a:cubicBezTo>
                      <a:pt x="411" y="215"/>
                      <a:pt x="411" y="218"/>
                      <a:pt x="411" y="221"/>
                    </a:cubicBezTo>
                    <a:cubicBezTo>
                      <a:pt x="411" y="249"/>
                      <a:pt x="411" y="249"/>
                      <a:pt x="411" y="249"/>
                    </a:cubicBezTo>
                    <a:cubicBezTo>
                      <a:pt x="390" y="262"/>
                      <a:pt x="370" y="268"/>
                      <a:pt x="349" y="268"/>
                    </a:cubicBezTo>
                    <a:cubicBezTo>
                      <a:pt x="328" y="268"/>
                      <a:pt x="306" y="262"/>
                      <a:pt x="285" y="249"/>
                    </a:cubicBezTo>
                    <a:cubicBezTo>
                      <a:pt x="285" y="221"/>
                      <a:pt x="285" y="221"/>
                      <a:pt x="285" y="221"/>
                    </a:cubicBezTo>
                    <a:cubicBezTo>
                      <a:pt x="285" y="218"/>
                      <a:pt x="285" y="215"/>
                      <a:pt x="286" y="212"/>
                    </a:cubicBezTo>
                    <a:cubicBezTo>
                      <a:pt x="272" y="206"/>
                      <a:pt x="258" y="200"/>
                      <a:pt x="245" y="194"/>
                    </a:cubicBezTo>
                    <a:cubicBezTo>
                      <a:pt x="189" y="166"/>
                      <a:pt x="137" y="133"/>
                      <a:pt x="89" y="94"/>
                    </a:cubicBezTo>
                    <a:cubicBezTo>
                      <a:pt x="47" y="94"/>
                      <a:pt x="47" y="94"/>
                      <a:pt x="47" y="94"/>
                    </a:cubicBezTo>
                    <a:cubicBezTo>
                      <a:pt x="34" y="94"/>
                      <a:pt x="23" y="89"/>
                      <a:pt x="14" y="80"/>
                    </a:cubicBezTo>
                    <a:cubicBezTo>
                      <a:pt x="5" y="71"/>
                      <a:pt x="0" y="60"/>
                      <a:pt x="0" y="47"/>
                    </a:cubicBezTo>
                    <a:cubicBezTo>
                      <a:pt x="0" y="34"/>
                      <a:pt x="5" y="23"/>
                      <a:pt x="14" y="13"/>
                    </a:cubicBezTo>
                    <a:cubicBezTo>
                      <a:pt x="23" y="4"/>
                      <a:pt x="34" y="0"/>
                      <a:pt x="47" y="0"/>
                    </a:cubicBezTo>
                    <a:cubicBezTo>
                      <a:pt x="649" y="0"/>
                      <a:pt x="649" y="0"/>
                      <a:pt x="649" y="0"/>
                    </a:cubicBezTo>
                    <a:cubicBezTo>
                      <a:pt x="662" y="0"/>
                      <a:pt x="673" y="4"/>
                      <a:pt x="682" y="13"/>
                    </a:cubicBezTo>
                    <a:close/>
                  </a:path>
                </a:pathLst>
              </a:custGeom>
              <a:solidFill>
                <a:schemeClr val="tx1">
                  <a:lumMod val="90000"/>
                  <a:lumOff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9" name="Freeform 38"/>
              <p:cNvSpPr>
                <a:spLocks noEditPoints="1"/>
              </p:cNvSpPr>
              <p:nvPr/>
            </p:nvSpPr>
            <p:spPr bwMode="auto">
              <a:xfrm>
                <a:off x="4089401" y="2825751"/>
                <a:ext cx="496888" cy="500063"/>
              </a:xfrm>
              <a:custGeom>
                <a:avLst/>
                <a:gdLst/>
                <a:ahLst/>
                <a:cxnLst>
                  <a:cxn ang="0">
                    <a:pos x="471" y="0"/>
                  </a:cxn>
                  <a:cxn ang="0">
                    <a:pos x="471" y="126"/>
                  </a:cxn>
                  <a:cxn ang="0">
                    <a:pos x="64" y="126"/>
                  </a:cxn>
                  <a:cxn ang="0">
                    <a:pos x="19" y="107"/>
                  </a:cxn>
                  <a:cxn ang="0">
                    <a:pos x="1" y="63"/>
                  </a:cxn>
                  <a:cxn ang="0">
                    <a:pos x="19" y="18"/>
                  </a:cxn>
                  <a:cxn ang="0">
                    <a:pos x="64" y="0"/>
                  </a:cxn>
                  <a:cxn ang="0">
                    <a:pos x="471" y="0"/>
                  </a:cxn>
                  <a:cxn ang="0">
                    <a:pos x="471" y="175"/>
                  </a:cxn>
                  <a:cxn ang="0">
                    <a:pos x="471" y="301"/>
                  </a:cxn>
                  <a:cxn ang="0">
                    <a:pos x="63" y="301"/>
                  </a:cxn>
                  <a:cxn ang="0">
                    <a:pos x="18" y="282"/>
                  </a:cxn>
                  <a:cxn ang="0">
                    <a:pos x="0" y="238"/>
                  </a:cxn>
                  <a:cxn ang="0">
                    <a:pos x="0" y="237"/>
                  </a:cxn>
                  <a:cxn ang="0">
                    <a:pos x="18" y="193"/>
                  </a:cxn>
                  <a:cxn ang="0">
                    <a:pos x="63" y="175"/>
                  </a:cxn>
                  <a:cxn ang="0">
                    <a:pos x="471" y="175"/>
                  </a:cxn>
                  <a:cxn ang="0">
                    <a:pos x="471" y="347"/>
                  </a:cxn>
                  <a:cxn ang="0">
                    <a:pos x="471" y="473"/>
                  </a:cxn>
                  <a:cxn ang="0">
                    <a:pos x="64" y="473"/>
                  </a:cxn>
                  <a:cxn ang="0">
                    <a:pos x="20" y="455"/>
                  </a:cxn>
                  <a:cxn ang="0">
                    <a:pos x="1" y="410"/>
                  </a:cxn>
                  <a:cxn ang="0">
                    <a:pos x="20" y="365"/>
                  </a:cxn>
                  <a:cxn ang="0">
                    <a:pos x="64" y="347"/>
                  </a:cxn>
                  <a:cxn ang="0">
                    <a:pos x="471" y="347"/>
                  </a:cxn>
                </a:cxnLst>
                <a:rect l="0" t="0" r="r" b="b"/>
                <a:pathLst>
                  <a:path w="471" h="473">
                    <a:moveTo>
                      <a:pt x="471" y="0"/>
                    </a:moveTo>
                    <a:cubicBezTo>
                      <a:pt x="471" y="126"/>
                      <a:pt x="471" y="126"/>
                      <a:pt x="471" y="126"/>
                    </a:cubicBezTo>
                    <a:cubicBezTo>
                      <a:pt x="64" y="126"/>
                      <a:pt x="64" y="126"/>
                      <a:pt x="64" y="126"/>
                    </a:cubicBezTo>
                    <a:cubicBezTo>
                      <a:pt x="46" y="126"/>
                      <a:pt x="32" y="120"/>
                      <a:pt x="19" y="107"/>
                    </a:cubicBezTo>
                    <a:cubicBezTo>
                      <a:pt x="7" y="95"/>
                      <a:pt x="1" y="80"/>
                      <a:pt x="1" y="63"/>
                    </a:cubicBezTo>
                    <a:cubicBezTo>
                      <a:pt x="1" y="45"/>
                      <a:pt x="7" y="30"/>
                      <a:pt x="19" y="18"/>
                    </a:cubicBezTo>
                    <a:cubicBezTo>
                      <a:pt x="32" y="6"/>
                      <a:pt x="46" y="0"/>
                      <a:pt x="64" y="0"/>
                    </a:cubicBezTo>
                    <a:lnTo>
                      <a:pt x="471" y="0"/>
                    </a:lnTo>
                    <a:close/>
                    <a:moveTo>
                      <a:pt x="471" y="175"/>
                    </a:moveTo>
                    <a:cubicBezTo>
                      <a:pt x="471" y="301"/>
                      <a:pt x="471" y="301"/>
                      <a:pt x="471" y="301"/>
                    </a:cubicBezTo>
                    <a:cubicBezTo>
                      <a:pt x="63" y="301"/>
                      <a:pt x="63" y="301"/>
                      <a:pt x="63" y="301"/>
                    </a:cubicBezTo>
                    <a:cubicBezTo>
                      <a:pt x="46" y="301"/>
                      <a:pt x="31" y="295"/>
                      <a:pt x="18" y="282"/>
                    </a:cubicBezTo>
                    <a:cubicBezTo>
                      <a:pt x="6" y="270"/>
                      <a:pt x="0" y="255"/>
                      <a:pt x="0" y="238"/>
                    </a:cubicBezTo>
                    <a:cubicBezTo>
                      <a:pt x="0" y="237"/>
                      <a:pt x="0" y="237"/>
                      <a:pt x="0" y="237"/>
                    </a:cubicBezTo>
                    <a:cubicBezTo>
                      <a:pt x="0" y="220"/>
                      <a:pt x="6" y="206"/>
                      <a:pt x="18" y="193"/>
                    </a:cubicBezTo>
                    <a:cubicBezTo>
                      <a:pt x="31" y="181"/>
                      <a:pt x="46" y="175"/>
                      <a:pt x="63" y="175"/>
                    </a:cubicBezTo>
                    <a:lnTo>
                      <a:pt x="471" y="175"/>
                    </a:lnTo>
                    <a:close/>
                    <a:moveTo>
                      <a:pt x="471" y="347"/>
                    </a:moveTo>
                    <a:cubicBezTo>
                      <a:pt x="471" y="473"/>
                      <a:pt x="471" y="473"/>
                      <a:pt x="471" y="473"/>
                    </a:cubicBezTo>
                    <a:cubicBezTo>
                      <a:pt x="64" y="473"/>
                      <a:pt x="64" y="473"/>
                      <a:pt x="64" y="473"/>
                    </a:cubicBezTo>
                    <a:cubicBezTo>
                      <a:pt x="47" y="473"/>
                      <a:pt x="32" y="467"/>
                      <a:pt x="20" y="455"/>
                    </a:cubicBezTo>
                    <a:cubicBezTo>
                      <a:pt x="7" y="442"/>
                      <a:pt x="1" y="428"/>
                      <a:pt x="1" y="410"/>
                    </a:cubicBezTo>
                    <a:cubicBezTo>
                      <a:pt x="1" y="393"/>
                      <a:pt x="7" y="378"/>
                      <a:pt x="20" y="365"/>
                    </a:cubicBezTo>
                    <a:cubicBezTo>
                      <a:pt x="32" y="353"/>
                      <a:pt x="47" y="347"/>
                      <a:pt x="64" y="347"/>
                    </a:cubicBezTo>
                    <a:lnTo>
                      <a:pt x="471" y="347"/>
                    </a:lnTo>
                    <a:close/>
                  </a:path>
                </a:pathLst>
              </a:custGeom>
              <a:solidFill>
                <a:schemeClr val="tx1">
                  <a:lumMod val="90000"/>
                  <a:lumOff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0" name="Freeform 39"/>
              <p:cNvSpPr>
                <a:spLocks noEditPoints="1"/>
              </p:cNvSpPr>
              <p:nvPr/>
            </p:nvSpPr>
            <p:spPr bwMode="auto">
              <a:xfrm>
                <a:off x="4586288" y="2825751"/>
                <a:ext cx="466725" cy="500063"/>
              </a:xfrm>
              <a:custGeom>
                <a:avLst/>
                <a:gdLst/>
                <a:ahLst/>
                <a:cxnLst>
                  <a:cxn ang="0">
                    <a:pos x="0" y="473"/>
                  </a:cxn>
                  <a:cxn ang="0">
                    <a:pos x="0" y="347"/>
                  </a:cxn>
                  <a:cxn ang="0">
                    <a:pos x="378" y="347"/>
                  </a:cxn>
                  <a:cxn ang="0">
                    <a:pos x="422" y="365"/>
                  </a:cxn>
                  <a:cxn ang="0">
                    <a:pos x="441" y="410"/>
                  </a:cxn>
                  <a:cxn ang="0">
                    <a:pos x="422" y="455"/>
                  </a:cxn>
                  <a:cxn ang="0">
                    <a:pos x="378" y="473"/>
                  </a:cxn>
                  <a:cxn ang="0">
                    <a:pos x="0" y="473"/>
                  </a:cxn>
                  <a:cxn ang="0">
                    <a:pos x="0" y="175"/>
                  </a:cxn>
                  <a:cxn ang="0">
                    <a:pos x="376" y="175"/>
                  </a:cxn>
                  <a:cxn ang="0">
                    <a:pos x="421" y="193"/>
                  </a:cxn>
                  <a:cxn ang="0">
                    <a:pos x="440" y="237"/>
                  </a:cxn>
                  <a:cxn ang="0">
                    <a:pos x="440" y="238"/>
                  </a:cxn>
                  <a:cxn ang="0">
                    <a:pos x="421" y="282"/>
                  </a:cxn>
                  <a:cxn ang="0">
                    <a:pos x="376" y="301"/>
                  </a:cxn>
                  <a:cxn ang="0">
                    <a:pos x="0" y="301"/>
                  </a:cxn>
                  <a:cxn ang="0">
                    <a:pos x="0" y="175"/>
                  </a:cxn>
                  <a:cxn ang="0">
                    <a:pos x="0" y="0"/>
                  </a:cxn>
                  <a:cxn ang="0">
                    <a:pos x="377" y="0"/>
                  </a:cxn>
                  <a:cxn ang="0">
                    <a:pos x="422" y="18"/>
                  </a:cxn>
                  <a:cxn ang="0">
                    <a:pos x="440" y="63"/>
                  </a:cxn>
                  <a:cxn ang="0">
                    <a:pos x="422" y="107"/>
                  </a:cxn>
                  <a:cxn ang="0">
                    <a:pos x="377" y="126"/>
                  </a:cxn>
                  <a:cxn ang="0">
                    <a:pos x="0" y="126"/>
                  </a:cxn>
                  <a:cxn ang="0">
                    <a:pos x="0" y="0"/>
                  </a:cxn>
                </a:cxnLst>
                <a:rect l="0" t="0" r="r" b="b"/>
                <a:pathLst>
                  <a:path w="441" h="473">
                    <a:moveTo>
                      <a:pt x="0" y="473"/>
                    </a:moveTo>
                    <a:cubicBezTo>
                      <a:pt x="0" y="347"/>
                      <a:pt x="0" y="347"/>
                      <a:pt x="0" y="347"/>
                    </a:cubicBezTo>
                    <a:cubicBezTo>
                      <a:pt x="378" y="347"/>
                      <a:pt x="378" y="347"/>
                      <a:pt x="378" y="347"/>
                    </a:cubicBezTo>
                    <a:cubicBezTo>
                      <a:pt x="395" y="347"/>
                      <a:pt x="410" y="353"/>
                      <a:pt x="422" y="365"/>
                    </a:cubicBezTo>
                    <a:cubicBezTo>
                      <a:pt x="434" y="378"/>
                      <a:pt x="441" y="393"/>
                      <a:pt x="441" y="410"/>
                    </a:cubicBezTo>
                    <a:cubicBezTo>
                      <a:pt x="441" y="428"/>
                      <a:pt x="434" y="442"/>
                      <a:pt x="422" y="455"/>
                    </a:cubicBezTo>
                    <a:cubicBezTo>
                      <a:pt x="410" y="467"/>
                      <a:pt x="395" y="473"/>
                      <a:pt x="378" y="473"/>
                    </a:cubicBezTo>
                    <a:lnTo>
                      <a:pt x="0" y="473"/>
                    </a:lnTo>
                    <a:close/>
                    <a:moveTo>
                      <a:pt x="0" y="175"/>
                    </a:moveTo>
                    <a:cubicBezTo>
                      <a:pt x="376" y="175"/>
                      <a:pt x="376" y="175"/>
                      <a:pt x="376" y="175"/>
                    </a:cubicBezTo>
                    <a:cubicBezTo>
                      <a:pt x="394" y="175"/>
                      <a:pt x="409" y="181"/>
                      <a:pt x="421" y="193"/>
                    </a:cubicBezTo>
                    <a:cubicBezTo>
                      <a:pt x="433" y="206"/>
                      <a:pt x="440" y="220"/>
                      <a:pt x="440" y="237"/>
                    </a:cubicBezTo>
                    <a:cubicBezTo>
                      <a:pt x="440" y="238"/>
                      <a:pt x="440" y="238"/>
                      <a:pt x="440" y="238"/>
                    </a:cubicBezTo>
                    <a:cubicBezTo>
                      <a:pt x="440" y="255"/>
                      <a:pt x="433" y="270"/>
                      <a:pt x="421" y="282"/>
                    </a:cubicBezTo>
                    <a:cubicBezTo>
                      <a:pt x="409" y="295"/>
                      <a:pt x="394" y="301"/>
                      <a:pt x="376" y="301"/>
                    </a:cubicBezTo>
                    <a:cubicBezTo>
                      <a:pt x="0" y="301"/>
                      <a:pt x="0" y="301"/>
                      <a:pt x="0" y="301"/>
                    </a:cubicBezTo>
                    <a:lnTo>
                      <a:pt x="0" y="175"/>
                    </a:lnTo>
                    <a:close/>
                    <a:moveTo>
                      <a:pt x="0" y="0"/>
                    </a:moveTo>
                    <a:cubicBezTo>
                      <a:pt x="377" y="0"/>
                      <a:pt x="377" y="0"/>
                      <a:pt x="377" y="0"/>
                    </a:cubicBezTo>
                    <a:cubicBezTo>
                      <a:pt x="395" y="0"/>
                      <a:pt x="409" y="6"/>
                      <a:pt x="422" y="18"/>
                    </a:cubicBezTo>
                    <a:cubicBezTo>
                      <a:pt x="434" y="30"/>
                      <a:pt x="440" y="45"/>
                      <a:pt x="440" y="63"/>
                    </a:cubicBezTo>
                    <a:cubicBezTo>
                      <a:pt x="440" y="80"/>
                      <a:pt x="434" y="95"/>
                      <a:pt x="422" y="107"/>
                    </a:cubicBezTo>
                    <a:cubicBezTo>
                      <a:pt x="409" y="120"/>
                      <a:pt x="395" y="126"/>
                      <a:pt x="377" y="126"/>
                    </a:cubicBezTo>
                    <a:cubicBezTo>
                      <a:pt x="0" y="126"/>
                      <a:pt x="0" y="126"/>
                      <a:pt x="0" y="126"/>
                    </a:cubicBezTo>
                    <a:lnTo>
                      <a:pt x="0" y="0"/>
                    </a:lnTo>
                    <a:close/>
                  </a:path>
                </a:pathLst>
              </a:custGeom>
              <a:solidFill>
                <a:schemeClr val="tx1">
                  <a:lumMod val="90000"/>
                  <a:lumOff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sp>
          <p:nvSpPr>
            <p:cNvPr id="83" name="Freeform 40"/>
            <p:cNvSpPr>
              <a:spLocks/>
            </p:cNvSpPr>
            <p:nvPr/>
          </p:nvSpPr>
          <p:spPr bwMode="auto">
            <a:xfrm>
              <a:off x="3662363" y="1272140"/>
              <a:ext cx="923925" cy="628650"/>
            </a:xfrm>
            <a:custGeom>
              <a:avLst/>
              <a:gdLst/>
              <a:ahLst/>
              <a:cxnLst>
                <a:cxn ang="0">
                  <a:pos x="856" y="0"/>
                </a:cxn>
                <a:cxn ang="0">
                  <a:pos x="873" y="0"/>
                </a:cxn>
                <a:cxn ang="0">
                  <a:pos x="873" y="594"/>
                </a:cxn>
                <a:cxn ang="0">
                  <a:pos x="0" y="594"/>
                </a:cxn>
                <a:cxn ang="0">
                  <a:pos x="213" y="266"/>
                </a:cxn>
                <a:cxn ang="0">
                  <a:pos x="856" y="0"/>
                </a:cxn>
              </a:cxnLst>
              <a:rect l="0" t="0" r="r" b="b"/>
              <a:pathLst>
                <a:path w="873" h="594">
                  <a:moveTo>
                    <a:pt x="856" y="0"/>
                  </a:moveTo>
                  <a:cubicBezTo>
                    <a:pt x="862" y="0"/>
                    <a:pt x="868" y="0"/>
                    <a:pt x="873" y="0"/>
                  </a:cubicBezTo>
                  <a:cubicBezTo>
                    <a:pt x="873" y="594"/>
                    <a:pt x="873" y="594"/>
                    <a:pt x="873" y="594"/>
                  </a:cubicBezTo>
                  <a:cubicBezTo>
                    <a:pt x="0" y="594"/>
                    <a:pt x="0" y="594"/>
                    <a:pt x="0" y="594"/>
                  </a:cubicBezTo>
                  <a:cubicBezTo>
                    <a:pt x="44" y="473"/>
                    <a:pt x="115" y="364"/>
                    <a:pt x="213" y="266"/>
                  </a:cubicBezTo>
                  <a:cubicBezTo>
                    <a:pt x="391" y="88"/>
                    <a:pt x="605" y="0"/>
                    <a:pt x="856" y="0"/>
                  </a:cubicBez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4" name="Freeform 41"/>
            <p:cNvSpPr>
              <a:spLocks/>
            </p:cNvSpPr>
            <p:nvPr/>
          </p:nvSpPr>
          <p:spPr bwMode="auto">
            <a:xfrm>
              <a:off x="4586288" y="1984928"/>
              <a:ext cx="941388" cy="639763"/>
            </a:xfrm>
            <a:custGeom>
              <a:avLst/>
              <a:gdLst/>
              <a:ahLst/>
              <a:cxnLst>
                <a:cxn ang="0">
                  <a:pos x="0" y="606"/>
                </a:cxn>
                <a:cxn ang="0">
                  <a:pos x="0" y="0"/>
                </a:cxn>
                <a:cxn ang="0">
                  <a:pos x="864" y="0"/>
                </a:cxn>
                <a:cxn ang="0">
                  <a:pos x="892" y="235"/>
                </a:cxn>
                <a:cxn ang="0">
                  <a:pos x="816" y="606"/>
                </a:cxn>
                <a:cxn ang="0">
                  <a:pos x="0" y="606"/>
                </a:cxn>
              </a:cxnLst>
              <a:rect l="0" t="0" r="r" b="b"/>
              <a:pathLst>
                <a:path w="892" h="606">
                  <a:moveTo>
                    <a:pt x="0" y="606"/>
                  </a:moveTo>
                  <a:cubicBezTo>
                    <a:pt x="0" y="0"/>
                    <a:pt x="0" y="0"/>
                    <a:pt x="0" y="0"/>
                  </a:cubicBezTo>
                  <a:cubicBezTo>
                    <a:pt x="864" y="0"/>
                    <a:pt x="864" y="0"/>
                    <a:pt x="864" y="0"/>
                  </a:cubicBezTo>
                  <a:cubicBezTo>
                    <a:pt x="883" y="74"/>
                    <a:pt x="892" y="153"/>
                    <a:pt x="892" y="235"/>
                  </a:cubicBezTo>
                  <a:cubicBezTo>
                    <a:pt x="892" y="369"/>
                    <a:pt x="867" y="493"/>
                    <a:pt x="816" y="606"/>
                  </a:cubicBezTo>
                  <a:lnTo>
                    <a:pt x="0" y="606"/>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5" name="Freeform 42"/>
            <p:cNvSpPr>
              <a:spLocks/>
            </p:cNvSpPr>
            <p:nvPr/>
          </p:nvSpPr>
          <p:spPr bwMode="auto">
            <a:xfrm>
              <a:off x="3606801" y="1984928"/>
              <a:ext cx="979488" cy="639763"/>
            </a:xfrm>
            <a:custGeom>
              <a:avLst/>
              <a:gdLst/>
              <a:ahLst/>
              <a:cxnLst>
                <a:cxn ang="0">
                  <a:pos x="926" y="606"/>
                </a:cxn>
                <a:cxn ang="0">
                  <a:pos x="76" y="606"/>
                </a:cxn>
                <a:cxn ang="0">
                  <a:pos x="0" y="235"/>
                </a:cxn>
                <a:cxn ang="0">
                  <a:pos x="29" y="0"/>
                </a:cxn>
                <a:cxn ang="0">
                  <a:pos x="926" y="0"/>
                </a:cxn>
                <a:cxn ang="0">
                  <a:pos x="926" y="606"/>
                </a:cxn>
              </a:cxnLst>
              <a:rect l="0" t="0" r="r" b="b"/>
              <a:pathLst>
                <a:path w="926" h="606">
                  <a:moveTo>
                    <a:pt x="926" y="606"/>
                  </a:moveTo>
                  <a:cubicBezTo>
                    <a:pt x="76" y="606"/>
                    <a:pt x="76" y="606"/>
                    <a:pt x="76" y="606"/>
                  </a:cubicBezTo>
                  <a:cubicBezTo>
                    <a:pt x="25" y="493"/>
                    <a:pt x="0" y="369"/>
                    <a:pt x="0" y="235"/>
                  </a:cubicBezTo>
                  <a:cubicBezTo>
                    <a:pt x="0" y="153"/>
                    <a:pt x="10" y="74"/>
                    <a:pt x="29" y="0"/>
                  </a:cubicBezTo>
                  <a:cubicBezTo>
                    <a:pt x="926" y="0"/>
                    <a:pt x="926" y="0"/>
                    <a:pt x="926" y="0"/>
                  </a:cubicBezTo>
                  <a:lnTo>
                    <a:pt x="926" y="606"/>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6" name="Freeform 43"/>
            <p:cNvSpPr>
              <a:spLocks/>
            </p:cNvSpPr>
            <p:nvPr/>
          </p:nvSpPr>
          <p:spPr bwMode="auto">
            <a:xfrm>
              <a:off x="3730626" y="2710415"/>
              <a:ext cx="855663" cy="641350"/>
            </a:xfrm>
            <a:custGeom>
              <a:avLst/>
              <a:gdLst/>
              <a:ahLst/>
              <a:cxnLst>
                <a:cxn ang="0">
                  <a:pos x="809" y="0"/>
                </a:cxn>
                <a:cxn ang="0">
                  <a:pos x="809" y="607"/>
                </a:cxn>
                <a:cxn ang="0">
                  <a:pos x="339" y="607"/>
                </a:cxn>
                <a:cxn ang="0">
                  <a:pos x="339" y="607"/>
                </a:cxn>
                <a:cxn ang="0">
                  <a:pos x="91" y="129"/>
                </a:cxn>
                <a:cxn ang="0">
                  <a:pos x="84" y="120"/>
                </a:cxn>
                <a:cxn ang="0">
                  <a:pos x="0" y="0"/>
                </a:cxn>
                <a:cxn ang="0">
                  <a:pos x="809" y="0"/>
                </a:cxn>
              </a:cxnLst>
              <a:rect l="0" t="0" r="r" b="b"/>
              <a:pathLst>
                <a:path w="809" h="607">
                  <a:moveTo>
                    <a:pt x="809" y="0"/>
                  </a:moveTo>
                  <a:cubicBezTo>
                    <a:pt x="809" y="607"/>
                    <a:pt x="809" y="607"/>
                    <a:pt x="809" y="607"/>
                  </a:cubicBezTo>
                  <a:cubicBezTo>
                    <a:pt x="339" y="607"/>
                    <a:pt x="339" y="607"/>
                    <a:pt x="339" y="607"/>
                  </a:cubicBezTo>
                  <a:cubicBezTo>
                    <a:pt x="339" y="607"/>
                    <a:pt x="339" y="607"/>
                    <a:pt x="339" y="607"/>
                  </a:cubicBezTo>
                  <a:cubicBezTo>
                    <a:pt x="336" y="488"/>
                    <a:pt x="253" y="329"/>
                    <a:pt x="91" y="129"/>
                  </a:cubicBezTo>
                  <a:cubicBezTo>
                    <a:pt x="84" y="120"/>
                    <a:pt x="84" y="120"/>
                    <a:pt x="84" y="120"/>
                  </a:cubicBezTo>
                  <a:cubicBezTo>
                    <a:pt x="52" y="82"/>
                    <a:pt x="24" y="42"/>
                    <a:pt x="0" y="0"/>
                  </a:cubicBezTo>
                  <a:lnTo>
                    <a:pt x="809" y="0"/>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7" name="Freeform 44"/>
            <p:cNvSpPr>
              <a:spLocks/>
            </p:cNvSpPr>
            <p:nvPr/>
          </p:nvSpPr>
          <p:spPr bwMode="auto">
            <a:xfrm>
              <a:off x="4586288" y="2710415"/>
              <a:ext cx="819150" cy="641350"/>
            </a:xfrm>
            <a:custGeom>
              <a:avLst/>
              <a:gdLst/>
              <a:ahLst/>
              <a:cxnLst>
                <a:cxn ang="0">
                  <a:pos x="0" y="0"/>
                </a:cxn>
                <a:cxn ang="0">
                  <a:pos x="775" y="0"/>
                </a:cxn>
                <a:cxn ang="0">
                  <a:pos x="683" y="130"/>
                </a:cxn>
                <a:cxn ang="0">
                  <a:pos x="677" y="136"/>
                </a:cxn>
                <a:cxn ang="0">
                  <a:pos x="545" y="319"/>
                </a:cxn>
                <a:cxn ang="0">
                  <a:pos x="435" y="607"/>
                </a:cxn>
                <a:cxn ang="0">
                  <a:pos x="435" y="607"/>
                </a:cxn>
                <a:cxn ang="0">
                  <a:pos x="0" y="607"/>
                </a:cxn>
                <a:cxn ang="0">
                  <a:pos x="0" y="0"/>
                </a:cxn>
              </a:cxnLst>
              <a:rect l="0" t="0" r="r" b="b"/>
              <a:pathLst>
                <a:path w="775" h="607">
                  <a:moveTo>
                    <a:pt x="0" y="0"/>
                  </a:moveTo>
                  <a:cubicBezTo>
                    <a:pt x="775" y="0"/>
                    <a:pt x="775" y="0"/>
                    <a:pt x="775" y="0"/>
                  </a:cubicBezTo>
                  <a:cubicBezTo>
                    <a:pt x="748" y="45"/>
                    <a:pt x="718" y="88"/>
                    <a:pt x="683" y="130"/>
                  </a:cubicBezTo>
                  <a:cubicBezTo>
                    <a:pt x="681" y="132"/>
                    <a:pt x="679" y="134"/>
                    <a:pt x="677" y="136"/>
                  </a:cubicBezTo>
                  <a:cubicBezTo>
                    <a:pt x="624" y="202"/>
                    <a:pt x="580" y="263"/>
                    <a:pt x="545" y="319"/>
                  </a:cubicBezTo>
                  <a:cubicBezTo>
                    <a:pt x="473" y="433"/>
                    <a:pt x="437" y="529"/>
                    <a:pt x="435" y="607"/>
                  </a:cubicBezTo>
                  <a:cubicBezTo>
                    <a:pt x="435" y="607"/>
                    <a:pt x="435" y="607"/>
                    <a:pt x="435" y="607"/>
                  </a:cubicBezTo>
                  <a:cubicBezTo>
                    <a:pt x="0" y="607"/>
                    <a:pt x="0" y="607"/>
                    <a:pt x="0" y="607"/>
                  </a:cubicBezTo>
                  <a:lnTo>
                    <a:pt x="0" y="0"/>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sp>
        <p:nvSpPr>
          <p:cNvPr id="91" name="Oval 108"/>
          <p:cNvSpPr/>
          <p:nvPr/>
        </p:nvSpPr>
        <p:spPr>
          <a:xfrm>
            <a:off x="4193075" y="3797282"/>
            <a:ext cx="720000" cy="7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00" name="Oval 121"/>
          <p:cNvSpPr/>
          <p:nvPr/>
        </p:nvSpPr>
        <p:spPr>
          <a:xfrm>
            <a:off x="7338887" y="3797282"/>
            <a:ext cx="720000" cy="7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05" name="Oval 48"/>
          <p:cNvSpPr/>
          <p:nvPr/>
        </p:nvSpPr>
        <p:spPr>
          <a:xfrm>
            <a:off x="4888370" y="2191457"/>
            <a:ext cx="720000" cy="7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07" name="Oval 50"/>
          <p:cNvSpPr/>
          <p:nvPr/>
        </p:nvSpPr>
        <p:spPr>
          <a:xfrm>
            <a:off x="6643592" y="2191457"/>
            <a:ext cx="720000" cy="7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4" name="组合 3"/>
          <p:cNvGrpSpPr/>
          <p:nvPr/>
        </p:nvGrpSpPr>
        <p:grpSpPr>
          <a:xfrm>
            <a:off x="5797066" y="1930673"/>
            <a:ext cx="720000" cy="720000"/>
            <a:chOff x="5767086" y="2245467"/>
            <a:chExt cx="720000" cy="720000"/>
          </a:xfrm>
        </p:grpSpPr>
        <p:sp>
          <p:nvSpPr>
            <p:cNvPr id="106" name="Oval 49"/>
            <p:cNvSpPr/>
            <p:nvPr/>
          </p:nvSpPr>
          <p:spPr>
            <a:xfrm>
              <a:off x="5767086" y="2245467"/>
              <a:ext cx="720000" cy="72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114" name="组合 113"/>
            <p:cNvGrpSpPr>
              <a:grpSpLocks noChangeAspect="1"/>
            </p:cNvGrpSpPr>
            <p:nvPr/>
          </p:nvGrpSpPr>
          <p:grpSpPr>
            <a:xfrm>
              <a:off x="5947523" y="2389675"/>
              <a:ext cx="359127" cy="431584"/>
              <a:chOff x="5072479" y="2378340"/>
              <a:chExt cx="239649" cy="288000"/>
            </a:xfrm>
            <a:solidFill>
              <a:schemeClr val="bg1">
                <a:lumMod val="95000"/>
              </a:schemeClr>
            </a:solidFill>
          </p:grpSpPr>
          <p:sp>
            <p:nvSpPr>
              <p:cNvPr id="115" name="Freeform 846"/>
              <p:cNvSpPr>
                <a:spLocks/>
              </p:cNvSpPr>
              <p:nvPr/>
            </p:nvSpPr>
            <p:spPr bwMode="auto">
              <a:xfrm>
                <a:off x="5072479" y="2432997"/>
                <a:ext cx="239649" cy="233343"/>
              </a:xfrm>
              <a:custGeom>
                <a:avLst/>
                <a:gdLst>
                  <a:gd name="T0" fmla="*/ 29 w 48"/>
                  <a:gd name="T1" fmla="*/ 0 h 47"/>
                  <a:gd name="T2" fmla="*/ 29 w 48"/>
                  <a:gd name="T3" fmla="*/ 7 h 47"/>
                  <a:gd name="T4" fmla="*/ 41 w 48"/>
                  <a:gd name="T5" fmla="*/ 23 h 47"/>
                  <a:gd name="T6" fmla="*/ 24 w 48"/>
                  <a:gd name="T7" fmla="*/ 41 h 47"/>
                  <a:gd name="T8" fmla="*/ 6 w 48"/>
                  <a:gd name="T9" fmla="*/ 23 h 47"/>
                  <a:gd name="T10" fmla="*/ 18 w 48"/>
                  <a:gd name="T11" fmla="*/ 7 h 47"/>
                  <a:gd name="T12" fmla="*/ 18 w 48"/>
                  <a:gd name="T13" fmla="*/ 0 h 47"/>
                  <a:gd name="T14" fmla="*/ 0 w 48"/>
                  <a:gd name="T15" fmla="*/ 23 h 47"/>
                  <a:gd name="T16" fmla="*/ 24 w 48"/>
                  <a:gd name="T17" fmla="*/ 47 h 47"/>
                  <a:gd name="T18" fmla="*/ 48 w 48"/>
                  <a:gd name="T19" fmla="*/ 23 h 47"/>
                  <a:gd name="T20" fmla="*/ 29 w 48"/>
                  <a:gd name="T2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7">
                    <a:moveTo>
                      <a:pt x="29" y="0"/>
                    </a:moveTo>
                    <a:cubicBezTo>
                      <a:pt x="29" y="7"/>
                      <a:pt x="29" y="7"/>
                      <a:pt x="29" y="7"/>
                    </a:cubicBezTo>
                    <a:cubicBezTo>
                      <a:pt x="36" y="9"/>
                      <a:pt x="41" y="16"/>
                      <a:pt x="41" y="23"/>
                    </a:cubicBezTo>
                    <a:cubicBezTo>
                      <a:pt x="41" y="33"/>
                      <a:pt x="33" y="41"/>
                      <a:pt x="24" y="41"/>
                    </a:cubicBezTo>
                    <a:cubicBezTo>
                      <a:pt x="14" y="41"/>
                      <a:pt x="6" y="33"/>
                      <a:pt x="6" y="23"/>
                    </a:cubicBezTo>
                    <a:cubicBezTo>
                      <a:pt x="6" y="16"/>
                      <a:pt x="11" y="9"/>
                      <a:pt x="18" y="7"/>
                    </a:cubicBezTo>
                    <a:cubicBezTo>
                      <a:pt x="18" y="0"/>
                      <a:pt x="18" y="0"/>
                      <a:pt x="18" y="0"/>
                    </a:cubicBezTo>
                    <a:cubicBezTo>
                      <a:pt x="7" y="2"/>
                      <a:pt x="0" y="12"/>
                      <a:pt x="0" y="23"/>
                    </a:cubicBezTo>
                    <a:cubicBezTo>
                      <a:pt x="0" y="37"/>
                      <a:pt x="10" y="47"/>
                      <a:pt x="24" y="47"/>
                    </a:cubicBezTo>
                    <a:cubicBezTo>
                      <a:pt x="37" y="47"/>
                      <a:pt x="48" y="37"/>
                      <a:pt x="48" y="23"/>
                    </a:cubicBezTo>
                    <a:cubicBezTo>
                      <a:pt x="48" y="12"/>
                      <a:pt x="40" y="2"/>
                      <a:pt x="2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16" name="Freeform 847"/>
              <p:cNvSpPr>
                <a:spLocks/>
              </p:cNvSpPr>
              <p:nvPr/>
            </p:nvSpPr>
            <p:spPr bwMode="auto">
              <a:xfrm>
                <a:off x="5167078" y="2378340"/>
                <a:ext cx="44147" cy="138744"/>
              </a:xfrm>
              <a:custGeom>
                <a:avLst/>
                <a:gdLst>
                  <a:gd name="T0" fmla="*/ 7 w 9"/>
                  <a:gd name="T1" fmla="*/ 0 h 28"/>
                  <a:gd name="T2" fmla="*/ 2 w 9"/>
                  <a:gd name="T3" fmla="*/ 0 h 28"/>
                  <a:gd name="T4" fmla="*/ 0 w 9"/>
                  <a:gd name="T5" fmla="*/ 2 h 28"/>
                  <a:gd name="T6" fmla="*/ 0 w 9"/>
                  <a:gd name="T7" fmla="*/ 10 h 28"/>
                  <a:gd name="T8" fmla="*/ 0 w 9"/>
                  <a:gd name="T9" fmla="*/ 16 h 28"/>
                  <a:gd name="T10" fmla="*/ 0 w 9"/>
                  <a:gd name="T11" fmla="*/ 26 h 28"/>
                  <a:gd name="T12" fmla="*/ 2 w 9"/>
                  <a:gd name="T13" fmla="*/ 28 h 28"/>
                  <a:gd name="T14" fmla="*/ 7 w 9"/>
                  <a:gd name="T15" fmla="*/ 28 h 28"/>
                  <a:gd name="T16" fmla="*/ 9 w 9"/>
                  <a:gd name="T17" fmla="*/ 26 h 28"/>
                  <a:gd name="T18" fmla="*/ 9 w 9"/>
                  <a:gd name="T19" fmla="*/ 16 h 28"/>
                  <a:gd name="T20" fmla="*/ 9 w 9"/>
                  <a:gd name="T21" fmla="*/ 10 h 28"/>
                  <a:gd name="T22" fmla="*/ 9 w 9"/>
                  <a:gd name="T23" fmla="*/ 2 h 28"/>
                  <a:gd name="T24" fmla="*/ 7 w 9"/>
                  <a:gd name="T25"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28">
                    <a:moveTo>
                      <a:pt x="7" y="0"/>
                    </a:moveTo>
                    <a:cubicBezTo>
                      <a:pt x="2" y="0"/>
                      <a:pt x="2" y="0"/>
                      <a:pt x="2" y="0"/>
                    </a:cubicBezTo>
                    <a:cubicBezTo>
                      <a:pt x="1" y="0"/>
                      <a:pt x="0" y="1"/>
                      <a:pt x="0" y="2"/>
                    </a:cubicBezTo>
                    <a:cubicBezTo>
                      <a:pt x="0" y="10"/>
                      <a:pt x="0" y="10"/>
                      <a:pt x="0" y="10"/>
                    </a:cubicBezTo>
                    <a:cubicBezTo>
                      <a:pt x="0" y="16"/>
                      <a:pt x="0" y="16"/>
                      <a:pt x="0" y="16"/>
                    </a:cubicBezTo>
                    <a:cubicBezTo>
                      <a:pt x="0" y="26"/>
                      <a:pt x="0" y="26"/>
                      <a:pt x="0" y="26"/>
                    </a:cubicBezTo>
                    <a:cubicBezTo>
                      <a:pt x="0" y="27"/>
                      <a:pt x="1" y="28"/>
                      <a:pt x="2" y="28"/>
                    </a:cubicBezTo>
                    <a:cubicBezTo>
                      <a:pt x="7" y="28"/>
                      <a:pt x="7" y="28"/>
                      <a:pt x="7" y="28"/>
                    </a:cubicBezTo>
                    <a:cubicBezTo>
                      <a:pt x="8" y="28"/>
                      <a:pt x="9" y="27"/>
                      <a:pt x="9" y="26"/>
                    </a:cubicBezTo>
                    <a:cubicBezTo>
                      <a:pt x="9" y="16"/>
                      <a:pt x="9" y="16"/>
                      <a:pt x="9" y="16"/>
                    </a:cubicBezTo>
                    <a:cubicBezTo>
                      <a:pt x="9" y="10"/>
                      <a:pt x="9" y="10"/>
                      <a:pt x="9" y="10"/>
                    </a:cubicBezTo>
                    <a:cubicBezTo>
                      <a:pt x="9" y="2"/>
                      <a:pt x="9" y="2"/>
                      <a:pt x="9" y="2"/>
                    </a:cubicBezTo>
                    <a:cubicBezTo>
                      <a:pt x="9" y="1"/>
                      <a:pt x="8" y="0"/>
                      <a:pt x="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7" name="组合 6"/>
          <p:cNvGrpSpPr/>
          <p:nvPr/>
        </p:nvGrpSpPr>
        <p:grpSpPr>
          <a:xfrm>
            <a:off x="4515069" y="4654826"/>
            <a:ext cx="720000" cy="720000"/>
            <a:chOff x="4485089" y="4969620"/>
            <a:chExt cx="720000" cy="720000"/>
          </a:xfrm>
        </p:grpSpPr>
        <p:sp>
          <p:nvSpPr>
            <p:cNvPr id="95" name="Oval 113"/>
            <p:cNvSpPr/>
            <p:nvPr/>
          </p:nvSpPr>
          <p:spPr>
            <a:xfrm>
              <a:off x="4485089" y="4969620"/>
              <a:ext cx="720000" cy="72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20" name="Freeform 110"/>
            <p:cNvSpPr>
              <a:spLocks noChangeAspect="1" noEditPoints="1"/>
            </p:cNvSpPr>
            <p:nvPr/>
          </p:nvSpPr>
          <p:spPr bwMode="auto">
            <a:xfrm>
              <a:off x="4657978" y="5126442"/>
              <a:ext cx="392872" cy="347925"/>
            </a:xfrm>
            <a:custGeom>
              <a:avLst/>
              <a:gdLst>
                <a:gd name="T0" fmla="*/ 55 w 100"/>
                <a:gd name="T1" fmla="*/ 4 h 88"/>
                <a:gd name="T2" fmla="*/ 76 w 100"/>
                <a:gd name="T3" fmla="*/ 41 h 88"/>
                <a:gd name="T4" fmla="*/ 76 w 100"/>
                <a:gd name="T5" fmla="*/ 41 h 88"/>
                <a:gd name="T6" fmla="*/ 98 w 100"/>
                <a:gd name="T7" fmla="*/ 79 h 88"/>
                <a:gd name="T8" fmla="*/ 96 w 100"/>
                <a:gd name="T9" fmla="*/ 87 h 88"/>
                <a:gd name="T10" fmla="*/ 92 w 100"/>
                <a:gd name="T11" fmla="*/ 88 h 88"/>
                <a:gd name="T12" fmla="*/ 92 w 100"/>
                <a:gd name="T13" fmla="*/ 88 h 88"/>
                <a:gd name="T14" fmla="*/ 49 w 100"/>
                <a:gd name="T15" fmla="*/ 88 h 88"/>
                <a:gd name="T16" fmla="*/ 7 w 100"/>
                <a:gd name="T17" fmla="*/ 88 h 88"/>
                <a:gd name="T18" fmla="*/ 0 w 100"/>
                <a:gd name="T19" fmla="*/ 82 h 88"/>
                <a:gd name="T20" fmla="*/ 1 w 100"/>
                <a:gd name="T21" fmla="*/ 78 h 88"/>
                <a:gd name="T22" fmla="*/ 23 w 100"/>
                <a:gd name="T23" fmla="*/ 41 h 88"/>
                <a:gd name="T24" fmla="*/ 23 w 100"/>
                <a:gd name="T25" fmla="*/ 41 h 88"/>
                <a:gd name="T26" fmla="*/ 44 w 100"/>
                <a:gd name="T27" fmla="*/ 4 h 88"/>
                <a:gd name="T28" fmla="*/ 53 w 100"/>
                <a:gd name="T29" fmla="*/ 2 h 88"/>
                <a:gd name="T30" fmla="*/ 55 w 100"/>
                <a:gd name="T31" fmla="*/ 4 h 88"/>
                <a:gd name="T32" fmla="*/ 44 w 100"/>
                <a:gd name="T33" fmla="*/ 34 h 88"/>
                <a:gd name="T34" fmla="*/ 44 w 100"/>
                <a:gd name="T35" fmla="*/ 37 h 88"/>
                <a:gd name="T36" fmla="*/ 46 w 100"/>
                <a:gd name="T37" fmla="*/ 62 h 88"/>
                <a:gd name="T38" fmla="*/ 52 w 100"/>
                <a:gd name="T39" fmla="*/ 62 h 88"/>
                <a:gd name="T40" fmla="*/ 54 w 100"/>
                <a:gd name="T41" fmla="*/ 37 h 88"/>
                <a:gd name="T42" fmla="*/ 54 w 100"/>
                <a:gd name="T43" fmla="*/ 34 h 88"/>
                <a:gd name="T44" fmla="*/ 44 w 100"/>
                <a:gd name="T45" fmla="*/ 34 h 88"/>
                <a:gd name="T46" fmla="*/ 49 w 100"/>
                <a:gd name="T47" fmla="*/ 72 h 88"/>
                <a:gd name="T48" fmla="*/ 53 w 100"/>
                <a:gd name="T49" fmla="*/ 69 h 88"/>
                <a:gd name="T50" fmla="*/ 49 w 100"/>
                <a:gd name="T51" fmla="*/ 65 h 88"/>
                <a:gd name="T52" fmla="*/ 45 w 100"/>
                <a:gd name="T53" fmla="*/ 69 h 88"/>
                <a:gd name="T54" fmla="*/ 49 w 100"/>
                <a:gd name="T55" fmla="*/ 72 h 88"/>
                <a:gd name="T56" fmla="*/ 65 w 100"/>
                <a:gd name="T57" fmla="*/ 48 h 88"/>
                <a:gd name="T58" fmla="*/ 49 w 100"/>
                <a:gd name="T59" fmla="*/ 20 h 88"/>
                <a:gd name="T60" fmla="*/ 34 w 100"/>
                <a:gd name="T61" fmla="*/ 47 h 88"/>
                <a:gd name="T62" fmla="*/ 33 w 100"/>
                <a:gd name="T63" fmla="*/ 48 h 88"/>
                <a:gd name="T64" fmla="*/ 17 w 100"/>
                <a:gd name="T65" fmla="*/ 75 h 88"/>
                <a:gd name="T66" fmla="*/ 49 w 100"/>
                <a:gd name="T67" fmla="*/ 75 h 88"/>
                <a:gd name="T68" fmla="*/ 81 w 100"/>
                <a:gd name="T69" fmla="*/ 75 h 88"/>
                <a:gd name="T70" fmla="*/ 65 w 100"/>
                <a:gd name="T71" fmla="*/ 48 h 88"/>
                <a:gd name="T72" fmla="*/ 65 w 100"/>
                <a:gd name="T73" fmla="*/ 4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0" h="88">
                  <a:moveTo>
                    <a:pt x="55" y="4"/>
                  </a:moveTo>
                  <a:cubicBezTo>
                    <a:pt x="76" y="41"/>
                    <a:pt x="76" y="41"/>
                    <a:pt x="76" y="41"/>
                  </a:cubicBezTo>
                  <a:cubicBezTo>
                    <a:pt x="76" y="41"/>
                    <a:pt x="76" y="41"/>
                    <a:pt x="76" y="41"/>
                  </a:cubicBezTo>
                  <a:cubicBezTo>
                    <a:pt x="98" y="79"/>
                    <a:pt x="98" y="79"/>
                    <a:pt x="98" y="79"/>
                  </a:cubicBezTo>
                  <a:cubicBezTo>
                    <a:pt x="100" y="82"/>
                    <a:pt x="99" y="85"/>
                    <a:pt x="96" y="87"/>
                  </a:cubicBezTo>
                  <a:cubicBezTo>
                    <a:pt x="95" y="88"/>
                    <a:pt x="93" y="88"/>
                    <a:pt x="92" y="88"/>
                  </a:cubicBezTo>
                  <a:cubicBezTo>
                    <a:pt x="92" y="88"/>
                    <a:pt x="92" y="88"/>
                    <a:pt x="92" y="88"/>
                  </a:cubicBezTo>
                  <a:cubicBezTo>
                    <a:pt x="49" y="88"/>
                    <a:pt x="49" y="88"/>
                    <a:pt x="49" y="88"/>
                  </a:cubicBezTo>
                  <a:cubicBezTo>
                    <a:pt x="7" y="88"/>
                    <a:pt x="7" y="88"/>
                    <a:pt x="7" y="88"/>
                  </a:cubicBezTo>
                  <a:cubicBezTo>
                    <a:pt x="3" y="88"/>
                    <a:pt x="0" y="85"/>
                    <a:pt x="0" y="82"/>
                  </a:cubicBezTo>
                  <a:cubicBezTo>
                    <a:pt x="0" y="80"/>
                    <a:pt x="1" y="79"/>
                    <a:pt x="1" y="78"/>
                  </a:cubicBezTo>
                  <a:cubicBezTo>
                    <a:pt x="23" y="41"/>
                    <a:pt x="23" y="41"/>
                    <a:pt x="23" y="41"/>
                  </a:cubicBezTo>
                  <a:cubicBezTo>
                    <a:pt x="23" y="41"/>
                    <a:pt x="23" y="41"/>
                    <a:pt x="23" y="41"/>
                  </a:cubicBezTo>
                  <a:cubicBezTo>
                    <a:pt x="44" y="4"/>
                    <a:pt x="44" y="4"/>
                    <a:pt x="44" y="4"/>
                  </a:cubicBezTo>
                  <a:cubicBezTo>
                    <a:pt x="46" y="1"/>
                    <a:pt x="50" y="0"/>
                    <a:pt x="53" y="2"/>
                  </a:cubicBezTo>
                  <a:cubicBezTo>
                    <a:pt x="54" y="3"/>
                    <a:pt x="54" y="3"/>
                    <a:pt x="55" y="4"/>
                  </a:cubicBezTo>
                  <a:close/>
                  <a:moveTo>
                    <a:pt x="44" y="34"/>
                  </a:moveTo>
                  <a:cubicBezTo>
                    <a:pt x="44" y="37"/>
                    <a:pt x="44" y="37"/>
                    <a:pt x="44" y="37"/>
                  </a:cubicBezTo>
                  <a:cubicBezTo>
                    <a:pt x="46" y="62"/>
                    <a:pt x="46" y="62"/>
                    <a:pt x="46" y="62"/>
                  </a:cubicBezTo>
                  <a:cubicBezTo>
                    <a:pt x="52" y="62"/>
                    <a:pt x="52" y="62"/>
                    <a:pt x="52" y="62"/>
                  </a:cubicBezTo>
                  <a:cubicBezTo>
                    <a:pt x="54" y="37"/>
                    <a:pt x="54" y="37"/>
                    <a:pt x="54" y="37"/>
                  </a:cubicBezTo>
                  <a:cubicBezTo>
                    <a:pt x="54" y="34"/>
                    <a:pt x="54" y="34"/>
                    <a:pt x="54" y="34"/>
                  </a:cubicBezTo>
                  <a:cubicBezTo>
                    <a:pt x="44" y="34"/>
                    <a:pt x="44" y="34"/>
                    <a:pt x="44" y="34"/>
                  </a:cubicBezTo>
                  <a:close/>
                  <a:moveTo>
                    <a:pt x="49" y="72"/>
                  </a:moveTo>
                  <a:cubicBezTo>
                    <a:pt x="52" y="72"/>
                    <a:pt x="53" y="71"/>
                    <a:pt x="53" y="69"/>
                  </a:cubicBezTo>
                  <a:cubicBezTo>
                    <a:pt x="53" y="66"/>
                    <a:pt x="51" y="65"/>
                    <a:pt x="49" y="65"/>
                  </a:cubicBezTo>
                  <a:cubicBezTo>
                    <a:pt x="47" y="65"/>
                    <a:pt x="45" y="66"/>
                    <a:pt x="45" y="69"/>
                  </a:cubicBezTo>
                  <a:cubicBezTo>
                    <a:pt x="45" y="71"/>
                    <a:pt x="47" y="72"/>
                    <a:pt x="49" y="72"/>
                  </a:cubicBezTo>
                  <a:close/>
                  <a:moveTo>
                    <a:pt x="65" y="48"/>
                  </a:moveTo>
                  <a:cubicBezTo>
                    <a:pt x="49" y="20"/>
                    <a:pt x="49" y="20"/>
                    <a:pt x="49" y="20"/>
                  </a:cubicBezTo>
                  <a:cubicBezTo>
                    <a:pt x="34" y="47"/>
                    <a:pt x="34" y="47"/>
                    <a:pt x="34" y="47"/>
                  </a:cubicBezTo>
                  <a:cubicBezTo>
                    <a:pt x="34" y="48"/>
                    <a:pt x="34" y="48"/>
                    <a:pt x="33" y="48"/>
                  </a:cubicBezTo>
                  <a:cubicBezTo>
                    <a:pt x="17" y="75"/>
                    <a:pt x="17" y="75"/>
                    <a:pt x="17" y="75"/>
                  </a:cubicBezTo>
                  <a:cubicBezTo>
                    <a:pt x="49" y="75"/>
                    <a:pt x="49" y="75"/>
                    <a:pt x="49" y="75"/>
                  </a:cubicBezTo>
                  <a:cubicBezTo>
                    <a:pt x="81" y="75"/>
                    <a:pt x="81" y="75"/>
                    <a:pt x="81" y="75"/>
                  </a:cubicBezTo>
                  <a:cubicBezTo>
                    <a:pt x="65" y="48"/>
                    <a:pt x="65" y="48"/>
                    <a:pt x="65" y="48"/>
                  </a:cubicBezTo>
                  <a:cubicBezTo>
                    <a:pt x="65" y="48"/>
                    <a:pt x="65" y="48"/>
                    <a:pt x="65" y="48"/>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zh-CN" altLang="en-US" sz="2489">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8" name="组合 7"/>
          <p:cNvGrpSpPr/>
          <p:nvPr/>
        </p:nvGrpSpPr>
        <p:grpSpPr>
          <a:xfrm>
            <a:off x="7016892" y="4654826"/>
            <a:ext cx="720000" cy="720000"/>
            <a:chOff x="6986912" y="4969620"/>
            <a:chExt cx="720000" cy="720000"/>
          </a:xfrm>
        </p:grpSpPr>
        <p:sp>
          <p:nvSpPr>
            <p:cNvPr id="104" name="Oval 131"/>
            <p:cNvSpPr/>
            <p:nvPr/>
          </p:nvSpPr>
          <p:spPr>
            <a:xfrm>
              <a:off x="6986912" y="4969620"/>
              <a:ext cx="720000" cy="72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24" name="Freeform 168"/>
            <p:cNvSpPr>
              <a:spLocks noChangeAspect="1" noEditPoints="1"/>
            </p:cNvSpPr>
            <p:nvPr/>
          </p:nvSpPr>
          <p:spPr bwMode="auto">
            <a:xfrm>
              <a:off x="7168555" y="5174825"/>
              <a:ext cx="368170" cy="315339"/>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zh-CN" altLang="en-US" sz="2489">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5" name="组合 4"/>
          <p:cNvGrpSpPr/>
          <p:nvPr/>
        </p:nvGrpSpPr>
        <p:grpSpPr>
          <a:xfrm>
            <a:off x="4253842" y="2906506"/>
            <a:ext cx="720000" cy="720000"/>
            <a:chOff x="4223862" y="3221300"/>
            <a:chExt cx="720000" cy="720000"/>
          </a:xfrm>
        </p:grpSpPr>
        <p:sp>
          <p:nvSpPr>
            <p:cNvPr id="49" name="Oval 98"/>
            <p:cNvSpPr/>
            <p:nvPr/>
          </p:nvSpPr>
          <p:spPr>
            <a:xfrm>
              <a:off x="4223862" y="3221300"/>
              <a:ext cx="720000" cy="72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28" name="Freeform 203"/>
            <p:cNvSpPr>
              <a:spLocks noChangeAspect="1" noEditPoints="1"/>
            </p:cNvSpPr>
            <p:nvPr/>
          </p:nvSpPr>
          <p:spPr bwMode="auto">
            <a:xfrm>
              <a:off x="4417145" y="3385867"/>
              <a:ext cx="362620" cy="347650"/>
            </a:xfrm>
            <a:custGeom>
              <a:avLst/>
              <a:gdLst>
                <a:gd name="T0" fmla="*/ 88 w 218"/>
                <a:gd name="T1" fmla="*/ 43 h 209"/>
                <a:gd name="T2" fmla="*/ 36 w 218"/>
                <a:gd name="T3" fmla="*/ 43 h 209"/>
                <a:gd name="T4" fmla="*/ 26 w 218"/>
                <a:gd name="T5" fmla="*/ 57 h 209"/>
                <a:gd name="T6" fmla="*/ 36 w 218"/>
                <a:gd name="T7" fmla="*/ 71 h 209"/>
                <a:gd name="T8" fmla="*/ 88 w 218"/>
                <a:gd name="T9" fmla="*/ 71 h 209"/>
                <a:gd name="T10" fmla="*/ 88 w 218"/>
                <a:gd name="T11" fmla="*/ 43 h 209"/>
                <a:gd name="T12" fmla="*/ 88 w 218"/>
                <a:gd name="T13" fmla="*/ 43 h 209"/>
                <a:gd name="T14" fmla="*/ 126 w 218"/>
                <a:gd name="T15" fmla="*/ 71 h 209"/>
                <a:gd name="T16" fmla="*/ 187 w 218"/>
                <a:gd name="T17" fmla="*/ 71 h 209"/>
                <a:gd name="T18" fmla="*/ 194 w 218"/>
                <a:gd name="T19" fmla="*/ 71 h 209"/>
                <a:gd name="T20" fmla="*/ 197 w 218"/>
                <a:gd name="T21" fmla="*/ 76 h 209"/>
                <a:gd name="T22" fmla="*/ 213 w 218"/>
                <a:gd name="T23" fmla="*/ 102 h 209"/>
                <a:gd name="T24" fmla="*/ 218 w 218"/>
                <a:gd name="T25" fmla="*/ 109 h 209"/>
                <a:gd name="T26" fmla="*/ 213 w 218"/>
                <a:gd name="T27" fmla="*/ 114 h 209"/>
                <a:gd name="T28" fmla="*/ 197 w 218"/>
                <a:gd name="T29" fmla="*/ 140 h 209"/>
                <a:gd name="T30" fmla="*/ 194 w 218"/>
                <a:gd name="T31" fmla="*/ 147 h 209"/>
                <a:gd name="T32" fmla="*/ 187 w 218"/>
                <a:gd name="T33" fmla="*/ 147 h 209"/>
                <a:gd name="T34" fmla="*/ 126 w 218"/>
                <a:gd name="T35" fmla="*/ 147 h 209"/>
                <a:gd name="T36" fmla="*/ 126 w 218"/>
                <a:gd name="T37" fmla="*/ 180 h 209"/>
                <a:gd name="T38" fmla="*/ 180 w 218"/>
                <a:gd name="T39" fmla="*/ 180 h 209"/>
                <a:gd name="T40" fmla="*/ 180 w 218"/>
                <a:gd name="T41" fmla="*/ 209 h 209"/>
                <a:gd name="T42" fmla="*/ 40 w 218"/>
                <a:gd name="T43" fmla="*/ 209 h 209"/>
                <a:gd name="T44" fmla="*/ 40 w 218"/>
                <a:gd name="T45" fmla="*/ 180 h 209"/>
                <a:gd name="T46" fmla="*/ 90 w 218"/>
                <a:gd name="T47" fmla="*/ 180 h 209"/>
                <a:gd name="T48" fmla="*/ 90 w 218"/>
                <a:gd name="T49" fmla="*/ 95 h 209"/>
                <a:gd name="T50" fmla="*/ 29 w 218"/>
                <a:gd name="T51" fmla="*/ 95 h 209"/>
                <a:gd name="T52" fmla="*/ 22 w 218"/>
                <a:gd name="T53" fmla="*/ 95 h 209"/>
                <a:gd name="T54" fmla="*/ 19 w 218"/>
                <a:gd name="T55" fmla="*/ 88 h 209"/>
                <a:gd name="T56" fmla="*/ 3 w 218"/>
                <a:gd name="T57" fmla="*/ 62 h 209"/>
                <a:gd name="T58" fmla="*/ 0 w 218"/>
                <a:gd name="T59" fmla="*/ 57 h 209"/>
                <a:gd name="T60" fmla="*/ 3 w 218"/>
                <a:gd name="T61" fmla="*/ 50 h 209"/>
                <a:gd name="T62" fmla="*/ 19 w 218"/>
                <a:gd name="T63" fmla="*/ 24 h 209"/>
                <a:gd name="T64" fmla="*/ 22 w 218"/>
                <a:gd name="T65" fmla="*/ 19 h 209"/>
                <a:gd name="T66" fmla="*/ 29 w 218"/>
                <a:gd name="T67" fmla="*/ 19 h 209"/>
                <a:gd name="T68" fmla="*/ 90 w 218"/>
                <a:gd name="T69" fmla="*/ 19 h 209"/>
                <a:gd name="T70" fmla="*/ 90 w 218"/>
                <a:gd name="T71" fmla="*/ 15 h 209"/>
                <a:gd name="T72" fmla="*/ 109 w 218"/>
                <a:gd name="T73" fmla="*/ 0 h 209"/>
                <a:gd name="T74" fmla="*/ 126 w 218"/>
                <a:gd name="T75" fmla="*/ 15 h 209"/>
                <a:gd name="T76" fmla="*/ 126 w 218"/>
                <a:gd name="T77" fmla="*/ 71 h 209"/>
                <a:gd name="T78" fmla="*/ 126 w 218"/>
                <a:gd name="T79" fmla="*/ 71 h 209"/>
                <a:gd name="T80" fmla="*/ 182 w 218"/>
                <a:gd name="T81" fmla="*/ 93 h 209"/>
                <a:gd name="T82" fmla="*/ 128 w 218"/>
                <a:gd name="T83" fmla="*/ 93 h 209"/>
                <a:gd name="T84" fmla="*/ 128 w 218"/>
                <a:gd name="T85" fmla="*/ 123 h 209"/>
                <a:gd name="T86" fmla="*/ 182 w 218"/>
                <a:gd name="T87" fmla="*/ 123 h 209"/>
                <a:gd name="T88" fmla="*/ 192 w 218"/>
                <a:gd name="T89" fmla="*/ 109 h 209"/>
                <a:gd name="T90" fmla="*/ 182 w 218"/>
                <a:gd name="T91" fmla="*/ 9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8" h="209">
                  <a:moveTo>
                    <a:pt x="88" y="43"/>
                  </a:moveTo>
                  <a:lnTo>
                    <a:pt x="36" y="43"/>
                  </a:lnTo>
                  <a:lnTo>
                    <a:pt x="26" y="57"/>
                  </a:lnTo>
                  <a:lnTo>
                    <a:pt x="36" y="71"/>
                  </a:lnTo>
                  <a:lnTo>
                    <a:pt x="88" y="71"/>
                  </a:lnTo>
                  <a:lnTo>
                    <a:pt x="88" y="43"/>
                  </a:lnTo>
                  <a:lnTo>
                    <a:pt x="88" y="43"/>
                  </a:lnTo>
                  <a:close/>
                  <a:moveTo>
                    <a:pt x="126" y="71"/>
                  </a:moveTo>
                  <a:lnTo>
                    <a:pt x="187" y="71"/>
                  </a:lnTo>
                  <a:lnTo>
                    <a:pt x="194" y="71"/>
                  </a:lnTo>
                  <a:lnTo>
                    <a:pt x="197" y="76"/>
                  </a:lnTo>
                  <a:lnTo>
                    <a:pt x="213" y="102"/>
                  </a:lnTo>
                  <a:lnTo>
                    <a:pt x="218" y="109"/>
                  </a:lnTo>
                  <a:lnTo>
                    <a:pt x="213" y="114"/>
                  </a:lnTo>
                  <a:lnTo>
                    <a:pt x="197" y="140"/>
                  </a:lnTo>
                  <a:lnTo>
                    <a:pt x="194" y="147"/>
                  </a:lnTo>
                  <a:lnTo>
                    <a:pt x="187" y="147"/>
                  </a:lnTo>
                  <a:lnTo>
                    <a:pt x="126" y="147"/>
                  </a:lnTo>
                  <a:lnTo>
                    <a:pt x="126" y="180"/>
                  </a:lnTo>
                  <a:lnTo>
                    <a:pt x="180" y="180"/>
                  </a:lnTo>
                  <a:lnTo>
                    <a:pt x="180" y="209"/>
                  </a:lnTo>
                  <a:lnTo>
                    <a:pt x="40" y="209"/>
                  </a:lnTo>
                  <a:lnTo>
                    <a:pt x="40" y="180"/>
                  </a:lnTo>
                  <a:lnTo>
                    <a:pt x="90" y="180"/>
                  </a:lnTo>
                  <a:lnTo>
                    <a:pt x="90" y="95"/>
                  </a:lnTo>
                  <a:lnTo>
                    <a:pt x="29" y="95"/>
                  </a:lnTo>
                  <a:lnTo>
                    <a:pt x="22" y="95"/>
                  </a:lnTo>
                  <a:lnTo>
                    <a:pt x="19" y="88"/>
                  </a:lnTo>
                  <a:lnTo>
                    <a:pt x="3" y="62"/>
                  </a:lnTo>
                  <a:lnTo>
                    <a:pt x="0" y="57"/>
                  </a:lnTo>
                  <a:lnTo>
                    <a:pt x="3" y="50"/>
                  </a:lnTo>
                  <a:lnTo>
                    <a:pt x="19" y="24"/>
                  </a:lnTo>
                  <a:lnTo>
                    <a:pt x="22" y="19"/>
                  </a:lnTo>
                  <a:lnTo>
                    <a:pt x="29" y="19"/>
                  </a:lnTo>
                  <a:lnTo>
                    <a:pt x="90" y="19"/>
                  </a:lnTo>
                  <a:lnTo>
                    <a:pt x="90" y="15"/>
                  </a:lnTo>
                  <a:lnTo>
                    <a:pt x="109" y="0"/>
                  </a:lnTo>
                  <a:lnTo>
                    <a:pt x="126" y="15"/>
                  </a:lnTo>
                  <a:lnTo>
                    <a:pt x="126" y="71"/>
                  </a:lnTo>
                  <a:lnTo>
                    <a:pt x="126" y="71"/>
                  </a:lnTo>
                  <a:close/>
                  <a:moveTo>
                    <a:pt x="182" y="93"/>
                  </a:moveTo>
                  <a:lnTo>
                    <a:pt x="128" y="93"/>
                  </a:lnTo>
                  <a:lnTo>
                    <a:pt x="128" y="123"/>
                  </a:lnTo>
                  <a:lnTo>
                    <a:pt x="182" y="123"/>
                  </a:lnTo>
                  <a:lnTo>
                    <a:pt x="192" y="109"/>
                  </a:lnTo>
                  <a:lnTo>
                    <a:pt x="182" y="9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zh-CN" altLang="en-US" sz="2489">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6" name="组合 5"/>
          <p:cNvGrpSpPr/>
          <p:nvPr/>
        </p:nvGrpSpPr>
        <p:grpSpPr>
          <a:xfrm>
            <a:off x="7278120" y="2906506"/>
            <a:ext cx="720000" cy="720000"/>
            <a:chOff x="7248140" y="3221300"/>
            <a:chExt cx="720000" cy="720000"/>
          </a:xfrm>
        </p:grpSpPr>
        <p:sp>
          <p:nvSpPr>
            <p:cNvPr id="99" name="Oval 117"/>
            <p:cNvSpPr/>
            <p:nvPr/>
          </p:nvSpPr>
          <p:spPr>
            <a:xfrm>
              <a:off x="7248140" y="3221300"/>
              <a:ext cx="720000" cy="72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131" name="Group 92"/>
            <p:cNvGrpSpPr/>
            <p:nvPr/>
          </p:nvGrpSpPr>
          <p:grpSpPr>
            <a:xfrm>
              <a:off x="7402081" y="3457484"/>
              <a:ext cx="436183" cy="271696"/>
              <a:chOff x="5172076" y="1938338"/>
              <a:chExt cx="471488" cy="293688"/>
            </a:xfrm>
            <a:solidFill>
              <a:schemeClr val="bg1">
                <a:lumMod val="95000"/>
              </a:schemeClr>
            </a:solidFill>
          </p:grpSpPr>
          <p:sp>
            <p:nvSpPr>
              <p:cNvPr id="132" name="Freeform 8"/>
              <p:cNvSpPr>
                <a:spLocks noEditPoints="1"/>
              </p:cNvSpPr>
              <p:nvPr/>
            </p:nvSpPr>
            <p:spPr bwMode="auto">
              <a:xfrm>
                <a:off x="5172076" y="1938338"/>
                <a:ext cx="471488" cy="293688"/>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6 h 78"/>
                  <a:gd name="T16" fmla="*/ 113 w 125"/>
                  <a:gd name="T17" fmla="*/ 18 h 78"/>
                  <a:gd name="T18" fmla="*/ 104 w 125"/>
                  <a:gd name="T19" fmla="*/ 69 h 78"/>
                  <a:gd name="T20" fmla="*/ 10 w 125"/>
                  <a:gd name="T21" fmla="*/ 69 h 78"/>
                  <a:gd name="T22" fmla="*/ 10 w 125"/>
                  <a:gd name="T23" fmla="*/ 10 h 78"/>
                  <a:gd name="T24" fmla="*/ 104 w 125"/>
                  <a:gd name="T25" fmla="*/ 10 h 78"/>
                  <a:gd name="T26" fmla="*/ 104 w 125"/>
                  <a:gd name="T27" fmla="*/ 6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6"/>
                      <a:pt x="125" y="26"/>
                      <a:pt x="125" y="26"/>
                    </a:cubicBezTo>
                    <a:cubicBezTo>
                      <a:pt x="125" y="17"/>
                      <a:pt x="116" y="18"/>
                      <a:pt x="113" y="18"/>
                    </a:cubicBezTo>
                    <a:close/>
                    <a:moveTo>
                      <a:pt x="104" y="69"/>
                    </a:moveTo>
                    <a:cubicBezTo>
                      <a:pt x="10" y="69"/>
                      <a:pt x="10" y="69"/>
                      <a:pt x="10" y="69"/>
                    </a:cubicBezTo>
                    <a:cubicBezTo>
                      <a:pt x="10" y="10"/>
                      <a:pt x="10" y="10"/>
                      <a:pt x="10" y="10"/>
                    </a:cubicBezTo>
                    <a:cubicBezTo>
                      <a:pt x="104" y="10"/>
                      <a:pt x="104" y="10"/>
                      <a:pt x="104" y="10"/>
                    </a:cubicBezTo>
                    <a:lnTo>
                      <a:pt x="104" y="6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533">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33" name="Rectangle 9"/>
              <p:cNvSpPr>
                <a:spLocks noChangeArrowheads="1"/>
              </p:cNvSpPr>
              <p:nvPr/>
            </p:nvSpPr>
            <p:spPr bwMode="auto">
              <a:xfrm>
                <a:off x="5235576" y="2001838"/>
                <a:ext cx="90488" cy="166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533">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34" name="Rectangle 10"/>
              <p:cNvSpPr>
                <a:spLocks noChangeArrowheads="1"/>
              </p:cNvSpPr>
              <p:nvPr/>
            </p:nvSpPr>
            <p:spPr bwMode="auto">
              <a:xfrm>
                <a:off x="5341938" y="2001838"/>
                <a:ext cx="85725" cy="166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533">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pic>
        <p:nvPicPr>
          <p:cNvPr id="48" name="图片 47">
            <a:extLst>
              <a:ext uri="{FF2B5EF4-FFF2-40B4-BE49-F238E27FC236}">
                <a16:creationId xmlns:a16="http://schemas.microsoft.com/office/drawing/2014/main" id="{5AEEB617-AA5E-4FCD-A39A-C43A64FEE1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grpSp>
        <p:nvGrpSpPr>
          <p:cNvPr id="53" name="组合 52">
            <a:extLst>
              <a:ext uri="{FF2B5EF4-FFF2-40B4-BE49-F238E27FC236}">
                <a16:creationId xmlns:a16="http://schemas.microsoft.com/office/drawing/2014/main" id="{D2096806-6E03-4340-A1EE-510858CFDB69}"/>
              </a:ext>
            </a:extLst>
          </p:cNvPr>
          <p:cNvGrpSpPr/>
          <p:nvPr/>
        </p:nvGrpSpPr>
        <p:grpSpPr>
          <a:xfrm>
            <a:off x="4831122" y="685730"/>
            <a:ext cx="2758082" cy="908685"/>
            <a:chOff x="2779628" y="1846096"/>
            <a:chExt cx="2758082" cy="908685"/>
          </a:xfrm>
        </p:grpSpPr>
        <p:sp>
          <p:nvSpPr>
            <p:cNvPr id="64" name="iSlíďè">
              <a:extLst>
                <a:ext uri="{FF2B5EF4-FFF2-40B4-BE49-F238E27FC236}">
                  <a16:creationId xmlns:a16="http://schemas.microsoft.com/office/drawing/2014/main" id="{0A1FE446-7222-4506-A405-F1DBEF9AEB7E}"/>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65" name="išľíďè">
              <a:extLst>
                <a:ext uri="{FF2B5EF4-FFF2-40B4-BE49-F238E27FC236}">
                  <a16:creationId xmlns:a16="http://schemas.microsoft.com/office/drawing/2014/main" id="{EAF92861-5762-4B7F-95A7-207FA9630241}"/>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66" name="组合 65">
            <a:extLst>
              <a:ext uri="{FF2B5EF4-FFF2-40B4-BE49-F238E27FC236}">
                <a16:creationId xmlns:a16="http://schemas.microsoft.com/office/drawing/2014/main" id="{ECBAFEB2-763B-4DF6-A531-3C9057B7CAD5}"/>
              </a:ext>
            </a:extLst>
          </p:cNvPr>
          <p:cNvGrpSpPr/>
          <p:nvPr/>
        </p:nvGrpSpPr>
        <p:grpSpPr>
          <a:xfrm>
            <a:off x="1143022" y="2697242"/>
            <a:ext cx="2758082" cy="908685"/>
            <a:chOff x="2779628" y="1846096"/>
            <a:chExt cx="2758082" cy="908685"/>
          </a:xfrm>
        </p:grpSpPr>
        <p:sp>
          <p:nvSpPr>
            <p:cNvPr id="67" name="iSlíďè">
              <a:extLst>
                <a:ext uri="{FF2B5EF4-FFF2-40B4-BE49-F238E27FC236}">
                  <a16:creationId xmlns:a16="http://schemas.microsoft.com/office/drawing/2014/main" id="{33617D74-4FD7-4410-A400-9C26F7CCBE0A}"/>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68" name="išľíďè">
              <a:extLst>
                <a:ext uri="{FF2B5EF4-FFF2-40B4-BE49-F238E27FC236}">
                  <a16:creationId xmlns:a16="http://schemas.microsoft.com/office/drawing/2014/main" id="{2B365F87-AAD1-4C74-B5B6-8875062D19C0}"/>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69" name="组合 68">
            <a:extLst>
              <a:ext uri="{FF2B5EF4-FFF2-40B4-BE49-F238E27FC236}">
                <a16:creationId xmlns:a16="http://schemas.microsoft.com/office/drawing/2014/main" id="{E24DBB77-4D81-433F-9261-D00FE535F60C}"/>
              </a:ext>
            </a:extLst>
          </p:cNvPr>
          <p:cNvGrpSpPr/>
          <p:nvPr/>
        </p:nvGrpSpPr>
        <p:grpSpPr>
          <a:xfrm>
            <a:off x="8607833" y="2697242"/>
            <a:ext cx="2758082" cy="908685"/>
            <a:chOff x="2779628" y="1846096"/>
            <a:chExt cx="2758082" cy="908685"/>
          </a:xfrm>
        </p:grpSpPr>
        <p:sp>
          <p:nvSpPr>
            <p:cNvPr id="72" name="iSlíďè">
              <a:extLst>
                <a:ext uri="{FF2B5EF4-FFF2-40B4-BE49-F238E27FC236}">
                  <a16:creationId xmlns:a16="http://schemas.microsoft.com/office/drawing/2014/main" id="{9E41781C-46AF-451A-B977-80E85AE00C9B}"/>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73" name="išľíďè">
              <a:extLst>
                <a:ext uri="{FF2B5EF4-FFF2-40B4-BE49-F238E27FC236}">
                  <a16:creationId xmlns:a16="http://schemas.microsoft.com/office/drawing/2014/main" id="{BD01B338-AEF5-471B-A810-E9EB4AE11FC6}"/>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74" name="组合 73">
            <a:extLst>
              <a:ext uri="{FF2B5EF4-FFF2-40B4-BE49-F238E27FC236}">
                <a16:creationId xmlns:a16="http://schemas.microsoft.com/office/drawing/2014/main" id="{7BD505B4-044D-4F7A-9332-FB6CEDC46705}"/>
              </a:ext>
            </a:extLst>
          </p:cNvPr>
          <p:cNvGrpSpPr/>
          <p:nvPr/>
        </p:nvGrpSpPr>
        <p:grpSpPr>
          <a:xfrm>
            <a:off x="2075306" y="5300127"/>
            <a:ext cx="2758082" cy="908685"/>
            <a:chOff x="2779628" y="1846096"/>
            <a:chExt cx="2758082" cy="908685"/>
          </a:xfrm>
        </p:grpSpPr>
        <p:sp>
          <p:nvSpPr>
            <p:cNvPr id="75" name="iSlíďè">
              <a:extLst>
                <a:ext uri="{FF2B5EF4-FFF2-40B4-BE49-F238E27FC236}">
                  <a16:creationId xmlns:a16="http://schemas.microsoft.com/office/drawing/2014/main" id="{5F6DF711-E797-4EBD-BF49-B79662253036}"/>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76" name="išľíďè">
              <a:extLst>
                <a:ext uri="{FF2B5EF4-FFF2-40B4-BE49-F238E27FC236}">
                  <a16:creationId xmlns:a16="http://schemas.microsoft.com/office/drawing/2014/main" id="{7EF2BCC3-B45B-4198-9348-299A30D28EA9}"/>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77" name="组合 76">
            <a:extLst>
              <a:ext uri="{FF2B5EF4-FFF2-40B4-BE49-F238E27FC236}">
                <a16:creationId xmlns:a16="http://schemas.microsoft.com/office/drawing/2014/main" id="{874D0682-DE47-435A-B042-27C1F393050D}"/>
              </a:ext>
            </a:extLst>
          </p:cNvPr>
          <p:cNvGrpSpPr/>
          <p:nvPr/>
        </p:nvGrpSpPr>
        <p:grpSpPr>
          <a:xfrm>
            <a:off x="7409000" y="5300127"/>
            <a:ext cx="2758082" cy="908685"/>
            <a:chOff x="2779628" y="1846096"/>
            <a:chExt cx="2758082" cy="908685"/>
          </a:xfrm>
        </p:grpSpPr>
        <p:sp>
          <p:nvSpPr>
            <p:cNvPr id="78" name="iSlíďè">
              <a:extLst>
                <a:ext uri="{FF2B5EF4-FFF2-40B4-BE49-F238E27FC236}">
                  <a16:creationId xmlns:a16="http://schemas.microsoft.com/office/drawing/2014/main" id="{64CC3625-2A15-4AF3-BF26-177CF6C7E5E2}"/>
                </a:ext>
              </a:extLst>
            </p:cNvPr>
            <p:cNvSpPr txBox="1"/>
            <p:nvPr/>
          </p:nvSpPr>
          <p:spPr bwMode="auto">
            <a:xfrm>
              <a:off x="3341880" y="184609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79" name="išľíďè">
              <a:extLst>
                <a:ext uri="{FF2B5EF4-FFF2-40B4-BE49-F238E27FC236}">
                  <a16:creationId xmlns:a16="http://schemas.microsoft.com/office/drawing/2014/main" id="{A01D42C7-825E-4FEB-B021-1FFD2BC92650}"/>
                </a:ext>
              </a:extLst>
            </p:cNvPr>
            <p:cNvSpPr/>
            <p:nvPr/>
          </p:nvSpPr>
          <p:spPr bwMode="auto">
            <a:xfrm>
              <a:off x="2779628" y="2197292"/>
              <a:ext cx="2633484"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50000"/>
                </a:lnSpc>
                <a:spcAft>
                  <a:spcPts val="0"/>
                </a:spcAft>
                <a:defRPr/>
              </a:pP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Tree>
    <p:extLst>
      <p:ext uri="{BB962C8B-B14F-4D97-AF65-F5344CB8AC3E}">
        <p14:creationId xmlns:p14="http://schemas.microsoft.com/office/powerpoint/2010/main" val="2245965693"/>
      </p:ext>
    </p:extLst>
  </p:cSld>
  <p:clrMapOvr>
    <a:masterClrMapping/>
  </p:clrMapOvr>
  <p:transition spd="slow">
    <p:dissolv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ppt_x"/>
                                              </p:val>
                                            </p:tav>
                                            <p:tav tm="100000">
                                              <p:val>
                                                <p:strVal val="#ppt_x"/>
                                              </p:val>
                                            </p:tav>
                                          </p:tavLst>
                                        </p:anim>
                                        <p:anim calcmode="lin" valueType="num">
                                          <p:cBhvr additive="base">
                                            <p:cTn id="8" dur="500" fill="hold"/>
                                            <p:tgtEl>
                                              <p:spTgt spid="51"/>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nodeType="afterEffect" p14:presetBounceEnd="40000">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14:bounceEnd="40000">
                                          <p:cBhvr additive="base">
                                            <p:cTn id="12" dur="500" fill="hold"/>
                                            <p:tgtEl>
                                              <p:spTgt spid="4"/>
                                            </p:tgtEl>
                                            <p:attrNameLst>
                                              <p:attrName>ppt_x</p:attrName>
                                            </p:attrNameLst>
                                          </p:cBhvr>
                                          <p:tavLst>
                                            <p:tav tm="0">
                                              <p:val>
                                                <p:strVal val="#ppt_x"/>
                                              </p:val>
                                            </p:tav>
                                            <p:tav tm="100000">
                                              <p:val>
                                                <p:strVal val="#ppt_x"/>
                                              </p:val>
                                            </p:tav>
                                          </p:tavLst>
                                        </p:anim>
                                        <p:anim calcmode="lin" valueType="num" p14:bounceEnd="40000">
                                          <p:cBhvr additive="base">
                                            <p:cTn id="13" dur="500" fill="hold"/>
                                            <p:tgtEl>
                                              <p:spTgt spid="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14:presetBounceEnd="40000">
                                      <p:stCondLst>
                                        <p:cond delay="0"/>
                                      </p:stCondLst>
                                      <p:childTnLst>
                                        <p:set>
                                          <p:cBhvr>
                                            <p:cTn id="15" dur="1" fill="hold">
                                              <p:stCondLst>
                                                <p:cond delay="0"/>
                                              </p:stCondLst>
                                            </p:cTn>
                                            <p:tgtEl>
                                              <p:spTgt spid="107"/>
                                            </p:tgtEl>
                                            <p:attrNameLst>
                                              <p:attrName>style.visibility</p:attrName>
                                            </p:attrNameLst>
                                          </p:cBhvr>
                                          <p:to>
                                            <p:strVal val="visible"/>
                                          </p:to>
                                        </p:set>
                                        <p:anim calcmode="lin" valueType="num" p14:bounceEnd="40000">
                                          <p:cBhvr additive="base">
                                            <p:cTn id="16" dur="500" fill="hold"/>
                                            <p:tgtEl>
                                              <p:spTgt spid="107"/>
                                            </p:tgtEl>
                                            <p:attrNameLst>
                                              <p:attrName>ppt_x</p:attrName>
                                            </p:attrNameLst>
                                          </p:cBhvr>
                                          <p:tavLst>
                                            <p:tav tm="0">
                                              <p:val>
                                                <p:strVal val="1+#ppt_w/2"/>
                                              </p:val>
                                            </p:tav>
                                            <p:tav tm="100000">
                                              <p:val>
                                                <p:strVal val="#ppt_x"/>
                                              </p:val>
                                            </p:tav>
                                          </p:tavLst>
                                        </p:anim>
                                        <p:anim calcmode="lin" valueType="num" p14:bounceEnd="40000">
                                          <p:cBhvr additive="base">
                                            <p:cTn id="17" dur="500" fill="hold"/>
                                            <p:tgtEl>
                                              <p:spTgt spid="107"/>
                                            </p:tgtEl>
                                            <p:attrNameLst>
                                              <p:attrName>ppt_y</p:attrName>
                                            </p:attrNameLst>
                                          </p:cBhvr>
                                          <p:tavLst>
                                            <p:tav tm="0">
                                              <p:val>
                                                <p:strVal val="0-#ppt_h/2"/>
                                              </p:val>
                                            </p:tav>
                                            <p:tav tm="100000">
                                              <p:val>
                                                <p:strVal val="#ppt_y"/>
                                              </p:val>
                                            </p:tav>
                                          </p:tavLst>
                                        </p:anim>
                                      </p:childTnLst>
                                    </p:cTn>
                                  </p:par>
                                  <p:par>
                                    <p:cTn id="18" presetID="2" presetClass="entr" presetSubtype="9" fill="hold" grpId="0" nodeType="withEffect" p14:presetBounceEnd="40000">
                                      <p:stCondLst>
                                        <p:cond delay="0"/>
                                      </p:stCondLst>
                                      <p:childTnLst>
                                        <p:set>
                                          <p:cBhvr>
                                            <p:cTn id="19" dur="1" fill="hold">
                                              <p:stCondLst>
                                                <p:cond delay="0"/>
                                              </p:stCondLst>
                                            </p:cTn>
                                            <p:tgtEl>
                                              <p:spTgt spid="105"/>
                                            </p:tgtEl>
                                            <p:attrNameLst>
                                              <p:attrName>style.visibility</p:attrName>
                                            </p:attrNameLst>
                                          </p:cBhvr>
                                          <p:to>
                                            <p:strVal val="visible"/>
                                          </p:to>
                                        </p:set>
                                        <p:anim calcmode="lin" valueType="num" p14:bounceEnd="40000">
                                          <p:cBhvr additive="base">
                                            <p:cTn id="20" dur="500" fill="hold"/>
                                            <p:tgtEl>
                                              <p:spTgt spid="105"/>
                                            </p:tgtEl>
                                            <p:attrNameLst>
                                              <p:attrName>ppt_x</p:attrName>
                                            </p:attrNameLst>
                                          </p:cBhvr>
                                          <p:tavLst>
                                            <p:tav tm="0">
                                              <p:val>
                                                <p:strVal val="0-#ppt_w/2"/>
                                              </p:val>
                                            </p:tav>
                                            <p:tav tm="100000">
                                              <p:val>
                                                <p:strVal val="#ppt_x"/>
                                              </p:val>
                                            </p:tav>
                                          </p:tavLst>
                                        </p:anim>
                                        <p:anim calcmode="lin" valueType="num" p14:bounceEnd="40000">
                                          <p:cBhvr additive="base">
                                            <p:cTn id="21" dur="500" fill="hold"/>
                                            <p:tgtEl>
                                              <p:spTgt spid="105"/>
                                            </p:tgtEl>
                                            <p:attrNameLst>
                                              <p:attrName>ppt_y</p:attrName>
                                            </p:attrNameLst>
                                          </p:cBhvr>
                                          <p:tavLst>
                                            <p:tav tm="0">
                                              <p:val>
                                                <p:strVal val="0-#ppt_h/2"/>
                                              </p:val>
                                            </p:tav>
                                            <p:tav tm="100000">
                                              <p:val>
                                                <p:strVal val="#ppt_y"/>
                                              </p:val>
                                            </p:tav>
                                          </p:tavLst>
                                        </p:anim>
                                      </p:childTnLst>
                                    </p:cTn>
                                  </p:par>
                                  <p:par>
                                    <p:cTn id="22" presetID="2" presetClass="entr" presetSubtype="3" fill="hold" nodeType="withEffect" p14:presetBounceEnd="40000">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14:bounceEnd="40000">
                                          <p:cBhvr additive="base">
                                            <p:cTn id="24" dur="500" fill="hold"/>
                                            <p:tgtEl>
                                              <p:spTgt spid="6"/>
                                            </p:tgtEl>
                                            <p:attrNameLst>
                                              <p:attrName>ppt_x</p:attrName>
                                            </p:attrNameLst>
                                          </p:cBhvr>
                                          <p:tavLst>
                                            <p:tav tm="0">
                                              <p:val>
                                                <p:strVal val="1+#ppt_w/2"/>
                                              </p:val>
                                            </p:tav>
                                            <p:tav tm="100000">
                                              <p:val>
                                                <p:strVal val="#ppt_x"/>
                                              </p:val>
                                            </p:tav>
                                          </p:tavLst>
                                        </p:anim>
                                        <p:anim calcmode="lin" valueType="num" p14:bounceEnd="40000">
                                          <p:cBhvr additive="base">
                                            <p:cTn id="25" dur="500" fill="hold"/>
                                            <p:tgtEl>
                                              <p:spTgt spid="6"/>
                                            </p:tgtEl>
                                            <p:attrNameLst>
                                              <p:attrName>ppt_y</p:attrName>
                                            </p:attrNameLst>
                                          </p:cBhvr>
                                          <p:tavLst>
                                            <p:tav tm="0">
                                              <p:val>
                                                <p:strVal val="0-#ppt_h/2"/>
                                              </p:val>
                                            </p:tav>
                                            <p:tav tm="100000">
                                              <p:val>
                                                <p:strVal val="#ppt_y"/>
                                              </p:val>
                                            </p:tav>
                                          </p:tavLst>
                                        </p:anim>
                                      </p:childTnLst>
                                    </p:cTn>
                                  </p:par>
                                  <p:par>
                                    <p:cTn id="26" presetID="2" presetClass="entr" presetSubtype="9" fill="hold" nodeType="withEffect" p14:presetBounceEnd="40000">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14:bounceEnd="40000">
                                          <p:cBhvr additive="base">
                                            <p:cTn id="28" dur="500" fill="hold"/>
                                            <p:tgtEl>
                                              <p:spTgt spid="5"/>
                                            </p:tgtEl>
                                            <p:attrNameLst>
                                              <p:attrName>ppt_x</p:attrName>
                                            </p:attrNameLst>
                                          </p:cBhvr>
                                          <p:tavLst>
                                            <p:tav tm="0">
                                              <p:val>
                                                <p:strVal val="0-#ppt_w/2"/>
                                              </p:val>
                                            </p:tav>
                                            <p:tav tm="100000">
                                              <p:val>
                                                <p:strVal val="#ppt_x"/>
                                              </p:val>
                                            </p:tav>
                                          </p:tavLst>
                                        </p:anim>
                                        <p:anim calcmode="lin" valueType="num" p14:bounceEnd="40000">
                                          <p:cBhvr additive="base">
                                            <p:cTn id="29" dur="500" fill="hold"/>
                                            <p:tgtEl>
                                              <p:spTgt spid="5"/>
                                            </p:tgtEl>
                                            <p:attrNameLst>
                                              <p:attrName>ppt_y</p:attrName>
                                            </p:attrNameLst>
                                          </p:cBhvr>
                                          <p:tavLst>
                                            <p:tav tm="0">
                                              <p:val>
                                                <p:strVal val="0-#ppt_h/2"/>
                                              </p:val>
                                            </p:tav>
                                            <p:tav tm="100000">
                                              <p:val>
                                                <p:strVal val="#ppt_y"/>
                                              </p:val>
                                            </p:tav>
                                          </p:tavLst>
                                        </p:anim>
                                      </p:childTnLst>
                                    </p:cTn>
                                  </p:par>
                                  <p:par>
                                    <p:cTn id="30" presetID="2" presetClass="entr" presetSubtype="2" fill="hold" grpId="0" nodeType="withEffect" p14:presetBounceEnd="40000">
                                      <p:stCondLst>
                                        <p:cond delay="0"/>
                                      </p:stCondLst>
                                      <p:childTnLst>
                                        <p:set>
                                          <p:cBhvr>
                                            <p:cTn id="31" dur="1" fill="hold">
                                              <p:stCondLst>
                                                <p:cond delay="0"/>
                                              </p:stCondLst>
                                            </p:cTn>
                                            <p:tgtEl>
                                              <p:spTgt spid="100"/>
                                            </p:tgtEl>
                                            <p:attrNameLst>
                                              <p:attrName>style.visibility</p:attrName>
                                            </p:attrNameLst>
                                          </p:cBhvr>
                                          <p:to>
                                            <p:strVal val="visible"/>
                                          </p:to>
                                        </p:set>
                                        <p:anim calcmode="lin" valueType="num" p14:bounceEnd="40000">
                                          <p:cBhvr additive="base">
                                            <p:cTn id="32" dur="500" fill="hold"/>
                                            <p:tgtEl>
                                              <p:spTgt spid="100"/>
                                            </p:tgtEl>
                                            <p:attrNameLst>
                                              <p:attrName>ppt_x</p:attrName>
                                            </p:attrNameLst>
                                          </p:cBhvr>
                                          <p:tavLst>
                                            <p:tav tm="0">
                                              <p:val>
                                                <p:strVal val="1+#ppt_w/2"/>
                                              </p:val>
                                            </p:tav>
                                            <p:tav tm="100000">
                                              <p:val>
                                                <p:strVal val="#ppt_x"/>
                                              </p:val>
                                            </p:tav>
                                          </p:tavLst>
                                        </p:anim>
                                        <p:anim calcmode="lin" valueType="num" p14:bounceEnd="40000">
                                          <p:cBhvr additive="base">
                                            <p:cTn id="33" dur="500" fill="hold"/>
                                            <p:tgtEl>
                                              <p:spTgt spid="10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14:presetBounceEnd="40000">
                                      <p:stCondLst>
                                        <p:cond delay="0"/>
                                      </p:stCondLst>
                                      <p:childTnLst>
                                        <p:set>
                                          <p:cBhvr>
                                            <p:cTn id="35" dur="1" fill="hold">
                                              <p:stCondLst>
                                                <p:cond delay="0"/>
                                              </p:stCondLst>
                                            </p:cTn>
                                            <p:tgtEl>
                                              <p:spTgt spid="91"/>
                                            </p:tgtEl>
                                            <p:attrNameLst>
                                              <p:attrName>style.visibility</p:attrName>
                                            </p:attrNameLst>
                                          </p:cBhvr>
                                          <p:to>
                                            <p:strVal val="visible"/>
                                          </p:to>
                                        </p:set>
                                        <p:anim calcmode="lin" valueType="num" p14:bounceEnd="40000">
                                          <p:cBhvr additive="base">
                                            <p:cTn id="36" dur="500" fill="hold"/>
                                            <p:tgtEl>
                                              <p:spTgt spid="91"/>
                                            </p:tgtEl>
                                            <p:attrNameLst>
                                              <p:attrName>ppt_x</p:attrName>
                                            </p:attrNameLst>
                                          </p:cBhvr>
                                          <p:tavLst>
                                            <p:tav tm="0">
                                              <p:val>
                                                <p:strVal val="0-#ppt_w/2"/>
                                              </p:val>
                                            </p:tav>
                                            <p:tav tm="100000">
                                              <p:val>
                                                <p:strVal val="#ppt_x"/>
                                              </p:val>
                                            </p:tav>
                                          </p:tavLst>
                                        </p:anim>
                                        <p:anim calcmode="lin" valueType="num" p14:bounceEnd="40000">
                                          <p:cBhvr additive="base">
                                            <p:cTn id="37" dur="500" fill="hold"/>
                                            <p:tgtEl>
                                              <p:spTgt spid="91"/>
                                            </p:tgtEl>
                                            <p:attrNameLst>
                                              <p:attrName>ppt_y</p:attrName>
                                            </p:attrNameLst>
                                          </p:cBhvr>
                                          <p:tavLst>
                                            <p:tav tm="0">
                                              <p:val>
                                                <p:strVal val="#ppt_y"/>
                                              </p:val>
                                            </p:tav>
                                            <p:tav tm="100000">
                                              <p:val>
                                                <p:strVal val="#ppt_y"/>
                                              </p:val>
                                            </p:tav>
                                          </p:tavLst>
                                        </p:anim>
                                      </p:childTnLst>
                                    </p:cTn>
                                  </p:par>
                                  <p:par>
                                    <p:cTn id="38" presetID="2" presetClass="entr" presetSubtype="6" fill="hold" nodeType="withEffect" p14:presetBounceEnd="40000">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14:bounceEnd="40000">
                                          <p:cBhvr additive="base">
                                            <p:cTn id="40" dur="500" fill="hold"/>
                                            <p:tgtEl>
                                              <p:spTgt spid="8"/>
                                            </p:tgtEl>
                                            <p:attrNameLst>
                                              <p:attrName>ppt_x</p:attrName>
                                            </p:attrNameLst>
                                          </p:cBhvr>
                                          <p:tavLst>
                                            <p:tav tm="0">
                                              <p:val>
                                                <p:strVal val="1+#ppt_w/2"/>
                                              </p:val>
                                            </p:tav>
                                            <p:tav tm="100000">
                                              <p:val>
                                                <p:strVal val="#ppt_x"/>
                                              </p:val>
                                            </p:tav>
                                          </p:tavLst>
                                        </p:anim>
                                        <p:anim calcmode="lin" valueType="num" p14:bounceEnd="40000">
                                          <p:cBhvr additive="base">
                                            <p:cTn id="41" dur="500" fill="hold"/>
                                            <p:tgtEl>
                                              <p:spTgt spid="8"/>
                                            </p:tgtEl>
                                            <p:attrNameLst>
                                              <p:attrName>ppt_y</p:attrName>
                                            </p:attrNameLst>
                                          </p:cBhvr>
                                          <p:tavLst>
                                            <p:tav tm="0">
                                              <p:val>
                                                <p:strVal val="1+#ppt_h/2"/>
                                              </p:val>
                                            </p:tav>
                                            <p:tav tm="100000">
                                              <p:val>
                                                <p:strVal val="#ppt_y"/>
                                              </p:val>
                                            </p:tav>
                                          </p:tavLst>
                                        </p:anim>
                                      </p:childTnLst>
                                    </p:cTn>
                                  </p:par>
                                  <p:par>
                                    <p:cTn id="42" presetID="2" presetClass="entr" presetSubtype="12" fill="hold" nodeType="withEffect" p14:presetBounceEnd="40000">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14:bounceEnd="40000">
                                          <p:cBhvr additive="base">
                                            <p:cTn id="44" dur="500" fill="hold"/>
                                            <p:tgtEl>
                                              <p:spTgt spid="7"/>
                                            </p:tgtEl>
                                            <p:attrNameLst>
                                              <p:attrName>ppt_x</p:attrName>
                                            </p:attrNameLst>
                                          </p:cBhvr>
                                          <p:tavLst>
                                            <p:tav tm="0">
                                              <p:val>
                                                <p:strVal val="0-#ppt_w/2"/>
                                              </p:val>
                                            </p:tav>
                                            <p:tav tm="100000">
                                              <p:val>
                                                <p:strVal val="#ppt_x"/>
                                              </p:val>
                                            </p:tav>
                                          </p:tavLst>
                                        </p:anim>
                                        <p:anim calcmode="lin" valueType="num" p14:bounceEnd="40000">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100" grpId="0" animBg="1"/>
          <p:bldP spid="105" grpId="0" animBg="1"/>
          <p:bldP spid="107" grpId="0" animBg="1"/>
        </p:bldLst>
      </p:timing>
    </mc:Choice>
    <mc:Fallback xmlns:a16="http://schemas.microsoft.com/office/drawing/2014/main"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left)">
                                          <p:cBhvr>
                                            <p:cTn id="11" dur="500"/>
                                            <p:tgtEl>
                                              <p:spTgt spid="53"/>
                                            </p:tgtEl>
                                          </p:cBhvr>
                                        </p:animEffect>
                                      </p:childTnLst>
                                    </p:cTn>
                                  </p:par>
                                </p:childTnLst>
                              </p:cTn>
                            </p:par>
                            <p:par>
                              <p:cTn id="12" fill="hold">
                                <p:stCondLst>
                                  <p:cond delay="1000"/>
                                </p:stCondLst>
                                <p:childTnLst>
                                  <p:par>
                                    <p:cTn id="13" presetID="2" presetClass="entr" presetSubtype="4" accel="50000" decel="5000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additive="base">
                                            <p:cTn id="15" dur="500" fill="hold"/>
                                            <p:tgtEl>
                                              <p:spTgt spid="51"/>
                                            </p:tgtEl>
                                            <p:attrNameLst>
                                              <p:attrName>ppt_x</p:attrName>
                                            </p:attrNameLst>
                                          </p:cBhvr>
                                          <p:tavLst>
                                            <p:tav tm="0">
                                              <p:val>
                                                <p:strVal val="#ppt_x"/>
                                              </p:val>
                                            </p:tav>
                                            <p:tav tm="100000">
                                              <p:val>
                                                <p:strVal val="#ppt_x"/>
                                              </p:val>
                                            </p:tav>
                                          </p:tavLst>
                                        </p:anim>
                                        <p:anim calcmode="lin" valueType="num">
                                          <p:cBhvr additive="base">
                                            <p:cTn id="16" dur="500" fill="hold"/>
                                            <p:tgtEl>
                                              <p:spTgt spid="51"/>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0-#ppt_h/2"/>
                                              </p:val>
                                            </p:tav>
                                            <p:tav tm="100000">
                                              <p:val>
                                                <p:strVal val="#ppt_y"/>
                                              </p:val>
                                            </p:tav>
                                          </p:tavLst>
                                        </p:anim>
                                      </p:childTnLst>
                                    </p:cTn>
                                  </p:par>
                                  <p:par>
                                    <p:cTn id="22" presetID="2" presetClass="entr" presetSubtype="3" fill="hold" grpId="0" nodeType="withEffect">
                                      <p:stCondLst>
                                        <p:cond delay="0"/>
                                      </p:stCondLst>
                                      <p:childTnLst>
                                        <p:set>
                                          <p:cBhvr>
                                            <p:cTn id="23" dur="1" fill="hold">
                                              <p:stCondLst>
                                                <p:cond delay="0"/>
                                              </p:stCondLst>
                                            </p:cTn>
                                            <p:tgtEl>
                                              <p:spTgt spid="107"/>
                                            </p:tgtEl>
                                            <p:attrNameLst>
                                              <p:attrName>style.visibility</p:attrName>
                                            </p:attrNameLst>
                                          </p:cBhvr>
                                          <p:to>
                                            <p:strVal val="visible"/>
                                          </p:to>
                                        </p:set>
                                        <p:anim calcmode="lin" valueType="num">
                                          <p:cBhvr additive="base">
                                            <p:cTn id="24" dur="500" fill="hold"/>
                                            <p:tgtEl>
                                              <p:spTgt spid="107"/>
                                            </p:tgtEl>
                                            <p:attrNameLst>
                                              <p:attrName>ppt_x</p:attrName>
                                            </p:attrNameLst>
                                          </p:cBhvr>
                                          <p:tavLst>
                                            <p:tav tm="0">
                                              <p:val>
                                                <p:strVal val="1+#ppt_w/2"/>
                                              </p:val>
                                            </p:tav>
                                            <p:tav tm="100000">
                                              <p:val>
                                                <p:strVal val="#ppt_x"/>
                                              </p:val>
                                            </p:tav>
                                          </p:tavLst>
                                        </p:anim>
                                        <p:anim calcmode="lin" valueType="num">
                                          <p:cBhvr additive="base">
                                            <p:cTn id="25" dur="500" fill="hold"/>
                                            <p:tgtEl>
                                              <p:spTgt spid="107"/>
                                            </p:tgtEl>
                                            <p:attrNameLst>
                                              <p:attrName>ppt_y</p:attrName>
                                            </p:attrNameLst>
                                          </p:cBhvr>
                                          <p:tavLst>
                                            <p:tav tm="0">
                                              <p:val>
                                                <p:strVal val="0-#ppt_h/2"/>
                                              </p:val>
                                            </p:tav>
                                            <p:tav tm="100000">
                                              <p:val>
                                                <p:strVal val="#ppt_y"/>
                                              </p:val>
                                            </p:tav>
                                          </p:tavLst>
                                        </p:anim>
                                      </p:childTnLst>
                                    </p:cTn>
                                  </p:par>
                                  <p:par>
                                    <p:cTn id="26" presetID="2" presetClass="entr" presetSubtype="9" fill="hold" grpId="0" nodeType="with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additive="base">
                                            <p:cTn id="28" dur="500" fill="hold"/>
                                            <p:tgtEl>
                                              <p:spTgt spid="105"/>
                                            </p:tgtEl>
                                            <p:attrNameLst>
                                              <p:attrName>ppt_x</p:attrName>
                                            </p:attrNameLst>
                                          </p:cBhvr>
                                          <p:tavLst>
                                            <p:tav tm="0">
                                              <p:val>
                                                <p:strVal val="0-#ppt_w/2"/>
                                              </p:val>
                                            </p:tav>
                                            <p:tav tm="100000">
                                              <p:val>
                                                <p:strVal val="#ppt_x"/>
                                              </p:val>
                                            </p:tav>
                                          </p:tavLst>
                                        </p:anim>
                                        <p:anim calcmode="lin" valueType="num">
                                          <p:cBhvr additive="base">
                                            <p:cTn id="29" dur="500" fill="hold"/>
                                            <p:tgtEl>
                                              <p:spTgt spid="105"/>
                                            </p:tgtEl>
                                            <p:attrNameLst>
                                              <p:attrName>ppt_y</p:attrName>
                                            </p:attrNameLst>
                                          </p:cBhvr>
                                          <p:tavLst>
                                            <p:tav tm="0">
                                              <p:val>
                                                <p:strVal val="0-#ppt_h/2"/>
                                              </p:val>
                                            </p:tav>
                                            <p:tav tm="100000">
                                              <p:val>
                                                <p:strVal val="#ppt_y"/>
                                              </p:val>
                                            </p:tav>
                                          </p:tavLst>
                                        </p:anim>
                                      </p:childTnLst>
                                    </p:cTn>
                                  </p:par>
                                  <p:par>
                                    <p:cTn id="30" presetID="2" presetClass="entr" presetSubtype="3"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1+#ppt_w/2"/>
                                              </p:val>
                                            </p:tav>
                                            <p:tav tm="100000">
                                              <p:val>
                                                <p:strVal val="#ppt_x"/>
                                              </p:val>
                                            </p:tav>
                                          </p:tavLst>
                                        </p:anim>
                                        <p:anim calcmode="lin" valueType="num">
                                          <p:cBhvr additive="base">
                                            <p:cTn id="33" dur="500" fill="hold"/>
                                            <p:tgtEl>
                                              <p:spTgt spid="6"/>
                                            </p:tgtEl>
                                            <p:attrNameLst>
                                              <p:attrName>ppt_y</p:attrName>
                                            </p:attrNameLst>
                                          </p:cBhvr>
                                          <p:tavLst>
                                            <p:tav tm="0">
                                              <p:val>
                                                <p:strVal val="0-#ppt_h/2"/>
                                              </p:val>
                                            </p:tav>
                                            <p:tav tm="100000">
                                              <p:val>
                                                <p:strVal val="#ppt_y"/>
                                              </p:val>
                                            </p:tav>
                                          </p:tavLst>
                                        </p:anim>
                                      </p:childTnLst>
                                    </p:cTn>
                                  </p:par>
                                  <p:par>
                                    <p:cTn id="34" presetID="2" presetClass="entr" presetSubtype="9"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0-#ppt_w/2"/>
                                              </p:val>
                                            </p:tav>
                                            <p:tav tm="100000">
                                              <p:val>
                                                <p:strVal val="#ppt_x"/>
                                              </p:val>
                                            </p:tav>
                                          </p:tavLst>
                                        </p:anim>
                                        <p:anim calcmode="lin" valueType="num">
                                          <p:cBhvr additive="base">
                                            <p:cTn id="37" dur="500" fill="hold"/>
                                            <p:tgtEl>
                                              <p:spTgt spid="5"/>
                                            </p:tgtEl>
                                            <p:attrNameLst>
                                              <p:attrName>ppt_y</p:attrName>
                                            </p:attrNameLst>
                                          </p:cBhvr>
                                          <p:tavLst>
                                            <p:tav tm="0">
                                              <p:val>
                                                <p:strVal val="0-#ppt_h/2"/>
                                              </p:val>
                                            </p:tav>
                                            <p:tav tm="100000">
                                              <p:val>
                                                <p:strVal val="#ppt_y"/>
                                              </p:val>
                                            </p:tav>
                                          </p:tavLst>
                                        </p:anim>
                                      </p:childTnLst>
                                    </p:cTn>
                                  </p:par>
                                  <p:par>
                                    <p:cTn id="38" presetID="2" presetClass="entr" presetSubtype="2" fill="hold" grpId="0" nodeType="with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additive="base">
                                            <p:cTn id="40" dur="500" fill="hold"/>
                                            <p:tgtEl>
                                              <p:spTgt spid="100"/>
                                            </p:tgtEl>
                                            <p:attrNameLst>
                                              <p:attrName>ppt_x</p:attrName>
                                            </p:attrNameLst>
                                          </p:cBhvr>
                                          <p:tavLst>
                                            <p:tav tm="0">
                                              <p:val>
                                                <p:strVal val="1+#ppt_w/2"/>
                                              </p:val>
                                            </p:tav>
                                            <p:tav tm="100000">
                                              <p:val>
                                                <p:strVal val="#ppt_x"/>
                                              </p:val>
                                            </p:tav>
                                          </p:tavLst>
                                        </p:anim>
                                        <p:anim calcmode="lin" valueType="num">
                                          <p:cBhvr additive="base">
                                            <p:cTn id="41" dur="500" fill="hold"/>
                                            <p:tgtEl>
                                              <p:spTgt spid="100"/>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91"/>
                                            </p:tgtEl>
                                            <p:attrNameLst>
                                              <p:attrName>style.visibility</p:attrName>
                                            </p:attrNameLst>
                                          </p:cBhvr>
                                          <p:to>
                                            <p:strVal val="visible"/>
                                          </p:to>
                                        </p:set>
                                        <p:anim calcmode="lin" valueType="num">
                                          <p:cBhvr additive="base">
                                            <p:cTn id="44" dur="500" fill="hold"/>
                                            <p:tgtEl>
                                              <p:spTgt spid="91"/>
                                            </p:tgtEl>
                                            <p:attrNameLst>
                                              <p:attrName>ppt_x</p:attrName>
                                            </p:attrNameLst>
                                          </p:cBhvr>
                                          <p:tavLst>
                                            <p:tav tm="0">
                                              <p:val>
                                                <p:strVal val="0-#ppt_w/2"/>
                                              </p:val>
                                            </p:tav>
                                            <p:tav tm="100000">
                                              <p:val>
                                                <p:strVal val="#ppt_x"/>
                                              </p:val>
                                            </p:tav>
                                          </p:tavLst>
                                        </p:anim>
                                        <p:anim calcmode="lin" valueType="num">
                                          <p:cBhvr additive="base">
                                            <p:cTn id="45" dur="500" fill="hold"/>
                                            <p:tgtEl>
                                              <p:spTgt spid="91"/>
                                            </p:tgtEl>
                                            <p:attrNameLst>
                                              <p:attrName>ppt_y</p:attrName>
                                            </p:attrNameLst>
                                          </p:cBhvr>
                                          <p:tavLst>
                                            <p:tav tm="0">
                                              <p:val>
                                                <p:strVal val="#ppt_y"/>
                                              </p:val>
                                            </p:tav>
                                            <p:tav tm="100000">
                                              <p:val>
                                                <p:strVal val="#ppt_y"/>
                                              </p:val>
                                            </p:tav>
                                          </p:tavLst>
                                        </p:anim>
                                      </p:childTnLst>
                                    </p:cTn>
                                  </p:par>
                                  <p:par>
                                    <p:cTn id="46" presetID="2" presetClass="entr" presetSubtype="6" fill="hold" nodeType="with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1+#ppt_w/2"/>
                                              </p:val>
                                            </p:tav>
                                            <p:tav tm="100000">
                                              <p:val>
                                                <p:strVal val="#ppt_x"/>
                                              </p:val>
                                            </p:tav>
                                          </p:tavLst>
                                        </p:anim>
                                        <p:anim calcmode="lin" valueType="num">
                                          <p:cBhvr additive="base">
                                            <p:cTn id="49" dur="500" fill="hold"/>
                                            <p:tgtEl>
                                              <p:spTgt spid="8"/>
                                            </p:tgtEl>
                                            <p:attrNameLst>
                                              <p:attrName>ppt_y</p:attrName>
                                            </p:attrNameLst>
                                          </p:cBhvr>
                                          <p:tavLst>
                                            <p:tav tm="0">
                                              <p:val>
                                                <p:strVal val="1+#ppt_h/2"/>
                                              </p:val>
                                            </p:tav>
                                            <p:tav tm="100000">
                                              <p:val>
                                                <p:strVal val="#ppt_y"/>
                                              </p:val>
                                            </p:tav>
                                          </p:tavLst>
                                        </p:anim>
                                      </p:childTnLst>
                                    </p:cTn>
                                  </p:par>
                                  <p:par>
                                    <p:cTn id="50" presetID="2" presetClass="entr" presetSubtype="12" fill="hold" nodeType="withEffect">
                                      <p:stCondLst>
                                        <p:cond delay="0"/>
                                      </p:stCondLst>
                                      <p:childTnLst>
                                        <p:set>
                                          <p:cBhvr>
                                            <p:cTn id="51" dur="1" fill="hold">
                                              <p:stCondLst>
                                                <p:cond delay="0"/>
                                              </p:stCondLst>
                                            </p:cTn>
                                            <p:tgtEl>
                                              <p:spTgt spid="7"/>
                                            </p:tgtEl>
                                            <p:attrNameLst>
                                              <p:attrName>style.visibility</p:attrName>
                                            </p:attrNameLst>
                                          </p:cBhvr>
                                          <p:to>
                                            <p:strVal val="visible"/>
                                          </p:to>
                                        </p:set>
                                        <p:anim calcmode="lin" valueType="num">
                                          <p:cBhvr additive="base">
                                            <p:cTn id="52" dur="500" fill="hold"/>
                                            <p:tgtEl>
                                              <p:spTgt spid="7"/>
                                            </p:tgtEl>
                                            <p:attrNameLst>
                                              <p:attrName>ppt_x</p:attrName>
                                            </p:attrNameLst>
                                          </p:cBhvr>
                                          <p:tavLst>
                                            <p:tav tm="0">
                                              <p:val>
                                                <p:strVal val="0-#ppt_w/2"/>
                                              </p:val>
                                            </p:tav>
                                            <p:tav tm="100000">
                                              <p:val>
                                                <p:strVal val="#ppt_x"/>
                                              </p:val>
                                            </p:tav>
                                          </p:tavLst>
                                        </p:anim>
                                        <p:anim calcmode="lin" valueType="num">
                                          <p:cBhvr additive="base">
                                            <p:cTn id="53" dur="500" fill="hold"/>
                                            <p:tgtEl>
                                              <p:spTgt spid="7"/>
                                            </p:tgtEl>
                                            <p:attrNameLst>
                                              <p:attrName>ppt_y</p:attrName>
                                            </p:attrNameLst>
                                          </p:cBhvr>
                                          <p:tavLst>
                                            <p:tav tm="0">
                                              <p:val>
                                                <p:strVal val="1+#ppt_h/2"/>
                                              </p:val>
                                            </p:tav>
                                            <p:tav tm="100000">
                                              <p:val>
                                                <p:strVal val="#ppt_y"/>
                                              </p:val>
                                            </p:tav>
                                          </p:tavLst>
                                        </p:anim>
                                      </p:childTnLst>
                                    </p:cTn>
                                  </p:par>
                                </p:childTnLst>
                              </p:cTn>
                            </p:par>
                            <p:par>
                              <p:cTn id="54" fill="hold">
                                <p:stCondLst>
                                  <p:cond delay="2000"/>
                                </p:stCondLst>
                                <p:childTnLst>
                                  <p:par>
                                    <p:cTn id="55" presetID="12" presetClass="entr" presetSubtype="4" fill="hold" grpId="0" nodeType="afterEffect">
                                      <p:stCondLst>
                                        <p:cond delay="0"/>
                                      </p:stCondLst>
                                      <p:childTnLst>
                                        <p:set>
                                          <p:cBhvr>
                                            <p:cTn id="56" dur="1" fill="hold">
                                              <p:stCondLst>
                                                <p:cond delay="0"/>
                                              </p:stCondLst>
                                            </p:cTn>
                                            <p:tgtEl>
                                              <p:spTgt spid="143"/>
                                            </p:tgtEl>
                                            <p:attrNameLst>
                                              <p:attrName>style.visibility</p:attrName>
                                            </p:attrNameLst>
                                          </p:cBhvr>
                                          <p:to>
                                            <p:strVal val="visible"/>
                                          </p:to>
                                        </p:set>
                                        <p:anim calcmode="lin" valueType="num">
                                          <p:cBhvr additive="base">
                                            <p:cTn id="57" dur="350"/>
                                            <p:tgtEl>
                                              <p:spTgt spid="143"/>
                                            </p:tgtEl>
                                            <p:attrNameLst>
                                              <p:attrName>ppt_y</p:attrName>
                                            </p:attrNameLst>
                                          </p:cBhvr>
                                          <p:tavLst>
                                            <p:tav tm="0">
                                              <p:val>
                                                <p:strVal val="#ppt_y+#ppt_h*1.125000"/>
                                              </p:val>
                                            </p:tav>
                                            <p:tav tm="100000">
                                              <p:val>
                                                <p:strVal val="#ppt_y"/>
                                              </p:val>
                                            </p:tav>
                                          </p:tavLst>
                                        </p:anim>
                                        <p:animEffect transition="in" filter="wipe(up)">
                                          <p:cBhvr>
                                            <p:cTn id="58" dur="350"/>
                                            <p:tgtEl>
                                              <p:spTgt spid="143"/>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144"/>
                                            </p:tgtEl>
                                            <p:attrNameLst>
                                              <p:attrName>style.visibility</p:attrName>
                                            </p:attrNameLst>
                                          </p:cBhvr>
                                          <p:to>
                                            <p:strVal val="visible"/>
                                          </p:to>
                                        </p:set>
                                        <p:anim calcmode="lin" valueType="num">
                                          <p:cBhvr additive="base">
                                            <p:cTn id="61" dur="350"/>
                                            <p:tgtEl>
                                              <p:spTgt spid="144"/>
                                            </p:tgtEl>
                                            <p:attrNameLst>
                                              <p:attrName>ppt_y</p:attrName>
                                            </p:attrNameLst>
                                          </p:cBhvr>
                                          <p:tavLst>
                                            <p:tav tm="0">
                                              <p:val>
                                                <p:strVal val="#ppt_y+#ppt_h*1.125000"/>
                                              </p:val>
                                            </p:tav>
                                            <p:tav tm="100000">
                                              <p:val>
                                                <p:strVal val="#ppt_y"/>
                                              </p:val>
                                            </p:tav>
                                          </p:tavLst>
                                        </p:anim>
                                        <p:animEffect transition="in" filter="wipe(up)">
                                          <p:cBhvr>
                                            <p:cTn id="62" dur="350"/>
                                            <p:tgtEl>
                                              <p:spTgt spid="144"/>
                                            </p:tgtEl>
                                          </p:cBhvr>
                                        </p:animEffect>
                                      </p:childTnLst>
                                    </p:cTn>
                                  </p:par>
                                </p:childTnLst>
                              </p:cTn>
                            </p:par>
                            <p:par>
                              <p:cTn id="63" fill="hold">
                                <p:stCondLst>
                                  <p:cond delay="2350"/>
                                </p:stCondLst>
                                <p:childTnLst>
                                  <p:par>
                                    <p:cTn id="64" presetID="12" presetClass="entr" presetSubtype="8" fill="hold" grpId="0" nodeType="afterEffect">
                                      <p:stCondLst>
                                        <p:cond delay="0"/>
                                      </p:stCondLst>
                                      <p:childTnLst>
                                        <p:set>
                                          <p:cBhvr>
                                            <p:cTn id="65" dur="1" fill="hold">
                                              <p:stCondLst>
                                                <p:cond delay="0"/>
                                              </p:stCondLst>
                                            </p:cTn>
                                            <p:tgtEl>
                                              <p:spTgt spid="135"/>
                                            </p:tgtEl>
                                            <p:attrNameLst>
                                              <p:attrName>style.visibility</p:attrName>
                                            </p:attrNameLst>
                                          </p:cBhvr>
                                          <p:to>
                                            <p:strVal val="visible"/>
                                          </p:to>
                                        </p:set>
                                        <p:anim calcmode="lin" valueType="num">
                                          <p:cBhvr additive="base">
                                            <p:cTn id="66" dur="350"/>
                                            <p:tgtEl>
                                              <p:spTgt spid="135"/>
                                            </p:tgtEl>
                                            <p:attrNameLst>
                                              <p:attrName>ppt_x</p:attrName>
                                            </p:attrNameLst>
                                          </p:cBhvr>
                                          <p:tavLst>
                                            <p:tav tm="0">
                                              <p:val>
                                                <p:strVal val="#ppt_x-#ppt_w*1.125000"/>
                                              </p:val>
                                            </p:tav>
                                            <p:tav tm="100000">
                                              <p:val>
                                                <p:strVal val="#ppt_x"/>
                                              </p:val>
                                            </p:tav>
                                          </p:tavLst>
                                        </p:anim>
                                        <p:animEffect transition="in" filter="wipe(right)">
                                          <p:cBhvr>
                                            <p:cTn id="67" dur="350"/>
                                            <p:tgtEl>
                                              <p:spTgt spid="135"/>
                                            </p:tgtEl>
                                          </p:cBhvr>
                                        </p:animEffect>
                                      </p:childTnLst>
                                    </p:cTn>
                                  </p:par>
                                  <p:par>
                                    <p:cTn id="68" presetID="12" presetClass="entr" presetSubtype="8" fill="hold" grpId="0" nodeType="withEffect">
                                      <p:stCondLst>
                                        <p:cond delay="0"/>
                                      </p:stCondLst>
                                      <p:childTnLst>
                                        <p:set>
                                          <p:cBhvr>
                                            <p:cTn id="69" dur="1" fill="hold">
                                              <p:stCondLst>
                                                <p:cond delay="0"/>
                                              </p:stCondLst>
                                            </p:cTn>
                                            <p:tgtEl>
                                              <p:spTgt spid="136"/>
                                            </p:tgtEl>
                                            <p:attrNameLst>
                                              <p:attrName>style.visibility</p:attrName>
                                            </p:attrNameLst>
                                          </p:cBhvr>
                                          <p:to>
                                            <p:strVal val="visible"/>
                                          </p:to>
                                        </p:set>
                                        <p:anim calcmode="lin" valueType="num">
                                          <p:cBhvr additive="base">
                                            <p:cTn id="70" dur="350"/>
                                            <p:tgtEl>
                                              <p:spTgt spid="136"/>
                                            </p:tgtEl>
                                            <p:attrNameLst>
                                              <p:attrName>ppt_x</p:attrName>
                                            </p:attrNameLst>
                                          </p:cBhvr>
                                          <p:tavLst>
                                            <p:tav tm="0">
                                              <p:val>
                                                <p:strVal val="#ppt_x-#ppt_w*1.125000"/>
                                              </p:val>
                                            </p:tav>
                                            <p:tav tm="100000">
                                              <p:val>
                                                <p:strVal val="#ppt_x"/>
                                              </p:val>
                                            </p:tav>
                                          </p:tavLst>
                                        </p:anim>
                                        <p:animEffect transition="in" filter="wipe(right)">
                                          <p:cBhvr>
                                            <p:cTn id="71" dur="350"/>
                                            <p:tgtEl>
                                              <p:spTgt spid="136"/>
                                            </p:tgtEl>
                                          </p:cBhvr>
                                        </p:animEffect>
                                      </p:childTnLst>
                                    </p:cTn>
                                  </p:par>
                                </p:childTnLst>
                              </p:cTn>
                            </p:par>
                            <p:par>
                              <p:cTn id="72" fill="hold">
                                <p:stCondLst>
                                  <p:cond delay="2700"/>
                                </p:stCondLst>
                                <p:childTnLst>
                                  <p:par>
                                    <p:cTn id="73" presetID="12" presetClass="entr" presetSubtype="2" fill="hold" grpId="0" nodeType="afterEffect">
                                      <p:stCondLst>
                                        <p:cond delay="0"/>
                                      </p:stCondLst>
                                      <p:childTnLst>
                                        <p:set>
                                          <p:cBhvr>
                                            <p:cTn id="74" dur="1" fill="hold">
                                              <p:stCondLst>
                                                <p:cond delay="0"/>
                                              </p:stCondLst>
                                            </p:cTn>
                                            <p:tgtEl>
                                              <p:spTgt spid="141"/>
                                            </p:tgtEl>
                                            <p:attrNameLst>
                                              <p:attrName>style.visibility</p:attrName>
                                            </p:attrNameLst>
                                          </p:cBhvr>
                                          <p:to>
                                            <p:strVal val="visible"/>
                                          </p:to>
                                        </p:set>
                                        <p:anim calcmode="lin" valueType="num">
                                          <p:cBhvr additive="base">
                                            <p:cTn id="75" dur="350"/>
                                            <p:tgtEl>
                                              <p:spTgt spid="141"/>
                                            </p:tgtEl>
                                            <p:attrNameLst>
                                              <p:attrName>ppt_x</p:attrName>
                                            </p:attrNameLst>
                                          </p:cBhvr>
                                          <p:tavLst>
                                            <p:tav tm="0">
                                              <p:val>
                                                <p:strVal val="#ppt_x+#ppt_w*1.125000"/>
                                              </p:val>
                                            </p:tav>
                                            <p:tav tm="100000">
                                              <p:val>
                                                <p:strVal val="#ppt_x"/>
                                              </p:val>
                                            </p:tav>
                                          </p:tavLst>
                                        </p:anim>
                                        <p:animEffect transition="in" filter="wipe(left)">
                                          <p:cBhvr>
                                            <p:cTn id="76" dur="350"/>
                                            <p:tgtEl>
                                              <p:spTgt spid="141"/>
                                            </p:tgtEl>
                                          </p:cBhvr>
                                        </p:animEffect>
                                      </p:childTnLst>
                                    </p:cTn>
                                  </p:par>
                                  <p:par>
                                    <p:cTn id="77" presetID="12" presetClass="entr" presetSubtype="2" fill="hold" grpId="0" nodeType="withEffect">
                                      <p:stCondLst>
                                        <p:cond delay="0"/>
                                      </p:stCondLst>
                                      <p:childTnLst>
                                        <p:set>
                                          <p:cBhvr>
                                            <p:cTn id="78" dur="1" fill="hold">
                                              <p:stCondLst>
                                                <p:cond delay="0"/>
                                              </p:stCondLst>
                                            </p:cTn>
                                            <p:tgtEl>
                                              <p:spTgt spid="142"/>
                                            </p:tgtEl>
                                            <p:attrNameLst>
                                              <p:attrName>style.visibility</p:attrName>
                                            </p:attrNameLst>
                                          </p:cBhvr>
                                          <p:to>
                                            <p:strVal val="visible"/>
                                          </p:to>
                                        </p:set>
                                        <p:anim calcmode="lin" valueType="num">
                                          <p:cBhvr additive="base">
                                            <p:cTn id="79" dur="350"/>
                                            <p:tgtEl>
                                              <p:spTgt spid="142"/>
                                            </p:tgtEl>
                                            <p:attrNameLst>
                                              <p:attrName>ppt_x</p:attrName>
                                            </p:attrNameLst>
                                          </p:cBhvr>
                                          <p:tavLst>
                                            <p:tav tm="0">
                                              <p:val>
                                                <p:strVal val="#ppt_x+#ppt_w*1.125000"/>
                                              </p:val>
                                            </p:tav>
                                            <p:tav tm="100000">
                                              <p:val>
                                                <p:strVal val="#ppt_x"/>
                                              </p:val>
                                            </p:tav>
                                          </p:tavLst>
                                        </p:anim>
                                        <p:animEffect transition="in" filter="wipe(left)">
                                          <p:cBhvr>
                                            <p:cTn id="80" dur="350"/>
                                            <p:tgtEl>
                                              <p:spTgt spid="142"/>
                                            </p:tgtEl>
                                          </p:cBhvr>
                                        </p:animEffect>
                                      </p:childTnLst>
                                    </p:cTn>
                                  </p:par>
                                </p:childTnLst>
                              </p:cTn>
                            </p:par>
                            <p:par>
                              <p:cTn id="81" fill="hold">
                                <p:stCondLst>
                                  <p:cond delay="3050"/>
                                </p:stCondLst>
                                <p:childTnLst>
                                  <p:par>
                                    <p:cTn id="82" presetID="12" presetClass="entr" presetSubtype="8" fill="hold" grpId="0" nodeType="afterEffect">
                                      <p:stCondLst>
                                        <p:cond delay="0"/>
                                      </p:stCondLst>
                                      <p:childTnLst>
                                        <p:set>
                                          <p:cBhvr>
                                            <p:cTn id="83" dur="1" fill="hold">
                                              <p:stCondLst>
                                                <p:cond delay="0"/>
                                              </p:stCondLst>
                                            </p:cTn>
                                            <p:tgtEl>
                                              <p:spTgt spid="139"/>
                                            </p:tgtEl>
                                            <p:attrNameLst>
                                              <p:attrName>style.visibility</p:attrName>
                                            </p:attrNameLst>
                                          </p:cBhvr>
                                          <p:to>
                                            <p:strVal val="visible"/>
                                          </p:to>
                                        </p:set>
                                        <p:anim calcmode="lin" valueType="num">
                                          <p:cBhvr additive="base">
                                            <p:cTn id="84" dur="350"/>
                                            <p:tgtEl>
                                              <p:spTgt spid="139"/>
                                            </p:tgtEl>
                                            <p:attrNameLst>
                                              <p:attrName>ppt_x</p:attrName>
                                            </p:attrNameLst>
                                          </p:cBhvr>
                                          <p:tavLst>
                                            <p:tav tm="0">
                                              <p:val>
                                                <p:strVal val="#ppt_x-#ppt_w*1.125000"/>
                                              </p:val>
                                            </p:tav>
                                            <p:tav tm="100000">
                                              <p:val>
                                                <p:strVal val="#ppt_x"/>
                                              </p:val>
                                            </p:tav>
                                          </p:tavLst>
                                        </p:anim>
                                        <p:animEffect transition="in" filter="wipe(right)">
                                          <p:cBhvr>
                                            <p:cTn id="85" dur="350"/>
                                            <p:tgtEl>
                                              <p:spTgt spid="139"/>
                                            </p:tgtEl>
                                          </p:cBhvr>
                                        </p:animEffect>
                                      </p:childTnLst>
                                    </p:cTn>
                                  </p:par>
                                  <p:par>
                                    <p:cTn id="86" presetID="12" presetClass="entr" presetSubtype="8" fill="hold" grpId="0" nodeType="withEffect">
                                      <p:stCondLst>
                                        <p:cond delay="0"/>
                                      </p:stCondLst>
                                      <p:childTnLst>
                                        <p:set>
                                          <p:cBhvr>
                                            <p:cTn id="87" dur="1" fill="hold">
                                              <p:stCondLst>
                                                <p:cond delay="0"/>
                                              </p:stCondLst>
                                            </p:cTn>
                                            <p:tgtEl>
                                              <p:spTgt spid="140"/>
                                            </p:tgtEl>
                                            <p:attrNameLst>
                                              <p:attrName>style.visibility</p:attrName>
                                            </p:attrNameLst>
                                          </p:cBhvr>
                                          <p:to>
                                            <p:strVal val="visible"/>
                                          </p:to>
                                        </p:set>
                                        <p:anim calcmode="lin" valueType="num">
                                          <p:cBhvr additive="base">
                                            <p:cTn id="88" dur="350"/>
                                            <p:tgtEl>
                                              <p:spTgt spid="140"/>
                                            </p:tgtEl>
                                            <p:attrNameLst>
                                              <p:attrName>ppt_x</p:attrName>
                                            </p:attrNameLst>
                                          </p:cBhvr>
                                          <p:tavLst>
                                            <p:tav tm="0">
                                              <p:val>
                                                <p:strVal val="#ppt_x-#ppt_w*1.125000"/>
                                              </p:val>
                                            </p:tav>
                                            <p:tav tm="100000">
                                              <p:val>
                                                <p:strVal val="#ppt_x"/>
                                              </p:val>
                                            </p:tav>
                                          </p:tavLst>
                                        </p:anim>
                                        <p:animEffect transition="in" filter="wipe(right)">
                                          <p:cBhvr>
                                            <p:cTn id="89" dur="350"/>
                                            <p:tgtEl>
                                              <p:spTgt spid="140"/>
                                            </p:tgtEl>
                                          </p:cBhvr>
                                        </p:animEffect>
                                      </p:childTnLst>
                                    </p:cTn>
                                  </p:par>
                                </p:childTnLst>
                              </p:cTn>
                            </p:par>
                            <p:par>
                              <p:cTn id="90" fill="hold">
                                <p:stCondLst>
                                  <p:cond delay="3400"/>
                                </p:stCondLst>
                                <p:childTnLst>
                                  <p:par>
                                    <p:cTn id="91" presetID="12" presetClass="entr" presetSubtype="2" fill="hold" grpId="0" nodeType="afterEffect">
                                      <p:stCondLst>
                                        <p:cond delay="0"/>
                                      </p:stCondLst>
                                      <p:childTnLst>
                                        <p:set>
                                          <p:cBhvr>
                                            <p:cTn id="92" dur="1" fill="hold">
                                              <p:stCondLst>
                                                <p:cond delay="0"/>
                                              </p:stCondLst>
                                            </p:cTn>
                                            <p:tgtEl>
                                              <p:spTgt spid="137"/>
                                            </p:tgtEl>
                                            <p:attrNameLst>
                                              <p:attrName>style.visibility</p:attrName>
                                            </p:attrNameLst>
                                          </p:cBhvr>
                                          <p:to>
                                            <p:strVal val="visible"/>
                                          </p:to>
                                        </p:set>
                                        <p:anim calcmode="lin" valueType="num">
                                          <p:cBhvr additive="base">
                                            <p:cTn id="93" dur="350"/>
                                            <p:tgtEl>
                                              <p:spTgt spid="137"/>
                                            </p:tgtEl>
                                            <p:attrNameLst>
                                              <p:attrName>ppt_x</p:attrName>
                                            </p:attrNameLst>
                                          </p:cBhvr>
                                          <p:tavLst>
                                            <p:tav tm="0">
                                              <p:val>
                                                <p:strVal val="#ppt_x+#ppt_w*1.125000"/>
                                              </p:val>
                                            </p:tav>
                                            <p:tav tm="100000">
                                              <p:val>
                                                <p:strVal val="#ppt_x"/>
                                              </p:val>
                                            </p:tav>
                                          </p:tavLst>
                                        </p:anim>
                                        <p:animEffect transition="in" filter="wipe(left)">
                                          <p:cBhvr>
                                            <p:cTn id="94" dur="350"/>
                                            <p:tgtEl>
                                              <p:spTgt spid="137"/>
                                            </p:tgtEl>
                                          </p:cBhvr>
                                        </p:animEffect>
                                      </p:childTnLst>
                                    </p:cTn>
                                  </p:par>
                                  <p:par>
                                    <p:cTn id="95" presetID="12" presetClass="entr" presetSubtype="2" fill="hold" grpId="0" nodeType="withEffect">
                                      <p:stCondLst>
                                        <p:cond delay="0"/>
                                      </p:stCondLst>
                                      <p:childTnLst>
                                        <p:set>
                                          <p:cBhvr>
                                            <p:cTn id="96" dur="1" fill="hold">
                                              <p:stCondLst>
                                                <p:cond delay="0"/>
                                              </p:stCondLst>
                                            </p:cTn>
                                            <p:tgtEl>
                                              <p:spTgt spid="138"/>
                                            </p:tgtEl>
                                            <p:attrNameLst>
                                              <p:attrName>style.visibility</p:attrName>
                                            </p:attrNameLst>
                                          </p:cBhvr>
                                          <p:to>
                                            <p:strVal val="visible"/>
                                          </p:to>
                                        </p:set>
                                        <p:anim calcmode="lin" valueType="num">
                                          <p:cBhvr additive="base">
                                            <p:cTn id="97" dur="350"/>
                                            <p:tgtEl>
                                              <p:spTgt spid="138"/>
                                            </p:tgtEl>
                                            <p:attrNameLst>
                                              <p:attrName>ppt_x</p:attrName>
                                            </p:attrNameLst>
                                          </p:cBhvr>
                                          <p:tavLst>
                                            <p:tav tm="0">
                                              <p:val>
                                                <p:strVal val="#ppt_x+#ppt_w*1.125000"/>
                                              </p:val>
                                            </p:tav>
                                            <p:tav tm="100000">
                                              <p:val>
                                                <p:strVal val="#ppt_x"/>
                                              </p:val>
                                            </p:tav>
                                          </p:tavLst>
                                        </p:anim>
                                        <p:animEffect transition="in" filter="wipe(left)">
                                          <p:cBhvr>
                                            <p:cTn id="98" dur="35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100" grpId="0" animBg="1"/>
          <p:bldP spid="105" grpId="0" animBg="1"/>
          <p:bldP spid="107" grpId="0" animBg="1"/>
          <p:bldP spid="135" grpId="0"/>
          <p:bldP spid="136" grpId="0"/>
          <p:bldP spid="137" grpId="0"/>
          <p:bldP spid="138" grpId="0"/>
          <p:bldP spid="139" grpId="0"/>
          <p:bldP spid="140" grpId="0"/>
          <p:bldP spid="141" grpId="0"/>
          <p:bldP spid="142" grpId="0"/>
          <p:bldP spid="143" grpId="0"/>
          <p:bldP spid="144" grpId="0"/>
          <p:bldP spid="52" grpId="0"/>
          <p:bldP spid="53"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Straight Connector 43"/>
          <p:cNvCxnSpPr/>
          <p:nvPr/>
        </p:nvCxnSpPr>
        <p:spPr>
          <a:xfrm>
            <a:off x="1103394" y="3640592"/>
            <a:ext cx="9985213" cy="0"/>
          </a:xfrm>
          <a:prstGeom prst="line">
            <a:avLst/>
          </a:prstGeom>
          <a:ln w="19050">
            <a:solidFill>
              <a:schemeClr val="tx1">
                <a:lumMod val="65000"/>
                <a:lumOff val="3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7" name="Rounded Rectangle 37"/>
          <p:cNvSpPr>
            <a:spLocks noChangeAspect="1"/>
          </p:cNvSpPr>
          <p:nvPr/>
        </p:nvSpPr>
        <p:spPr>
          <a:xfrm>
            <a:off x="1459341" y="3259941"/>
            <a:ext cx="84151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accent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01</a:t>
            </a:r>
          </a:p>
        </p:txBody>
      </p:sp>
      <p:sp>
        <p:nvSpPr>
          <p:cNvPr id="100" name="Rounded Rectangle 39"/>
          <p:cNvSpPr>
            <a:spLocks noChangeAspect="1"/>
          </p:cNvSpPr>
          <p:nvPr/>
        </p:nvSpPr>
        <p:spPr>
          <a:xfrm>
            <a:off x="3145704" y="3259941"/>
            <a:ext cx="84151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02</a:t>
            </a: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06" name="Rounded Rectangle 40"/>
          <p:cNvSpPr>
            <a:spLocks noChangeAspect="1"/>
          </p:cNvSpPr>
          <p:nvPr/>
        </p:nvSpPr>
        <p:spPr>
          <a:xfrm>
            <a:off x="4832067" y="3259941"/>
            <a:ext cx="84151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accent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03</a:t>
            </a:r>
            <a:endParaRPr lang="en-US" sz="3556" dirty="0">
              <a:solidFill>
                <a:schemeClr val="accent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24" name="Rounded Rectangle 41"/>
          <p:cNvSpPr>
            <a:spLocks noChangeAspect="1"/>
          </p:cNvSpPr>
          <p:nvPr/>
        </p:nvSpPr>
        <p:spPr>
          <a:xfrm>
            <a:off x="6518429" y="3259941"/>
            <a:ext cx="84151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04</a:t>
            </a: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31" name="Rounded Rectangle 53"/>
          <p:cNvSpPr>
            <a:spLocks noChangeAspect="1"/>
          </p:cNvSpPr>
          <p:nvPr/>
        </p:nvSpPr>
        <p:spPr>
          <a:xfrm>
            <a:off x="8204792" y="3259941"/>
            <a:ext cx="84151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accent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05</a:t>
            </a:r>
            <a:endParaRPr lang="en-US" sz="3556" dirty="0">
              <a:solidFill>
                <a:schemeClr val="accent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35" name="Rounded Rectangle 74"/>
          <p:cNvSpPr>
            <a:spLocks noChangeAspect="1"/>
          </p:cNvSpPr>
          <p:nvPr/>
        </p:nvSpPr>
        <p:spPr>
          <a:xfrm>
            <a:off x="9891152" y="3259941"/>
            <a:ext cx="84151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06</a:t>
            </a:r>
            <a:endParaRPr lang="en-US" sz="3556"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9" name="组合 8"/>
          <p:cNvGrpSpPr/>
          <p:nvPr/>
        </p:nvGrpSpPr>
        <p:grpSpPr>
          <a:xfrm>
            <a:off x="4649153" y="1551432"/>
            <a:ext cx="1207339" cy="1664759"/>
            <a:chOff x="4649153" y="1551432"/>
            <a:chExt cx="1207339" cy="1664759"/>
          </a:xfrm>
        </p:grpSpPr>
        <p:grpSp>
          <p:nvGrpSpPr>
            <p:cNvPr id="3" name="组合 2"/>
            <p:cNvGrpSpPr/>
            <p:nvPr/>
          </p:nvGrpSpPr>
          <p:grpSpPr>
            <a:xfrm>
              <a:off x="4649153" y="1551432"/>
              <a:ext cx="1207339" cy="1664759"/>
              <a:chOff x="4649153" y="1551432"/>
              <a:chExt cx="1207339" cy="1664759"/>
            </a:xfrm>
          </p:grpSpPr>
          <p:cxnSp>
            <p:nvCxnSpPr>
              <p:cNvPr id="104" name="Straight Connector 57"/>
              <p:cNvCxnSpPr/>
              <p:nvPr/>
            </p:nvCxnSpPr>
            <p:spPr>
              <a:xfrm>
                <a:off x="5252823" y="2787243"/>
                <a:ext cx="0" cy="42894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05" name="Rounded Rectangle 35"/>
              <p:cNvSpPr/>
              <p:nvPr/>
            </p:nvSpPr>
            <p:spPr>
              <a:xfrm>
                <a:off x="4649153" y="1551432"/>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43840" bIns="210677" numCol="1" spcCol="1270" anchor="ctr" anchorCtr="0">
                <a:noAutofit/>
              </a:bodyPr>
              <a:lstStyle/>
              <a:p>
                <a:pPr algn="ctr" defTabSz="1185304">
                  <a:lnSpc>
                    <a:spcPct val="90000"/>
                  </a:lnSpc>
                  <a:spcBef>
                    <a:spcPct val="0"/>
                  </a:spcBef>
                  <a:spcAft>
                    <a:spcPct val="35000"/>
                  </a:spcAft>
                </a:pPr>
                <a:endParaRPr lang="en-US" sz="42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55" name="组合 54"/>
            <p:cNvGrpSpPr>
              <a:grpSpLocks noChangeAspect="1"/>
            </p:cNvGrpSpPr>
            <p:nvPr/>
          </p:nvGrpSpPr>
          <p:grpSpPr>
            <a:xfrm>
              <a:off x="5047010" y="1833189"/>
              <a:ext cx="404678" cy="648000"/>
              <a:chOff x="8912226" y="6748292"/>
              <a:chExt cx="250825" cy="401638"/>
            </a:xfrm>
            <a:solidFill>
              <a:srgbClr val="9DA8B1"/>
            </a:solidFill>
          </p:grpSpPr>
          <p:sp>
            <p:nvSpPr>
              <p:cNvPr id="56" name="Freeform 550"/>
              <p:cNvSpPr>
                <a:spLocks/>
              </p:cNvSpPr>
              <p:nvPr/>
            </p:nvSpPr>
            <p:spPr bwMode="auto">
              <a:xfrm>
                <a:off x="8912226" y="6859417"/>
                <a:ext cx="250825" cy="290513"/>
              </a:xfrm>
              <a:custGeom>
                <a:avLst/>
                <a:gdLst>
                  <a:gd name="T0" fmla="*/ 180 w 180"/>
                  <a:gd name="T1" fmla="*/ 68 h 209"/>
                  <a:gd name="T2" fmla="*/ 180 w 180"/>
                  <a:gd name="T3" fmla="*/ 15 h 209"/>
                  <a:gd name="T4" fmla="*/ 156 w 180"/>
                  <a:gd name="T5" fmla="*/ 15 h 209"/>
                  <a:gd name="T6" fmla="*/ 156 w 180"/>
                  <a:gd name="T7" fmla="*/ 68 h 209"/>
                  <a:gd name="T8" fmla="*/ 92 w 180"/>
                  <a:gd name="T9" fmla="*/ 132 h 209"/>
                  <a:gd name="T10" fmla="*/ 91 w 180"/>
                  <a:gd name="T11" fmla="*/ 132 h 209"/>
                  <a:gd name="T12" fmla="*/ 90 w 180"/>
                  <a:gd name="T13" fmla="*/ 132 h 209"/>
                  <a:gd name="T14" fmla="*/ 90 w 180"/>
                  <a:gd name="T15" fmla="*/ 132 h 209"/>
                  <a:gd name="T16" fmla="*/ 89 w 180"/>
                  <a:gd name="T17" fmla="*/ 132 h 209"/>
                  <a:gd name="T18" fmla="*/ 24 w 180"/>
                  <a:gd name="T19" fmla="*/ 68 h 209"/>
                  <a:gd name="T20" fmla="*/ 24 w 180"/>
                  <a:gd name="T21" fmla="*/ 15 h 209"/>
                  <a:gd name="T22" fmla="*/ 0 w 180"/>
                  <a:gd name="T23" fmla="*/ 15 h 209"/>
                  <a:gd name="T24" fmla="*/ 0 w 180"/>
                  <a:gd name="T25" fmla="*/ 68 h 209"/>
                  <a:gd name="T26" fmla="*/ 76 w 180"/>
                  <a:gd name="T27" fmla="*/ 156 h 209"/>
                  <a:gd name="T28" fmla="*/ 76 w 180"/>
                  <a:gd name="T29" fmla="*/ 194 h 209"/>
                  <a:gd name="T30" fmla="*/ 22 w 180"/>
                  <a:gd name="T31" fmla="*/ 209 h 209"/>
                  <a:gd name="T32" fmla="*/ 159 w 180"/>
                  <a:gd name="T33" fmla="*/ 209 h 209"/>
                  <a:gd name="T34" fmla="*/ 104 w 180"/>
                  <a:gd name="T35" fmla="*/ 193 h 209"/>
                  <a:gd name="T36" fmla="*/ 104 w 180"/>
                  <a:gd name="T37" fmla="*/ 156 h 209"/>
                  <a:gd name="T38" fmla="*/ 180 w 180"/>
                  <a:gd name="T39" fmla="*/ 68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0" h="209">
                    <a:moveTo>
                      <a:pt x="180" y="68"/>
                    </a:moveTo>
                    <a:cubicBezTo>
                      <a:pt x="180" y="68"/>
                      <a:pt x="180" y="38"/>
                      <a:pt x="180" y="15"/>
                    </a:cubicBezTo>
                    <a:cubicBezTo>
                      <a:pt x="180" y="0"/>
                      <a:pt x="156" y="0"/>
                      <a:pt x="156" y="15"/>
                    </a:cubicBezTo>
                    <a:cubicBezTo>
                      <a:pt x="156" y="38"/>
                      <a:pt x="156" y="68"/>
                      <a:pt x="156" y="68"/>
                    </a:cubicBezTo>
                    <a:cubicBezTo>
                      <a:pt x="156" y="104"/>
                      <a:pt x="128" y="132"/>
                      <a:pt x="92" y="132"/>
                    </a:cubicBezTo>
                    <a:cubicBezTo>
                      <a:pt x="92" y="132"/>
                      <a:pt x="91" y="132"/>
                      <a:pt x="91" y="132"/>
                    </a:cubicBezTo>
                    <a:cubicBezTo>
                      <a:pt x="90" y="132"/>
                      <a:pt x="90" y="132"/>
                      <a:pt x="90" y="132"/>
                    </a:cubicBezTo>
                    <a:cubicBezTo>
                      <a:pt x="90" y="132"/>
                      <a:pt x="90" y="132"/>
                      <a:pt x="90" y="132"/>
                    </a:cubicBezTo>
                    <a:cubicBezTo>
                      <a:pt x="90" y="132"/>
                      <a:pt x="89" y="132"/>
                      <a:pt x="89" y="132"/>
                    </a:cubicBezTo>
                    <a:cubicBezTo>
                      <a:pt x="53" y="132"/>
                      <a:pt x="24" y="104"/>
                      <a:pt x="24" y="68"/>
                    </a:cubicBezTo>
                    <a:cubicBezTo>
                      <a:pt x="24" y="68"/>
                      <a:pt x="24" y="38"/>
                      <a:pt x="24" y="15"/>
                    </a:cubicBezTo>
                    <a:cubicBezTo>
                      <a:pt x="24" y="0"/>
                      <a:pt x="0" y="0"/>
                      <a:pt x="0" y="15"/>
                    </a:cubicBezTo>
                    <a:cubicBezTo>
                      <a:pt x="0" y="22"/>
                      <a:pt x="0" y="68"/>
                      <a:pt x="0" y="68"/>
                    </a:cubicBezTo>
                    <a:cubicBezTo>
                      <a:pt x="0" y="113"/>
                      <a:pt x="33" y="149"/>
                      <a:pt x="76" y="156"/>
                    </a:cubicBezTo>
                    <a:cubicBezTo>
                      <a:pt x="76" y="194"/>
                      <a:pt x="76" y="194"/>
                      <a:pt x="76" y="194"/>
                    </a:cubicBezTo>
                    <a:cubicBezTo>
                      <a:pt x="22" y="209"/>
                      <a:pt x="22" y="209"/>
                      <a:pt x="22" y="209"/>
                    </a:cubicBezTo>
                    <a:cubicBezTo>
                      <a:pt x="159" y="209"/>
                      <a:pt x="159" y="209"/>
                      <a:pt x="159" y="209"/>
                    </a:cubicBezTo>
                    <a:cubicBezTo>
                      <a:pt x="104" y="193"/>
                      <a:pt x="104" y="193"/>
                      <a:pt x="104" y="193"/>
                    </a:cubicBezTo>
                    <a:cubicBezTo>
                      <a:pt x="104" y="156"/>
                      <a:pt x="104" y="156"/>
                      <a:pt x="104" y="156"/>
                    </a:cubicBezTo>
                    <a:cubicBezTo>
                      <a:pt x="147" y="150"/>
                      <a:pt x="180" y="113"/>
                      <a:pt x="180" y="6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solidFill>
                    <a:schemeClr val="tx2">
                      <a:lumMod val="7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7" name="Freeform 551"/>
              <p:cNvSpPr>
                <a:spLocks/>
              </p:cNvSpPr>
              <p:nvPr/>
            </p:nvSpPr>
            <p:spPr bwMode="auto">
              <a:xfrm>
                <a:off x="8977313" y="6748292"/>
                <a:ext cx="120650" cy="263525"/>
              </a:xfrm>
              <a:custGeom>
                <a:avLst/>
                <a:gdLst>
                  <a:gd name="T0" fmla="*/ 43 w 87"/>
                  <a:gd name="T1" fmla="*/ 190 h 190"/>
                  <a:gd name="T2" fmla="*/ 43 w 87"/>
                  <a:gd name="T3" fmla="*/ 190 h 190"/>
                  <a:gd name="T4" fmla="*/ 44 w 87"/>
                  <a:gd name="T5" fmla="*/ 190 h 190"/>
                  <a:gd name="T6" fmla="*/ 87 w 87"/>
                  <a:gd name="T7" fmla="*/ 147 h 190"/>
                  <a:gd name="T8" fmla="*/ 87 w 87"/>
                  <a:gd name="T9" fmla="*/ 43 h 190"/>
                  <a:gd name="T10" fmla="*/ 44 w 87"/>
                  <a:gd name="T11" fmla="*/ 0 h 190"/>
                  <a:gd name="T12" fmla="*/ 43 w 87"/>
                  <a:gd name="T13" fmla="*/ 0 h 190"/>
                  <a:gd name="T14" fmla="*/ 43 w 87"/>
                  <a:gd name="T15" fmla="*/ 0 h 190"/>
                  <a:gd name="T16" fmla="*/ 0 w 87"/>
                  <a:gd name="T17" fmla="*/ 43 h 190"/>
                  <a:gd name="T18" fmla="*/ 0 w 87"/>
                  <a:gd name="T19" fmla="*/ 147 h 190"/>
                  <a:gd name="T20" fmla="*/ 43 w 87"/>
                  <a:gd name="T21" fmla="*/ 19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7" h="190">
                    <a:moveTo>
                      <a:pt x="43" y="190"/>
                    </a:moveTo>
                    <a:cubicBezTo>
                      <a:pt x="43" y="190"/>
                      <a:pt x="43" y="190"/>
                      <a:pt x="43" y="190"/>
                    </a:cubicBezTo>
                    <a:cubicBezTo>
                      <a:pt x="44" y="190"/>
                      <a:pt x="44" y="190"/>
                      <a:pt x="44" y="190"/>
                    </a:cubicBezTo>
                    <a:cubicBezTo>
                      <a:pt x="68" y="190"/>
                      <a:pt x="87" y="171"/>
                      <a:pt x="87" y="147"/>
                    </a:cubicBezTo>
                    <a:cubicBezTo>
                      <a:pt x="87" y="43"/>
                      <a:pt x="87" y="43"/>
                      <a:pt x="87" y="43"/>
                    </a:cubicBezTo>
                    <a:cubicBezTo>
                      <a:pt x="87" y="19"/>
                      <a:pt x="68" y="0"/>
                      <a:pt x="44" y="0"/>
                    </a:cubicBezTo>
                    <a:cubicBezTo>
                      <a:pt x="44" y="0"/>
                      <a:pt x="44" y="0"/>
                      <a:pt x="43" y="0"/>
                    </a:cubicBezTo>
                    <a:cubicBezTo>
                      <a:pt x="43" y="0"/>
                      <a:pt x="43" y="0"/>
                      <a:pt x="43" y="0"/>
                    </a:cubicBezTo>
                    <a:cubicBezTo>
                      <a:pt x="19" y="0"/>
                      <a:pt x="0" y="19"/>
                      <a:pt x="0" y="43"/>
                    </a:cubicBezTo>
                    <a:cubicBezTo>
                      <a:pt x="0" y="147"/>
                      <a:pt x="0" y="147"/>
                      <a:pt x="0" y="147"/>
                    </a:cubicBezTo>
                    <a:cubicBezTo>
                      <a:pt x="0" y="171"/>
                      <a:pt x="19" y="190"/>
                      <a:pt x="43" y="19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solidFill>
                    <a:schemeClr val="tx2">
                      <a:lumMod val="7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13" name="组合 12"/>
          <p:cNvGrpSpPr/>
          <p:nvPr/>
        </p:nvGrpSpPr>
        <p:grpSpPr>
          <a:xfrm>
            <a:off x="6335516" y="4147213"/>
            <a:ext cx="1207339" cy="1711733"/>
            <a:chOff x="6335516" y="4147213"/>
            <a:chExt cx="1207339" cy="1711733"/>
          </a:xfrm>
        </p:grpSpPr>
        <p:grpSp>
          <p:nvGrpSpPr>
            <p:cNvPr id="6" name="组合 5"/>
            <p:cNvGrpSpPr/>
            <p:nvPr/>
          </p:nvGrpSpPr>
          <p:grpSpPr>
            <a:xfrm>
              <a:off x="6335516" y="4147213"/>
              <a:ext cx="1207339" cy="1711733"/>
              <a:chOff x="6335516" y="4147213"/>
              <a:chExt cx="1207339" cy="1711733"/>
            </a:xfrm>
          </p:grpSpPr>
          <p:cxnSp>
            <p:nvCxnSpPr>
              <p:cNvPr id="122" name="Straight Connector 61"/>
              <p:cNvCxnSpPr/>
              <p:nvPr/>
            </p:nvCxnSpPr>
            <p:spPr>
              <a:xfrm flipV="1">
                <a:off x="6939185" y="4147213"/>
                <a:ext cx="0" cy="468680"/>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23" name="Rounded Rectangle 34"/>
              <p:cNvSpPr/>
              <p:nvPr/>
            </p:nvSpPr>
            <p:spPr>
              <a:xfrm>
                <a:off x="6335516" y="4651607"/>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58" name="Group 9"/>
            <p:cNvGrpSpPr>
              <a:grpSpLocks noChangeAspect="1"/>
            </p:cNvGrpSpPr>
            <p:nvPr/>
          </p:nvGrpSpPr>
          <p:grpSpPr>
            <a:xfrm>
              <a:off x="6543185" y="4951791"/>
              <a:ext cx="792000" cy="587287"/>
              <a:chOff x="4572000" y="3414713"/>
              <a:chExt cx="374651" cy="277813"/>
            </a:xfrm>
            <a:solidFill>
              <a:schemeClr val="bg1"/>
            </a:solidFill>
          </p:grpSpPr>
          <p:sp>
            <p:nvSpPr>
              <p:cNvPr id="61" name="Freeform 17"/>
              <p:cNvSpPr>
                <a:spLocks/>
              </p:cNvSpPr>
              <p:nvPr/>
            </p:nvSpPr>
            <p:spPr bwMode="auto">
              <a:xfrm>
                <a:off x="4713288" y="3481388"/>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2" name="Freeform 18"/>
              <p:cNvSpPr>
                <a:spLocks/>
              </p:cNvSpPr>
              <p:nvPr/>
            </p:nvSpPr>
            <p:spPr bwMode="auto">
              <a:xfrm>
                <a:off x="4572000" y="3414713"/>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14" name="组合 13"/>
          <p:cNvGrpSpPr/>
          <p:nvPr/>
        </p:nvGrpSpPr>
        <p:grpSpPr>
          <a:xfrm>
            <a:off x="2962791" y="4147213"/>
            <a:ext cx="1207339" cy="1684495"/>
            <a:chOff x="2962791" y="4158915"/>
            <a:chExt cx="1207339" cy="1684495"/>
          </a:xfrm>
        </p:grpSpPr>
        <p:grpSp>
          <p:nvGrpSpPr>
            <p:cNvPr id="5" name="组合 4"/>
            <p:cNvGrpSpPr/>
            <p:nvPr/>
          </p:nvGrpSpPr>
          <p:grpSpPr>
            <a:xfrm>
              <a:off x="2962791" y="4158915"/>
              <a:ext cx="1207339" cy="1684495"/>
              <a:chOff x="2962791" y="4158915"/>
              <a:chExt cx="1207339" cy="1684495"/>
            </a:xfrm>
          </p:grpSpPr>
          <p:cxnSp>
            <p:nvCxnSpPr>
              <p:cNvPr id="98" name="Straight Connector 50"/>
              <p:cNvCxnSpPr/>
              <p:nvPr/>
            </p:nvCxnSpPr>
            <p:spPr>
              <a:xfrm flipV="1">
                <a:off x="3566460" y="4158915"/>
                <a:ext cx="0" cy="434813"/>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9" name="Rounded Rectangle 36"/>
              <p:cNvSpPr/>
              <p:nvPr/>
            </p:nvSpPr>
            <p:spPr>
              <a:xfrm>
                <a:off x="2962791" y="4636071"/>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algn="ctr" defTabSz="1185304">
                  <a:lnSpc>
                    <a:spcPct val="90000"/>
                  </a:lnSpc>
                  <a:spcBef>
                    <a:spcPct val="0"/>
                  </a:spcBef>
                  <a:spcAft>
                    <a:spcPct val="35000"/>
                  </a:spcAft>
                </a:pPr>
                <a:endParaRPr lang="en-US" sz="42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63" name="Group 12"/>
            <p:cNvGrpSpPr>
              <a:grpSpLocks noChangeAspect="1"/>
            </p:cNvGrpSpPr>
            <p:nvPr/>
          </p:nvGrpSpPr>
          <p:grpSpPr>
            <a:xfrm>
              <a:off x="3227975" y="4903464"/>
              <a:ext cx="697327" cy="684000"/>
              <a:chOff x="2905125" y="4002088"/>
              <a:chExt cx="249238" cy="244475"/>
            </a:xfrm>
            <a:solidFill>
              <a:schemeClr val="bg1"/>
            </a:solidFill>
          </p:grpSpPr>
          <p:sp>
            <p:nvSpPr>
              <p:cNvPr id="64" name="Freeform 50"/>
              <p:cNvSpPr>
                <a:spLocks noEditPoints="1"/>
              </p:cNvSpPr>
              <p:nvPr/>
            </p:nvSpPr>
            <p:spPr bwMode="auto">
              <a:xfrm>
                <a:off x="2905125" y="4002088"/>
                <a:ext cx="249238" cy="244475"/>
              </a:xfrm>
              <a:custGeom>
                <a:avLst/>
                <a:gdLst>
                  <a:gd name="T0" fmla="*/ 82 w 95"/>
                  <a:gd name="T1" fmla="*/ 58 h 93"/>
                  <a:gd name="T2" fmla="*/ 95 w 95"/>
                  <a:gd name="T3" fmla="*/ 52 h 93"/>
                  <a:gd name="T4" fmla="*/ 95 w 95"/>
                  <a:gd name="T5" fmla="*/ 42 h 93"/>
                  <a:gd name="T6" fmla="*/ 82 w 95"/>
                  <a:gd name="T7" fmla="*/ 36 h 93"/>
                  <a:gd name="T8" fmla="*/ 79 w 95"/>
                  <a:gd name="T9" fmla="*/ 31 h 93"/>
                  <a:gd name="T10" fmla="*/ 84 w 95"/>
                  <a:gd name="T11" fmla="*/ 18 h 93"/>
                  <a:gd name="T12" fmla="*/ 77 w 95"/>
                  <a:gd name="T13" fmla="*/ 10 h 93"/>
                  <a:gd name="T14" fmla="*/ 64 w 95"/>
                  <a:gd name="T15" fmla="*/ 16 h 93"/>
                  <a:gd name="T16" fmla="*/ 58 w 95"/>
                  <a:gd name="T17" fmla="*/ 13 h 93"/>
                  <a:gd name="T18" fmla="*/ 52 w 95"/>
                  <a:gd name="T19" fmla="*/ 0 h 93"/>
                  <a:gd name="T20" fmla="*/ 42 w 95"/>
                  <a:gd name="T21" fmla="*/ 0 h 93"/>
                  <a:gd name="T22" fmla="*/ 36 w 95"/>
                  <a:gd name="T23" fmla="*/ 13 h 93"/>
                  <a:gd name="T24" fmla="*/ 31 w 95"/>
                  <a:gd name="T25" fmla="*/ 16 h 93"/>
                  <a:gd name="T26" fmla="*/ 17 w 95"/>
                  <a:gd name="T27" fmla="*/ 11 h 93"/>
                  <a:gd name="T28" fmla="*/ 10 w 95"/>
                  <a:gd name="T29" fmla="*/ 18 h 93"/>
                  <a:gd name="T30" fmla="*/ 15 w 95"/>
                  <a:gd name="T31" fmla="*/ 31 h 93"/>
                  <a:gd name="T32" fmla="*/ 13 w 95"/>
                  <a:gd name="T33" fmla="*/ 36 h 93"/>
                  <a:gd name="T34" fmla="*/ 0 w 95"/>
                  <a:gd name="T35" fmla="*/ 42 h 93"/>
                  <a:gd name="T36" fmla="*/ 0 w 95"/>
                  <a:gd name="T37" fmla="*/ 52 h 93"/>
                  <a:gd name="T38" fmla="*/ 13 w 95"/>
                  <a:gd name="T39" fmla="*/ 58 h 93"/>
                  <a:gd name="T40" fmla="*/ 15 w 95"/>
                  <a:gd name="T41" fmla="*/ 63 h 93"/>
                  <a:gd name="T42" fmla="*/ 10 w 95"/>
                  <a:gd name="T43" fmla="*/ 76 h 93"/>
                  <a:gd name="T44" fmla="*/ 18 w 95"/>
                  <a:gd name="T45" fmla="*/ 84 h 93"/>
                  <a:gd name="T46" fmla="*/ 31 w 95"/>
                  <a:gd name="T47" fmla="*/ 78 h 93"/>
                  <a:gd name="T48" fmla="*/ 37 w 95"/>
                  <a:gd name="T49" fmla="*/ 81 h 93"/>
                  <a:gd name="T50" fmla="*/ 42 w 95"/>
                  <a:gd name="T51" fmla="*/ 93 h 93"/>
                  <a:gd name="T52" fmla="*/ 53 w 95"/>
                  <a:gd name="T53" fmla="*/ 93 h 93"/>
                  <a:gd name="T54" fmla="*/ 58 w 95"/>
                  <a:gd name="T55" fmla="*/ 81 h 93"/>
                  <a:gd name="T56" fmla="*/ 64 w 95"/>
                  <a:gd name="T57" fmla="*/ 78 h 93"/>
                  <a:gd name="T58" fmla="*/ 77 w 95"/>
                  <a:gd name="T59" fmla="*/ 83 h 93"/>
                  <a:gd name="T60" fmla="*/ 85 w 95"/>
                  <a:gd name="T61" fmla="*/ 76 h 93"/>
                  <a:gd name="T62" fmla="*/ 79 w 95"/>
                  <a:gd name="T63" fmla="*/ 63 h 93"/>
                  <a:gd name="T64" fmla="*/ 82 w 95"/>
                  <a:gd name="T65" fmla="*/ 58 h 93"/>
                  <a:gd name="T66" fmla="*/ 47 w 95"/>
                  <a:gd name="T67" fmla="*/ 62 h 93"/>
                  <a:gd name="T68" fmla="*/ 32 w 95"/>
                  <a:gd name="T69" fmla="*/ 47 h 93"/>
                  <a:gd name="T70" fmla="*/ 47 w 95"/>
                  <a:gd name="T71" fmla="*/ 32 h 93"/>
                  <a:gd name="T72" fmla="*/ 63 w 95"/>
                  <a:gd name="T73" fmla="*/ 47 h 93"/>
                  <a:gd name="T74" fmla="*/ 47 w 95"/>
                  <a:gd name="T75" fmla="*/ 6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93">
                    <a:moveTo>
                      <a:pt x="82" y="58"/>
                    </a:moveTo>
                    <a:cubicBezTo>
                      <a:pt x="82" y="58"/>
                      <a:pt x="95" y="53"/>
                      <a:pt x="95" y="52"/>
                    </a:cubicBezTo>
                    <a:cubicBezTo>
                      <a:pt x="95" y="42"/>
                      <a:pt x="95" y="42"/>
                      <a:pt x="95" y="42"/>
                    </a:cubicBezTo>
                    <a:cubicBezTo>
                      <a:pt x="95" y="41"/>
                      <a:pt x="82" y="36"/>
                      <a:pt x="82" y="36"/>
                    </a:cubicBezTo>
                    <a:cubicBezTo>
                      <a:pt x="79" y="31"/>
                      <a:pt x="79" y="31"/>
                      <a:pt x="79" y="31"/>
                    </a:cubicBezTo>
                    <a:cubicBezTo>
                      <a:pt x="79" y="31"/>
                      <a:pt x="85" y="18"/>
                      <a:pt x="84" y="18"/>
                    </a:cubicBezTo>
                    <a:cubicBezTo>
                      <a:pt x="77" y="10"/>
                      <a:pt x="77" y="10"/>
                      <a:pt x="77" y="10"/>
                    </a:cubicBezTo>
                    <a:cubicBezTo>
                      <a:pt x="77" y="10"/>
                      <a:pt x="64" y="16"/>
                      <a:pt x="64" y="16"/>
                    </a:cubicBezTo>
                    <a:cubicBezTo>
                      <a:pt x="58" y="13"/>
                      <a:pt x="58" y="13"/>
                      <a:pt x="58" y="13"/>
                    </a:cubicBezTo>
                    <a:cubicBezTo>
                      <a:pt x="58" y="13"/>
                      <a:pt x="53" y="0"/>
                      <a:pt x="52" y="0"/>
                    </a:cubicBezTo>
                    <a:cubicBezTo>
                      <a:pt x="42" y="0"/>
                      <a:pt x="42" y="0"/>
                      <a:pt x="42" y="0"/>
                    </a:cubicBezTo>
                    <a:cubicBezTo>
                      <a:pt x="41" y="0"/>
                      <a:pt x="36" y="13"/>
                      <a:pt x="36" y="13"/>
                    </a:cubicBezTo>
                    <a:cubicBezTo>
                      <a:pt x="31" y="16"/>
                      <a:pt x="31" y="16"/>
                      <a:pt x="31" y="16"/>
                    </a:cubicBezTo>
                    <a:cubicBezTo>
                      <a:pt x="31" y="16"/>
                      <a:pt x="18" y="10"/>
                      <a:pt x="17" y="11"/>
                    </a:cubicBezTo>
                    <a:cubicBezTo>
                      <a:pt x="10" y="18"/>
                      <a:pt x="10" y="18"/>
                      <a:pt x="10" y="18"/>
                    </a:cubicBezTo>
                    <a:cubicBezTo>
                      <a:pt x="9" y="18"/>
                      <a:pt x="15" y="31"/>
                      <a:pt x="15" y="31"/>
                    </a:cubicBezTo>
                    <a:cubicBezTo>
                      <a:pt x="13" y="36"/>
                      <a:pt x="13" y="36"/>
                      <a:pt x="13" y="36"/>
                    </a:cubicBezTo>
                    <a:cubicBezTo>
                      <a:pt x="13" y="36"/>
                      <a:pt x="0" y="41"/>
                      <a:pt x="0" y="42"/>
                    </a:cubicBezTo>
                    <a:cubicBezTo>
                      <a:pt x="0" y="52"/>
                      <a:pt x="0" y="52"/>
                      <a:pt x="0" y="52"/>
                    </a:cubicBezTo>
                    <a:cubicBezTo>
                      <a:pt x="0" y="53"/>
                      <a:pt x="13" y="58"/>
                      <a:pt x="13" y="58"/>
                    </a:cubicBezTo>
                    <a:cubicBezTo>
                      <a:pt x="15" y="63"/>
                      <a:pt x="15" y="63"/>
                      <a:pt x="15" y="63"/>
                    </a:cubicBezTo>
                    <a:cubicBezTo>
                      <a:pt x="15" y="63"/>
                      <a:pt x="10" y="76"/>
                      <a:pt x="10" y="76"/>
                    </a:cubicBezTo>
                    <a:cubicBezTo>
                      <a:pt x="18" y="84"/>
                      <a:pt x="18" y="84"/>
                      <a:pt x="18" y="84"/>
                    </a:cubicBezTo>
                    <a:cubicBezTo>
                      <a:pt x="18" y="84"/>
                      <a:pt x="31" y="78"/>
                      <a:pt x="31" y="78"/>
                    </a:cubicBezTo>
                    <a:cubicBezTo>
                      <a:pt x="37" y="81"/>
                      <a:pt x="37" y="81"/>
                      <a:pt x="37" y="81"/>
                    </a:cubicBezTo>
                    <a:cubicBezTo>
                      <a:pt x="37" y="81"/>
                      <a:pt x="42" y="93"/>
                      <a:pt x="42" y="93"/>
                    </a:cubicBezTo>
                    <a:cubicBezTo>
                      <a:pt x="53" y="93"/>
                      <a:pt x="53" y="93"/>
                      <a:pt x="53" y="93"/>
                    </a:cubicBezTo>
                    <a:cubicBezTo>
                      <a:pt x="53" y="93"/>
                      <a:pt x="58" y="81"/>
                      <a:pt x="58" y="81"/>
                    </a:cubicBezTo>
                    <a:cubicBezTo>
                      <a:pt x="64" y="78"/>
                      <a:pt x="64" y="78"/>
                      <a:pt x="64" y="78"/>
                    </a:cubicBezTo>
                    <a:cubicBezTo>
                      <a:pt x="64" y="78"/>
                      <a:pt x="77" y="84"/>
                      <a:pt x="77" y="83"/>
                    </a:cubicBezTo>
                    <a:cubicBezTo>
                      <a:pt x="85" y="76"/>
                      <a:pt x="85" y="76"/>
                      <a:pt x="85" y="76"/>
                    </a:cubicBezTo>
                    <a:cubicBezTo>
                      <a:pt x="85" y="76"/>
                      <a:pt x="79" y="63"/>
                      <a:pt x="79" y="63"/>
                    </a:cubicBezTo>
                    <a:lnTo>
                      <a:pt x="82" y="58"/>
                    </a:lnTo>
                    <a:close/>
                    <a:moveTo>
                      <a:pt x="47" y="62"/>
                    </a:moveTo>
                    <a:cubicBezTo>
                      <a:pt x="39" y="62"/>
                      <a:pt x="32" y="55"/>
                      <a:pt x="32" y="47"/>
                    </a:cubicBezTo>
                    <a:cubicBezTo>
                      <a:pt x="32" y="39"/>
                      <a:pt x="39" y="32"/>
                      <a:pt x="47" y="32"/>
                    </a:cubicBezTo>
                    <a:cubicBezTo>
                      <a:pt x="56" y="32"/>
                      <a:pt x="63" y="39"/>
                      <a:pt x="63" y="47"/>
                    </a:cubicBezTo>
                    <a:cubicBezTo>
                      <a:pt x="63" y="55"/>
                      <a:pt x="56" y="62"/>
                      <a:pt x="47"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5" name="Oval 51"/>
              <p:cNvSpPr>
                <a:spLocks noChangeArrowheads="1"/>
              </p:cNvSpPr>
              <p:nvPr/>
            </p:nvSpPr>
            <p:spPr bwMode="auto">
              <a:xfrm>
                <a:off x="3005138" y="4102100"/>
                <a:ext cx="49213" cy="476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8" name="组合 7"/>
          <p:cNvGrpSpPr/>
          <p:nvPr/>
        </p:nvGrpSpPr>
        <p:grpSpPr>
          <a:xfrm>
            <a:off x="1276428" y="1549863"/>
            <a:ext cx="1207339" cy="1666328"/>
            <a:chOff x="1276428" y="1549863"/>
            <a:chExt cx="1207339" cy="1666328"/>
          </a:xfrm>
        </p:grpSpPr>
        <p:grpSp>
          <p:nvGrpSpPr>
            <p:cNvPr id="2" name="组合 1"/>
            <p:cNvGrpSpPr/>
            <p:nvPr/>
          </p:nvGrpSpPr>
          <p:grpSpPr>
            <a:xfrm>
              <a:off x="1276428" y="1549863"/>
              <a:ext cx="1207339" cy="1666328"/>
              <a:chOff x="1276428" y="1549863"/>
              <a:chExt cx="1207339" cy="1666328"/>
            </a:xfrm>
          </p:grpSpPr>
          <p:cxnSp>
            <p:nvCxnSpPr>
              <p:cNvPr id="94" name="Straight Connector 38"/>
              <p:cNvCxnSpPr/>
              <p:nvPr/>
            </p:nvCxnSpPr>
            <p:spPr>
              <a:xfrm>
                <a:off x="1880097" y="2787243"/>
                <a:ext cx="0" cy="42894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6" name="Rounded Rectangle 32"/>
              <p:cNvSpPr/>
              <p:nvPr/>
            </p:nvSpPr>
            <p:spPr>
              <a:xfrm>
                <a:off x="1276428" y="1549863"/>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66" name="Group 15"/>
            <p:cNvGrpSpPr>
              <a:grpSpLocks noChangeAspect="1"/>
            </p:cNvGrpSpPr>
            <p:nvPr/>
          </p:nvGrpSpPr>
          <p:grpSpPr>
            <a:xfrm>
              <a:off x="1494695" y="1824528"/>
              <a:ext cx="792000" cy="584918"/>
              <a:chOff x="3052763" y="2647950"/>
              <a:chExt cx="346075" cy="255588"/>
            </a:xfrm>
            <a:solidFill>
              <a:schemeClr val="bg1"/>
            </a:solidFill>
          </p:grpSpPr>
          <p:sp>
            <p:nvSpPr>
              <p:cNvPr id="67" name="Freeform 108"/>
              <p:cNvSpPr>
                <a:spLocks/>
              </p:cNvSpPr>
              <p:nvPr/>
            </p:nvSpPr>
            <p:spPr bwMode="auto">
              <a:xfrm>
                <a:off x="3175000" y="2825750"/>
                <a:ext cx="100013" cy="77788"/>
              </a:xfrm>
              <a:custGeom>
                <a:avLst/>
                <a:gdLst>
                  <a:gd name="T0" fmla="*/ 36 w 38"/>
                  <a:gd name="T1" fmla="*/ 11 h 30"/>
                  <a:gd name="T2" fmla="*/ 1 w 38"/>
                  <a:gd name="T3" fmla="*/ 11 h 30"/>
                  <a:gd name="T4" fmla="*/ 1 w 38"/>
                  <a:gd name="T5" fmla="*/ 13 h 30"/>
                  <a:gd name="T6" fmla="*/ 19 w 38"/>
                  <a:gd name="T7" fmla="*/ 30 h 30"/>
                  <a:gd name="T8" fmla="*/ 36 w 38"/>
                  <a:gd name="T9" fmla="*/ 13 h 30"/>
                  <a:gd name="T10" fmla="*/ 36 w 38"/>
                  <a:gd name="T11" fmla="*/ 11 h 30"/>
                </a:gdLst>
                <a:ahLst/>
                <a:cxnLst>
                  <a:cxn ang="0">
                    <a:pos x="T0" y="T1"/>
                  </a:cxn>
                  <a:cxn ang="0">
                    <a:pos x="T2" y="T3"/>
                  </a:cxn>
                  <a:cxn ang="0">
                    <a:pos x="T4" y="T5"/>
                  </a:cxn>
                  <a:cxn ang="0">
                    <a:pos x="T6" y="T7"/>
                  </a:cxn>
                  <a:cxn ang="0">
                    <a:pos x="T8" y="T9"/>
                  </a:cxn>
                  <a:cxn ang="0">
                    <a:pos x="T10" y="T11"/>
                  </a:cxn>
                </a:cxnLst>
                <a:rect l="0" t="0" r="r" b="b"/>
                <a:pathLst>
                  <a:path w="38" h="30">
                    <a:moveTo>
                      <a:pt x="36" y="11"/>
                    </a:moveTo>
                    <a:cubicBezTo>
                      <a:pt x="26" y="1"/>
                      <a:pt x="12" y="0"/>
                      <a:pt x="1" y="11"/>
                    </a:cubicBezTo>
                    <a:cubicBezTo>
                      <a:pt x="0" y="11"/>
                      <a:pt x="0" y="12"/>
                      <a:pt x="1" y="13"/>
                    </a:cubicBezTo>
                    <a:cubicBezTo>
                      <a:pt x="19" y="30"/>
                      <a:pt x="19" y="30"/>
                      <a:pt x="19" y="30"/>
                    </a:cubicBezTo>
                    <a:cubicBezTo>
                      <a:pt x="36" y="13"/>
                      <a:pt x="36" y="13"/>
                      <a:pt x="36" y="13"/>
                    </a:cubicBezTo>
                    <a:cubicBezTo>
                      <a:pt x="38" y="12"/>
                      <a:pt x="37" y="11"/>
                      <a:pt x="36"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8" name="Freeform 109"/>
              <p:cNvSpPr>
                <a:spLocks/>
              </p:cNvSpPr>
              <p:nvPr/>
            </p:nvSpPr>
            <p:spPr bwMode="auto">
              <a:xfrm>
                <a:off x="3109913" y="2736850"/>
                <a:ext cx="230188" cy="101600"/>
              </a:xfrm>
              <a:custGeom>
                <a:avLst/>
                <a:gdLst>
                  <a:gd name="T0" fmla="*/ 87 w 88"/>
                  <a:gd name="T1" fmla="*/ 24 h 39"/>
                  <a:gd name="T2" fmla="*/ 0 w 88"/>
                  <a:gd name="T3" fmla="*/ 24 h 39"/>
                  <a:gd name="T4" fmla="*/ 0 w 88"/>
                  <a:gd name="T5" fmla="*/ 26 h 39"/>
                  <a:gd name="T6" fmla="*/ 13 w 88"/>
                  <a:gd name="T7" fmla="*/ 38 h 39"/>
                  <a:gd name="T8" fmla="*/ 15 w 88"/>
                  <a:gd name="T9" fmla="*/ 38 h 39"/>
                  <a:gd name="T10" fmla="*/ 73 w 88"/>
                  <a:gd name="T11" fmla="*/ 38 h 39"/>
                  <a:gd name="T12" fmla="*/ 75 w 88"/>
                  <a:gd name="T13" fmla="*/ 38 h 39"/>
                  <a:gd name="T14" fmla="*/ 87 w 88"/>
                  <a:gd name="T15" fmla="*/ 26 h 39"/>
                  <a:gd name="T16" fmla="*/ 87 w 88"/>
                  <a:gd name="T17" fmla="*/ 26 h 39"/>
                  <a:gd name="T18" fmla="*/ 87 w 88"/>
                  <a:gd name="T19"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39">
                    <a:moveTo>
                      <a:pt x="87" y="24"/>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3" y="39"/>
                      <a:pt x="74" y="39"/>
                      <a:pt x="75" y="38"/>
                    </a:cubicBezTo>
                    <a:cubicBezTo>
                      <a:pt x="87" y="26"/>
                      <a:pt x="87" y="26"/>
                      <a:pt x="87" y="26"/>
                    </a:cubicBezTo>
                    <a:cubicBezTo>
                      <a:pt x="87" y="26"/>
                      <a:pt x="87" y="26"/>
                      <a:pt x="87" y="26"/>
                    </a:cubicBezTo>
                    <a:cubicBezTo>
                      <a:pt x="88" y="25"/>
                      <a:pt x="88" y="24"/>
                      <a:pt x="87"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9" name="Freeform 110"/>
              <p:cNvSpPr>
                <a:spLocks/>
              </p:cNvSpPr>
              <p:nvPr/>
            </p:nvSpPr>
            <p:spPr bwMode="auto">
              <a:xfrm>
                <a:off x="3052763" y="2647950"/>
                <a:ext cx="346075" cy="134938"/>
              </a:xfrm>
              <a:custGeom>
                <a:avLst/>
                <a:gdLst>
                  <a:gd name="T0" fmla="*/ 131 w 132"/>
                  <a:gd name="T1" fmla="*/ 36 h 52"/>
                  <a:gd name="T2" fmla="*/ 131 w 132"/>
                  <a:gd name="T3" fmla="*/ 36 h 52"/>
                  <a:gd name="T4" fmla="*/ 1 w 132"/>
                  <a:gd name="T5" fmla="*/ 36 h 52"/>
                  <a:gd name="T6" fmla="*/ 1 w 132"/>
                  <a:gd name="T7" fmla="*/ 38 h 52"/>
                  <a:gd name="T8" fmla="*/ 13 w 132"/>
                  <a:gd name="T9" fmla="*/ 51 h 52"/>
                  <a:gd name="T10" fmla="*/ 16 w 132"/>
                  <a:gd name="T11" fmla="*/ 51 h 52"/>
                  <a:gd name="T12" fmla="*/ 116 w 132"/>
                  <a:gd name="T13" fmla="*/ 51 h 52"/>
                  <a:gd name="T14" fmla="*/ 118 w 132"/>
                  <a:gd name="T15" fmla="*/ 51 h 52"/>
                  <a:gd name="T16" fmla="*/ 131 w 132"/>
                  <a:gd name="T17" fmla="*/ 38 h 52"/>
                  <a:gd name="T18" fmla="*/ 131 w 132"/>
                  <a:gd name="T19" fmla="*/ 38 h 52"/>
                  <a:gd name="T20" fmla="*/ 131 w 132"/>
                  <a:gd name="T21"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52">
                    <a:moveTo>
                      <a:pt x="131" y="36"/>
                    </a:moveTo>
                    <a:cubicBezTo>
                      <a:pt x="131" y="36"/>
                      <a:pt x="131" y="36"/>
                      <a:pt x="131" y="36"/>
                    </a:cubicBezTo>
                    <a:cubicBezTo>
                      <a:pt x="95" y="0"/>
                      <a:pt x="36" y="0"/>
                      <a:pt x="1" y="36"/>
                    </a:cubicBezTo>
                    <a:cubicBezTo>
                      <a:pt x="0" y="37"/>
                      <a:pt x="0" y="38"/>
                      <a:pt x="1" y="38"/>
                    </a:cubicBezTo>
                    <a:cubicBezTo>
                      <a:pt x="13" y="51"/>
                      <a:pt x="13" y="51"/>
                      <a:pt x="13" y="51"/>
                    </a:cubicBezTo>
                    <a:cubicBezTo>
                      <a:pt x="14" y="52"/>
                      <a:pt x="15" y="52"/>
                      <a:pt x="16" y="51"/>
                    </a:cubicBezTo>
                    <a:cubicBezTo>
                      <a:pt x="43" y="23"/>
                      <a:pt x="88" y="23"/>
                      <a:pt x="116" y="51"/>
                    </a:cubicBezTo>
                    <a:cubicBezTo>
                      <a:pt x="117" y="52"/>
                      <a:pt x="118" y="52"/>
                      <a:pt x="118" y="51"/>
                    </a:cubicBezTo>
                    <a:cubicBezTo>
                      <a:pt x="131" y="38"/>
                      <a:pt x="131" y="38"/>
                      <a:pt x="131" y="38"/>
                    </a:cubicBezTo>
                    <a:cubicBezTo>
                      <a:pt x="131" y="38"/>
                      <a:pt x="131" y="38"/>
                      <a:pt x="131" y="38"/>
                    </a:cubicBezTo>
                    <a:cubicBezTo>
                      <a:pt x="132" y="38"/>
                      <a:pt x="132" y="37"/>
                      <a:pt x="13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10" name="组合 9"/>
          <p:cNvGrpSpPr/>
          <p:nvPr/>
        </p:nvGrpSpPr>
        <p:grpSpPr>
          <a:xfrm>
            <a:off x="8021879" y="1551432"/>
            <a:ext cx="1207339" cy="1664759"/>
            <a:chOff x="8021879" y="1551432"/>
            <a:chExt cx="1207339" cy="1664759"/>
          </a:xfrm>
        </p:grpSpPr>
        <p:grpSp>
          <p:nvGrpSpPr>
            <p:cNvPr id="4" name="组合 3"/>
            <p:cNvGrpSpPr/>
            <p:nvPr/>
          </p:nvGrpSpPr>
          <p:grpSpPr>
            <a:xfrm>
              <a:off x="8021879" y="1551432"/>
              <a:ext cx="1207339" cy="1664759"/>
              <a:chOff x="8021879" y="1551432"/>
              <a:chExt cx="1207339" cy="1664759"/>
            </a:xfrm>
          </p:grpSpPr>
          <p:cxnSp>
            <p:nvCxnSpPr>
              <p:cNvPr id="129" name="Straight Connector 51"/>
              <p:cNvCxnSpPr/>
              <p:nvPr/>
            </p:nvCxnSpPr>
            <p:spPr>
              <a:xfrm>
                <a:off x="8625548" y="2787243"/>
                <a:ext cx="0" cy="42894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30" name="Rounded Rectangle 52"/>
              <p:cNvSpPr/>
              <p:nvPr/>
            </p:nvSpPr>
            <p:spPr>
              <a:xfrm>
                <a:off x="8021879" y="1551432"/>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43840" bIns="365760" numCol="1" spcCol="1270" anchor="ctr" anchorCtr="0">
                <a:noAutofit/>
              </a:bodyPr>
              <a:lstStyle/>
              <a:p>
                <a:pPr algn="ctr" defTabSz="1185304">
                  <a:lnSpc>
                    <a:spcPct val="90000"/>
                  </a:lnSpc>
                  <a:spcBef>
                    <a:spcPct val="0"/>
                  </a:spcBef>
                  <a:spcAft>
                    <a:spcPct val="35000"/>
                  </a:spcAft>
                </a:pPr>
                <a:endParaRPr lang="en-US" sz="5333"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70" name="组合 69"/>
            <p:cNvGrpSpPr/>
            <p:nvPr/>
          </p:nvGrpSpPr>
          <p:grpSpPr>
            <a:xfrm>
              <a:off x="8265548" y="1903661"/>
              <a:ext cx="720000" cy="486000"/>
              <a:chOff x="5356779" y="2874996"/>
              <a:chExt cx="240638" cy="182454"/>
            </a:xfrm>
          </p:grpSpPr>
          <p:sp>
            <p:nvSpPr>
              <p:cNvPr id="72" name="Freeform 12"/>
              <p:cNvSpPr>
                <a:spLocks/>
              </p:cNvSpPr>
              <p:nvPr/>
            </p:nvSpPr>
            <p:spPr bwMode="auto">
              <a:xfrm>
                <a:off x="5364675" y="2874996"/>
                <a:ext cx="232742" cy="113878"/>
              </a:xfrm>
              <a:custGeom>
                <a:avLst/>
                <a:gdLst>
                  <a:gd name="T0" fmla="*/ 103 w 237"/>
                  <a:gd name="T1" fmla="*/ 99 h 116"/>
                  <a:gd name="T2" fmla="*/ 134 w 237"/>
                  <a:gd name="T3" fmla="*/ 95 h 116"/>
                  <a:gd name="T4" fmla="*/ 226 w 237"/>
                  <a:gd name="T5" fmla="*/ 12 h 116"/>
                  <a:gd name="T6" fmla="*/ 219 w 237"/>
                  <a:gd name="T7" fmla="*/ 0 h 116"/>
                  <a:gd name="T8" fmla="*/ 13 w 237"/>
                  <a:gd name="T9" fmla="*/ 0 h 116"/>
                  <a:gd name="T10" fmla="*/ 6 w 237"/>
                  <a:gd name="T11" fmla="*/ 10 h 116"/>
                  <a:gd name="T12" fmla="*/ 103 w 237"/>
                  <a:gd name="T13" fmla="*/ 99 h 116"/>
                </a:gdLst>
                <a:ahLst/>
                <a:cxnLst>
                  <a:cxn ang="0">
                    <a:pos x="T0" y="T1"/>
                  </a:cxn>
                  <a:cxn ang="0">
                    <a:pos x="T2" y="T3"/>
                  </a:cxn>
                  <a:cxn ang="0">
                    <a:pos x="T4" y="T5"/>
                  </a:cxn>
                  <a:cxn ang="0">
                    <a:pos x="T6" y="T7"/>
                  </a:cxn>
                  <a:cxn ang="0">
                    <a:pos x="T8" y="T9"/>
                  </a:cxn>
                  <a:cxn ang="0">
                    <a:pos x="T10" y="T11"/>
                  </a:cxn>
                  <a:cxn ang="0">
                    <a:pos x="T12" y="T13"/>
                  </a:cxn>
                </a:cxnLst>
                <a:rect l="0" t="0" r="r" b="b"/>
                <a:pathLst>
                  <a:path w="237" h="116">
                    <a:moveTo>
                      <a:pt x="103" y="99"/>
                    </a:moveTo>
                    <a:cubicBezTo>
                      <a:pt x="103" y="99"/>
                      <a:pt x="115" y="116"/>
                      <a:pt x="134" y="95"/>
                    </a:cubicBezTo>
                    <a:cubicBezTo>
                      <a:pt x="226" y="12"/>
                      <a:pt x="226" y="12"/>
                      <a:pt x="226" y="12"/>
                    </a:cubicBezTo>
                    <a:cubicBezTo>
                      <a:pt x="226" y="12"/>
                      <a:pt x="237" y="1"/>
                      <a:pt x="219" y="0"/>
                    </a:cubicBezTo>
                    <a:cubicBezTo>
                      <a:pt x="13" y="0"/>
                      <a:pt x="13" y="0"/>
                      <a:pt x="13" y="0"/>
                    </a:cubicBezTo>
                    <a:cubicBezTo>
                      <a:pt x="13" y="0"/>
                      <a:pt x="0" y="1"/>
                      <a:pt x="6" y="10"/>
                    </a:cubicBezTo>
                    <a:lnTo>
                      <a:pt x="103" y="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3" name="Freeform 13"/>
              <p:cNvSpPr>
                <a:spLocks/>
              </p:cNvSpPr>
              <p:nvPr/>
            </p:nvSpPr>
            <p:spPr bwMode="auto">
              <a:xfrm>
                <a:off x="5515126" y="2893699"/>
                <a:ext cx="81460" cy="149205"/>
              </a:xfrm>
              <a:custGeom>
                <a:avLst/>
                <a:gdLst>
                  <a:gd name="T0" fmla="*/ 82 w 83"/>
                  <a:gd name="T1" fmla="*/ 132 h 152"/>
                  <a:gd name="T2" fmla="*/ 82 w 83"/>
                  <a:gd name="T3" fmla="*/ 17 h 152"/>
                  <a:gd name="T4" fmla="*/ 70 w 83"/>
                  <a:gd name="T5" fmla="*/ 12 h 152"/>
                  <a:gd name="T6" fmla="*/ 6 w 83"/>
                  <a:gd name="T7" fmla="*/ 74 h 152"/>
                  <a:gd name="T8" fmla="*/ 10 w 83"/>
                  <a:gd name="T9" fmla="*/ 84 h 152"/>
                  <a:gd name="T10" fmla="*/ 67 w 83"/>
                  <a:gd name="T11" fmla="*/ 137 h 152"/>
                  <a:gd name="T12" fmla="*/ 82 w 83"/>
                  <a:gd name="T13" fmla="*/ 132 h 152"/>
                </a:gdLst>
                <a:ahLst/>
                <a:cxnLst>
                  <a:cxn ang="0">
                    <a:pos x="T0" y="T1"/>
                  </a:cxn>
                  <a:cxn ang="0">
                    <a:pos x="T2" y="T3"/>
                  </a:cxn>
                  <a:cxn ang="0">
                    <a:pos x="T4" y="T5"/>
                  </a:cxn>
                  <a:cxn ang="0">
                    <a:pos x="T6" y="T7"/>
                  </a:cxn>
                  <a:cxn ang="0">
                    <a:pos x="T8" y="T9"/>
                  </a:cxn>
                  <a:cxn ang="0">
                    <a:pos x="T10" y="T11"/>
                  </a:cxn>
                  <a:cxn ang="0">
                    <a:pos x="T12" y="T13"/>
                  </a:cxn>
                </a:cxnLst>
                <a:rect l="0" t="0" r="r" b="b"/>
                <a:pathLst>
                  <a:path w="83" h="152">
                    <a:moveTo>
                      <a:pt x="82" y="132"/>
                    </a:moveTo>
                    <a:cubicBezTo>
                      <a:pt x="82" y="17"/>
                      <a:pt x="82" y="17"/>
                      <a:pt x="82" y="17"/>
                    </a:cubicBezTo>
                    <a:cubicBezTo>
                      <a:pt x="80" y="0"/>
                      <a:pt x="70" y="12"/>
                      <a:pt x="70" y="12"/>
                    </a:cubicBezTo>
                    <a:cubicBezTo>
                      <a:pt x="6" y="74"/>
                      <a:pt x="6" y="74"/>
                      <a:pt x="6" y="74"/>
                    </a:cubicBezTo>
                    <a:cubicBezTo>
                      <a:pt x="0" y="80"/>
                      <a:pt x="10" y="84"/>
                      <a:pt x="10" y="84"/>
                    </a:cubicBezTo>
                    <a:cubicBezTo>
                      <a:pt x="67" y="137"/>
                      <a:pt x="67" y="137"/>
                      <a:pt x="67" y="137"/>
                    </a:cubicBezTo>
                    <a:cubicBezTo>
                      <a:pt x="83" y="152"/>
                      <a:pt x="82" y="132"/>
                      <a:pt x="82" y="132"/>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4" name="Freeform 14"/>
              <p:cNvSpPr>
                <a:spLocks/>
              </p:cNvSpPr>
              <p:nvPr/>
            </p:nvSpPr>
            <p:spPr bwMode="auto">
              <a:xfrm>
                <a:off x="5362597" y="2980977"/>
                <a:ext cx="229832" cy="76473"/>
              </a:xfrm>
              <a:custGeom>
                <a:avLst/>
                <a:gdLst>
                  <a:gd name="T0" fmla="*/ 224 w 234"/>
                  <a:gd name="T1" fmla="*/ 66 h 78"/>
                  <a:gd name="T2" fmla="*/ 144 w 234"/>
                  <a:gd name="T3" fmla="*/ 0 h 78"/>
                  <a:gd name="T4" fmla="*/ 117 w 234"/>
                  <a:gd name="T5" fmla="*/ 13 h 78"/>
                  <a:gd name="T6" fmla="*/ 90 w 234"/>
                  <a:gd name="T7" fmla="*/ 0 h 78"/>
                  <a:gd name="T8" fmla="*/ 10 w 234"/>
                  <a:gd name="T9" fmla="*/ 66 h 78"/>
                  <a:gd name="T10" fmla="*/ 13 w 234"/>
                  <a:gd name="T11" fmla="*/ 78 h 78"/>
                  <a:gd name="T12" fmla="*/ 117 w 234"/>
                  <a:gd name="T13" fmla="*/ 78 h 78"/>
                  <a:gd name="T14" fmla="*/ 118 w 234"/>
                  <a:gd name="T15" fmla="*/ 78 h 78"/>
                  <a:gd name="T16" fmla="*/ 221 w 234"/>
                  <a:gd name="T17" fmla="*/ 78 h 78"/>
                  <a:gd name="T18" fmla="*/ 224 w 234"/>
                  <a:gd name="T19" fmla="*/ 6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78">
                    <a:moveTo>
                      <a:pt x="224" y="66"/>
                    </a:moveTo>
                    <a:cubicBezTo>
                      <a:pt x="144" y="0"/>
                      <a:pt x="144" y="0"/>
                      <a:pt x="144" y="0"/>
                    </a:cubicBezTo>
                    <a:cubicBezTo>
                      <a:pt x="144" y="0"/>
                      <a:pt x="132" y="12"/>
                      <a:pt x="117" y="13"/>
                    </a:cubicBezTo>
                    <a:cubicBezTo>
                      <a:pt x="102" y="12"/>
                      <a:pt x="90" y="0"/>
                      <a:pt x="90" y="0"/>
                    </a:cubicBezTo>
                    <a:cubicBezTo>
                      <a:pt x="10" y="66"/>
                      <a:pt x="10" y="66"/>
                      <a:pt x="10" y="66"/>
                    </a:cubicBezTo>
                    <a:cubicBezTo>
                      <a:pt x="0" y="73"/>
                      <a:pt x="13" y="78"/>
                      <a:pt x="13" y="78"/>
                    </a:cubicBezTo>
                    <a:cubicBezTo>
                      <a:pt x="117" y="78"/>
                      <a:pt x="117" y="78"/>
                      <a:pt x="117" y="78"/>
                    </a:cubicBezTo>
                    <a:cubicBezTo>
                      <a:pt x="118" y="78"/>
                      <a:pt x="118" y="78"/>
                      <a:pt x="118" y="78"/>
                    </a:cubicBezTo>
                    <a:cubicBezTo>
                      <a:pt x="221" y="78"/>
                      <a:pt x="221" y="78"/>
                      <a:pt x="221" y="78"/>
                    </a:cubicBezTo>
                    <a:cubicBezTo>
                      <a:pt x="221" y="78"/>
                      <a:pt x="234" y="73"/>
                      <a:pt x="224" y="6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5" name="Freeform 15"/>
              <p:cNvSpPr>
                <a:spLocks/>
              </p:cNvSpPr>
              <p:nvPr/>
            </p:nvSpPr>
            <p:spPr bwMode="auto">
              <a:xfrm>
                <a:off x="5356779" y="2896608"/>
                <a:ext cx="88525" cy="143386"/>
              </a:xfrm>
              <a:custGeom>
                <a:avLst/>
                <a:gdLst>
                  <a:gd name="T0" fmla="*/ 1 w 90"/>
                  <a:gd name="T1" fmla="*/ 127 h 146"/>
                  <a:gd name="T2" fmla="*/ 1 w 90"/>
                  <a:gd name="T3" fmla="*/ 17 h 146"/>
                  <a:gd name="T4" fmla="*/ 14 w 90"/>
                  <a:gd name="T5" fmla="*/ 11 h 146"/>
                  <a:gd name="T6" fmla="*/ 84 w 90"/>
                  <a:gd name="T7" fmla="*/ 71 h 146"/>
                  <a:gd name="T8" fmla="*/ 79 w 90"/>
                  <a:gd name="T9" fmla="*/ 81 h 146"/>
                  <a:gd name="T10" fmla="*/ 17 w 90"/>
                  <a:gd name="T11" fmla="*/ 131 h 146"/>
                  <a:gd name="T12" fmla="*/ 1 w 90"/>
                  <a:gd name="T13" fmla="*/ 127 h 146"/>
                </a:gdLst>
                <a:ahLst/>
                <a:cxnLst>
                  <a:cxn ang="0">
                    <a:pos x="T0" y="T1"/>
                  </a:cxn>
                  <a:cxn ang="0">
                    <a:pos x="T2" y="T3"/>
                  </a:cxn>
                  <a:cxn ang="0">
                    <a:pos x="T4" y="T5"/>
                  </a:cxn>
                  <a:cxn ang="0">
                    <a:pos x="T6" y="T7"/>
                  </a:cxn>
                  <a:cxn ang="0">
                    <a:pos x="T8" y="T9"/>
                  </a:cxn>
                  <a:cxn ang="0">
                    <a:pos x="T10" y="T11"/>
                  </a:cxn>
                  <a:cxn ang="0">
                    <a:pos x="T12" y="T13"/>
                  </a:cxn>
                </a:cxnLst>
                <a:rect l="0" t="0" r="r" b="b"/>
                <a:pathLst>
                  <a:path w="90" h="146">
                    <a:moveTo>
                      <a:pt x="1" y="127"/>
                    </a:moveTo>
                    <a:cubicBezTo>
                      <a:pt x="1" y="17"/>
                      <a:pt x="1" y="17"/>
                      <a:pt x="1" y="17"/>
                    </a:cubicBezTo>
                    <a:cubicBezTo>
                      <a:pt x="4" y="0"/>
                      <a:pt x="14" y="11"/>
                      <a:pt x="14" y="11"/>
                    </a:cubicBezTo>
                    <a:cubicBezTo>
                      <a:pt x="84" y="71"/>
                      <a:pt x="84" y="71"/>
                      <a:pt x="84" y="71"/>
                    </a:cubicBezTo>
                    <a:cubicBezTo>
                      <a:pt x="90" y="76"/>
                      <a:pt x="79" y="81"/>
                      <a:pt x="79" y="81"/>
                    </a:cubicBezTo>
                    <a:cubicBezTo>
                      <a:pt x="17" y="131"/>
                      <a:pt x="17" y="131"/>
                      <a:pt x="17" y="131"/>
                    </a:cubicBezTo>
                    <a:cubicBezTo>
                      <a:pt x="0" y="146"/>
                      <a:pt x="1" y="127"/>
                      <a:pt x="1" y="12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12" name="组合 11"/>
          <p:cNvGrpSpPr/>
          <p:nvPr/>
        </p:nvGrpSpPr>
        <p:grpSpPr>
          <a:xfrm>
            <a:off x="9708239" y="4147213"/>
            <a:ext cx="1207339" cy="1711733"/>
            <a:chOff x="9708239" y="4147213"/>
            <a:chExt cx="1207339" cy="1711733"/>
          </a:xfrm>
        </p:grpSpPr>
        <p:grpSp>
          <p:nvGrpSpPr>
            <p:cNvPr id="7" name="组合 6"/>
            <p:cNvGrpSpPr/>
            <p:nvPr/>
          </p:nvGrpSpPr>
          <p:grpSpPr>
            <a:xfrm>
              <a:off x="9708239" y="4147213"/>
              <a:ext cx="1207339" cy="1711733"/>
              <a:chOff x="9708239" y="4147213"/>
              <a:chExt cx="1207339" cy="1711733"/>
            </a:xfrm>
          </p:grpSpPr>
          <p:cxnSp>
            <p:nvCxnSpPr>
              <p:cNvPr id="133" name="Straight Connector 71"/>
              <p:cNvCxnSpPr/>
              <p:nvPr/>
            </p:nvCxnSpPr>
            <p:spPr>
              <a:xfrm flipV="1">
                <a:off x="10311908" y="4147213"/>
                <a:ext cx="0" cy="468680"/>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34" name="Rounded Rectangle 73"/>
              <p:cNvSpPr/>
              <p:nvPr/>
            </p:nvSpPr>
            <p:spPr>
              <a:xfrm>
                <a:off x="9708239" y="4651607"/>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210677" numCol="1" spcCol="1270" anchor="ctr" anchorCtr="0">
                <a:noAutofit/>
              </a:bodyPr>
              <a:lstStyle/>
              <a:p>
                <a:pPr algn="ctr" defTabSz="1185304">
                  <a:lnSpc>
                    <a:spcPct val="90000"/>
                  </a:lnSpc>
                  <a:spcBef>
                    <a:spcPct val="0"/>
                  </a:spcBef>
                  <a:spcAft>
                    <a:spcPct val="35000"/>
                  </a:spcAft>
                </a:pPr>
                <a:endParaRPr lang="en-US" sz="42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76" name="组合 75"/>
            <p:cNvGrpSpPr/>
            <p:nvPr/>
          </p:nvGrpSpPr>
          <p:grpSpPr>
            <a:xfrm>
              <a:off x="10034838" y="4952084"/>
              <a:ext cx="576000" cy="576000"/>
              <a:chOff x="5367288" y="3705211"/>
              <a:chExt cx="252966" cy="252966"/>
            </a:xfrm>
          </p:grpSpPr>
          <p:sp>
            <p:nvSpPr>
              <p:cNvPr id="78" name="Freeform 20"/>
              <p:cNvSpPr>
                <a:spLocks/>
              </p:cNvSpPr>
              <p:nvPr/>
            </p:nvSpPr>
            <p:spPr bwMode="auto">
              <a:xfrm>
                <a:off x="5486631" y="3705211"/>
                <a:ext cx="133623" cy="133623"/>
              </a:xfrm>
              <a:custGeom>
                <a:avLst/>
                <a:gdLst>
                  <a:gd name="T0" fmla="*/ 31 w 111"/>
                  <a:gd name="T1" fmla="*/ 108 h 111"/>
                  <a:gd name="T2" fmla="*/ 42 w 111"/>
                  <a:gd name="T3" fmla="*/ 96 h 111"/>
                  <a:gd name="T4" fmla="*/ 54 w 111"/>
                  <a:gd name="T5" fmla="*/ 85 h 111"/>
                  <a:gd name="T6" fmla="*/ 58 w 111"/>
                  <a:gd name="T7" fmla="*/ 83 h 111"/>
                  <a:gd name="T8" fmla="*/ 71 w 111"/>
                  <a:gd name="T9" fmla="*/ 70 h 111"/>
                  <a:gd name="T10" fmla="*/ 82 w 111"/>
                  <a:gd name="T11" fmla="*/ 58 h 111"/>
                  <a:gd name="T12" fmla="*/ 53 w 111"/>
                  <a:gd name="T13" fmla="*/ 29 h 111"/>
                  <a:gd name="T14" fmla="*/ 41 w 111"/>
                  <a:gd name="T15" fmla="*/ 40 h 111"/>
                  <a:gd name="T16" fmla="*/ 28 w 111"/>
                  <a:gd name="T17" fmla="*/ 52 h 111"/>
                  <a:gd name="T18" fmla="*/ 26 w 111"/>
                  <a:gd name="T19" fmla="*/ 57 h 111"/>
                  <a:gd name="T20" fmla="*/ 14 w 111"/>
                  <a:gd name="T21" fmla="*/ 69 h 111"/>
                  <a:gd name="T22" fmla="*/ 2 w 111"/>
                  <a:gd name="T23" fmla="*/ 80 h 111"/>
                  <a:gd name="T24" fmla="*/ 0 w 111"/>
                  <a:gd name="T25" fmla="*/ 62 h 111"/>
                  <a:gd name="T26" fmla="*/ 22 w 111"/>
                  <a:gd name="T27" fmla="*/ 24 h 111"/>
                  <a:gd name="T28" fmla="*/ 67 w 111"/>
                  <a:gd name="T29" fmla="*/ 2 h 111"/>
                  <a:gd name="T30" fmla="*/ 109 w 111"/>
                  <a:gd name="T31" fmla="*/ 50 h 111"/>
                  <a:gd name="T32" fmla="*/ 87 w 111"/>
                  <a:gd name="T33" fmla="*/ 88 h 111"/>
                  <a:gd name="T34" fmla="*/ 49 w 111"/>
                  <a:gd name="T35" fmla="*/ 110 h 111"/>
                  <a:gd name="T36" fmla="*/ 31 w 111"/>
                  <a:gd name="T37" fmla="*/ 10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 h="111">
                    <a:moveTo>
                      <a:pt x="31" y="108"/>
                    </a:moveTo>
                    <a:cubicBezTo>
                      <a:pt x="34" y="104"/>
                      <a:pt x="38" y="100"/>
                      <a:pt x="42" y="96"/>
                    </a:cubicBezTo>
                    <a:cubicBezTo>
                      <a:pt x="46" y="93"/>
                      <a:pt x="49" y="88"/>
                      <a:pt x="54" y="85"/>
                    </a:cubicBezTo>
                    <a:cubicBezTo>
                      <a:pt x="55" y="84"/>
                      <a:pt x="57" y="84"/>
                      <a:pt x="58" y="83"/>
                    </a:cubicBezTo>
                    <a:cubicBezTo>
                      <a:pt x="62" y="80"/>
                      <a:pt x="66" y="75"/>
                      <a:pt x="71" y="70"/>
                    </a:cubicBezTo>
                    <a:cubicBezTo>
                      <a:pt x="75" y="66"/>
                      <a:pt x="80" y="62"/>
                      <a:pt x="82" y="58"/>
                    </a:cubicBezTo>
                    <a:cubicBezTo>
                      <a:pt x="93" y="39"/>
                      <a:pt x="73" y="18"/>
                      <a:pt x="53" y="29"/>
                    </a:cubicBezTo>
                    <a:cubicBezTo>
                      <a:pt x="49" y="31"/>
                      <a:pt x="45" y="36"/>
                      <a:pt x="41" y="40"/>
                    </a:cubicBezTo>
                    <a:cubicBezTo>
                      <a:pt x="37" y="44"/>
                      <a:pt x="31" y="49"/>
                      <a:pt x="28" y="52"/>
                    </a:cubicBezTo>
                    <a:cubicBezTo>
                      <a:pt x="27" y="54"/>
                      <a:pt x="27" y="56"/>
                      <a:pt x="26" y="57"/>
                    </a:cubicBezTo>
                    <a:cubicBezTo>
                      <a:pt x="23" y="62"/>
                      <a:pt x="18" y="65"/>
                      <a:pt x="14" y="69"/>
                    </a:cubicBezTo>
                    <a:cubicBezTo>
                      <a:pt x="10" y="73"/>
                      <a:pt x="7" y="77"/>
                      <a:pt x="2" y="80"/>
                    </a:cubicBezTo>
                    <a:cubicBezTo>
                      <a:pt x="1" y="74"/>
                      <a:pt x="0" y="70"/>
                      <a:pt x="0" y="62"/>
                    </a:cubicBezTo>
                    <a:cubicBezTo>
                      <a:pt x="2" y="45"/>
                      <a:pt x="12" y="35"/>
                      <a:pt x="22" y="24"/>
                    </a:cubicBezTo>
                    <a:cubicBezTo>
                      <a:pt x="34" y="12"/>
                      <a:pt x="45" y="0"/>
                      <a:pt x="67" y="2"/>
                    </a:cubicBezTo>
                    <a:cubicBezTo>
                      <a:pt x="90" y="3"/>
                      <a:pt x="111" y="22"/>
                      <a:pt x="109" y="50"/>
                    </a:cubicBezTo>
                    <a:cubicBezTo>
                      <a:pt x="108" y="68"/>
                      <a:pt x="98" y="77"/>
                      <a:pt x="87" y="88"/>
                    </a:cubicBezTo>
                    <a:cubicBezTo>
                      <a:pt x="76" y="98"/>
                      <a:pt x="67" y="109"/>
                      <a:pt x="49" y="110"/>
                    </a:cubicBezTo>
                    <a:cubicBezTo>
                      <a:pt x="42" y="111"/>
                      <a:pt x="37" y="110"/>
                      <a:pt x="31" y="10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9" name="Freeform 21"/>
              <p:cNvSpPr>
                <a:spLocks/>
              </p:cNvSpPr>
              <p:nvPr/>
            </p:nvSpPr>
            <p:spPr bwMode="auto">
              <a:xfrm>
                <a:off x="5439710" y="3776102"/>
                <a:ext cx="109653" cy="109653"/>
              </a:xfrm>
              <a:custGeom>
                <a:avLst/>
                <a:gdLst>
                  <a:gd name="T0" fmla="*/ 75 w 91"/>
                  <a:gd name="T1" fmla="*/ 2 h 91"/>
                  <a:gd name="T2" fmla="*/ 90 w 91"/>
                  <a:gd name="T3" fmla="*/ 15 h 91"/>
                  <a:gd name="T4" fmla="*/ 72 w 91"/>
                  <a:gd name="T5" fmla="*/ 36 h 91"/>
                  <a:gd name="T6" fmla="*/ 34 w 91"/>
                  <a:gd name="T7" fmla="*/ 74 h 91"/>
                  <a:gd name="T8" fmla="*/ 12 w 91"/>
                  <a:gd name="T9" fmla="*/ 91 h 91"/>
                  <a:gd name="T10" fmla="*/ 0 w 91"/>
                  <a:gd name="T11" fmla="*/ 79 h 91"/>
                  <a:gd name="T12" fmla="*/ 7 w 91"/>
                  <a:gd name="T13" fmla="*/ 67 h 91"/>
                  <a:gd name="T14" fmla="*/ 64 w 91"/>
                  <a:gd name="T15" fmla="*/ 10 h 91"/>
                  <a:gd name="T16" fmla="*/ 75 w 91"/>
                  <a:gd name="T17" fmla="*/ 2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91">
                    <a:moveTo>
                      <a:pt x="75" y="2"/>
                    </a:moveTo>
                    <a:cubicBezTo>
                      <a:pt x="84" y="0"/>
                      <a:pt x="91" y="6"/>
                      <a:pt x="90" y="15"/>
                    </a:cubicBezTo>
                    <a:cubicBezTo>
                      <a:pt x="89" y="22"/>
                      <a:pt x="77" y="31"/>
                      <a:pt x="72" y="36"/>
                    </a:cubicBezTo>
                    <a:cubicBezTo>
                      <a:pt x="58" y="49"/>
                      <a:pt x="47" y="60"/>
                      <a:pt x="34" y="74"/>
                    </a:cubicBezTo>
                    <a:cubicBezTo>
                      <a:pt x="28" y="79"/>
                      <a:pt x="21" y="90"/>
                      <a:pt x="12" y="91"/>
                    </a:cubicBezTo>
                    <a:cubicBezTo>
                      <a:pt x="6" y="91"/>
                      <a:pt x="0" y="86"/>
                      <a:pt x="0" y="79"/>
                    </a:cubicBezTo>
                    <a:cubicBezTo>
                      <a:pt x="0" y="74"/>
                      <a:pt x="3" y="70"/>
                      <a:pt x="7" y="67"/>
                    </a:cubicBezTo>
                    <a:cubicBezTo>
                      <a:pt x="26" y="47"/>
                      <a:pt x="45" y="29"/>
                      <a:pt x="64" y="10"/>
                    </a:cubicBezTo>
                    <a:cubicBezTo>
                      <a:pt x="67" y="7"/>
                      <a:pt x="70" y="2"/>
                      <a:pt x="75"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0" name="Freeform 22"/>
              <p:cNvSpPr>
                <a:spLocks/>
              </p:cNvSpPr>
              <p:nvPr/>
            </p:nvSpPr>
            <p:spPr bwMode="auto">
              <a:xfrm>
                <a:off x="5367288" y="3824554"/>
                <a:ext cx="133623" cy="133623"/>
              </a:xfrm>
              <a:custGeom>
                <a:avLst/>
                <a:gdLst>
                  <a:gd name="T0" fmla="*/ 80 w 111"/>
                  <a:gd name="T1" fmla="*/ 2 h 111"/>
                  <a:gd name="T2" fmla="*/ 78 w 111"/>
                  <a:gd name="T3" fmla="*/ 5 h 111"/>
                  <a:gd name="T4" fmla="*/ 57 w 111"/>
                  <a:gd name="T5" fmla="*/ 26 h 111"/>
                  <a:gd name="T6" fmla="*/ 40 w 111"/>
                  <a:gd name="T7" fmla="*/ 41 h 111"/>
                  <a:gd name="T8" fmla="*/ 26 w 111"/>
                  <a:gd name="T9" fmla="*/ 64 h 111"/>
                  <a:gd name="T10" fmla="*/ 56 w 111"/>
                  <a:gd name="T11" fmla="*/ 83 h 111"/>
                  <a:gd name="T12" fmla="*/ 70 w 111"/>
                  <a:gd name="T13" fmla="*/ 71 h 111"/>
                  <a:gd name="T14" fmla="*/ 82 w 111"/>
                  <a:gd name="T15" fmla="*/ 59 h 111"/>
                  <a:gd name="T16" fmla="*/ 85 w 111"/>
                  <a:gd name="T17" fmla="*/ 53 h 111"/>
                  <a:gd name="T18" fmla="*/ 97 w 111"/>
                  <a:gd name="T19" fmla="*/ 42 h 111"/>
                  <a:gd name="T20" fmla="*/ 108 w 111"/>
                  <a:gd name="T21" fmla="*/ 31 h 111"/>
                  <a:gd name="T22" fmla="*/ 111 w 111"/>
                  <a:gd name="T23" fmla="*/ 45 h 111"/>
                  <a:gd name="T24" fmla="*/ 89 w 111"/>
                  <a:gd name="T25" fmla="*/ 85 h 111"/>
                  <a:gd name="T26" fmla="*/ 42 w 111"/>
                  <a:gd name="T27" fmla="*/ 109 h 111"/>
                  <a:gd name="T28" fmla="*/ 2 w 111"/>
                  <a:gd name="T29" fmla="*/ 68 h 111"/>
                  <a:gd name="T30" fmla="*/ 25 w 111"/>
                  <a:gd name="T31" fmla="*/ 22 h 111"/>
                  <a:gd name="T32" fmla="*/ 64 w 111"/>
                  <a:gd name="T33" fmla="*/ 0 h 111"/>
                  <a:gd name="T34" fmla="*/ 80 w 111"/>
                  <a:gd name="T35" fmla="*/ 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1" h="111">
                    <a:moveTo>
                      <a:pt x="80" y="2"/>
                    </a:moveTo>
                    <a:cubicBezTo>
                      <a:pt x="80" y="4"/>
                      <a:pt x="78" y="4"/>
                      <a:pt x="78" y="5"/>
                    </a:cubicBezTo>
                    <a:cubicBezTo>
                      <a:pt x="71" y="12"/>
                      <a:pt x="64" y="19"/>
                      <a:pt x="57" y="26"/>
                    </a:cubicBezTo>
                    <a:cubicBezTo>
                      <a:pt x="51" y="29"/>
                      <a:pt x="46" y="35"/>
                      <a:pt x="40" y="41"/>
                    </a:cubicBezTo>
                    <a:cubicBezTo>
                      <a:pt x="34" y="47"/>
                      <a:pt x="26" y="52"/>
                      <a:pt x="26" y="64"/>
                    </a:cubicBezTo>
                    <a:cubicBezTo>
                      <a:pt x="26" y="79"/>
                      <a:pt x="41" y="90"/>
                      <a:pt x="56" y="83"/>
                    </a:cubicBezTo>
                    <a:cubicBezTo>
                      <a:pt x="61" y="81"/>
                      <a:pt x="65" y="76"/>
                      <a:pt x="70" y="71"/>
                    </a:cubicBezTo>
                    <a:cubicBezTo>
                      <a:pt x="74" y="67"/>
                      <a:pt x="79" y="63"/>
                      <a:pt x="82" y="59"/>
                    </a:cubicBezTo>
                    <a:cubicBezTo>
                      <a:pt x="83" y="57"/>
                      <a:pt x="84" y="55"/>
                      <a:pt x="85" y="53"/>
                    </a:cubicBezTo>
                    <a:cubicBezTo>
                      <a:pt x="88" y="49"/>
                      <a:pt x="93" y="45"/>
                      <a:pt x="97" y="42"/>
                    </a:cubicBezTo>
                    <a:cubicBezTo>
                      <a:pt x="101" y="38"/>
                      <a:pt x="104" y="34"/>
                      <a:pt x="108" y="31"/>
                    </a:cubicBezTo>
                    <a:cubicBezTo>
                      <a:pt x="110" y="36"/>
                      <a:pt x="111" y="40"/>
                      <a:pt x="111" y="45"/>
                    </a:cubicBezTo>
                    <a:cubicBezTo>
                      <a:pt x="111" y="65"/>
                      <a:pt x="100" y="74"/>
                      <a:pt x="89" y="85"/>
                    </a:cubicBezTo>
                    <a:cubicBezTo>
                      <a:pt x="77" y="97"/>
                      <a:pt x="67" y="111"/>
                      <a:pt x="42" y="109"/>
                    </a:cubicBezTo>
                    <a:cubicBezTo>
                      <a:pt x="21" y="107"/>
                      <a:pt x="4" y="90"/>
                      <a:pt x="2" y="68"/>
                    </a:cubicBezTo>
                    <a:cubicBezTo>
                      <a:pt x="0" y="44"/>
                      <a:pt x="13" y="34"/>
                      <a:pt x="25" y="22"/>
                    </a:cubicBezTo>
                    <a:cubicBezTo>
                      <a:pt x="36" y="11"/>
                      <a:pt x="45" y="1"/>
                      <a:pt x="64" y="0"/>
                    </a:cubicBezTo>
                    <a:cubicBezTo>
                      <a:pt x="70" y="0"/>
                      <a:pt x="75" y="1"/>
                      <a:pt x="8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sp>
        <p:nvSpPr>
          <p:cNvPr id="82" name="išľíďè">
            <a:extLst>
              <a:ext uri="{FF2B5EF4-FFF2-40B4-BE49-F238E27FC236}">
                <a16:creationId xmlns:a16="http://schemas.microsoft.com/office/drawing/2014/main" id="{26CC16EC-683E-4A30-BC6A-2B6D8B3B31CE}"/>
              </a:ext>
            </a:extLst>
          </p:cNvPr>
          <p:cNvSpPr/>
          <p:nvPr/>
        </p:nvSpPr>
        <p:spPr bwMode="auto">
          <a:xfrm>
            <a:off x="603315" y="5015852"/>
            <a:ext cx="2064871"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3" name="iSlíďè">
            <a:extLst>
              <a:ext uri="{FF2B5EF4-FFF2-40B4-BE49-F238E27FC236}">
                <a16:creationId xmlns:a16="http://schemas.microsoft.com/office/drawing/2014/main" id="{C54C11BE-5A33-4811-BB9B-9393225DEEE9}"/>
              </a:ext>
            </a:extLst>
          </p:cNvPr>
          <p:cNvSpPr txBox="1"/>
          <p:nvPr/>
        </p:nvSpPr>
        <p:spPr bwMode="auto">
          <a:xfrm>
            <a:off x="658571" y="4694723"/>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84" name="išľíďè">
            <a:extLst>
              <a:ext uri="{FF2B5EF4-FFF2-40B4-BE49-F238E27FC236}">
                <a16:creationId xmlns:a16="http://schemas.microsoft.com/office/drawing/2014/main" id="{D04A5A09-58E1-4F7E-AD20-7F246561F926}"/>
              </a:ext>
            </a:extLst>
          </p:cNvPr>
          <p:cNvSpPr/>
          <p:nvPr/>
        </p:nvSpPr>
        <p:spPr bwMode="auto">
          <a:xfrm>
            <a:off x="2501176" y="2336776"/>
            <a:ext cx="1950906"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5" name="iSlíďè">
            <a:extLst>
              <a:ext uri="{FF2B5EF4-FFF2-40B4-BE49-F238E27FC236}">
                <a16:creationId xmlns:a16="http://schemas.microsoft.com/office/drawing/2014/main" id="{6C72F605-44E2-45AE-947C-D3184CF3F7F7}"/>
              </a:ext>
            </a:extLst>
          </p:cNvPr>
          <p:cNvSpPr txBox="1"/>
          <p:nvPr/>
        </p:nvSpPr>
        <p:spPr bwMode="auto">
          <a:xfrm>
            <a:off x="2586342" y="1857831"/>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86" name="išľíďè">
            <a:extLst>
              <a:ext uri="{FF2B5EF4-FFF2-40B4-BE49-F238E27FC236}">
                <a16:creationId xmlns:a16="http://schemas.microsoft.com/office/drawing/2014/main" id="{437571CD-0662-48C7-A86A-BE889C015844}"/>
              </a:ext>
            </a:extLst>
          </p:cNvPr>
          <p:cNvSpPr/>
          <p:nvPr/>
        </p:nvSpPr>
        <p:spPr bwMode="auto">
          <a:xfrm>
            <a:off x="4190486" y="5015852"/>
            <a:ext cx="1986293"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7" name="iSlíďè">
            <a:extLst>
              <a:ext uri="{FF2B5EF4-FFF2-40B4-BE49-F238E27FC236}">
                <a16:creationId xmlns:a16="http://schemas.microsoft.com/office/drawing/2014/main" id="{7BE29D34-E664-4F9B-8936-93B5203B14A9}"/>
              </a:ext>
            </a:extLst>
          </p:cNvPr>
          <p:cNvSpPr txBox="1"/>
          <p:nvPr/>
        </p:nvSpPr>
        <p:spPr bwMode="auto">
          <a:xfrm>
            <a:off x="4167164" y="4694723"/>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88" name="išľíďè">
            <a:extLst>
              <a:ext uri="{FF2B5EF4-FFF2-40B4-BE49-F238E27FC236}">
                <a16:creationId xmlns:a16="http://schemas.microsoft.com/office/drawing/2014/main" id="{5914A84E-CCE9-4E2A-9061-4ABE0AE2CC58}"/>
              </a:ext>
            </a:extLst>
          </p:cNvPr>
          <p:cNvSpPr/>
          <p:nvPr/>
        </p:nvSpPr>
        <p:spPr bwMode="auto">
          <a:xfrm>
            <a:off x="5856492" y="2320159"/>
            <a:ext cx="1986852"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9" name="iSlíďè">
            <a:extLst>
              <a:ext uri="{FF2B5EF4-FFF2-40B4-BE49-F238E27FC236}">
                <a16:creationId xmlns:a16="http://schemas.microsoft.com/office/drawing/2014/main" id="{C460D7EF-A0F2-4B94-81A8-3077B0C3528E}"/>
              </a:ext>
            </a:extLst>
          </p:cNvPr>
          <p:cNvSpPr txBox="1"/>
          <p:nvPr/>
        </p:nvSpPr>
        <p:spPr bwMode="auto">
          <a:xfrm>
            <a:off x="6005697" y="1873331"/>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90" name="išľíďè">
            <a:extLst>
              <a:ext uri="{FF2B5EF4-FFF2-40B4-BE49-F238E27FC236}">
                <a16:creationId xmlns:a16="http://schemas.microsoft.com/office/drawing/2014/main" id="{A691B7E9-FA91-40AA-9088-2ACBEF2AE0F2}"/>
              </a:ext>
            </a:extLst>
          </p:cNvPr>
          <p:cNvSpPr/>
          <p:nvPr/>
        </p:nvSpPr>
        <p:spPr bwMode="auto">
          <a:xfrm>
            <a:off x="7558164" y="4962069"/>
            <a:ext cx="1933825"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1" name="iSlíďè">
            <a:extLst>
              <a:ext uri="{FF2B5EF4-FFF2-40B4-BE49-F238E27FC236}">
                <a16:creationId xmlns:a16="http://schemas.microsoft.com/office/drawing/2014/main" id="{1277328B-3186-42AC-A1B8-BCAA2CE3B719}"/>
              </a:ext>
            </a:extLst>
          </p:cNvPr>
          <p:cNvSpPr txBox="1"/>
          <p:nvPr/>
        </p:nvSpPr>
        <p:spPr bwMode="auto">
          <a:xfrm>
            <a:off x="7526813" y="4640311"/>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92" name="išľíďè">
            <a:extLst>
              <a:ext uri="{FF2B5EF4-FFF2-40B4-BE49-F238E27FC236}">
                <a16:creationId xmlns:a16="http://schemas.microsoft.com/office/drawing/2014/main" id="{D8E33E2F-E584-474E-AD7A-86B532F8184D}"/>
              </a:ext>
            </a:extLst>
          </p:cNvPr>
          <p:cNvSpPr/>
          <p:nvPr/>
        </p:nvSpPr>
        <p:spPr bwMode="auto">
          <a:xfrm>
            <a:off x="9426494" y="2336776"/>
            <a:ext cx="1986850"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3" name="iSlíďè">
            <a:extLst>
              <a:ext uri="{FF2B5EF4-FFF2-40B4-BE49-F238E27FC236}">
                <a16:creationId xmlns:a16="http://schemas.microsoft.com/office/drawing/2014/main" id="{3A40D2FA-3AAE-4919-8F18-EF3C880D2A3F}"/>
              </a:ext>
            </a:extLst>
          </p:cNvPr>
          <p:cNvSpPr txBox="1"/>
          <p:nvPr/>
        </p:nvSpPr>
        <p:spPr bwMode="auto">
          <a:xfrm>
            <a:off x="9369987" y="1900682"/>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pic>
        <p:nvPicPr>
          <p:cNvPr id="71" name="图片 70">
            <a:extLst>
              <a:ext uri="{FF2B5EF4-FFF2-40B4-BE49-F238E27FC236}">
                <a16:creationId xmlns:a16="http://schemas.microsoft.com/office/drawing/2014/main" id="{5AAAA4F1-B487-4293-BA91-B0AFC0D36E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Tree>
    <p:extLst>
      <p:ext uri="{BB962C8B-B14F-4D97-AF65-F5344CB8AC3E}">
        <p14:creationId xmlns:p14="http://schemas.microsoft.com/office/powerpoint/2010/main" val="3362709390"/>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strips(upRight)">
                                      <p:cBhvr>
                                        <p:cTn id="7" dur="500"/>
                                        <p:tgtEl>
                                          <p:spTgt spid="81"/>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97"/>
                                        </p:tgtEl>
                                        <p:attrNameLst>
                                          <p:attrName>style.visibility</p:attrName>
                                        </p:attrNameLst>
                                      </p:cBhvr>
                                      <p:to>
                                        <p:strVal val="visible"/>
                                      </p:to>
                                    </p:set>
                                    <p:anim calcmode="lin" valueType="num">
                                      <p:cBhvr>
                                        <p:cTn id="11" dur="350" fill="hold"/>
                                        <p:tgtEl>
                                          <p:spTgt spid="97"/>
                                        </p:tgtEl>
                                        <p:attrNameLst>
                                          <p:attrName>ppt_w</p:attrName>
                                        </p:attrNameLst>
                                      </p:cBhvr>
                                      <p:tavLst>
                                        <p:tav tm="0">
                                          <p:val>
                                            <p:fltVal val="0"/>
                                          </p:val>
                                        </p:tav>
                                        <p:tav tm="100000">
                                          <p:val>
                                            <p:strVal val="#ppt_w"/>
                                          </p:val>
                                        </p:tav>
                                      </p:tavLst>
                                    </p:anim>
                                    <p:anim calcmode="lin" valueType="num">
                                      <p:cBhvr>
                                        <p:cTn id="12" dur="350" fill="hold"/>
                                        <p:tgtEl>
                                          <p:spTgt spid="97"/>
                                        </p:tgtEl>
                                        <p:attrNameLst>
                                          <p:attrName>ppt_h</p:attrName>
                                        </p:attrNameLst>
                                      </p:cBhvr>
                                      <p:tavLst>
                                        <p:tav tm="0">
                                          <p:val>
                                            <p:fltVal val="0"/>
                                          </p:val>
                                        </p:tav>
                                        <p:tav tm="100000">
                                          <p:val>
                                            <p:strVal val="#ppt_h"/>
                                          </p:val>
                                        </p:tav>
                                      </p:tavLst>
                                    </p:anim>
                                  </p:childTnLst>
                                </p:cTn>
                              </p:par>
                            </p:childTnLst>
                          </p:cTn>
                        </p:par>
                        <p:par>
                          <p:cTn id="13" fill="hold">
                            <p:stCondLst>
                              <p:cond delay="850"/>
                            </p:stCondLst>
                            <p:childTnLst>
                              <p:par>
                                <p:cTn id="14" presetID="2" presetClass="entr" presetSubtype="1"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250" fill="hold"/>
                                        <p:tgtEl>
                                          <p:spTgt spid="8"/>
                                        </p:tgtEl>
                                        <p:attrNameLst>
                                          <p:attrName>ppt_x</p:attrName>
                                        </p:attrNameLst>
                                      </p:cBhvr>
                                      <p:tavLst>
                                        <p:tav tm="0">
                                          <p:val>
                                            <p:strVal val="#ppt_x"/>
                                          </p:val>
                                        </p:tav>
                                        <p:tav tm="100000">
                                          <p:val>
                                            <p:strVal val="#ppt_x"/>
                                          </p:val>
                                        </p:tav>
                                      </p:tavLst>
                                    </p:anim>
                                    <p:anim calcmode="lin" valueType="num">
                                      <p:cBhvr additive="base">
                                        <p:cTn id="17" dur="250" fill="hold"/>
                                        <p:tgtEl>
                                          <p:spTgt spid="8"/>
                                        </p:tgtEl>
                                        <p:attrNameLst>
                                          <p:attrName>ppt_y</p:attrName>
                                        </p:attrNameLst>
                                      </p:cBhvr>
                                      <p:tavLst>
                                        <p:tav tm="0">
                                          <p:val>
                                            <p:strVal val="0-#ppt_h/2"/>
                                          </p:val>
                                        </p:tav>
                                        <p:tav tm="100000">
                                          <p:val>
                                            <p:strVal val="#ppt_y"/>
                                          </p:val>
                                        </p:tav>
                                      </p:tavLst>
                                    </p:anim>
                                  </p:childTnLst>
                                </p:cTn>
                              </p:par>
                            </p:childTnLst>
                          </p:cTn>
                        </p:par>
                        <p:par>
                          <p:cTn id="18" fill="hold">
                            <p:stCondLst>
                              <p:cond delay="1100"/>
                            </p:stCondLst>
                            <p:childTnLst>
                              <p:par>
                                <p:cTn id="19" presetID="23" presetClass="entr" presetSubtype="16" fill="hold" grpId="0" nodeType="afterEffect">
                                  <p:stCondLst>
                                    <p:cond delay="250"/>
                                  </p:stCondLst>
                                  <p:childTnLst>
                                    <p:set>
                                      <p:cBhvr>
                                        <p:cTn id="20" dur="1" fill="hold">
                                          <p:stCondLst>
                                            <p:cond delay="0"/>
                                          </p:stCondLst>
                                        </p:cTn>
                                        <p:tgtEl>
                                          <p:spTgt spid="100"/>
                                        </p:tgtEl>
                                        <p:attrNameLst>
                                          <p:attrName>style.visibility</p:attrName>
                                        </p:attrNameLst>
                                      </p:cBhvr>
                                      <p:to>
                                        <p:strVal val="visible"/>
                                      </p:to>
                                    </p:set>
                                    <p:anim calcmode="lin" valueType="num">
                                      <p:cBhvr>
                                        <p:cTn id="21" dur="350" fill="hold"/>
                                        <p:tgtEl>
                                          <p:spTgt spid="100"/>
                                        </p:tgtEl>
                                        <p:attrNameLst>
                                          <p:attrName>ppt_w</p:attrName>
                                        </p:attrNameLst>
                                      </p:cBhvr>
                                      <p:tavLst>
                                        <p:tav tm="0">
                                          <p:val>
                                            <p:fltVal val="0"/>
                                          </p:val>
                                        </p:tav>
                                        <p:tav tm="100000">
                                          <p:val>
                                            <p:strVal val="#ppt_w"/>
                                          </p:val>
                                        </p:tav>
                                      </p:tavLst>
                                    </p:anim>
                                    <p:anim calcmode="lin" valueType="num">
                                      <p:cBhvr>
                                        <p:cTn id="22" dur="350" fill="hold"/>
                                        <p:tgtEl>
                                          <p:spTgt spid="100"/>
                                        </p:tgtEl>
                                        <p:attrNameLst>
                                          <p:attrName>ppt_h</p:attrName>
                                        </p:attrNameLst>
                                      </p:cBhvr>
                                      <p:tavLst>
                                        <p:tav tm="0">
                                          <p:val>
                                            <p:fltVal val="0"/>
                                          </p:val>
                                        </p:tav>
                                        <p:tav tm="100000">
                                          <p:val>
                                            <p:strVal val="#ppt_h"/>
                                          </p:val>
                                        </p:tav>
                                      </p:tavLst>
                                    </p:anim>
                                  </p:childTnLst>
                                </p:cTn>
                              </p:par>
                            </p:childTnLst>
                          </p:cTn>
                        </p:par>
                        <p:par>
                          <p:cTn id="23" fill="hold">
                            <p:stCondLst>
                              <p:cond delay="1700"/>
                            </p:stCondLst>
                            <p:childTnLst>
                              <p:par>
                                <p:cTn id="24" presetID="2" presetClass="entr" presetSubtype="4"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250" fill="hold"/>
                                        <p:tgtEl>
                                          <p:spTgt spid="14"/>
                                        </p:tgtEl>
                                        <p:attrNameLst>
                                          <p:attrName>ppt_x</p:attrName>
                                        </p:attrNameLst>
                                      </p:cBhvr>
                                      <p:tavLst>
                                        <p:tav tm="0">
                                          <p:val>
                                            <p:strVal val="#ppt_x"/>
                                          </p:val>
                                        </p:tav>
                                        <p:tav tm="100000">
                                          <p:val>
                                            <p:strVal val="#ppt_x"/>
                                          </p:val>
                                        </p:tav>
                                      </p:tavLst>
                                    </p:anim>
                                    <p:anim calcmode="lin" valueType="num">
                                      <p:cBhvr additive="base">
                                        <p:cTn id="27" dur="25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1950"/>
                            </p:stCondLst>
                            <p:childTnLst>
                              <p:par>
                                <p:cTn id="29" presetID="23" presetClass="entr" presetSubtype="16" fill="hold" grpId="0" nodeType="afterEffect">
                                  <p:stCondLst>
                                    <p:cond delay="250"/>
                                  </p:stCondLst>
                                  <p:childTnLst>
                                    <p:set>
                                      <p:cBhvr>
                                        <p:cTn id="30" dur="1" fill="hold">
                                          <p:stCondLst>
                                            <p:cond delay="0"/>
                                          </p:stCondLst>
                                        </p:cTn>
                                        <p:tgtEl>
                                          <p:spTgt spid="106"/>
                                        </p:tgtEl>
                                        <p:attrNameLst>
                                          <p:attrName>style.visibility</p:attrName>
                                        </p:attrNameLst>
                                      </p:cBhvr>
                                      <p:to>
                                        <p:strVal val="visible"/>
                                      </p:to>
                                    </p:set>
                                    <p:anim calcmode="lin" valueType="num">
                                      <p:cBhvr>
                                        <p:cTn id="31" dur="350" fill="hold"/>
                                        <p:tgtEl>
                                          <p:spTgt spid="106"/>
                                        </p:tgtEl>
                                        <p:attrNameLst>
                                          <p:attrName>ppt_w</p:attrName>
                                        </p:attrNameLst>
                                      </p:cBhvr>
                                      <p:tavLst>
                                        <p:tav tm="0">
                                          <p:val>
                                            <p:fltVal val="0"/>
                                          </p:val>
                                        </p:tav>
                                        <p:tav tm="100000">
                                          <p:val>
                                            <p:strVal val="#ppt_w"/>
                                          </p:val>
                                        </p:tav>
                                      </p:tavLst>
                                    </p:anim>
                                    <p:anim calcmode="lin" valueType="num">
                                      <p:cBhvr>
                                        <p:cTn id="32" dur="350" fill="hold"/>
                                        <p:tgtEl>
                                          <p:spTgt spid="106"/>
                                        </p:tgtEl>
                                        <p:attrNameLst>
                                          <p:attrName>ppt_h</p:attrName>
                                        </p:attrNameLst>
                                      </p:cBhvr>
                                      <p:tavLst>
                                        <p:tav tm="0">
                                          <p:val>
                                            <p:fltVal val="0"/>
                                          </p:val>
                                        </p:tav>
                                        <p:tav tm="100000">
                                          <p:val>
                                            <p:strVal val="#ppt_h"/>
                                          </p:val>
                                        </p:tav>
                                      </p:tavLst>
                                    </p:anim>
                                  </p:childTnLst>
                                </p:cTn>
                              </p:par>
                            </p:childTnLst>
                          </p:cTn>
                        </p:par>
                        <p:par>
                          <p:cTn id="33" fill="hold">
                            <p:stCondLst>
                              <p:cond delay="2550"/>
                            </p:stCondLst>
                            <p:childTnLst>
                              <p:par>
                                <p:cTn id="34" presetID="2" presetClass="entr" presetSubtype="1"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250" fill="hold"/>
                                        <p:tgtEl>
                                          <p:spTgt spid="9"/>
                                        </p:tgtEl>
                                        <p:attrNameLst>
                                          <p:attrName>ppt_x</p:attrName>
                                        </p:attrNameLst>
                                      </p:cBhvr>
                                      <p:tavLst>
                                        <p:tav tm="0">
                                          <p:val>
                                            <p:strVal val="#ppt_x"/>
                                          </p:val>
                                        </p:tav>
                                        <p:tav tm="100000">
                                          <p:val>
                                            <p:strVal val="#ppt_x"/>
                                          </p:val>
                                        </p:tav>
                                      </p:tavLst>
                                    </p:anim>
                                    <p:anim calcmode="lin" valueType="num">
                                      <p:cBhvr additive="base">
                                        <p:cTn id="37" dur="250" fill="hold"/>
                                        <p:tgtEl>
                                          <p:spTgt spid="9"/>
                                        </p:tgtEl>
                                        <p:attrNameLst>
                                          <p:attrName>ppt_y</p:attrName>
                                        </p:attrNameLst>
                                      </p:cBhvr>
                                      <p:tavLst>
                                        <p:tav tm="0">
                                          <p:val>
                                            <p:strVal val="0-#ppt_h/2"/>
                                          </p:val>
                                        </p:tav>
                                        <p:tav tm="100000">
                                          <p:val>
                                            <p:strVal val="#ppt_y"/>
                                          </p:val>
                                        </p:tav>
                                      </p:tavLst>
                                    </p:anim>
                                  </p:childTnLst>
                                </p:cTn>
                              </p:par>
                            </p:childTnLst>
                          </p:cTn>
                        </p:par>
                        <p:par>
                          <p:cTn id="38" fill="hold">
                            <p:stCondLst>
                              <p:cond delay="2800"/>
                            </p:stCondLst>
                            <p:childTnLst>
                              <p:par>
                                <p:cTn id="39" presetID="23" presetClass="entr" presetSubtype="16" fill="hold" grpId="0" nodeType="afterEffect">
                                  <p:stCondLst>
                                    <p:cond delay="250"/>
                                  </p:stCondLst>
                                  <p:childTnLst>
                                    <p:set>
                                      <p:cBhvr>
                                        <p:cTn id="40" dur="1" fill="hold">
                                          <p:stCondLst>
                                            <p:cond delay="0"/>
                                          </p:stCondLst>
                                        </p:cTn>
                                        <p:tgtEl>
                                          <p:spTgt spid="124"/>
                                        </p:tgtEl>
                                        <p:attrNameLst>
                                          <p:attrName>style.visibility</p:attrName>
                                        </p:attrNameLst>
                                      </p:cBhvr>
                                      <p:to>
                                        <p:strVal val="visible"/>
                                      </p:to>
                                    </p:set>
                                    <p:anim calcmode="lin" valueType="num">
                                      <p:cBhvr>
                                        <p:cTn id="41" dur="350" fill="hold"/>
                                        <p:tgtEl>
                                          <p:spTgt spid="124"/>
                                        </p:tgtEl>
                                        <p:attrNameLst>
                                          <p:attrName>ppt_w</p:attrName>
                                        </p:attrNameLst>
                                      </p:cBhvr>
                                      <p:tavLst>
                                        <p:tav tm="0">
                                          <p:val>
                                            <p:fltVal val="0"/>
                                          </p:val>
                                        </p:tav>
                                        <p:tav tm="100000">
                                          <p:val>
                                            <p:strVal val="#ppt_w"/>
                                          </p:val>
                                        </p:tav>
                                      </p:tavLst>
                                    </p:anim>
                                    <p:anim calcmode="lin" valueType="num">
                                      <p:cBhvr>
                                        <p:cTn id="42" dur="350" fill="hold"/>
                                        <p:tgtEl>
                                          <p:spTgt spid="124"/>
                                        </p:tgtEl>
                                        <p:attrNameLst>
                                          <p:attrName>ppt_h</p:attrName>
                                        </p:attrNameLst>
                                      </p:cBhvr>
                                      <p:tavLst>
                                        <p:tav tm="0">
                                          <p:val>
                                            <p:fltVal val="0"/>
                                          </p:val>
                                        </p:tav>
                                        <p:tav tm="100000">
                                          <p:val>
                                            <p:strVal val="#ppt_h"/>
                                          </p:val>
                                        </p:tav>
                                      </p:tavLst>
                                    </p:anim>
                                  </p:childTnLst>
                                </p:cTn>
                              </p:par>
                            </p:childTnLst>
                          </p:cTn>
                        </p:par>
                        <p:par>
                          <p:cTn id="43" fill="hold">
                            <p:stCondLst>
                              <p:cond delay="3400"/>
                            </p:stCondLst>
                            <p:childTnLst>
                              <p:par>
                                <p:cTn id="44" presetID="2" presetClass="entr" presetSubtype="4" fill="hold"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250" fill="hold"/>
                                        <p:tgtEl>
                                          <p:spTgt spid="13"/>
                                        </p:tgtEl>
                                        <p:attrNameLst>
                                          <p:attrName>ppt_x</p:attrName>
                                        </p:attrNameLst>
                                      </p:cBhvr>
                                      <p:tavLst>
                                        <p:tav tm="0">
                                          <p:val>
                                            <p:strVal val="#ppt_x"/>
                                          </p:val>
                                        </p:tav>
                                        <p:tav tm="100000">
                                          <p:val>
                                            <p:strVal val="#ppt_x"/>
                                          </p:val>
                                        </p:tav>
                                      </p:tavLst>
                                    </p:anim>
                                    <p:anim calcmode="lin" valueType="num">
                                      <p:cBhvr additive="base">
                                        <p:cTn id="47" dur="250" fill="hold"/>
                                        <p:tgtEl>
                                          <p:spTgt spid="13"/>
                                        </p:tgtEl>
                                        <p:attrNameLst>
                                          <p:attrName>ppt_y</p:attrName>
                                        </p:attrNameLst>
                                      </p:cBhvr>
                                      <p:tavLst>
                                        <p:tav tm="0">
                                          <p:val>
                                            <p:strVal val="1+#ppt_h/2"/>
                                          </p:val>
                                        </p:tav>
                                        <p:tav tm="100000">
                                          <p:val>
                                            <p:strVal val="#ppt_y"/>
                                          </p:val>
                                        </p:tav>
                                      </p:tavLst>
                                    </p:anim>
                                  </p:childTnLst>
                                </p:cTn>
                              </p:par>
                            </p:childTnLst>
                          </p:cTn>
                        </p:par>
                        <p:par>
                          <p:cTn id="48" fill="hold">
                            <p:stCondLst>
                              <p:cond delay="3650"/>
                            </p:stCondLst>
                            <p:childTnLst>
                              <p:par>
                                <p:cTn id="49" presetID="23" presetClass="entr" presetSubtype="16" fill="hold" grpId="0" nodeType="afterEffect">
                                  <p:stCondLst>
                                    <p:cond delay="250"/>
                                  </p:stCondLst>
                                  <p:childTnLst>
                                    <p:set>
                                      <p:cBhvr>
                                        <p:cTn id="50" dur="1" fill="hold">
                                          <p:stCondLst>
                                            <p:cond delay="0"/>
                                          </p:stCondLst>
                                        </p:cTn>
                                        <p:tgtEl>
                                          <p:spTgt spid="131"/>
                                        </p:tgtEl>
                                        <p:attrNameLst>
                                          <p:attrName>style.visibility</p:attrName>
                                        </p:attrNameLst>
                                      </p:cBhvr>
                                      <p:to>
                                        <p:strVal val="visible"/>
                                      </p:to>
                                    </p:set>
                                    <p:anim calcmode="lin" valueType="num">
                                      <p:cBhvr>
                                        <p:cTn id="51" dur="350" fill="hold"/>
                                        <p:tgtEl>
                                          <p:spTgt spid="131"/>
                                        </p:tgtEl>
                                        <p:attrNameLst>
                                          <p:attrName>ppt_w</p:attrName>
                                        </p:attrNameLst>
                                      </p:cBhvr>
                                      <p:tavLst>
                                        <p:tav tm="0">
                                          <p:val>
                                            <p:fltVal val="0"/>
                                          </p:val>
                                        </p:tav>
                                        <p:tav tm="100000">
                                          <p:val>
                                            <p:strVal val="#ppt_w"/>
                                          </p:val>
                                        </p:tav>
                                      </p:tavLst>
                                    </p:anim>
                                    <p:anim calcmode="lin" valueType="num">
                                      <p:cBhvr>
                                        <p:cTn id="52" dur="350" fill="hold"/>
                                        <p:tgtEl>
                                          <p:spTgt spid="131"/>
                                        </p:tgtEl>
                                        <p:attrNameLst>
                                          <p:attrName>ppt_h</p:attrName>
                                        </p:attrNameLst>
                                      </p:cBhvr>
                                      <p:tavLst>
                                        <p:tav tm="0">
                                          <p:val>
                                            <p:fltVal val="0"/>
                                          </p:val>
                                        </p:tav>
                                        <p:tav tm="100000">
                                          <p:val>
                                            <p:strVal val="#ppt_h"/>
                                          </p:val>
                                        </p:tav>
                                      </p:tavLst>
                                    </p:anim>
                                  </p:childTnLst>
                                </p:cTn>
                              </p:par>
                            </p:childTnLst>
                          </p:cTn>
                        </p:par>
                        <p:par>
                          <p:cTn id="53" fill="hold">
                            <p:stCondLst>
                              <p:cond delay="4250"/>
                            </p:stCondLst>
                            <p:childTnLst>
                              <p:par>
                                <p:cTn id="54" presetID="2" presetClass="entr" presetSubtype="1" fill="hold"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250" fill="hold"/>
                                        <p:tgtEl>
                                          <p:spTgt spid="10"/>
                                        </p:tgtEl>
                                        <p:attrNameLst>
                                          <p:attrName>ppt_x</p:attrName>
                                        </p:attrNameLst>
                                      </p:cBhvr>
                                      <p:tavLst>
                                        <p:tav tm="0">
                                          <p:val>
                                            <p:strVal val="#ppt_x"/>
                                          </p:val>
                                        </p:tav>
                                        <p:tav tm="100000">
                                          <p:val>
                                            <p:strVal val="#ppt_x"/>
                                          </p:val>
                                        </p:tav>
                                      </p:tavLst>
                                    </p:anim>
                                    <p:anim calcmode="lin" valueType="num">
                                      <p:cBhvr additive="base">
                                        <p:cTn id="57" dur="250" fill="hold"/>
                                        <p:tgtEl>
                                          <p:spTgt spid="10"/>
                                        </p:tgtEl>
                                        <p:attrNameLst>
                                          <p:attrName>ppt_y</p:attrName>
                                        </p:attrNameLst>
                                      </p:cBhvr>
                                      <p:tavLst>
                                        <p:tav tm="0">
                                          <p:val>
                                            <p:strVal val="0-#ppt_h/2"/>
                                          </p:val>
                                        </p:tav>
                                        <p:tav tm="100000">
                                          <p:val>
                                            <p:strVal val="#ppt_y"/>
                                          </p:val>
                                        </p:tav>
                                      </p:tavLst>
                                    </p:anim>
                                  </p:childTnLst>
                                </p:cTn>
                              </p:par>
                            </p:childTnLst>
                          </p:cTn>
                        </p:par>
                        <p:par>
                          <p:cTn id="58" fill="hold">
                            <p:stCondLst>
                              <p:cond delay="4500"/>
                            </p:stCondLst>
                            <p:childTnLst>
                              <p:par>
                                <p:cTn id="59" presetID="23" presetClass="entr" presetSubtype="16" fill="hold" grpId="0" nodeType="afterEffect">
                                  <p:stCondLst>
                                    <p:cond delay="250"/>
                                  </p:stCondLst>
                                  <p:childTnLst>
                                    <p:set>
                                      <p:cBhvr>
                                        <p:cTn id="60" dur="1" fill="hold">
                                          <p:stCondLst>
                                            <p:cond delay="0"/>
                                          </p:stCondLst>
                                        </p:cTn>
                                        <p:tgtEl>
                                          <p:spTgt spid="135"/>
                                        </p:tgtEl>
                                        <p:attrNameLst>
                                          <p:attrName>style.visibility</p:attrName>
                                        </p:attrNameLst>
                                      </p:cBhvr>
                                      <p:to>
                                        <p:strVal val="visible"/>
                                      </p:to>
                                    </p:set>
                                    <p:anim calcmode="lin" valueType="num">
                                      <p:cBhvr>
                                        <p:cTn id="61" dur="350" fill="hold"/>
                                        <p:tgtEl>
                                          <p:spTgt spid="135"/>
                                        </p:tgtEl>
                                        <p:attrNameLst>
                                          <p:attrName>ppt_w</p:attrName>
                                        </p:attrNameLst>
                                      </p:cBhvr>
                                      <p:tavLst>
                                        <p:tav tm="0">
                                          <p:val>
                                            <p:fltVal val="0"/>
                                          </p:val>
                                        </p:tav>
                                        <p:tav tm="100000">
                                          <p:val>
                                            <p:strVal val="#ppt_w"/>
                                          </p:val>
                                        </p:tav>
                                      </p:tavLst>
                                    </p:anim>
                                    <p:anim calcmode="lin" valueType="num">
                                      <p:cBhvr>
                                        <p:cTn id="62" dur="350" fill="hold"/>
                                        <p:tgtEl>
                                          <p:spTgt spid="135"/>
                                        </p:tgtEl>
                                        <p:attrNameLst>
                                          <p:attrName>ppt_h</p:attrName>
                                        </p:attrNameLst>
                                      </p:cBhvr>
                                      <p:tavLst>
                                        <p:tav tm="0">
                                          <p:val>
                                            <p:fltVal val="0"/>
                                          </p:val>
                                        </p:tav>
                                        <p:tav tm="100000">
                                          <p:val>
                                            <p:strVal val="#ppt_h"/>
                                          </p:val>
                                        </p:tav>
                                      </p:tavLst>
                                    </p:anim>
                                  </p:childTnLst>
                                </p:cTn>
                              </p:par>
                            </p:childTnLst>
                          </p:cTn>
                        </p:par>
                        <p:par>
                          <p:cTn id="63" fill="hold">
                            <p:stCondLst>
                              <p:cond delay="5100"/>
                            </p:stCondLst>
                            <p:childTnLst>
                              <p:par>
                                <p:cTn id="64" presetID="2" presetClass="entr" presetSubtype="4" fill="hold" nodeType="afterEffect">
                                  <p:stCondLst>
                                    <p:cond delay="0"/>
                                  </p:stCondLst>
                                  <p:childTnLst>
                                    <p:set>
                                      <p:cBhvr>
                                        <p:cTn id="65" dur="1" fill="hold">
                                          <p:stCondLst>
                                            <p:cond delay="0"/>
                                          </p:stCondLst>
                                        </p:cTn>
                                        <p:tgtEl>
                                          <p:spTgt spid="12"/>
                                        </p:tgtEl>
                                        <p:attrNameLst>
                                          <p:attrName>style.visibility</p:attrName>
                                        </p:attrNameLst>
                                      </p:cBhvr>
                                      <p:to>
                                        <p:strVal val="visible"/>
                                      </p:to>
                                    </p:set>
                                    <p:anim calcmode="lin" valueType="num">
                                      <p:cBhvr additive="base">
                                        <p:cTn id="66" dur="250" fill="hold"/>
                                        <p:tgtEl>
                                          <p:spTgt spid="12"/>
                                        </p:tgtEl>
                                        <p:attrNameLst>
                                          <p:attrName>ppt_x</p:attrName>
                                        </p:attrNameLst>
                                      </p:cBhvr>
                                      <p:tavLst>
                                        <p:tav tm="0">
                                          <p:val>
                                            <p:strVal val="#ppt_x"/>
                                          </p:val>
                                        </p:tav>
                                        <p:tav tm="100000">
                                          <p:val>
                                            <p:strVal val="#ppt_x"/>
                                          </p:val>
                                        </p:tav>
                                      </p:tavLst>
                                    </p:anim>
                                    <p:anim calcmode="lin" valueType="num">
                                      <p:cBhvr additive="base">
                                        <p:cTn id="67" dur="25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100" grpId="0" animBg="1"/>
      <p:bldP spid="106" grpId="0" animBg="1"/>
      <p:bldP spid="124" grpId="0" animBg="1"/>
      <p:bldP spid="131" grpId="0" animBg="1"/>
      <p:bldP spid="1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F46D6B60-1A5D-43ED-AB6A-DD96B4F20E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925439">
            <a:off x="3787205" y="2141830"/>
            <a:ext cx="4617591" cy="5246778"/>
          </a:xfrm>
          <a:prstGeom prst="rect">
            <a:avLst/>
          </a:prstGeom>
        </p:spPr>
      </p:pic>
      <p:sp>
        <p:nvSpPr>
          <p:cNvPr id="5" name="矩形 4">
            <a:extLst>
              <a:ext uri="{FF2B5EF4-FFF2-40B4-BE49-F238E27FC236}">
                <a16:creationId xmlns:a16="http://schemas.microsoft.com/office/drawing/2014/main" id="{A12528D1-6FCD-4CF8-AE73-A0B0956DD3F0}"/>
              </a:ext>
            </a:extLst>
          </p:cNvPr>
          <p:cNvSpPr/>
          <p:nvPr/>
        </p:nvSpPr>
        <p:spPr bwMode="auto">
          <a:xfrm>
            <a:off x="870857" y="1201058"/>
            <a:ext cx="10290629" cy="4455885"/>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nvGrpSpPr>
          <p:cNvPr id="10" name="组合 9">
            <a:extLst>
              <a:ext uri="{FF2B5EF4-FFF2-40B4-BE49-F238E27FC236}">
                <a16:creationId xmlns:a16="http://schemas.microsoft.com/office/drawing/2014/main" id="{A45630D2-69BD-417B-9A83-E2760160BA1A}"/>
              </a:ext>
            </a:extLst>
          </p:cNvPr>
          <p:cNvGrpSpPr/>
          <p:nvPr/>
        </p:nvGrpSpPr>
        <p:grpSpPr>
          <a:xfrm>
            <a:off x="3538908" y="2157503"/>
            <a:ext cx="4954527" cy="988205"/>
            <a:chOff x="3103624" y="2157503"/>
            <a:chExt cx="4954527" cy="988205"/>
          </a:xfrm>
        </p:grpSpPr>
        <p:grpSp>
          <p:nvGrpSpPr>
            <p:cNvPr id="7" name="组合 6">
              <a:extLst>
                <a:ext uri="{FF2B5EF4-FFF2-40B4-BE49-F238E27FC236}">
                  <a16:creationId xmlns:a16="http://schemas.microsoft.com/office/drawing/2014/main" id="{4599FB0A-4690-436F-A341-9B3B688A4C36}"/>
                </a:ext>
              </a:extLst>
            </p:cNvPr>
            <p:cNvGrpSpPr/>
            <p:nvPr/>
          </p:nvGrpSpPr>
          <p:grpSpPr>
            <a:xfrm>
              <a:off x="3103624" y="2157503"/>
              <a:ext cx="988205" cy="988205"/>
              <a:chOff x="2190198" y="2228556"/>
              <a:chExt cx="559904" cy="559904"/>
            </a:xfrm>
          </p:grpSpPr>
          <p:sp>
            <p:nvSpPr>
              <p:cNvPr id="8" name="椭圆 7">
                <a:extLst>
                  <a:ext uri="{FF2B5EF4-FFF2-40B4-BE49-F238E27FC236}">
                    <a16:creationId xmlns:a16="http://schemas.microsoft.com/office/drawing/2014/main" id="{2431B19C-ECBF-4E44-953E-5E3D3896143D}"/>
                  </a:ext>
                </a:extLst>
              </p:cNvPr>
              <p:cNvSpPr/>
              <p:nvPr/>
            </p:nvSpPr>
            <p:spPr bwMode="auto">
              <a:xfrm>
                <a:off x="2190198" y="2228556"/>
                <a:ext cx="559904" cy="559904"/>
              </a:xfrm>
              <a:prstGeom prst="ellipse">
                <a:avLst/>
              </a:prstGeom>
              <a:solidFill>
                <a:schemeClr val="accent5"/>
              </a:solid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 name="文本框 8">
                <a:extLst>
                  <a:ext uri="{FF2B5EF4-FFF2-40B4-BE49-F238E27FC236}">
                    <a16:creationId xmlns:a16="http://schemas.microsoft.com/office/drawing/2014/main" id="{44418A88-0EAC-4DF0-A050-781E2B88C8DD}"/>
                  </a:ext>
                </a:extLst>
              </p:cNvPr>
              <p:cNvSpPr txBox="1"/>
              <p:nvPr/>
            </p:nvSpPr>
            <p:spPr>
              <a:xfrm>
                <a:off x="2344187" y="2307969"/>
                <a:ext cx="310115" cy="401079"/>
              </a:xfrm>
              <a:prstGeom prst="rect">
                <a:avLst/>
              </a:prstGeom>
              <a:noFill/>
            </p:spPr>
            <p:txBody>
              <a:bodyPr wrap="square" rtlCol="0">
                <a:spAutoFit/>
              </a:bodyPr>
              <a:lstStyle/>
              <a:p>
                <a:r>
                  <a:rPr lang="en-US" altLang="zh-CN"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rPr>
                  <a:t>4</a:t>
                </a:r>
                <a:endParaRPr lang="zh-CN" altLang="en-US"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3" name="矩形 2">
              <a:extLst>
                <a:ext uri="{FF2B5EF4-FFF2-40B4-BE49-F238E27FC236}">
                  <a16:creationId xmlns:a16="http://schemas.microsoft.com/office/drawing/2014/main" id="{FB933371-2E79-4DC0-ADC4-9BAA21ED4979}"/>
                </a:ext>
              </a:extLst>
            </p:cNvPr>
            <p:cNvSpPr/>
            <p:nvPr/>
          </p:nvSpPr>
          <p:spPr bwMode="auto">
            <a:xfrm>
              <a:off x="4876801" y="2157503"/>
              <a:ext cx="3181350" cy="988205"/>
            </a:xfrm>
            <a:prstGeom prst="rect">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文本框 5">
              <a:extLst>
                <a:ext uri="{FF2B5EF4-FFF2-40B4-BE49-F238E27FC236}">
                  <a16:creationId xmlns:a16="http://schemas.microsoft.com/office/drawing/2014/main" id="{65BC7DCB-3BFB-43D3-AE8C-5D4CFB785C51}"/>
                </a:ext>
              </a:extLst>
            </p:cNvPr>
            <p:cNvSpPr txBox="1"/>
            <p:nvPr/>
          </p:nvSpPr>
          <p:spPr>
            <a:xfrm>
              <a:off x="5038725" y="2266885"/>
              <a:ext cx="2905125" cy="646331"/>
            </a:xfrm>
            <a:prstGeom prst="rect">
              <a:avLst/>
            </a:prstGeom>
            <a:noFill/>
          </p:spPr>
          <p:txBody>
            <a:bodyPr wrap="square" rtlCol="0">
              <a:spAutoFit/>
            </a:bodyPr>
            <a:lstStyle/>
            <a:p>
              <a:pPr algn="ctr"/>
              <a:r>
                <a:rPr lang="zh-CN" altLang="en-US" sz="3600" dirty="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Work plan</a:t>
              </a:r>
            </a:p>
          </p:txBody>
        </p:sp>
      </p:grpSp>
    </p:spTree>
    <p:extLst>
      <p:ext uri="{BB962C8B-B14F-4D97-AF65-F5344CB8AC3E}">
        <p14:creationId xmlns:p14="http://schemas.microsoft.com/office/powerpoint/2010/main" val="1970791258"/>
      </p:ext>
    </p:extLst>
  </p:cSld>
  <p:clrMapOvr>
    <a:masterClrMapping/>
  </p:clrMapOvr>
  <p:transition spd="slow">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0" name="Group 70"/>
          <p:cNvGrpSpPr/>
          <p:nvPr/>
        </p:nvGrpSpPr>
        <p:grpSpPr>
          <a:xfrm>
            <a:off x="0" y="2199335"/>
            <a:ext cx="4025609" cy="3331119"/>
            <a:chOff x="262396" y="1733961"/>
            <a:chExt cx="1256433" cy="2269279"/>
          </a:xfrm>
        </p:grpSpPr>
        <p:sp>
          <p:nvSpPr>
            <p:cNvPr id="271" name="Rectangle 64"/>
            <p:cNvSpPr/>
            <p:nvPr/>
          </p:nvSpPr>
          <p:spPr>
            <a:xfrm>
              <a:off x="262396" y="1733961"/>
              <a:ext cx="1256433" cy="567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72" name="Rectangle 65"/>
            <p:cNvSpPr/>
            <p:nvPr/>
          </p:nvSpPr>
          <p:spPr>
            <a:xfrm>
              <a:off x="262396" y="2301281"/>
              <a:ext cx="1256433" cy="567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73" name="Rectangle 66"/>
            <p:cNvSpPr/>
            <p:nvPr/>
          </p:nvSpPr>
          <p:spPr>
            <a:xfrm>
              <a:off x="262396" y="2868601"/>
              <a:ext cx="1256433" cy="567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74" name="Rectangle 69"/>
            <p:cNvSpPr/>
            <p:nvPr/>
          </p:nvSpPr>
          <p:spPr>
            <a:xfrm>
              <a:off x="262396" y="3435920"/>
              <a:ext cx="1256433" cy="567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295" name="Group 119"/>
          <p:cNvGrpSpPr/>
          <p:nvPr/>
        </p:nvGrpSpPr>
        <p:grpSpPr>
          <a:xfrm>
            <a:off x="4014419" y="2199336"/>
            <a:ext cx="2325276" cy="3331120"/>
            <a:chOff x="2993744" y="1682239"/>
            <a:chExt cx="1576437" cy="2269279"/>
          </a:xfrm>
        </p:grpSpPr>
        <p:sp>
          <p:nvSpPr>
            <p:cNvPr id="296" name="Rectangle 72"/>
            <p:cNvSpPr/>
            <p:nvPr/>
          </p:nvSpPr>
          <p:spPr>
            <a:xfrm>
              <a:off x="2993744" y="1682239"/>
              <a:ext cx="1576436" cy="567320"/>
            </a:xfrm>
            <a:prstGeom prst="homePlate">
              <a:avLst/>
            </a:prstGeom>
            <a:gradFill>
              <a:gsLst>
                <a:gs pos="0">
                  <a:schemeClr val="accent1">
                    <a:lumMod val="75000"/>
                  </a:schemeClr>
                </a:gs>
                <a:gs pos="5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97" name="Rectangle 74"/>
            <p:cNvSpPr/>
            <p:nvPr/>
          </p:nvSpPr>
          <p:spPr>
            <a:xfrm>
              <a:off x="2993745" y="2249559"/>
              <a:ext cx="1576436" cy="56732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98" name="Rectangle 77"/>
            <p:cNvSpPr/>
            <p:nvPr/>
          </p:nvSpPr>
          <p:spPr>
            <a:xfrm>
              <a:off x="2993745" y="2816879"/>
              <a:ext cx="1576436" cy="56732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99" name="Rectangle 78"/>
            <p:cNvSpPr/>
            <p:nvPr/>
          </p:nvSpPr>
          <p:spPr>
            <a:xfrm>
              <a:off x="2993745" y="3384198"/>
              <a:ext cx="1576436" cy="56732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300" name="Group 80"/>
          <p:cNvGrpSpPr/>
          <p:nvPr/>
        </p:nvGrpSpPr>
        <p:grpSpPr>
          <a:xfrm>
            <a:off x="1860939" y="1560130"/>
            <a:ext cx="2165060" cy="4575013"/>
            <a:chOff x="1518829" y="1246789"/>
            <a:chExt cx="1474916" cy="3116663"/>
          </a:xfrm>
        </p:grpSpPr>
        <p:grpSp>
          <p:nvGrpSpPr>
            <p:cNvPr id="301" name="Group 29"/>
            <p:cNvGrpSpPr/>
            <p:nvPr/>
          </p:nvGrpSpPr>
          <p:grpSpPr>
            <a:xfrm>
              <a:off x="1518829" y="1246789"/>
              <a:ext cx="1474916" cy="3116663"/>
              <a:chOff x="3189614" y="1562392"/>
              <a:chExt cx="1474916" cy="3116662"/>
            </a:xfrm>
            <a:effectLst/>
          </p:grpSpPr>
          <p:sp>
            <p:nvSpPr>
              <p:cNvPr id="306" name="Freeform 86"/>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307" name="Group 20"/>
              <p:cNvGrpSpPr/>
              <p:nvPr/>
            </p:nvGrpSpPr>
            <p:grpSpPr>
              <a:xfrm>
                <a:off x="3189614" y="1991493"/>
                <a:ext cx="23662" cy="645898"/>
                <a:chOff x="3392428" y="1951545"/>
                <a:chExt cx="27432" cy="735419"/>
              </a:xfrm>
            </p:grpSpPr>
            <p:sp>
              <p:nvSpPr>
                <p:cNvPr id="313" name="Rectangle 108"/>
                <p:cNvSpPr/>
                <p:nvPr/>
              </p:nvSpPr>
              <p:spPr>
                <a:xfrm>
                  <a:off x="3392428" y="1951545"/>
                  <a:ext cx="18288" cy="17282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14" name="Rectangle 117"/>
                <p:cNvSpPr/>
                <p:nvPr/>
              </p:nvSpPr>
              <p:spPr>
                <a:xfrm>
                  <a:off x="3401572" y="2289545"/>
                  <a:ext cx="18288" cy="1188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15" name="Rectangle 118"/>
                <p:cNvSpPr/>
                <p:nvPr/>
              </p:nvSpPr>
              <p:spPr>
                <a:xfrm>
                  <a:off x="3401572" y="2568092"/>
                  <a:ext cx="18288" cy="1188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sp>
            <p:nvSpPr>
              <p:cNvPr id="308" name="Freeform 93"/>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09" name="Freeform 96"/>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10" name="Freeform 99"/>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11" name="Freeform 103"/>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12" name="Freeform 104"/>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sp>
          <p:nvSpPr>
            <p:cNvPr id="302" name="Rectangle 82"/>
            <p:cNvSpPr/>
            <p:nvPr/>
          </p:nvSpPr>
          <p:spPr>
            <a:xfrm>
              <a:off x="1635957" y="1682239"/>
              <a:ext cx="1256433" cy="567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Step </a:t>
              </a:r>
              <a:r>
                <a:rPr lang="en-US"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01</a:t>
              </a:r>
              <a:endParaRPr lang="en-US"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03" name="Rectangle 83"/>
            <p:cNvSpPr/>
            <p:nvPr/>
          </p:nvSpPr>
          <p:spPr>
            <a:xfrm>
              <a:off x="1635957" y="2249559"/>
              <a:ext cx="1256433" cy="56732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Step </a:t>
              </a:r>
              <a:r>
                <a:rPr lang="en-US" altLang="zh-CN"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02</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04" name="Rectangle 84"/>
            <p:cNvSpPr/>
            <p:nvPr/>
          </p:nvSpPr>
          <p:spPr>
            <a:xfrm>
              <a:off x="1635957" y="2816879"/>
              <a:ext cx="1256433" cy="567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Step </a:t>
              </a:r>
              <a:r>
                <a:rPr lang="en-US" altLang="zh-CN"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03</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05" name="Rectangle 85"/>
            <p:cNvSpPr/>
            <p:nvPr/>
          </p:nvSpPr>
          <p:spPr>
            <a:xfrm>
              <a:off x="1635957" y="3384198"/>
              <a:ext cx="1256433" cy="567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Step </a:t>
              </a:r>
              <a:r>
                <a:rPr lang="en-US" altLang="zh-CN"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04</a:t>
              </a:r>
              <a:endParaRPr lang="en-US" altLang="zh-CN" sz="2200" b="1"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sp>
        <p:nvSpPr>
          <p:cNvPr id="41" name="išľíďè">
            <a:extLst>
              <a:ext uri="{FF2B5EF4-FFF2-40B4-BE49-F238E27FC236}">
                <a16:creationId xmlns:a16="http://schemas.microsoft.com/office/drawing/2014/main" id="{A313D682-EFA0-4F9F-8D32-8170080D5881}"/>
              </a:ext>
            </a:extLst>
          </p:cNvPr>
          <p:cNvSpPr/>
          <p:nvPr/>
        </p:nvSpPr>
        <p:spPr bwMode="auto">
          <a:xfrm>
            <a:off x="6913716" y="2747274"/>
            <a:ext cx="476609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2" name="iSlíďè">
            <a:extLst>
              <a:ext uri="{FF2B5EF4-FFF2-40B4-BE49-F238E27FC236}">
                <a16:creationId xmlns:a16="http://schemas.microsoft.com/office/drawing/2014/main" id="{A3FDD41E-F1F6-4F23-9177-2C0AF0139A52}"/>
              </a:ext>
            </a:extLst>
          </p:cNvPr>
          <p:cNvSpPr txBox="1"/>
          <p:nvPr/>
        </p:nvSpPr>
        <p:spPr bwMode="auto">
          <a:xfrm>
            <a:off x="6921109" y="2412823"/>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43" name="išľíďè">
            <a:extLst>
              <a:ext uri="{FF2B5EF4-FFF2-40B4-BE49-F238E27FC236}">
                <a16:creationId xmlns:a16="http://schemas.microsoft.com/office/drawing/2014/main" id="{3F4D6293-C8BC-4D37-B201-DC87127087BF}"/>
              </a:ext>
            </a:extLst>
          </p:cNvPr>
          <p:cNvSpPr/>
          <p:nvPr/>
        </p:nvSpPr>
        <p:spPr bwMode="auto">
          <a:xfrm>
            <a:off x="6913716" y="3500218"/>
            <a:ext cx="476609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4" name="iSlíďè">
            <a:extLst>
              <a:ext uri="{FF2B5EF4-FFF2-40B4-BE49-F238E27FC236}">
                <a16:creationId xmlns:a16="http://schemas.microsoft.com/office/drawing/2014/main" id="{8D718982-63E3-4F4B-BE01-C0C02FE1CACA}"/>
              </a:ext>
            </a:extLst>
          </p:cNvPr>
          <p:cNvSpPr txBox="1"/>
          <p:nvPr/>
        </p:nvSpPr>
        <p:spPr bwMode="auto">
          <a:xfrm>
            <a:off x="6921109" y="3165767"/>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45" name="išľíďè">
            <a:extLst>
              <a:ext uri="{FF2B5EF4-FFF2-40B4-BE49-F238E27FC236}">
                <a16:creationId xmlns:a16="http://schemas.microsoft.com/office/drawing/2014/main" id="{4D5AE8C3-1295-4D4E-BE82-E46FDBFE419D}"/>
              </a:ext>
            </a:extLst>
          </p:cNvPr>
          <p:cNvSpPr/>
          <p:nvPr/>
        </p:nvSpPr>
        <p:spPr bwMode="auto">
          <a:xfrm>
            <a:off x="6913715" y="4225187"/>
            <a:ext cx="4615265"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6" name="iSlíďè">
            <a:extLst>
              <a:ext uri="{FF2B5EF4-FFF2-40B4-BE49-F238E27FC236}">
                <a16:creationId xmlns:a16="http://schemas.microsoft.com/office/drawing/2014/main" id="{37E11030-1104-47DD-AB71-D80E652E205F}"/>
              </a:ext>
            </a:extLst>
          </p:cNvPr>
          <p:cNvSpPr txBox="1"/>
          <p:nvPr/>
        </p:nvSpPr>
        <p:spPr bwMode="auto">
          <a:xfrm>
            <a:off x="6921109" y="3890736"/>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47" name="išľíďè">
            <a:extLst>
              <a:ext uri="{FF2B5EF4-FFF2-40B4-BE49-F238E27FC236}">
                <a16:creationId xmlns:a16="http://schemas.microsoft.com/office/drawing/2014/main" id="{40DEBE01-7691-4EA4-BFB0-65EAE1A84CBE}"/>
              </a:ext>
            </a:extLst>
          </p:cNvPr>
          <p:cNvSpPr/>
          <p:nvPr/>
        </p:nvSpPr>
        <p:spPr bwMode="auto">
          <a:xfrm>
            <a:off x="6921108" y="4990287"/>
            <a:ext cx="4766093"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8" name="iSlíďè">
            <a:extLst>
              <a:ext uri="{FF2B5EF4-FFF2-40B4-BE49-F238E27FC236}">
                <a16:creationId xmlns:a16="http://schemas.microsoft.com/office/drawing/2014/main" id="{73A4B03E-776D-4B06-AF8A-083AC0585B83}"/>
              </a:ext>
            </a:extLst>
          </p:cNvPr>
          <p:cNvSpPr txBox="1"/>
          <p:nvPr/>
        </p:nvSpPr>
        <p:spPr bwMode="auto">
          <a:xfrm>
            <a:off x="6928502" y="4655836"/>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pic>
        <p:nvPicPr>
          <p:cNvPr id="36" name="图片 35">
            <a:extLst>
              <a:ext uri="{FF2B5EF4-FFF2-40B4-BE49-F238E27FC236}">
                <a16:creationId xmlns:a16="http://schemas.microsoft.com/office/drawing/2014/main" id="{FD092735-B232-4108-B7E2-094EC13956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Tree>
    <p:extLst>
      <p:ext uri="{BB962C8B-B14F-4D97-AF65-F5344CB8AC3E}">
        <p14:creationId xmlns:p14="http://schemas.microsoft.com/office/powerpoint/2010/main" val="2893631929"/>
      </p:ext>
    </p:extLst>
  </p:cSld>
  <p:clrMapOvr>
    <a:masterClrMapping/>
  </p:clrMapOvr>
  <p:transition spd="slow">
    <p:dissolv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fill="hold" nodeType="afterEffect" p14:presetBounceEnd="40000">
                                      <p:stCondLst>
                                        <p:cond delay="0"/>
                                      </p:stCondLst>
                                      <p:childTnLst>
                                        <p:set>
                                          <p:cBhvr>
                                            <p:cTn id="6" dur="1" fill="hold">
                                              <p:stCondLst>
                                                <p:cond delay="0"/>
                                              </p:stCondLst>
                                            </p:cTn>
                                            <p:tgtEl>
                                              <p:spTgt spid="300"/>
                                            </p:tgtEl>
                                            <p:attrNameLst>
                                              <p:attrName>style.visibility</p:attrName>
                                            </p:attrNameLst>
                                          </p:cBhvr>
                                          <p:to>
                                            <p:strVal val="visible"/>
                                          </p:to>
                                        </p:set>
                                        <p:anim calcmode="lin" valueType="num" p14:bounceEnd="40000">
                                          <p:cBhvr additive="base">
                                            <p:cTn id="7" dur="500" fill="hold"/>
                                            <p:tgtEl>
                                              <p:spTgt spid="300"/>
                                            </p:tgtEl>
                                            <p:attrNameLst>
                                              <p:attrName>ppt_x</p:attrName>
                                            </p:attrNameLst>
                                          </p:cBhvr>
                                          <p:tavLst>
                                            <p:tav tm="0">
                                              <p:val>
                                                <p:strVal val="#ppt_x"/>
                                              </p:val>
                                            </p:tav>
                                            <p:tav tm="100000">
                                              <p:val>
                                                <p:strVal val="#ppt_x"/>
                                              </p:val>
                                            </p:tav>
                                          </p:tavLst>
                                        </p:anim>
                                        <p:anim calcmode="lin" valueType="num" p14:bounceEnd="40000">
                                          <p:cBhvr additive="base">
                                            <p:cTn id="8" dur="500" fill="hold"/>
                                            <p:tgtEl>
                                              <p:spTgt spid="30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270"/>
                                            </p:tgtEl>
                                            <p:attrNameLst>
                                              <p:attrName>style.visibility</p:attrName>
                                            </p:attrNameLst>
                                          </p:cBhvr>
                                          <p:to>
                                            <p:strVal val="visible"/>
                                          </p:to>
                                        </p:set>
                                        <p:animEffect transition="in" filter="slide(fromLeft)">
                                          <p:cBhvr>
                                            <p:cTn id="12" dur="500"/>
                                            <p:tgtEl>
                                              <p:spTgt spid="270"/>
                                            </p:tgtEl>
                                          </p:cBhvr>
                                        </p:animEffect>
                                      </p:childTnLst>
                                    </p:cTn>
                                  </p:par>
                                </p:childTnLst>
                              </p:cTn>
                            </p:par>
                            <p:par>
                              <p:cTn id="13" fill="hold">
                                <p:stCondLst>
                                  <p:cond delay="1000"/>
                                </p:stCondLst>
                                <p:childTnLst>
                                  <p:par>
                                    <p:cTn id="14" presetID="12" presetClass="entr" presetSubtype="8" fill="hold" nodeType="afterEffect">
                                      <p:stCondLst>
                                        <p:cond delay="0"/>
                                      </p:stCondLst>
                                      <p:childTnLst>
                                        <p:set>
                                          <p:cBhvr>
                                            <p:cTn id="15" dur="1" fill="hold">
                                              <p:stCondLst>
                                                <p:cond delay="0"/>
                                              </p:stCondLst>
                                            </p:cTn>
                                            <p:tgtEl>
                                              <p:spTgt spid="295"/>
                                            </p:tgtEl>
                                            <p:attrNameLst>
                                              <p:attrName>style.visibility</p:attrName>
                                            </p:attrNameLst>
                                          </p:cBhvr>
                                          <p:to>
                                            <p:strVal val="visible"/>
                                          </p:to>
                                        </p:set>
                                        <p:animEffect transition="in" filter="slide(fromLeft)">
                                          <p:cBhvr>
                                            <p:cTn id="16" dur="500"/>
                                            <p:tgtEl>
                                              <p:spTgt spid="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a14="http://schemas.microsoft.com/office/drawing/2010/main" xmlns:a16="http://schemas.microsoft.com/office/drawing/2014/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 presetClass="entr" presetSubtype="1" accel="50000" fill="hold" nodeType="afterEffect">
                                      <p:stCondLst>
                                        <p:cond delay="0"/>
                                      </p:stCondLst>
                                      <p:childTnLst>
                                        <p:set>
                                          <p:cBhvr>
                                            <p:cTn id="14" dur="1" fill="hold">
                                              <p:stCondLst>
                                                <p:cond delay="0"/>
                                              </p:stCondLst>
                                            </p:cTn>
                                            <p:tgtEl>
                                              <p:spTgt spid="300"/>
                                            </p:tgtEl>
                                            <p:attrNameLst>
                                              <p:attrName>style.visibility</p:attrName>
                                            </p:attrNameLst>
                                          </p:cBhvr>
                                          <p:to>
                                            <p:strVal val="visible"/>
                                          </p:to>
                                        </p:set>
                                        <p:anim calcmode="lin" valueType="num">
                                          <p:cBhvr additive="base">
                                            <p:cTn id="15" dur="500" fill="hold"/>
                                            <p:tgtEl>
                                              <p:spTgt spid="300"/>
                                            </p:tgtEl>
                                            <p:attrNameLst>
                                              <p:attrName>ppt_x</p:attrName>
                                            </p:attrNameLst>
                                          </p:cBhvr>
                                          <p:tavLst>
                                            <p:tav tm="0">
                                              <p:val>
                                                <p:strVal val="#ppt_x"/>
                                              </p:val>
                                            </p:tav>
                                            <p:tav tm="100000">
                                              <p:val>
                                                <p:strVal val="#ppt_x"/>
                                              </p:val>
                                            </p:tav>
                                          </p:tavLst>
                                        </p:anim>
                                        <p:anim calcmode="lin" valueType="num">
                                          <p:cBhvr additive="base">
                                            <p:cTn id="16" dur="500" fill="hold"/>
                                            <p:tgtEl>
                                              <p:spTgt spid="300"/>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12" presetClass="entr" presetSubtype="8" fill="hold" nodeType="afterEffect">
                                      <p:stCondLst>
                                        <p:cond delay="0"/>
                                      </p:stCondLst>
                                      <p:childTnLst>
                                        <p:set>
                                          <p:cBhvr>
                                            <p:cTn id="19" dur="1" fill="hold">
                                              <p:stCondLst>
                                                <p:cond delay="0"/>
                                              </p:stCondLst>
                                            </p:cTn>
                                            <p:tgtEl>
                                              <p:spTgt spid="270"/>
                                            </p:tgtEl>
                                            <p:attrNameLst>
                                              <p:attrName>style.visibility</p:attrName>
                                            </p:attrNameLst>
                                          </p:cBhvr>
                                          <p:to>
                                            <p:strVal val="visible"/>
                                          </p:to>
                                        </p:set>
                                        <p:animEffect transition="in" filter="slide(fromLeft)">
                                          <p:cBhvr>
                                            <p:cTn id="20" dur="500"/>
                                            <p:tgtEl>
                                              <p:spTgt spid="270"/>
                                            </p:tgtEl>
                                          </p:cBhvr>
                                        </p:animEffect>
                                      </p:childTnLst>
                                    </p:cTn>
                                  </p:par>
                                </p:childTnLst>
                              </p:cTn>
                            </p:par>
                            <p:par>
                              <p:cTn id="21" fill="hold">
                                <p:stCondLst>
                                  <p:cond delay="2000"/>
                                </p:stCondLst>
                                <p:childTnLst>
                                  <p:par>
                                    <p:cTn id="22" presetID="12" presetClass="entr" presetSubtype="8" fill="hold" nodeType="afterEffect">
                                      <p:stCondLst>
                                        <p:cond delay="0"/>
                                      </p:stCondLst>
                                      <p:childTnLst>
                                        <p:set>
                                          <p:cBhvr>
                                            <p:cTn id="23" dur="1" fill="hold">
                                              <p:stCondLst>
                                                <p:cond delay="0"/>
                                              </p:stCondLst>
                                            </p:cTn>
                                            <p:tgtEl>
                                              <p:spTgt spid="295"/>
                                            </p:tgtEl>
                                            <p:attrNameLst>
                                              <p:attrName>style.visibility</p:attrName>
                                            </p:attrNameLst>
                                          </p:cBhvr>
                                          <p:to>
                                            <p:strVal val="visible"/>
                                          </p:to>
                                        </p:set>
                                        <p:animEffect transition="in" filter="slide(fromLeft)">
                                          <p:cBhvr>
                                            <p:cTn id="24" dur="500"/>
                                            <p:tgtEl>
                                              <p:spTgt spid="295"/>
                                            </p:tgtEl>
                                          </p:cBhvr>
                                        </p:animEffect>
                                      </p:childTnLst>
                                    </p:cTn>
                                  </p:par>
                                </p:childTnLst>
                              </p:cTn>
                            </p:par>
                            <p:par>
                              <p:cTn id="25" fill="hold">
                                <p:stCondLst>
                                  <p:cond delay="2500"/>
                                </p:stCondLst>
                                <p:childTnLst>
                                  <p:par>
                                    <p:cTn id="26" presetID="2" presetClass="entr" presetSubtype="2" accel="50000" decel="50000" fill="hold" grpId="0" nodeType="afterEffect">
                                      <p:stCondLst>
                                        <p:cond delay="0"/>
                                      </p:stCondLst>
                                      <p:childTnLst>
                                        <p:set>
                                          <p:cBhvr>
                                            <p:cTn id="27" dur="1" fill="hold">
                                              <p:stCondLst>
                                                <p:cond delay="0"/>
                                              </p:stCondLst>
                                            </p:cTn>
                                            <p:tgtEl>
                                              <p:spTgt spid="317"/>
                                            </p:tgtEl>
                                            <p:attrNameLst>
                                              <p:attrName>style.visibility</p:attrName>
                                            </p:attrNameLst>
                                          </p:cBhvr>
                                          <p:to>
                                            <p:strVal val="visible"/>
                                          </p:to>
                                        </p:set>
                                        <p:anim calcmode="lin" valueType="num">
                                          <p:cBhvr additive="base">
                                            <p:cTn id="28" dur="500" fill="hold"/>
                                            <p:tgtEl>
                                              <p:spTgt spid="317"/>
                                            </p:tgtEl>
                                            <p:attrNameLst>
                                              <p:attrName>ppt_x</p:attrName>
                                            </p:attrNameLst>
                                          </p:cBhvr>
                                          <p:tavLst>
                                            <p:tav tm="0">
                                              <p:val>
                                                <p:strVal val="1+#ppt_w/2"/>
                                              </p:val>
                                            </p:tav>
                                            <p:tav tm="100000">
                                              <p:val>
                                                <p:strVal val="#ppt_x"/>
                                              </p:val>
                                            </p:tav>
                                          </p:tavLst>
                                        </p:anim>
                                        <p:anim calcmode="lin" valueType="num">
                                          <p:cBhvr additive="base">
                                            <p:cTn id="29" dur="500" fill="hold"/>
                                            <p:tgtEl>
                                              <p:spTgt spid="317"/>
                                            </p:tgtEl>
                                            <p:attrNameLst>
                                              <p:attrName>ppt_y</p:attrName>
                                            </p:attrNameLst>
                                          </p:cBhvr>
                                          <p:tavLst>
                                            <p:tav tm="0">
                                              <p:val>
                                                <p:strVal val="#ppt_y"/>
                                              </p:val>
                                            </p:tav>
                                            <p:tav tm="100000">
                                              <p:val>
                                                <p:strVal val="#ppt_y"/>
                                              </p:val>
                                            </p:tav>
                                          </p:tavLst>
                                        </p:anim>
                                      </p:childTnLst>
                                    </p:cTn>
                                  </p:par>
                                  <p:par>
                                    <p:cTn id="30" presetID="2" presetClass="entr" presetSubtype="2" accel="50000" decel="50000" fill="hold" grpId="0" nodeType="withEffect">
                                      <p:stCondLst>
                                        <p:cond delay="0"/>
                                      </p:stCondLst>
                                      <p:childTnLst>
                                        <p:set>
                                          <p:cBhvr>
                                            <p:cTn id="31" dur="1" fill="hold">
                                              <p:stCondLst>
                                                <p:cond delay="0"/>
                                              </p:stCondLst>
                                            </p:cTn>
                                            <p:tgtEl>
                                              <p:spTgt spid="318"/>
                                            </p:tgtEl>
                                            <p:attrNameLst>
                                              <p:attrName>style.visibility</p:attrName>
                                            </p:attrNameLst>
                                          </p:cBhvr>
                                          <p:to>
                                            <p:strVal val="visible"/>
                                          </p:to>
                                        </p:set>
                                        <p:anim calcmode="lin" valueType="num">
                                          <p:cBhvr additive="base">
                                            <p:cTn id="32" dur="500" fill="hold"/>
                                            <p:tgtEl>
                                              <p:spTgt spid="318"/>
                                            </p:tgtEl>
                                            <p:attrNameLst>
                                              <p:attrName>ppt_x</p:attrName>
                                            </p:attrNameLst>
                                          </p:cBhvr>
                                          <p:tavLst>
                                            <p:tav tm="0">
                                              <p:val>
                                                <p:strVal val="1+#ppt_w/2"/>
                                              </p:val>
                                            </p:tav>
                                            <p:tav tm="100000">
                                              <p:val>
                                                <p:strVal val="#ppt_x"/>
                                              </p:val>
                                            </p:tav>
                                          </p:tavLst>
                                        </p:anim>
                                        <p:anim calcmode="lin" valueType="num">
                                          <p:cBhvr additive="base">
                                            <p:cTn id="33" dur="500" fill="hold"/>
                                            <p:tgtEl>
                                              <p:spTgt spid="318"/>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accel="50000" decel="50000" fill="hold" grpId="0" nodeType="afterEffect">
                                      <p:stCondLst>
                                        <p:cond delay="0"/>
                                      </p:stCondLst>
                                      <p:childTnLst>
                                        <p:set>
                                          <p:cBhvr>
                                            <p:cTn id="36" dur="1" fill="hold">
                                              <p:stCondLst>
                                                <p:cond delay="0"/>
                                              </p:stCondLst>
                                            </p:cTn>
                                            <p:tgtEl>
                                              <p:spTgt spid="319"/>
                                            </p:tgtEl>
                                            <p:attrNameLst>
                                              <p:attrName>style.visibility</p:attrName>
                                            </p:attrNameLst>
                                          </p:cBhvr>
                                          <p:to>
                                            <p:strVal val="visible"/>
                                          </p:to>
                                        </p:set>
                                        <p:anim calcmode="lin" valueType="num">
                                          <p:cBhvr additive="base">
                                            <p:cTn id="37" dur="500" fill="hold"/>
                                            <p:tgtEl>
                                              <p:spTgt spid="319"/>
                                            </p:tgtEl>
                                            <p:attrNameLst>
                                              <p:attrName>ppt_x</p:attrName>
                                            </p:attrNameLst>
                                          </p:cBhvr>
                                          <p:tavLst>
                                            <p:tav tm="0">
                                              <p:val>
                                                <p:strVal val="1+#ppt_w/2"/>
                                              </p:val>
                                            </p:tav>
                                            <p:tav tm="100000">
                                              <p:val>
                                                <p:strVal val="#ppt_x"/>
                                              </p:val>
                                            </p:tav>
                                          </p:tavLst>
                                        </p:anim>
                                        <p:anim calcmode="lin" valueType="num">
                                          <p:cBhvr additive="base">
                                            <p:cTn id="38" dur="500" fill="hold"/>
                                            <p:tgtEl>
                                              <p:spTgt spid="319"/>
                                            </p:tgtEl>
                                            <p:attrNameLst>
                                              <p:attrName>ppt_y</p:attrName>
                                            </p:attrNameLst>
                                          </p:cBhvr>
                                          <p:tavLst>
                                            <p:tav tm="0">
                                              <p:val>
                                                <p:strVal val="#ppt_y"/>
                                              </p:val>
                                            </p:tav>
                                            <p:tav tm="100000">
                                              <p:val>
                                                <p:strVal val="#ppt_y"/>
                                              </p:val>
                                            </p:tav>
                                          </p:tavLst>
                                        </p:anim>
                                      </p:childTnLst>
                                    </p:cTn>
                                  </p:par>
                                  <p:par>
                                    <p:cTn id="39" presetID="2" presetClass="entr" presetSubtype="2" accel="50000" decel="50000" fill="hold" grpId="0" nodeType="withEffect">
                                      <p:stCondLst>
                                        <p:cond delay="0"/>
                                      </p:stCondLst>
                                      <p:childTnLst>
                                        <p:set>
                                          <p:cBhvr>
                                            <p:cTn id="40" dur="1" fill="hold">
                                              <p:stCondLst>
                                                <p:cond delay="0"/>
                                              </p:stCondLst>
                                            </p:cTn>
                                            <p:tgtEl>
                                              <p:spTgt spid="320"/>
                                            </p:tgtEl>
                                            <p:attrNameLst>
                                              <p:attrName>style.visibility</p:attrName>
                                            </p:attrNameLst>
                                          </p:cBhvr>
                                          <p:to>
                                            <p:strVal val="visible"/>
                                          </p:to>
                                        </p:set>
                                        <p:anim calcmode="lin" valueType="num">
                                          <p:cBhvr additive="base">
                                            <p:cTn id="41" dur="500" fill="hold"/>
                                            <p:tgtEl>
                                              <p:spTgt spid="320"/>
                                            </p:tgtEl>
                                            <p:attrNameLst>
                                              <p:attrName>ppt_x</p:attrName>
                                            </p:attrNameLst>
                                          </p:cBhvr>
                                          <p:tavLst>
                                            <p:tav tm="0">
                                              <p:val>
                                                <p:strVal val="1+#ppt_w/2"/>
                                              </p:val>
                                            </p:tav>
                                            <p:tav tm="100000">
                                              <p:val>
                                                <p:strVal val="#ppt_x"/>
                                              </p:val>
                                            </p:tav>
                                          </p:tavLst>
                                        </p:anim>
                                        <p:anim calcmode="lin" valueType="num">
                                          <p:cBhvr additive="base">
                                            <p:cTn id="42" dur="500" fill="hold"/>
                                            <p:tgtEl>
                                              <p:spTgt spid="320"/>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2" presetClass="entr" presetSubtype="2" accel="50000" decel="50000"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1+#ppt_w/2"/>
                                              </p:val>
                                            </p:tav>
                                            <p:tav tm="100000">
                                              <p:val>
                                                <p:strVal val="#ppt_x"/>
                                              </p:val>
                                            </p:tav>
                                          </p:tavLst>
                                        </p:anim>
                                        <p:anim calcmode="lin" valueType="num">
                                          <p:cBhvr additive="base">
                                            <p:cTn id="47" dur="500" fill="hold"/>
                                            <p:tgtEl>
                                              <p:spTgt spid="35"/>
                                            </p:tgtEl>
                                            <p:attrNameLst>
                                              <p:attrName>ppt_y</p:attrName>
                                            </p:attrNameLst>
                                          </p:cBhvr>
                                          <p:tavLst>
                                            <p:tav tm="0">
                                              <p:val>
                                                <p:strVal val="#ppt_y"/>
                                              </p:val>
                                            </p:tav>
                                            <p:tav tm="100000">
                                              <p:val>
                                                <p:strVal val="#ppt_y"/>
                                              </p:val>
                                            </p:tav>
                                          </p:tavLst>
                                        </p:anim>
                                      </p:childTnLst>
                                    </p:cTn>
                                  </p:par>
                                  <p:par>
                                    <p:cTn id="48" presetID="2" presetClass="entr" presetSubtype="2" accel="50000" decel="50000"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 calcmode="lin" valueType="num">
                                          <p:cBhvr additive="base">
                                            <p:cTn id="50" dur="500" fill="hold"/>
                                            <p:tgtEl>
                                              <p:spTgt spid="36"/>
                                            </p:tgtEl>
                                            <p:attrNameLst>
                                              <p:attrName>ppt_x</p:attrName>
                                            </p:attrNameLst>
                                          </p:cBhvr>
                                          <p:tavLst>
                                            <p:tav tm="0">
                                              <p:val>
                                                <p:strVal val="1+#ppt_w/2"/>
                                              </p:val>
                                            </p:tav>
                                            <p:tav tm="100000">
                                              <p:val>
                                                <p:strVal val="#ppt_x"/>
                                              </p:val>
                                            </p:tav>
                                          </p:tavLst>
                                        </p:anim>
                                        <p:anim calcmode="lin" valueType="num">
                                          <p:cBhvr additive="base">
                                            <p:cTn id="51" dur="500" fill="hold"/>
                                            <p:tgtEl>
                                              <p:spTgt spid="36"/>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2" presetClass="entr" presetSubtype="2" accel="50000" decel="50000"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 calcmode="lin" valueType="num">
                                          <p:cBhvr additive="base">
                                            <p:cTn id="55" dur="500" fill="hold"/>
                                            <p:tgtEl>
                                              <p:spTgt spid="37"/>
                                            </p:tgtEl>
                                            <p:attrNameLst>
                                              <p:attrName>ppt_x</p:attrName>
                                            </p:attrNameLst>
                                          </p:cBhvr>
                                          <p:tavLst>
                                            <p:tav tm="0">
                                              <p:val>
                                                <p:strVal val="1+#ppt_w/2"/>
                                              </p:val>
                                            </p:tav>
                                            <p:tav tm="100000">
                                              <p:val>
                                                <p:strVal val="#ppt_x"/>
                                              </p:val>
                                            </p:tav>
                                          </p:tavLst>
                                        </p:anim>
                                        <p:anim calcmode="lin" valueType="num">
                                          <p:cBhvr additive="base">
                                            <p:cTn id="56" dur="500" fill="hold"/>
                                            <p:tgtEl>
                                              <p:spTgt spid="37"/>
                                            </p:tgtEl>
                                            <p:attrNameLst>
                                              <p:attrName>ppt_y</p:attrName>
                                            </p:attrNameLst>
                                          </p:cBhvr>
                                          <p:tavLst>
                                            <p:tav tm="0">
                                              <p:val>
                                                <p:strVal val="#ppt_y"/>
                                              </p:val>
                                            </p:tav>
                                            <p:tav tm="100000">
                                              <p:val>
                                                <p:strVal val="#ppt_y"/>
                                              </p:val>
                                            </p:tav>
                                          </p:tavLst>
                                        </p:anim>
                                      </p:childTnLst>
                                    </p:cTn>
                                  </p:par>
                                  <p:par>
                                    <p:cTn id="57" presetID="2" presetClass="entr" presetSubtype="2" accel="50000" decel="5000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 calcmode="lin" valueType="num">
                                          <p:cBhvr additive="base">
                                            <p:cTn id="59" dur="500" fill="hold"/>
                                            <p:tgtEl>
                                              <p:spTgt spid="38"/>
                                            </p:tgtEl>
                                            <p:attrNameLst>
                                              <p:attrName>ppt_x</p:attrName>
                                            </p:attrNameLst>
                                          </p:cBhvr>
                                          <p:tavLst>
                                            <p:tav tm="0">
                                              <p:val>
                                                <p:strVal val="1+#ppt_w/2"/>
                                              </p:val>
                                            </p:tav>
                                            <p:tav tm="100000">
                                              <p:val>
                                                <p:strVal val="#ppt_x"/>
                                              </p:val>
                                            </p:tav>
                                          </p:tavLst>
                                        </p:anim>
                                        <p:anim calcmode="lin" valueType="num">
                                          <p:cBhvr additive="base">
                                            <p:cTn id="60" dur="500" fill="hold"/>
                                            <p:tgtEl>
                                              <p:spTgt spid="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 grpId="0"/>
          <p:bldP spid="318" grpId="0"/>
          <p:bldP spid="319" grpId="0"/>
          <p:bldP spid="320" grpId="0"/>
          <p:bldP spid="35" grpId="0"/>
          <p:bldP spid="36" grpId="0"/>
          <p:bldP spid="37" grpId="0"/>
          <p:bldP spid="38" grpId="0"/>
          <p:bldP spid="39" grpId="0"/>
          <p:bldP spid="40"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a16="http://schemas.microsoft.com/office/drawing/2014/main" id="{59ABD8DA-0A7B-4287-9FE5-80D55175C3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7802420">
            <a:off x="5499570" y="-95854"/>
            <a:ext cx="1889539" cy="2147005"/>
          </a:xfrm>
          <a:prstGeom prst="rect">
            <a:avLst/>
          </a:prstGeom>
        </p:spPr>
      </p:pic>
      <p:sp>
        <p:nvSpPr>
          <p:cNvPr id="95234" name="文本框 7">
            <a:extLst>
              <a:ext uri="{FF2B5EF4-FFF2-40B4-BE49-F238E27FC236}">
                <a16:creationId xmlns:a16="http://schemas.microsoft.com/office/drawing/2014/main" id="{D7A95A0B-D2F6-4167-8575-C0E0FA5427AF}"/>
              </a:ext>
            </a:extLst>
          </p:cNvPr>
          <p:cNvSpPr txBox="1">
            <a:spLocks noChangeArrowheads="1"/>
          </p:cNvSpPr>
          <p:nvPr/>
        </p:nvSpPr>
        <p:spPr bwMode="auto">
          <a:xfrm>
            <a:off x="5014679" y="1452936"/>
            <a:ext cx="34046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en-US" altLang="zh-CN" sz="44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CONTANTS</a:t>
            </a:r>
            <a:endParaRPr lang="zh-CN" altLang="en-US" sz="44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cxnSp>
        <p:nvCxnSpPr>
          <p:cNvPr id="95243" name="直接连接符 3">
            <a:extLst>
              <a:ext uri="{FF2B5EF4-FFF2-40B4-BE49-F238E27FC236}">
                <a16:creationId xmlns:a16="http://schemas.microsoft.com/office/drawing/2014/main" id="{DDAE7626-31CE-474D-BA49-C89D1812C425}"/>
              </a:ext>
            </a:extLst>
          </p:cNvPr>
          <p:cNvCxnSpPr>
            <a:cxnSpLocks/>
          </p:cNvCxnSpPr>
          <p:nvPr/>
        </p:nvCxnSpPr>
        <p:spPr bwMode="auto">
          <a:xfrm>
            <a:off x="3882504" y="2491961"/>
            <a:ext cx="4426992" cy="0"/>
          </a:xfrm>
          <a:prstGeom prst="line">
            <a:avLst/>
          </a:prstGeom>
          <a:noFill/>
          <a:ln w="9525" algn="ctr">
            <a:solidFill>
              <a:srgbClr val="5B463F"/>
            </a:solidFill>
            <a:round/>
            <a:headEnd/>
            <a:tailEnd/>
          </a:ln>
          <a:extLst>
            <a:ext uri="{909E8E84-426E-40DD-AFC4-6F175D3DCCD1}">
              <a14:hiddenFill xmlns:a14="http://schemas.microsoft.com/office/drawing/2010/main">
                <a:noFill/>
              </a14:hiddenFill>
            </a:ext>
          </a:extLst>
        </p:spPr>
      </p:cxnSp>
      <p:grpSp>
        <p:nvGrpSpPr>
          <p:cNvPr id="5" name="组合 4">
            <a:extLst>
              <a:ext uri="{FF2B5EF4-FFF2-40B4-BE49-F238E27FC236}">
                <a16:creationId xmlns:a16="http://schemas.microsoft.com/office/drawing/2014/main" id="{3E93979C-E8AB-477B-894A-6B6B11BD2CAE}"/>
              </a:ext>
            </a:extLst>
          </p:cNvPr>
          <p:cNvGrpSpPr/>
          <p:nvPr/>
        </p:nvGrpSpPr>
        <p:grpSpPr>
          <a:xfrm>
            <a:off x="2233548" y="3762081"/>
            <a:ext cx="559904" cy="559904"/>
            <a:chOff x="2190198" y="2228556"/>
            <a:chExt cx="559904" cy="559904"/>
          </a:xfrm>
        </p:grpSpPr>
        <p:sp>
          <p:nvSpPr>
            <p:cNvPr id="3" name="椭圆 2">
              <a:extLst>
                <a:ext uri="{FF2B5EF4-FFF2-40B4-BE49-F238E27FC236}">
                  <a16:creationId xmlns:a16="http://schemas.microsoft.com/office/drawing/2014/main" id="{ADBAEDCA-3959-48A4-A052-47477A14FAD4}"/>
                </a:ext>
              </a:extLst>
            </p:cNvPr>
            <p:cNvSpPr/>
            <p:nvPr/>
          </p:nvSpPr>
          <p:spPr bwMode="auto">
            <a:xfrm>
              <a:off x="2190198" y="2228556"/>
              <a:ext cx="559904" cy="559904"/>
            </a:xfrm>
            <a:prstGeom prst="ellipse">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 name="文本框 3">
              <a:extLst>
                <a:ext uri="{FF2B5EF4-FFF2-40B4-BE49-F238E27FC236}">
                  <a16:creationId xmlns:a16="http://schemas.microsoft.com/office/drawing/2014/main" id="{368378A6-22BD-4681-A89F-C2BFFDD29BDF}"/>
                </a:ext>
              </a:extLst>
            </p:cNvPr>
            <p:cNvSpPr txBox="1"/>
            <p:nvPr/>
          </p:nvSpPr>
          <p:spPr>
            <a:xfrm>
              <a:off x="2310329" y="2277675"/>
              <a:ext cx="310115" cy="461665"/>
            </a:xfrm>
            <a:prstGeom prst="rect">
              <a:avLst/>
            </a:prstGeom>
            <a:noFill/>
          </p:spPr>
          <p:txBody>
            <a:bodyPr wrap="square" rtlCol="0">
              <a:spAutoFit/>
            </a:bodyPr>
            <a:lstStyle/>
            <a:p>
              <a:r>
                <a:rPr lang="en-US" altLang="zh-CN"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1</a:t>
              </a:r>
              <a:endParaRPr lang="zh-CN" altLang="en-US"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21" name="组合 20">
            <a:extLst>
              <a:ext uri="{FF2B5EF4-FFF2-40B4-BE49-F238E27FC236}">
                <a16:creationId xmlns:a16="http://schemas.microsoft.com/office/drawing/2014/main" id="{1F359F63-15F3-4D59-BE65-2D4438449B67}"/>
              </a:ext>
            </a:extLst>
          </p:cNvPr>
          <p:cNvGrpSpPr/>
          <p:nvPr/>
        </p:nvGrpSpPr>
        <p:grpSpPr>
          <a:xfrm>
            <a:off x="4683367" y="3762081"/>
            <a:ext cx="559904" cy="559904"/>
            <a:chOff x="2190198" y="2228556"/>
            <a:chExt cx="559904" cy="559904"/>
          </a:xfrm>
        </p:grpSpPr>
        <p:sp>
          <p:nvSpPr>
            <p:cNvPr id="22" name="椭圆 21">
              <a:extLst>
                <a:ext uri="{FF2B5EF4-FFF2-40B4-BE49-F238E27FC236}">
                  <a16:creationId xmlns:a16="http://schemas.microsoft.com/office/drawing/2014/main" id="{57A11F5F-0C7D-4755-88BE-126117C442F2}"/>
                </a:ext>
              </a:extLst>
            </p:cNvPr>
            <p:cNvSpPr/>
            <p:nvPr/>
          </p:nvSpPr>
          <p:spPr bwMode="auto">
            <a:xfrm>
              <a:off x="2190198" y="2228556"/>
              <a:ext cx="559904" cy="559904"/>
            </a:xfrm>
            <a:prstGeom prst="ellipse">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3" name="文本框 22">
              <a:extLst>
                <a:ext uri="{FF2B5EF4-FFF2-40B4-BE49-F238E27FC236}">
                  <a16:creationId xmlns:a16="http://schemas.microsoft.com/office/drawing/2014/main" id="{731CDFA1-E6C8-4668-B3AB-0EA4A9AE610A}"/>
                </a:ext>
              </a:extLst>
            </p:cNvPr>
            <p:cNvSpPr txBox="1"/>
            <p:nvPr/>
          </p:nvSpPr>
          <p:spPr>
            <a:xfrm>
              <a:off x="2310329" y="2277675"/>
              <a:ext cx="310115" cy="461665"/>
            </a:xfrm>
            <a:prstGeom prst="rect">
              <a:avLst/>
            </a:prstGeom>
            <a:noFill/>
          </p:spPr>
          <p:txBody>
            <a:bodyPr wrap="square" rtlCol="0">
              <a:spAutoFit/>
            </a:bodyPr>
            <a:lstStyle/>
            <a:p>
              <a:r>
                <a:rPr lang="en-US" altLang="zh-CN"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2</a:t>
              </a:r>
              <a:endParaRPr lang="zh-CN" altLang="en-US"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24" name="组合 23">
            <a:extLst>
              <a:ext uri="{FF2B5EF4-FFF2-40B4-BE49-F238E27FC236}">
                <a16:creationId xmlns:a16="http://schemas.microsoft.com/office/drawing/2014/main" id="{998CF27A-CA37-4B35-8DF0-94C54FE085D1}"/>
              </a:ext>
            </a:extLst>
          </p:cNvPr>
          <p:cNvGrpSpPr/>
          <p:nvPr/>
        </p:nvGrpSpPr>
        <p:grpSpPr>
          <a:xfrm>
            <a:off x="7133186" y="3762081"/>
            <a:ext cx="559904" cy="559904"/>
            <a:chOff x="2190198" y="2228556"/>
            <a:chExt cx="559904" cy="559904"/>
          </a:xfrm>
        </p:grpSpPr>
        <p:sp>
          <p:nvSpPr>
            <p:cNvPr id="25" name="椭圆 24">
              <a:extLst>
                <a:ext uri="{FF2B5EF4-FFF2-40B4-BE49-F238E27FC236}">
                  <a16:creationId xmlns:a16="http://schemas.microsoft.com/office/drawing/2014/main" id="{813DD64D-389F-45F2-AA3E-135D3E9E7030}"/>
                </a:ext>
              </a:extLst>
            </p:cNvPr>
            <p:cNvSpPr/>
            <p:nvPr/>
          </p:nvSpPr>
          <p:spPr bwMode="auto">
            <a:xfrm>
              <a:off x="2190198" y="2228556"/>
              <a:ext cx="559904" cy="559904"/>
            </a:xfrm>
            <a:prstGeom prst="ellipse">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6" name="文本框 25">
              <a:extLst>
                <a:ext uri="{FF2B5EF4-FFF2-40B4-BE49-F238E27FC236}">
                  <a16:creationId xmlns:a16="http://schemas.microsoft.com/office/drawing/2014/main" id="{A70DD55F-CE8E-4D4B-A009-DC7B6FB1B5A8}"/>
                </a:ext>
              </a:extLst>
            </p:cNvPr>
            <p:cNvSpPr txBox="1"/>
            <p:nvPr/>
          </p:nvSpPr>
          <p:spPr>
            <a:xfrm>
              <a:off x="2310329" y="2277675"/>
              <a:ext cx="310115" cy="461665"/>
            </a:xfrm>
            <a:prstGeom prst="rect">
              <a:avLst/>
            </a:prstGeom>
            <a:noFill/>
          </p:spPr>
          <p:txBody>
            <a:bodyPr wrap="square" rtlCol="0">
              <a:spAutoFit/>
            </a:bodyPr>
            <a:lstStyle/>
            <a:p>
              <a:r>
                <a:rPr lang="en-US" altLang="zh-CN"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3</a:t>
              </a:r>
              <a:endParaRPr lang="zh-CN" altLang="en-US"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27" name="组合 26">
            <a:extLst>
              <a:ext uri="{FF2B5EF4-FFF2-40B4-BE49-F238E27FC236}">
                <a16:creationId xmlns:a16="http://schemas.microsoft.com/office/drawing/2014/main" id="{74127F7A-B606-4FC0-8AEF-1157FE0E5D4F}"/>
              </a:ext>
            </a:extLst>
          </p:cNvPr>
          <p:cNvGrpSpPr/>
          <p:nvPr/>
        </p:nvGrpSpPr>
        <p:grpSpPr>
          <a:xfrm>
            <a:off x="9583005" y="3762081"/>
            <a:ext cx="559904" cy="559904"/>
            <a:chOff x="2190198" y="2228556"/>
            <a:chExt cx="559904" cy="559904"/>
          </a:xfrm>
        </p:grpSpPr>
        <p:sp>
          <p:nvSpPr>
            <p:cNvPr id="28" name="椭圆 27">
              <a:extLst>
                <a:ext uri="{FF2B5EF4-FFF2-40B4-BE49-F238E27FC236}">
                  <a16:creationId xmlns:a16="http://schemas.microsoft.com/office/drawing/2014/main" id="{3098F2DB-CA98-48AC-82EC-641E18E3EEFD}"/>
                </a:ext>
              </a:extLst>
            </p:cNvPr>
            <p:cNvSpPr/>
            <p:nvPr/>
          </p:nvSpPr>
          <p:spPr bwMode="auto">
            <a:xfrm>
              <a:off x="2190198" y="2228556"/>
              <a:ext cx="559904" cy="559904"/>
            </a:xfrm>
            <a:prstGeom prst="ellipse">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9" name="文本框 28">
              <a:extLst>
                <a:ext uri="{FF2B5EF4-FFF2-40B4-BE49-F238E27FC236}">
                  <a16:creationId xmlns:a16="http://schemas.microsoft.com/office/drawing/2014/main" id="{D0DC1740-3566-4236-827A-A15875C286BA}"/>
                </a:ext>
              </a:extLst>
            </p:cNvPr>
            <p:cNvSpPr txBox="1"/>
            <p:nvPr/>
          </p:nvSpPr>
          <p:spPr>
            <a:xfrm>
              <a:off x="2310329" y="2277675"/>
              <a:ext cx="310115" cy="461665"/>
            </a:xfrm>
            <a:prstGeom prst="rect">
              <a:avLst/>
            </a:prstGeom>
            <a:noFill/>
          </p:spPr>
          <p:txBody>
            <a:bodyPr wrap="square" rtlCol="0">
              <a:spAutoFit/>
            </a:bodyPr>
            <a:lstStyle/>
            <a:p>
              <a:r>
                <a:rPr lang="en-US" altLang="zh-CN"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4</a:t>
              </a:r>
              <a:endParaRPr lang="zh-CN" altLang="en-US" sz="240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30" name="文本框 6">
            <a:extLst>
              <a:ext uri="{FF2B5EF4-FFF2-40B4-BE49-F238E27FC236}">
                <a16:creationId xmlns:a16="http://schemas.microsoft.com/office/drawing/2014/main" id="{E663CBC9-52AA-4C3C-854B-EC34B5F15172}"/>
              </a:ext>
            </a:extLst>
          </p:cNvPr>
          <p:cNvSpPr txBox="1">
            <a:spLocks noChangeArrowheads="1"/>
          </p:cNvSpPr>
          <p:nvPr/>
        </p:nvSpPr>
        <p:spPr bwMode="auto">
          <a:xfrm>
            <a:off x="1679348" y="4701103"/>
            <a:ext cx="1664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eaLnBrk="0" hangingPunct="0">
              <a:defRPr>
                <a:solidFill>
                  <a:schemeClr val="tx1"/>
                </a:solidFill>
                <a:latin typeface="Calibri" panose="020F0502020204030204" pitchFamily="34" charset="0"/>
                <a:ea typeface="宋体" panose="02010600030101010101" pitchFamily="2" charset="-122"/>
              </a:defRPr>
            </a:lvl2pPr>
            <a:lvl3pPr eaLnBrk="0" hangingPunct="0">
              <a:defRPr>
                <a:solidFill>
                  <a:schemeClr val="tx1"/>
                </a:solidFill>
                <a:latin typeface="Calibri" panose="020F0502020204030204" pitchFamily="34" charset="0"/>
                <a:ea typeface="宋体" panose="02010600030101010101" pitchFamily="2" charset="-122"/>
              </a:defRPr>
            </a:lvl3pPr>
            <a:lvl4pPr eaLnBrk="0" hangingPunct="0">
              <a:defRPr>
                <a:solidFill>
                  <a:schemeClr val="tx1"/>
                </a:solidFill>
                <a:latin typeface="Calibri" panose="020F0502020204030204" pitchFamily="34" charset="0"/>
                <a:ea typeface="宋体" panose="02010600030101010101" pitchFamily="2" charset="-122"/>
              </a:defRPr>
            </a:lvl4pPr>
            <a:lvl5pPr eaLnBrk="0" hangingPunct="0">
              <a:defRPr>
                <a:solidFill>
                  <a:schemeClr val="tx1"/>
                </a:solidFill>
                <a:latin typeface="Calibri" panose="020F0502020204030204" pitchFamily="34" charset="0"/>
                <a:ea typeface="宋体" panose="02010600030101010101" pitchFamily="2" charset="-122"/>
              </a:defRPr>
            </a:lvl5pPr>
            <a:lvl6pPr marL="22844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7416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1988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6560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buFont typeface="Arial" panose="020B0604020202020204" pitchFamily="34" charset="0"/>
              <a:buNone/>
              <a:defRPr/>
            </a:pPr>
            <a:r>
              <a:rPr lang="zh-CN" altLang="en-US" sz="16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Overview of the work</a:t>
            </a:r>
          </a:p>
        </p:txBody>
      </p:sp>
      <p:sp>
        <p:nvSpPr>
          <p:cNvPr id="31" name="文本框 6">
            <a:extLst>
              <a:ext uri="{FF2B5EF4-FFF2-40B4-BE49-F238E27FC236}">
                <a16:creationId xmlns:a16="http://schemas.microsoft.com/office/drawing/2014/main" id="{3037B99F-801F-42EB-A932-04A2643D05E4}"/>
              </a:ext>
            </a:extLst>
          </p:cNvPr>
          <p:cNvSpPr txBox="1">
            <a:spLocks noChangeArrowheads="1"/>
          </p:cNvSpPr>
          <p:nvPr/>
        </p:nvSpPr>
        <p:spPr bwMode="auto">
          <a:xfrm>
            <a:off x="4126217" y="4701103"/>
            <a:ext cx="16646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eaLnBrk="0" hangingPunct="0">
              <a:defRPr>
                <a:solidFill>
                  <a:schemeClr val="tx1"/>
                </a:solidFill>
                <a:latin typeface="Calibri" panose="020F0502020204030204" pitchFamily="34" charset="0"/>
                <a:ea typeface="宋体" panose="02010600030101010101" pitchFamily="2" charset="-122"/>
              </a:defRPr>
            </a:lvl2pPr>
            <a:lvl3pPr eaLnBrk="0" hangingPunct="0">
              <a:defRPr>
                <a:solidFill>
                  <a:schemeClr val="tx1"/>
                </a:solidFill>
                <a:latin typeface="Calibri" panose="020F0502020204030204" pitchFamily="34" charset="0"/>
                <a:ea typeface="宋体" panose="02010600030101010101" pitchFamily="2" charset="-122"/>
              </a:defRPr>
            </a:lvl3pPr>
            <a:lvl4pPr eaLnBrk="0" hangingPunct="0">
              <a:defRPr>
                <a:solidFill>
                  <a:schemeClr val="tx1"/>
                </a:solidFill>
                <a:latin typeface="Calibri" panose="020F0502020204030204" pitchFamily="34" charset="0"/>
                <a:ea typeface="宋体" panose="02010600030101010101" pitchFamily="2" charset="-122"/>
              </a:defRPr>
            </a:lvl4pPr>
            <a:lvl5pPr eaLnBrk="0" hangingPunct="0">
              <a:defRPr>
                <a:solidFill>
                  <a:schemeClr val="tx1"/>
                </a:solidFill>
                <a:latin typeface="Calibri" panose="020F0502020204030204" pitchFamily="34" charset="0"/>
                <a:ea typeface="宋体" panose="02010600030101010101" pitchFamily="2" charset="-122"/>
              </a:defRPr>
            </a:lvl5pPr>
            <a:lvl6pPr marL="22844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7416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1988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6560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defRPr/>
            </a:pPr>
            <a:r>
              <a:rPr lang="zh-CN" altLang="en-US" sz="1600" b="1">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Completion</a:t>
            </a:r>
            <a:endParaRPr lang="zh-CN" altLang="en-US" sz="16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2" name="文本框 6">
            <a:extLst>
              <a:ext uri="{FF2B5EF4-FFF2-40B4-BE49-F238E27FC236}">
                <a16:creationId xmlns:a16="http://schemas.microsoft.com/office/drawing/2014/main" id="{02B61F73-C0B6-46AE-B016-C6574FD1CB47}"/>
              </a:ext>
            </a:extLst>
          </p:cNvPr>
          <p:cNvSpPr txBox="1">
            <a:spLocks noChangeArrowheads="1"/>
          </p:cNvSpPr>
          <p:nvPr/>
        </p:nvSpPr>
        <p:spPr bwMode="auto">
          <a:xfrm>
            <a:off x="6573086" y="4701103"/>
            <a:ext cx="1664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eaLnBrk="0" hangingPunct="0">
              <a:defRPr>
                <a:solidFill>
                  <a:schemeClr val="tx1"/>
                </a:solidFill>
                <a:latin typeface="Calibri" panose="020F0502020204030204" pitchFamily="34" charset="0"/>
                <a:ea typeface="宋体" panose="02010600030101010101" pitchFamily="2" charset="-122"/>
              </a:defRPr>
            </a:lvl2pPr>
            <a:lvl3pPr eaLnBrk="0" hangingPunct="0">
              <a:defRPr>
                <a:solidFill>
                  <a:schemeClr val="tx1"/>
                </a:solidFill>
                <a:latin typeface="Calibri" panose="020F0502020204030204" pitchFamily="34" charset="0"/>
                <a:ea typeface="宋体" panose="02010600030101010101" pitchFamily="2" charset="-122"/>
              </a:defRPr>
            </a:lvl3pPr>
            <a:lvl4pPr eaLnBrk="0" hangingPunct="0">
              <a:defRPr>
                <a:solidFill>
                  <a:schemeClr val="tx1"/>
                </a:solidFill>
                <a:latin typeface="Calibri" panose="020F0502020204030204" pitchFamily="34" charset="0"/>
                <a:ea typeface="宋体" panose="02010600030101010101" pitchFamily="2" charset="-122"/>
              </a:defRPr>
            </a:lvl4pPr>
            <a:lvl5pPr eaLnBrk="0" hangingPunct="0">
              <a:defRPr>
                <a:solidFill>
                  <a:schemeClr val="tx1"/>
                </a:solidFill>
                <a:latin typeface="Calibri" panose="020F0502020204030204" pitchFamily="34" charset="0"/>
                <a:ea typeface="宋体" panose="02010600030101010101" pitchFamily="2" charset="-122"/>
              </a:defRPr>
            </a:lvl5pPr>
            <a:lvl6pPr marL="22844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7416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1988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6560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defRPr/>
            </a:pPr>
            <a:r>
              <a:rPr lang="zh-CN" altLang="en-US" sz="1600" b="1">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Project Showcase</a:t>
            </a:r>
            <a:endParaRPr lang="zh-CN" altLang="en-US" sz="16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3" name="文本框 6">
            <a:extLst>
              <a:ext uri="{FF2B5EF4-FFF2-40B4-BE49-F238E27FC236}">
                <a16:creationId xmlns:a16="http://schemas.microsoft.com/office/drawing/2014/main" id="{98ED0734-5DED-45CB-A154-0341C430F4E5}"/>
              </a:ext>
            </a:extLst>
          </p:cNvPr>
          <p:cNvSpPr txBox="1">
            <a:spLocks noChangeArrowheads="1"/>
          </p:cNvSpPr>
          <p:nvPr/>
        </p:nvSpPr>
        <p:spPr bwMode="auto">
          <a:xfrm>
            <a:off x="9071814" y="4701103"/>
            <a:ext cx="16646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eaLnBrk="0" hangingPunct="0">
              <a:defRPr>
                <a:solidFill>
                  <a:schemeClr val="tx1"/>
                </a:solidFill>
                <a:latin typeface="Calibri" panose="020F0502020204030204" pitchFamily="34" charset="0"/>
                <a:ea typeface="宋体" panose="02010600030101010101" pitchFamily="2" charset="-122"/>
              </a:defRPr>
            </a:lvl2pPr>
            <a:lvl3pPr eaLnBrk="0" hangingPunct="0">
              <a:defRPr>
                <a:solidFill>
                  <a:schemeClr val="tx1"/>
                </a:solidFill>
                <a:latin typeface="Calibri" panose="020F0502020204030204" pitchFamily="34" charset="0"/>
                <a:ea typeface="宋体" panose="02010600030101010101" pitchFamily="2" charset="-122"/>
              </a:defRPr>
            </a:lvl3pPr>
            <a:lvl4pPr eaLnBrk="0" hangingPunct="0">
              <a:defRPr>
                <a:solidFill>
                  <a:schemeClr val="tx1"/>
                </a:solidFill>
                <a:latin typeface="Calibri" panose="020F0502020204030204" pitchFamily="34" charset="0"/>
                <a:ea typeface="宋体" panose="02010600030101010101" pitchFamily="2" charset="-122"/>
              </a:defRPr>
            </a:lvl4pPr>
            <a:lvl5pPr eaLnBrk="0" hangingPunct="0">
              <a:defRPr>
                <a:solidFill>
                  <a:schemeClr val="tx1"/>
                </a:solidFill>
                <a:latin typeface="Calibri" panose="020F0502020204030204" pitchFamily="34" charset="0"/>
                <a:ea typeface="宋体" panose="02010600030101010101" pitchFamily="2" charset="-122"/>
              </a:defRPr>
            </a:lvl5pPr>
            <a:lvl6pPr marL="22844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7416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1988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6560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eaLnBrk="1" hangingPunct="1">
              <a:defRPr/>
            </a:pPr>
            <a:r>
              <a:rPr lang="zh-CN" altLang="en-US" sz="20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Work plan</a:t>
            </a:r>
          </a:p>
        </p:txBody>
      </p:sp>
      <p:sp>
        <p:nvSpPr>
          <p:cNvPr id="34" name="矩形 33">
            <a:extLst>
              <a:ext uri="{FF2B5EF4-FFF2-40B4-BE49-F238E27FC236}">
                <a16:creationId xmlns:a16="http://schemas.microsoft.com/office/drawing/2014/main" id="{B7A6EC12-4180-41CA-87A1-F46BB048C4F7}"/>
              </a:ext>
            </a:extLst>
          </p:cNvPr>
          <p:cNvSpPr/>
          <p:nvPr/>
        </p:nvSpPr>
        <p:spPr bwMode="auto">
          <a:xfrm>
            <a:off x="1443063" y="2838564"/>
            <a:ext cx="2141531" cy="3866186"/>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5" name="矩形 34">
            <a:extLst>
              <a:ext uri="{FF2B5EF4-FFF2-40B4-BE49-F238E27FC236}">
                <a16:creationId xmlns:a16="http://schemas.microsoft.com/office/drawing/2014/main" id="{95D8FE14-918A-41CD-9B4B-089C3F0E282D}"/>
              </a:ext>
            </a:extLst>
          </p:cNvPr>
          <p:cNvSpPr/>
          <p:nvPr/>
        </p:nvSpPr>
        <p:spPr bwMode="auto">
          <a:xfrm>
            <a:off x="3898156" y="2848032"/>
            <a:ext cx="2141531" cy="3866186"/>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6" name="矩形 35">
            <a:extLst>
              <a:ext uri="{FF2B5EF4-FFF2-40B4-BE49-F238E27FC236}">
                <a16:creationId xmlns:a16="http://schemas.microsoft.com/office/drawing/2014/main" id="{028BA5D7-B841-4B03-B9A4-1B0B4513797D}"/>
              </a:ext>
            </a:extLst>
          </p:cNvPr>
          <p:cNvSpPr/>
          <p:nvPr/>
        </p:nvSpPr>
        <p:spPr bwMode="auto">
          <a:xfrm>
            <a:off x="6346412" y="2838564"/>
            <a:ext cx="2141531" cy="3866186"/>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7" name="矩形 36">
            <a:extLst>
              <a:ext uri="{FF2B5EF4-FFF2-40B4-BE49-F238E27FC236}">
                <a16:creationId xmlns:a16="http://schemas.microsoft.com/office/drawing/2014/main" id="{3170E5C5-B99D-44DF-8A1A-C1E97D44BC9C}"/>
              </a:ext>
            </a:extLst>
          </p:cNvPr>
          <p:cNvSpPr/>
          <p:nvPr/>
        </p:nvSpPr>
        <p:spPr bwMode="auto">
          <a:xfrm>
            <a:off x="8833385" y="2838564"/>
            <a:ext cx="2141531" cy="3866186"/>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cSld>
  <p:clrMapOvr>
    <a:masterClrMapping/>
  </p:clrMapOvr>
  <p:transition spd="slow">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137"/>
          <p:cNvGrpSpPr/>
          <p:nvPr/>
        </p:nvGrpSpPr>
        <p:grpSpPr>
          <a:xfrm>
            <a:off x="7478875" y="3017638"/>
            <a:ext cx="4713127" cy="1610993"/>
            <a:chOff x="5609156" y="2166976"/>
            <a:chExt cx="3534845" cy="1208245"/>
          </a:xfrm>
          <a:solidFill>
            <a:schemeClr val="accent2"/>
          </a:solidFill>
        </p:grpSpPr>
        <p:sp>
          <p:nvSpPr>
            <p:cNvPr id="44" name="Freeform 34"/>
            <p:cNvSpPr>
              <a:spLocks/>
            </p:cNvSpPr>
            <p:nvPr/>
          </p:nvSpPr>
          <p:spPr bwMode="auto">
            <a:xfrm>
              <a:off x="5609156" y="2592638"/>
              <a:ext cx="338414" cy="782583"/>
            </a:xfrm>
            <a:custGeom>
              <a:avLst/>
              <a:gdLst/>
              <a:ahLst/>
              <a:cxnLst>
                <a:cxn ang="0">
                  <a:pos x="128" y="0"/>
                </a:cxn>
                <a:cxn ang="0">
                  <a:pos x="128" y="296"/>
                </a:cxn>
                <a:cxn ang="0">
                  <a:pos x="0" y="296"/>
                </a:cxn>
                <a:cxn ang="0">
                  <a:pos x="0" y="0"/>
                </a:cxn>
                <a:cxn ang="0">
                  <a:pos x="128" y="0"/>
                </a:cxn>
                <a:cxn ang="0">
                  <a:pos x="128" y="0"/>
                </a:cxn>
              </a:cxnLst>
              <a:rect l="0" t="0" r="r" b="b"/>
              <a:pathLst>
                <a:path w="128" h="296">
                  <a:moveTo>
                    <a:pt x="128" y="0"/>
                  </a:moveTo>
                  <a:lnTo>
                    <a:pt x="128" y="296"/>
                  </a:lnTo>
                  <a:lnTo>
                    <a:pt x="0" y="296"/>
                  </a:lnTo>
                  <a:lnTo>
                    <a:pt x="0" y="0"/>
                  </a:lnTo>
                  <a:lnTo>
                    <a:pt x="128" y="0"/>
                  </a:lnTo>
                  <a:lnTo>
                    <a:pt x="12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0" name="Freeform 39"/>
            <p:cNvSpPr>
              <a:spLocks/>
            </p:cNvSpPr>
            <p:nvPr/>
          </p:nvSpPr>
          <p:spPr bwMode="auto">
            <a:xfrm>
              <a:off x="5609156" y="2166976"/>
              <a:ext cx="423018" cy="425663"/>
            </a:xfrm>
            <a:custGeom>
              <a:avLst/>
              <a:gdLst/>
              <a:ahLst/>
              <a:cxnLst>
                <a:cxn ang="0">
                  <a:pos x="299" y="0"/>
                </a:cxn>
                <a:cxn ang="0">
                  <a:pos x="299" y="239"/>
                </a:cxn>
                <a:cxn ang="0">
                  <a:pos x="257" y="257"/>
                </a:cxn>
                <a:cxn ang="0">
                  <a:pos x="239" y="300"/>
                </a:cxn>
                <a:cxn ang="0">
                  <a:pos x="239" y="300"/>
                </a:cxn>
                <a:cxn ang="0">
                  <a:pos x="0" y="300"/>
                </a:cxn>
                <a:cxn ang="0">
                  <a:pos x="0" y="300"/>
                </a:cxn>
                <a:cxn ang="0">
                  <a:pos x="87" y="89"/>
                </a:cxn>
                <a:cxn ang="0">
                  <a:pos x="299" y="0"/>
                </a:cxn>
              </a:cxnLst>
              <a:rect l="0" t="0" r="r" b="b"/>
              <a:pathLst>
                <a:path w="299" h="300">
                  <a:moveTo>
                    <a:pt x="299" y="0"/>
                  </a:moveTo>
                  <a:cubicBezTo>
                    <a:pt x="299" y="239"/>
                    <a:pt x="299" y="239"/>
                    <a:pt x="299" y="239"/>
                  </a:cubicBezTo>
                  <a:cubicBezTo>
                    <a:pt x="283" y="239"/>
                    <a:pt x="268" y="245"/>
                    <a:pt x="257" y="257"/>
                  </a:cubicBezTo>
                  <a:cubicBezTo>
                    <a:pt x="245" y="269"/>
                    <a:pt x="239" y="283"/>
                    <a:pt x="239" y="300"/>
                  </a:cubicBezTo>
                  <a:cubicBezTo>
                    <a:pt x="239" y="300"/>
                    <a:pt x="239" y="300"/>
                    <a:pt x="239" y="300"/>
                  </a:cubicBezTo>
                  <a:cubicBezTo>
                    <a:pt x="0" y="300"/>
                    <a:pt x="0" y="300"/>
                    <a:pt x="0" y="300"/>
                  </a:cubicBezTo>
                  <a:cubicBezTo>
                    <a:pt x="0" y="300"/>
                    <a:pt x="0" y="300"/>
                    <a:pt x="0" y="300"/>
                  </a:cubicBezTo>
                  <a:cubicBezTo>
                    <a:pt x="0" y="217"/>
                    <a:pt x="29" y="147"/>
                    <a:pt x="87" y="89"/>
                  </a:cubicBezTo>
                  <a:cubicBezTo>
                    <a:pt x="146" y="30"/>
                    <a:pt x="216" y="0"/>
                    <a:pt x="29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1" name="Freeform 40"/>
            <p:cNvSpPr>
              <a:spLocks/>
            </p:cNvSpPr>
            <p:nvPr/>
          </p:nvSpPr>
          <p:spPr bwMode="auto">
            <a:xfrm>
              <a:off x="6032174" y="2166976"/>
              <a:ext cx="3111827" cy="338414"/>
            </a:xfrm>
            <a:custGeom>
              <a:avLst/>
              <a:gdLst/>
              <a:ahLst/>
              <a:cxnLst>
                <a:cxn ang="0">
                  <a:pos x="1177" y="128"/>
                </a:cxn>
                <a:cxn ang="0">
                  <a:pos x="0" y="128"/>
                </a:cxn>
                <a:cxn ang="0">
                  <a:pos x="0" y="0"/>
                </a:cxn>
                <a:cxn ang="0">
                  <a:pos x="1177" y="0"/>
                </a:cxn>
                <a:cxn ang="0">
                  <a:pos x="1177" y="128"/>
                </a:cxn>
                <a:cxn ang="0">
                  <a:pos x="1177" y="128"/>
                </a:cxn>
              </a:cxnLst>
              <a:rect l="0" t="0" r="r" b="b"/>
              <a:pathLst>
                <a:path w="1177" h="128">
                  <a:moveTo>
                    <a:pt x="1177" y="128"/>
                  </a:moveTo>
                  <a:lnTo>
                    <a:pt x="0" y="128"/>
                  </a:lnTo>
                  <a:lnTo>
                    <a:pt x="0" y="0"/>
                  </a:lnTo>
                  <a:lnTo>
                    <a:pt x="1177" y="0"/>
                  </a:lnTo>
                  <a:lnTo>
                    <a:pt x="1177" y="128"/>
                  </a:lnTo>
                  <a:lnTo>
                    <a:pt x="1177" y="12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52" name="Group 71"/>
          <p:cNvGrpSpPr/>
          <p:nvPr/>
        </p:nvGrpSpPr>
        <p:grpSpPr>
          <a:xfrm>
            <a:off x="7024129" y="2566419"/>
            <a:ext cx="5167872" cy="2062212"/>
            <a:chOff x="5268097" y="2376729"/>
            <a:chExt cx="3875904" cy="1546659"/>
          </a:xfrm>
          <a:solidFill>
            <a:schemeClr val="accent1"/>
          </a:solidFill>
        </p:grpSpPr>
        <p:sp>
          <p:nvSpPr>
            <p:cNvPr id="53" name="Freeform 35"/>
            <p:cNvSpPr>
              <a:spLocks/>
            </p:cNvSpPr>
            <p:nvPr/>
          </p:nvSpPr>
          <p:spPr bwMode="auto">
            <a:xfrm>
              <a:off x="5268097" y="3140805"/>
              <a:ext cx="341059" cy="782583"/>
            </a:xfrm>
            <a:custGeom>
              <a:avLst/>
              <a:gdLst/>
              <a:ahLst/>
              <a:cxnLst>
                <a:cxn ang="0">
                  <a:pos x="129" y="0"/>
                </a:cxn>
                <a:cxn ang="0">
                  <a:pos x="129" y="296"/>
                </a:cxn>
                <a:cxn ang="0">
                  <a:pos x="0" y="296"/>
                </a:cxn>
                <a:cxn ang="0">
                  <a:pos x="0" y="0"/>
                </a:cxn>
                <a:cxn ang="0">
                  <a:pos x="129" y="0"/>
                </a:cxn>
                <a:cxn ang="0">
                  <a:pos x="129" y="0"/>
                </a:cxn>
              </a:cxnLst>
              <a:rect l="0" t="0" r="r" b="b"/>
              <a:pathLst>
                <a:path w="129" h="296">
                  <a:moveTo>
                    <a:pt x="129" y="0"/>
                  </a:moveTo>
                  <a:lnTo>
                    <a:pt x="129" y="296"/>
                  </a:lnTo>
                  <a:lnTo>
                    <a:pt x="0" y="296"/>
                  </a:lnTo>
                  <a:lnTo>
                    <a:pt x="0" y="0"/>
                  </a:lnTo>
                  <a:lnTo>
                    <a:pt x="129" y="0"/>
                  </a:lnTo>
                  <a:lnTo>
                    <a:pt x="129"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4" name="Freeform 38"/>
            <p:cNvSpPr>
              <a:spLocks/>
            </p:cNvSpPr>
            <p:nvPr/>
          </p:nvSpPr>
          <p:spPr bwMode="auto">
            <a:xfrm>
              <a:off x="5268097" y="2376729"/>
              <a:ext cx="764077" cy="764077"/>
            </a:xfrm>
            <a:custGeom>
              <a:avLst/>
              <a:gdLst/>
              <a:ahLst/>
              <a:cxnLst>
                <a:cxn ang="0">
                  <a:pos x="539" y="239"/>
                </a:cxn>
                <a:cxn ang="0">
                  <a:pos x="539" y="239"/>
                </a:cxn>
                <a:cxn ang="0">
                  <a:pos x="327" y="328"/>
                </a:cxn>
                <a:cxn ang="0">
                  <a:pos x="240" y="539"/>
                </a:cxn>
                <a:cxn ang="0">
                  <a:pos x="240" y="539"/>
                </a:cxn>
                <a:cxn ang="0">
                  <a:pos x="0" y="539"/>
                </a:cxn>
                <a:cxn ang="0">
                  <a:pos x="158" y="158"/>
                </a:cxn>
                <a:cxn ang="0">
                  <a:pos x="539" y="0"/>
                </a:cxn>
                <a:cxn ang="0">
                  <a:pos x="539" y="239"/>
                </a:cxn>
              </a:cxnLst>
              <a:rect l="0" t="0" r="r" b="b"/>
              <a:pathLst>
                <a:path w="539" h="539">
                  <a:moveTo>
                    <a:pt x="539" y="239"/>
                  </a:moveTo>
                  <a:cubicBezTo>
                    <a:pt x="539" y="239"/>
                    <a:pt x="539" y="239"/>
                    <a:pt x="539" y="239"/>
                  </a:cubicBezTo>
                  <a:cubicBezTo>
                    <a:pt x="456" y="239"/>
                    <a:pt x="386" y="269"/>
                    <a:pt x="327" y="328"/>
                  </a:cubicBezTo>
                  <a:cubicBezTo>
                    <a:pt x="269" y="386"/>
                    <a:pt x="240" y="456"/>
                    <a:pt x="240" y="539"/>
                  </a:cubicBezTo>
                  <a:cubicBezTo>
                    <a:pt x="240" y="539"/>
                    <a:pt x="240" y="539"/>
                    <a:pt x="240" y="539"/>
                  </a:cubicBezTo>
                  <a:cubicBezTo>
                    <a:pt x="0" y="539"/>
                    <a:pt x="0" y="539"/>
                    <a:pt x="0" y="539"/>
                  </a:cubicBezTo>
                  <a:cubicBezTo>
                    <a:pt x="0" y="390"/>
                    <a:pt x="52" y="263"/>
                    <a:pt x="158" y="158"/>
                  </a:cubicBezTo>
                  <a:cubicBezTo>
                    <a:pt x="263" y="53"/>
                    <a:pt x="390" y="0"/>
                    <a:pt x="539" y="0"/>
                  </a:cubicBezTo>
                  <a:lnTo>
                    <a:pt x="539" y="23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5" name="Freeform 41"/>
            <p:cNvSpPr>
              <a:spLocks/>
            </p:cNvSpPr>
            <p:nvPr/>
          </p:nvSpPr>
          <p:spPr bwMode="auto">
            <a:xfrm>
              <a:off x="6032174" y="2376729"/>
              <a:ext cx="3111827" cy="338414"/>
            </a:xfrm>
            <a:custGeom>
              <a:avLst/>
              <a:gdLst/>
              <a:ahLst/>
              <a:cxnLst>
                <a:cxn ang="0">
                  <a:pos x="2202" y="239"/>
                </a:cxn>
                <a:cxn ang="0">
                  <a:pos x="0" y="239"/>
                </a:cxn>
                <a:cxn ang="0">
                  <a:pos x="0" y="0"/>
                </a:cxn>
                <a:cxn ang="0">
                  <a:pos x="26" y="0"/>
                </a:cxn>
                <a:cxn ang="0">
                  <a:pos x="2202" y="0"/>
                </a:cxn>
                <a:cxn ang="0">
                  <a:pos x="2202" y="239"/>
                </a:cxn>
              </a:cxnLst>
              <a:rect l="0" t="0" r="r" b="b"/>
              <a:pathLst>
                <a:path w="2202" h="239">
                  <a:moveTo>
                    <a:pt x="2202" y="239"/>
                  </a:moveTo>
                  <a:cubicBezTo>
                    <a:pt x="0" y="239"/>
                    <a:pt x="0" y="239"/>
                    <a:pt x="0" y="239"/>
                  </a:cubicBezTo>
                  <a:cubicBezTo>
                    <a:pt x="0" y="0"/>
                    <a:pt x="0" y="0"/>
                    <a:pt x="0" y="0"/>
                  </a:cubicBezTo>
                  <a:cubicBezTo>
                    <a:pt x="9" y="0"/>
                    <a:pt x="17" y="0"/>
                    <a:pt x="26" y="0"/>
                  </a:cubicBezTo>
                  <a:cubicBezTo>
                    <a:pt x="2202" y="0"/>
                    <a:pt x="2202" y="0"/>
                    <a:pt x="2202" y="0"/>
                  </a:cubicBezTo>
                  <a:lnTo>
                    <a:pt x="2202" y="23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56" name="Group 70"/>
          <p:cNvGrpSpPr/>
          <p:nvPr/>
        </p:nvGrpSpPr>
        <p:grpSpPr>
          <a:xfrm>
            <a:off x="6512985" y="2051747"/>
            <a:ext cx="5679017" cy="2576884"/>
            <a:chOff x="4884738" y="1990725"/>
            <a:chExt cx="4259263" cy="1932663"/>
          </a:xfrm>
          <a:solidFill>
            <a:schemeClr val="accent2"/>
          </a:solidFill>
        </p:grpSpPr>
        <p:sp>
          <p:nvSpPr>
            <p:cNvPr id="57" name="Freeform 36"/>
            <p:cNvSpPr>
              <a:spLocks/>
            </p:cNvSpPr>
            <p:nvPr/>
          </p:nvSpPr>
          <p:spPr bwMode="auto">
            <a:xfrm>
              <a:off x="4884738" y="3140805"/>
              <a:ext cx="383361" cy="782583"/>
            </a:xfrm>
            <a:custGeom>
              <a:avLst/>
              <a:gdLst/>
              <a:ahLst/>
              <a:cxnLst>
                <a:cxn ang="0">
                  <a:pos x="145" y="296"/>
                </a:cxn>
                <a:cxn ang="0">
                  <a:pos x="0" y="296"/>
                </a:cxn>
                <a:cxn ang="0">
                  <a:pos x="0" y="0"/>
                </a:cxn>
                <a:cxn ang="0">
                  <a:pos x="145" y="0"/>
                </a:cxn>
                <a:cxn ang="0">
                  <a:pos x="145" y="296"/>
                </a:cxn>
                <a:cxn ang="0">
                  <a:pos x="145" y="296"/>
                </a:cxn>
              </a:cxnLst>
              <a:rect l="0" t="0" r="r" b="b"/>
              <a:pathLst>
                <a:path w="145" h="296">
                  <a:moveTo>
                    <a:pt x="145" y="296"/>
                  </a:moveTo>
                  <a:lnTo>
                    <a:pt x="0" y="296"/>
                  </a:lnTo>
                  <a:lnTo>
                    <a:pt x="0" y="0"/>
                  </a:lnTo>
                  <a:lnTo>
                    <a:pt x="145" y="0"/>
                  </a:lnTo>
                  <a:lnTo>
                    <a:pt x="145" y="296"/>
                  </a:lnTo>
                  <a:lnTo>
                    <a:pt x="145" y="29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8" name="Freeform 37"/>
            <p:cNvSpPr>
              <a:spLocks/>
            </p:cNvSpPr>
            <p:nvPr/>
          </p:nvSpPr>
          <p:spPr bwMode="auto">
            <a:xfrm>
              <a:off x="4884738" y="1990725"/>
              <a:ext cx="1147436" cy="1150081"/>
            </a:xfrm>
            <a:custGeom>
              <a:avLst/>
              <a:gdLst/>
              <a:ahLst/>
              <a:cxnLst>
                <a:cxn ang="0">
                  <a:pos x="430" y="430"/>
                </a:cxn>
                <a:cxn ang="0">
                  <a:pos x="272" y="811"/>
                </a:cxn>
                <a:cxn ang="0">
                  <a:pos x="0" y="811"/>
                </a:cxn>
                <a:cxn ang="0">
                  <a:pos x="238" y="238"/>
                </a:cxn>
                <a:cxn ang="0">
                  <a:pos x="811" y="0"/>
                </a:cxn>
                <a:cxn ang="0">
                  <a:pos x="811" y="272"/>
                </a:cxn>
                <a:cxn ang="0">
                  <a:pos x="430" y="430"/>
                </a:cxn>
              </a:cxnLst>
              <a:rect l="0" t="0" r="r" b="b"/>
              <a:pathLst>
                <a:path w="811" h="811">
                  <a:moveTo>
                    <a:pt x="430" y="430"/>
                  </a:moveTo>
                  <a:cubicBezTo>
                    <a:pt x="324" y="535"/>
                    <a:pt x="272" y="662"/>
                    <a:pt x="272" y="811"/>
                  </a:cubicBezTo>
                  <a:cubicBezTo>
                    <a:pt x="0" y="811"/>
                    <a:pt x="0" y="811"/>
                    <a:pt x="0" y="811"/>
                  </a:cubicBezTo>
                  <a:cubicBezTo>
                    <a:pt x="0" y="587"/>
                    <a:pt x="80" y="396"/>
                    <a:pt x="238" y="238"/>
                  </a:cubicBezTo>
                  <a:cubicBezTo>
                    <a:pt x="396" y="79"/>
                    <a:pt x="587" y="0"/>
                    <a:pt x="811" y="0"/>
                  </a:cubicBezTo>
                  <a:cubicBezTo>
                    <a:pt x="811" y="272"/>
                    <a:pt x="811" y="272"/>
                    <a:pt x="811" y="272"/>
                  </a:cubicBezTo>
                  <a:cubicBezTo>
                    <a:pt x="662" y="272"/>
                    <a:pt x="535" y="325"/>
                    <a:pt x="430" y="43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9" name="Freeform 42"/>
            <p:cNvSpPr>
              <a:spLocks/>
            </p:cNvSpPr>
            <p:nvPr/>
          </p:nvSpPr>
          <p:spPr bwMode="auto">
            <a:xfrm>
              <a:off x="6032174" y="1990725"/>
              <a:ext cx="3111827" cy="386004"/>
            </a:xfrm>
            <a:custGeom>
              <a:avLst/>
              <a:gdLst/>
              <a:ahLst/>
              <a:cxnLst>
                <a:cxn ang="0">
                  <a:pos x="2202" y="272"/>
                </a:cxn>
                <a:cxn ang="0">
                  <a:pos x="26" y="272"/>
                </a:cxn>
                <a:cxn ang="0">
                  <a:pos x="0" y="271"/>
                </a:cxn>
                <a:cxn ang="0">
                  <a:pos x="0" y="0"/>
                </a:cxn>
                <a:cxn ang="0">
                  <a:pos x="2202" y="0"/>
                </a:cxn>
                <a:cxn ang="0">
                  <a:pos x="2202" y="272"/>
                </a:cxn>
              </a:cxnLst>
              <a:rect l="0" t="0" r="r" b="b"/>
              <a:pathLst>
                <a:path w="2202" h="272">
                  <a:moveTo>
                    <a:pt x="2202" y="272"/>
                  </a:moveTo>
                  <a:cubicBezTo>
                    <a:pt x="26" y="272"/>
                    <a:pt x="26" y="272"/>
                    <a:pt x="26" y="272"/>
                  </a:cubicBezTo>
                  <a:cubicBezTo>
                    <a:pt x="17" y="271"/>
                    <a:pt x="9" y="271"/>
                    <a:pt x="0" y="271"/>
                  </a:cubicBezTo>
                  <a:cubicBezTo>
                    <a:pt x="0" y="0"/>
                    <a:pt x="0" y="0"/>
                    <a:pt x="0" y="0"/>
                  </a:cubicBezTo>
                  <a:cubicBezTo>
                    <a:pt x="2202" y="0"/>
                    <a:pt x="2202" y="0"/>
                    <a:pt x="2202" y="0"/>
                  </a:cubicBezTo>
                  <a:lnTo>
                    <a:pt x="2202" y="2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cxnSp>
        <p:nvCxnSpPr>
          <p:cNvPr id="60" name="Straight Connector 79"/>
          <p:cNvCxnSpPr/>
          <p:nvPr/>
        </p:nvCxnSpPr>
        <p:spPr>
          <a:xfrm flipV="1">
            <a:off x="4790242" y="3043208"/>
            <a:ext cx="2677927" cy="1225"/>
          </a:xfrm>
          <a:prstGeom prst="line">
            <a:avLst/>
          </a:prstGeom>
          <a:ln w="19050">
            <a:solidFill>
              <a:schemeClr val="tx1">
                <a:lumMod val="75000"/>
                <a:lumOff val="2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76" name="Straight Connector 108"/>
          <p:cNvCxnSpPr/>
          <p:nvPr/>
        </p:nvCxnSpPr>
        <p:spPr>
          <a:xfrm>
            <a:off x="1042975" y="5263183"/>
            <a:ext cx="10106051"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cxnSp>
        <p:nvCxnSpPr>
          <p:cNvPr id="114" name="Elbow Connector 120"/>
          <p:cNvCxnSpPr/>
          <p:nvPr/>
        </p:nvCxnSpPr>
        <p:spPr>
          <a:xfrm>
            <a:off x="4367213" y="1807828"/>
            <a:ext cx="2733270" cy="821588"/>
          </a:xfrm>
          <a:prstGeom prst="bentConnector3">
            <a:avLst>
              <a:gd name="adj1" fmla="val 14785"/>
            </a:avLst>
          </a:prstGeom>
          <a:ln w="19050">
            <a:solidFill>
              <a:schemeClr val="tx1">
                <a:lumMod val="75000"/>
                <a:lumOff val="2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cxnSp>
        <p:nvCxnSpPr>
          <p:cNvPr id="115" name="Elbow Connector 126"/>
          <p:cNvCxnSpPr>
            <a:endCxn id="118" idx="2"/>
          </p:cNvCxnSpPr>
          <p:nvPr/>
        </p:nvCxnSpPr>
        <p:spPr>
          <a:xfrm flipV="1">
            <a:off x="4367213" y="3440440"/>
            <a:ext cx="3253977" cy="876916"/>
          </a:xfrm>
          <a:prstGeom prst="bentConnector3">
            <a:avLst>
              <a:gd name="adj1" fmla="val 12532"/>
            </a:avLst>
          </a:prstGeom>
          <a:ln w="19050">
            <a:solidFill>
              <a:schemeClr val="tx1">
                <a:lumMod val="75000"/>
                <a:lumOff val="25000"/>
              </a:schemeClr>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116" name="Oval 76"/>
          <p:cNvSpPr>
            <a:spLocks noChangeAspect="1"/>
          </p:cNvSpPr>
          <p:nvPr/>
        </p:nvSpPr>
        <p:spPr>
          <a:xfrm>
            <a:off x="7100483" y="2519749"/>
            <a:ext cx="252455" cy="252452"/>
          </a:xfrm>
          <a:prstGeom prst="ellipse">
            <a:avLst/>
          </a:prstGeom>
          <a:solidFill>
            <a:schemeClr val="tx1">
              <a:lumMod val="75000"/>
              <a:lumOff val="2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b="1" dirty="0">
              <a:solidFill>
                <a:schemeClr val="tx2">
                  <a:lumMod val="7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17" name="Oval 80"/>
          <p:cNvSpPr>
            <a:spLocks noChangeAspect="1"/>
          </p:cNvSpPr>
          <p:nvPr/>
        </p:nvSpPr>
        <p:spPr>
          <a:xfrm>
            <a:off x="7341941" y="2916981"/>
            <a:ext cx="252455" cy="252452"/>
          </a:xfrm>
          <a:prstGeom prst="ellipse">
            <a:avLst/>
          </a:prstGeom>
          <a:solidFill>
            <a:schemeClr val="tx1">
              <a:lumMod val="75000"/>
              <a:lumOff val="2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b="1" dirty="0">
              <a:solidFill>
                <a:schemeClr val="tx2">
                  <a:lumMod val="7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18" name="Oval 83"/>
          <p:cNvSpPr>
            <a:spLocks noChangeAspect="1"/>
          </p:cNvSpPr>
          <p:nvPr/>
        </p:nvSpPr>
        <p:spPr>
          <a:xfrm>
            <a:off x="7621190" y="3314214"/>
            <a:ext cx="252455" cy="252452"/>
          </a:xfrm>
          <a:prstGeom prst="ellipse">
            <a:avLst/>
          </a:prstGeom>
          <a:solidFill>
            <a:schemeClr val="tx1">
              <a:lumMod val="75000"/>
              <a:lumOff val="2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b="1" dirty="0">
              <a:solidFill>
                <a:schemeClr val="tx2">
                  <a:lumMod val="7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19" name="Oval 133"/>
          <p:cNvSpPr/>
          <p:nvPr/>
        </p:nvSpPr>
        <p:spPr>
          <a:xfrm>
            <a:off x="6471971" y="4317357"/>
            <a:ext cx="622551" cy="622547"/>
          </a:xfrm>
          <a:prstGeom prst="ellipse">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2"/>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01</a:t>
            </a:r>
          </a:p>
        </p:txBody>
      </p:sp>
      <p:sp>
        <p:nvSpPr>
          <p:cNvPr id="120" name="Oval 134"/>
          <p:cNvSpPr/>
          <p:nvPr/>
        </p:nvSpPr>
        <p:spPr>
          <a:xfrm>
            <a:off x="6923937" y="4317357"/>
            <a:ext cx="622551" cy="622547"/>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02</a:t>
            </a:r>
          </a:p>
        </p:txBody>
      </p:sp>
      <p:sp>
        <p:nvSpPr>
          <p:cNvPr id="121" name="Oval 135"/>
          <p:cNvSpPr/>
          <p:nvPr/>
        </p:nvSpPr>
        <p:spPr>
          <a:xfrm>
            <a:off x="7413999" y="4317357"/>
            <a:ext cx="622551" cy="622547"/>
          </a:xfrm>
          <a:prstGeom prst="ellipse">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2"/>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03</a:t>
            </a:r>
          </a:p>
        </p:txBody>
      </p:sp>
      <p:sp>
        <p:nvSpPr>
          <p:cNvPr id="122" name="TextBox 59"/>
          <p:cNvSpPr txBox="1">
            <a:spLocks noChangeArrowheads="1"/>
          </p:cNvSpPr>
          <p:nvPr/>
        </p:nvSpPr>
        <p:spPr bwMode="auto">
          <a:xfrm flipH="1">
            <a:off x="8042899" y="2122894"/>
            <a:ext cx="3474501" cy="369324"/>
          </a:xfrm>
          <a:prstGeom prst="rect">
            <a:avLst/>
          </a:prstGeom>
          <a:noFill/>
          <a:ln>
            <a:noFill/>
          </a:ln>
        </p:spPr>
        <p:txBody>
          <a:bodyPr wrap="square" lIns="91431" tIns="45716" rIns="91431" bIns="45716" anchor="ct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342900" indent="-342900">
              <a:buFont typeface="Arial" panose="020B0604020202020204" pitchFamily="34" charset="0"/>
              <a:buChar char="•"/>
              <a:defRPr/>
            </a:pPr>
            <a:r>
              <a:rPr lang="zh-CN" altLang="en-US" b="1"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here to enter text</a:t>
            </a:r>
            <a:endParaRPr lang="en-US" altLang="ko-KR" kern="0"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23" name="TextBox 59"/>
          <p:cNvSpPr txBox="1">
            <a:spLocks noChangeArrowheads="1"/>
          </p:cNvSpPr>
          <p:nvPr/>
        </p:nvSpPr>
        <p:spPr bwMode="auto">
          <a:xfrm flipH="1">
            <a:off x="8036550" y="2603840"/>
            <a:ext cx="3480851" cy="369324"/>
          </a:xfrm>
          <a:prstGeom prst="rect">
            <a:avLst/>
          </a:prstGeom>
          <a:noFill/>
          <a:ln>
            <a:noFill/>
          </a:ln>
        </p:spPr>
        <p:txBody>
          <a:bodyPr wrap="square" lIns="91431" tIns="45716" rIns="91431" bIns="45716" anchor="ct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342900" indent="-342900">
              <a:buFont typeface="Arial" panose="020B0604020202020204" pitchFamily="34" charset="0"/>
              <a:buChar char="•"/>
              <a:defRPr/>
            </a:pPr>
            <a:r>
              <a:rPr lang="zh-CN" altLang="en-US" b="1"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here to enter text</a:t>
            </a:r>
            <a:endParaRPr lang="en-US" altLang="ko-KR" kern="0"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24" name="TextBox 59"/>
          <p:cNvSpPr txBox="1">
            <a:spLocks noChangeArrowheads="1"/>
          </p:cNvSpPr>
          <p:nvPr/>
        </p:nvSpPr>
        <p:spPr bwMode="auto">
          <a:xfrm flipH="1">
            <a:off x="8053604" y="3051753"/>
            <a:ext cx="3463797" cy="369324"/>
          </a:xfrm>
          <a:prstGeom prst="rect">
            <a:avLst/>
          </a:prstGeom>
          <a:noFill/>
          <a:ln>
            <a:noFill/>
          </a:ln>
        </p:spPr>
        <p:txBody>
          <a:bodyPr wrap="square" lIns="91431" tIns="45716" rIns="91431" bIns="45716" anchor="ct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342900" indent="-342900">
              <a:buFont typeface="Arial" panose="020B0604020202020204" pitchFamily="34" charset="0"/>
              <a:buChar char="•"/>
              <a:defRPr/>
            </a:pPr>
            <a:r>
              <a:rPr lang="zh-CN" altLang="en-US" b="1"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here to enter text</a:t>
            </a:r>
            <a:endParaRPr lang="en-US" altLang="ko-KR" kern="0" dirty="0">
              <a:solidFill>
                <a:schemeClr val="bg1">
                  <a:lumMod val="9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6" name="išľíďè">
            <a:extLst>
              <a:ext uri="{FF2B5EF4-FFF2-40B4-BE49-F238E27FC236}">
                <a16:creationId xmlns:a16="http://schemas.microsoft.com/office/drawing/2014/main" id="{E1866EE0-2783-4771-92FC-57D62FA9C649}"/>
              </a:ext>
            </a:extLst>
          </p:cNvPr>
          <p:cNvSpPr/>
          <p:nvPr/>
        </p:nvSpPr>
        <p:spPr bwMode="auto">
          <a:xfrm>
            <a:off x="1224111" y="2107338"/>
            <a:ext cx="337433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7" name="iSlíďè">
            <a:extLst>
              <a:ext uri="{FF2B5EF4-FFF2-40B4-BE49-F238E27FC236}">
                <a16:creationId xmlns:a16="http://schemas.microsoft.com/office/drawing/2014/main" id="{967E65F6-8EDE-4F03-A3AC-15D7FD4A9FEB}"/>
              </a:ext>
            </a:extLst>
          </p:cNvPr>
          <p:cNvSpPr txBox="1"/>
          <p:nvPr/>
        </p:nvSpPr>
        <p:spPr bwMode="auto">
          <a:xfrm>
            <a:off x="1231504" y="1933146"/>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38" name="išľíďè">
            <a:extLst>
              <a:ext uri="{FF2B5EF4-FFF2-40B4-BE49-F238E27FC236}">
                <a16:creationId xmlns:a16="http://schemas.microsoft.com/office/drawing/2014/main" id="{90CD6B35-F7BE-47C5-964F-0F65839F2891}"/>
              </a:ext>
            </a:extLst>
          </p:cNvPr>
          <p:cNvSpPr/>
          <p:nvPr/>
        </p:nvSpPr>
        <p:spPr bwMode="auto">
          <a:xfrm>
            <a:off x="1224111" y="2860282"/>
            <a:ext cx="337433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9" name="iSlíďè">
            <a:extLst>
              <a:ext uri="{FF2B5EF4-FFF2-40B4-BE49-F238E27FC236}">
                <a16:creationId xmlns:a16="http://schemas.microsoft.com/office/drawing/2014/main" id="{31B4A267-E8B1-4C68-A3B1-5873E900567E}"/>
              </a:ext>
            </a:extLst>
          </p:cNvPr>
          <p:cNvSpPr txBox="1"/>
          <p:nvPr/>
        </p:nvSpPr>
        <p:spPr bwMode="auto">
          <a:xfrm>
            <a:off x="1231504" y="2686090"/>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40" name="išľíďè">
            <a:extLst>
              <a:ext uri="{FF2B5EF4-FFF2-40B4-BE49-F238E27FC236}">
                <a16:creationId xmlns:a16="http://schemas.microsoft.com/office/drawing/2014/main" id="{5F4E317D-ED76-40E8-86D9-A7A007190020}"/>
              </a:ext>
            </a:extLst>
          </p:cNvPr>
          <p:cNvSpPr/>
          <p:nvPr/>
        </p:nvSpPr>
        <p:spPr bwMode="auto">
          <a:xfrm>
            <a:off x="1224111" y="3585251"/>
            <a:ext cx="3374334"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1" name="iSlíďè">
            <a:extLst>
              <a:ext uri="{FF2B5EF4-FFF2-40B4-BE49-F238E27FC236}">
                <a16:creationId xmlns:a16="http://schemas.microsoft.com/office/drawing/2014/main" id="{4023ED2E-6187-4E4B-ABA6-BE51C5C0F2CC}"/>
              </a:ext>
            </a:extLst>
          </p:cNvPr>
          <p:cNvSpPr txBox="1"/>
          <p:nvPr/>
        </p:nvSpPr>
        <p:spPr bwMode="auto">
          <a:xfrm>
            <a:off x="1231504" y="3411059"/>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42" name="išľíďè">
            <a:extLst>
              <a:ext uri="{FF2B5EF4-FFF2-40B4-BE49-F238E27FC236}">
                <a16:creationId xmlns:a16="http://schemas.microsoft.com/office/drawing/2014/main" id="{F3A91E0F-3094-4100-9586-F527C6661830}"/>
              </a:ext>
            </a:extLst>
          </p:cNvPr>
          <p:cNvSpPr/>
          <p:nvPr/>
        </p:nvSpPr>
        <p:spPr bwMode="auto">
          <a:xfrm>
            <a:off x="1224111" y="5896954"/>
            <a:ext cx="9722409"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50000"/>
              </a:lnSpc>
              <a:spcAft>
                <a:spcPts val="0"/>
              </a:spcAft>
              <a:defRPr/>
            </a:pP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5" name="iSlíďè">
            <a:extLst>
              <a:ext uri="{FF2B5EF4-FFF2-40B4-BE49-F238E27FC236}">
                <a16:creationId xmlns:a16="http://schemas.microsoft.com/office/drawing/2014/main" id="{EFB0E366-B1EF-44E8-85A5-746C3A66136E}"/>
              </a:ext>
            </a:extLst>
          </p:cNvPr>
          <p:cNvSpPr txBox="1"/>
          <p:nvPr/>
        </p:nvSpPr>
        <p:spPr bwMode="auto">
          <a:xfrm>
            <a:off x="1251406" y="5565593"/>
            <a:ext cx="4725229"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pic>
        <p:nvPicPr>
          <p:cNvPr id="35" name="图片 34">
            <a:extLst>
              <a:ext uri="{FF2B5EF4-FFF2-40B4-BE49-F238E27FC236}">
                <a16:creationId xmlns:a16="http://schemas.microsoft.com/office/drawing/2014/main" id="{8DD427D9-C778-4B6B-B567-06C26B8E4E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Tree>
    <p:extLst>
      <p:ext uri="{BB962C8B-B14F-4D97-AF65-F5344CB8AC3E}">
        <p14:creationId xmlns:p14="http://schemas.microsoft.com/office/powerpoint/2010/main" val="3684031438"/>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strips(downLeft)">
                                      <p:cBhvr>
                                        <p:cTn id="7" dur="500"/>
                                        <p:tgtEl>
                                          <p:spTgt spid="56"/>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119"/>
                                        </p:tgtEl>
                                        <p:attrNameLst>
                                          <p:attrName>style.visibility</p:attrName>
                                        </p:attrNameLst>
                                      </p:cBhvr>
                                      <p:to>
                                        <p:strVal val="visible"/>
                                      </p:to>
                                    </p:set>
                                    <p:anim calcmode="lin" valueType="num">
                                      <p:cBhvr>
                                        <p:cTn id="11" dur="250" fill="hold"/>
                                        <p:tgtEl>
                                          <p:spTgt spid="119"/>
                                        </p:tgtEl>
                                        <p:attrNameLst>
                                          <p:attrName>ppt_w</p:attrName>
                                        </p:attrNameLst>
                                      </p:cBhvr>
                                      <p:tavLst>
                                        <p:tav tm="0">
                                          <p:val>
                                            <p:fltVal val="0"/>
                                          </p:val>
                                        </p:tav>
                                        <p:tav tm="100000">
                                          <p:val>
                                            <p:strVal val="#ppt_w"/>
                                          </p:val>
                                        </p:tav>
                                      </p:tavLst>
                                    </p:anim>
                                    <p:anim calcmode="lin" valueType="num">
                                      <p:cBhvr>
                                        <p:cTn id="12" dur="250" fill="hold"/>
                                        <p:tgtEl>
                                          <p:spTgt spid="119"/>
                                        </p:tgtEl>
                                        <p:attrNameLst>
                                          <p:attrName>ppt_h</p:attrName>
                                        </p:attrNameLst>
                                      </p:cBhvr>
                                      <p:tavLst>
                                        <p:tav tm="0">
                                          <p:val>
                                            <p:fltVal val="0"/>
                                          </p:val>
                                        </p:tav>
                                        <p:tav tm="100000">
                                          <p:val>
                                            <p:strVal val="#ppt_h"/>
                                          </p:val>
                                        </p:tav>
                                      </p:tavLst>
                                    </p:anim>
                                  </p:childTnLst>
                                </p:cTn>
                              </p:par>
                            </p:childTnLst>
                          </p:cTn>
                        </p:par>
                        <p:par>
                          <p:cTn id="13" fill="hold">
                            <p:stCondLst>
                              <p:cond delay="750"/>
                            </p:stCondLst>
                            <p:childTnLst>
                              <p:par>
                                <p:cTn id="14" presetID="2" presetClass="entr" presetSubtype="2" accel="50000" decel="50000" fill="hold" grpId="0" nodeType="afterEffect">
                                  <p:stCondLst>
                                    <p:cond delay="0"/>
                                  </p:stCondLst>
                                  <p:childTnLst>
                                    <p:set>
                                      <p:cBhvr>
                                        <p:cTn id="15" dur="1" fill="hold">
                                          <p:stCondLst>
                                            <p:cond delay="0"/>
                                          </p:stCondLst>
                                        </p:cTn>
                                        <p:tgtEl>
                                          <p:spTgt spid="122"/>
                                        </p:tgtEl>
                                        <p:attrNameLst>
                                          <p:attrName>style.visibility</p:attrName>
                                        </p:attrNameLst>
                                      </p:cBhvr>
                                      <p:to>
                                        <p:strVal val="visible"/>
                                      </p:to>
                                    </p:set>
                                    <p:anim calcmode="lin" valueType="num">
                                      <p:cBhvr additive="base">
                                        <p:cTn id="16" dur="500" fill="hold"/>
                                        <p:tgtEl>
                                          <p:spTgt spid="122"/>
                                        </p:tgtEl>
                                        <p:attrNameLst>
                                          <p:attrName>ppt_x</p:attrName>
                                        </p:attrNameLst>
                                      </p:cBhvr>
                                      <p:tavLst>
                                        <p:tav tm="0">
                                          <p:val>
                                            <p:strVal val="1+#ppt_w/2"/>
                                          </p:val>
                                        </p:tav>
                                        <p:tav tm="100000">
                                          <p:val>
                                            <p:strVal val="#ppt_x"/>
                                          </p:val>
                                        </p:tav>
                                      </p:tavLst>
                                    </p:anim>
                                    <p:anim calcmode="lin" valueType="num">
                                      <p:cBhvr additive="base">
                                        <p:cTn id="17" dur="500" fill="hold"/>
                                        <p:tgtEl>
                                          <p:spTgt spid="122"/>
                                        </p:tgtEl>
                                        <p:attrNameLst>
                                          <p:attrName>ppt_y</p:attrName>
                                        </p:attrNameLst>
                                      </p:cBhvr>
                                      <p:tavLst>
                                        <p:tav tm="0">
                                          <p:val>
                                            <p:strVal val="#ppt_y"/>
                                          </p:val>
                                        </p:tav>
                                        <p:tav tm="100000">
                                          <p:val>
                                            <p:strVal val="#ppt_y"/>
                                          </p:val>
                                        </p:tav>
                                      </p:tavLst>
                                    </p:anim>
                                  </p:childTnLst>
                                </p:cTn>
                              </p:par>
                            </p:childTnLst>
                          </p:cTn>
                        </p:par>
                        <p:par>
                          <p:cTn id="18" fill="hold">
                            <p:stCondLst>
                              <p:cond delay="1250"/>
                            </p:stCondLst>
                            <p:childTnLst>
                              <p:par>
                                <p:cTn id="19" presetID="23" presetClass="entr" presetSubtype="16" fill="hold" grpId="0" nodeType="afterEffect">
                                  <p:stCondLst>
                                    <p:cond delay="0"/>
                                  </p:stCondLst>
                                  <p:childTnLst>
                                    <p:set>
                                      <p:cBhvr>
                                        <p:cTn id="20" dur="1" fill="hold">
                                          <p:stCondLst>
                                            <p:cond delay="0"/>
                                          </p:stCondLst>
                                        </p:cTn>
                                        <p:tgtEl>
                                          <p:spTgt spid="116"/>
                                        </p:tgtEl>
                                        <p:attrNameLst>
                                          <p:attrName>style.visibility</p:attrName>
                                        </p:attrNameLst>
                                      </p:cBhvr>
                                      <p:to>
                                        <p:strVal val="visible"/>
                                      </p:to>
                                    </p:set>
                                    <p:anim calcmode="lin" valueType="num">
                                      <p:cBhvr>
                                        <p:cTn id="21" dur="500" fill="hold"/>
                                        <p:tgtEl>
                                          <p:spTgt spid="116"/>
                                        </p:tgtEl>
                                        <p:attrNameLst>
                                          <p:attrName>ppt_w</p:attrName>
                                        </p:attrNameLst>
                                      </p:cBhvr>
                                      <p:tavLst>
                                        <p:tav tm="0">
                                          <p:val>
                                            <p:fltVal val="0"/>
                                          </p:val>
                                        </p:tav>
                                        <p:tav tm="100000">
                                          <p:val>
                                            <p:strVal val="#ppt_w"/>
                                          </p:val>
                                        </p:tav>
                                      </p:tavLst>
                                    </p:anim>
                                    <p:anim calcmode="lin" valueType="num">
                                      <p:cBhvr>
                                        <p:cTn id="22" dur="500" fill="hold"/>
                                        <p:tgtEl>
                                          <p:spTgt spid="116"/>
                                        </p:tgtEl>
                                        <p:attrNameLst>
                                          <p:attrName>ppt_h</p:attrName>
                                        </p:attrNameLst>
                                      </p:cBhvr>
                                      <p:tavLst>
                                        <p:tav tm="0">
                                          <p:val>
                                            <p:fltVal val="0"/>
                                          </p:val>
                                        </p:tav>
                                        <p:tav tm="100000">
                                          <p:val>
                                            <p:strVal val="#ppt_h"/>
                                          </p:val>
                                        </p:tav>
                                      </p:tavLst>
                                    </p:anim>
                                  </p:childTnLst>
                                </p:cTn>
                              </p:par>
                            </p:childTnLst>
                          </p:cTn>
                        </p:par>
                        <p:par>
                          <p:cTn id="23" fill="hold">
                            <p:stCondLst>
                              <p:cond delay="1750"/>
                            </p:stCondLst>
                            <p:childTnLst>
                              <p:par>
                                <p:cTn id="24" presetID="18" presetClass="entr" presetSubtype="9" fill="hold" nodeType="afterEffect">
                                  <p:stCondLst>
                                    <p:cond delay="0"/>
                                  </p:stCondLst>
                                  <p:childTnLst>
                                    <p:set>
                                      <p:cBhvr>
                                        <p:cTn id="25" dur="1" fill="hold">
                                          <p:stCondLst>
                                            <p:cond delay="0"/>
                                          </p:stCondLst>
                                        </p:cTn>
                                        <p:tgtEl>
                                          <p:spTgt spid="114"/>
                                        </p:tgtEl>
                                        <p:attrNameLst>
                                          <p:attrName>style.visibility</p:attrName>
                                        </p:attrNameLst>
                                      </p:cBhvr>
                                      <p:to>
                                        <p:strVal val="visible"/>
                                      </p:to>
                                    </p:set>
                                    <p:animEffect transition="in" filter="strips(upLeft)">
                                      <p:cBhvr>
                                        <p:cTn id="26" dur="500"/>
                                        <p:tgtEl>
                                          <p:spTgt spid="114"/>
                                        </p:tgtEl>
                                      </p:cBhvr>
                                    </p:animEffect>
                                  </p:childTnLst>
                                </p:cTn>
                              </p:par>
                            </p:childTnLst>
                          </p:cTn>
                        </p:par>
                        <p:par>
                          <p:cTn id="27" fill="hold">
                            <p:stCondLst>
                              <p:cond delay="2250"/>
                            </p:stCondLst>
                            <p:childTnLst>
                              <p:par>
                                <p:cTn id="28" presetID="18" presetClass="entr" presetSubtype="12" fill="hold" nodeType="after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strips(downLeft)">
                                      <p:cBhvr>
                                        <p:cTn id="30" dur="500"/>
                                        <p:tgtEl>
                                          <p:spTgt spid="52"/>
                                        </p:tgtEl>
                                      </p:cBhvr>
                                    </p:animEffect>
                                  </p:childTnLst>
                                </p:cTn>
                              </p:par>
                            </p:childTnLst>
                          </p:cTn>
                        </p:par>
                        <p:par>
                          <p:cTn id="31" fill="hold">
                            <p:stCondLst>
                              <p:cond delay="2750"/>
                            </p:stCondLst>
                            <p:childTnLst>
                              <p:par>
                                <p:cTn id="32" presetID="23" presetClass="entr" presetSubtype="16" fill="hold" grpId="0" nodeType="afterEffect">
                                  <p:stCondLst>
                                    <p:cond delay="0"/>
                                  </p:stCondLst>
                                  <p:childTnLst>
                                    <p:set>
                                      <p:cBhvr>
                                        <p:cTn id="33" dur="1" fill="hold">
                                          <p:stCondLst>
                                            <p:cond delay="0"/>
                                          </p:stCondLst>
                                        </p:cTn>
                                        <p:tgtEl>
                                          <p:spTgt spid="120"/>
                                        </p:tgtEl>
                                        <p:attrNameLst>
                                          <p:attrName>style.visibility</p:attrName>
                                        </p:attrNameLst>
                                      </p:cBhvr>
                                      <p:to>
                                        <p:strVal val="visible"/>
                                      </p:to>
                                    </p:set>
                                    <p:anim calcmode="lin" valueType="num">
                                      <p:cBhvr>
                                        <p:cTn id="34" dur="250" fill="hold"/>
                                        <p:tgtEl>
                                          <p:spTgt spid="120"/>
                                        </p:tgtEl>
                                        <p:attrNameLst>
                                          <p:attrName>ppt_w</p:attrName>
                                        </p:attrNameLst>
                                      </p:cBhvr>
                                      <p:tavLst>
                                        <p:tav tm="0">
                                          <p:val>
                                            <p:fltVal val="0"/>
                                          </p:val>
                                        </p:tav>
                                        <p:tav tm="100000">
                                          <p:val>
                                            <p:strVal val="#ppt_w"/>
                                          </p:val>
                                        </p:tav>
                                      </p:tavLst>
                                    </p:anim>
                                    <p:anim calcmode="lin" valueType="num">
                                      <p:cBhvr>
                                        <p:cTn id="35" dur="250" fill="hold"/>
                                        <p:tgtEl>
                                          <p:spTgt spid="120"/>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2" presetClass="entr" presetSubtype="2" accel="50000" decel="50000" fill="hold" grpId="0" nodeType="afterEffect">
                                  <p:stCondLst>
                                    <p:cond delay="0"/>
                                  </p:stCondLst>
                                  <p:childTnLst>
                                    <p:set>
                                      <p:cBhvr>
                                        <p:cTn id="38" dur="1" fill="hold">
                                          <p:stCondLst>
                                            <p:cond delay="0"/>
                                          </p:stCondLst>
                                        </p:cTn>
                                        <p:tgtEl>
                                          <p:spTgt spid="123"/>
                                        </p:tgtEl>
                                        <p:attrNameLst>
                                          <p:attrName>style.visibility</p:attrName>
                                        </p:attrNameLst>
                                      </p:cBhvr>
                                      <p:to>
                                        <p:strVal val="visible"/>
                                      </p:to>
                                    </p:set>
                                    <p:anim calcmode="lin" valueType="num">
                                      <p:cBhvr additive="base">
                                        <p:cTn id="39" dur="500" fill="hold"/>
                                        <p:tgtEl>
                                          <p:spTgt spid="123"/>
                                        </p:tgtEl>
                                        <p:attrNameLst>
                                          <p:attrName>ppt_x</p:attrName>
                                        </p:attrNameLst>
                                      </p:cBhvr>
                                      <p:tavLst>
                                        <p:tav tm="0">
                                          <p:val>
                                            <p:strVal val="1+#ppt_w/2"/>
                                          </p:val>
                                        </p:tav>
                                        <p:tav tm="100000">
                                          <p:val>
                                            <p:strVal val="#ppt_x"/>
                                          </p:val>
                                        </p:tav>
                                      </p:tavLst>
                                    </p:anim>
                                    <p:anim calcmode="lin" valueType="num">
                                      <p:cBhvr additive="base">
                                        <p:cTn id="40" dur="500" fill="hold"/>
                                        <p:tgtEl>
                                          <p:spTgt spid="12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3" presetClass="entr" presetSubtype="16" fill="hold" grpId="0" nodeType="afterEffect">
                                  <p:stCondLst>
                                    <p:cond delay="0"/>
                                  </p:stCondLst>
                                  <p:childTnLst>
                                    <p:set>
                                      <p:cBhvr>
                                        <p:cTn id="43" dur="1" fill="hold">
                                          <p:stCondLst>
                                            <p:cond delay="0"/>
                                          </p:stCondLst>
                                        </p:cTn>
                                        <p:tgtEl>
                                          <p:spTgt spid="117"/>
                                        </p:tgtEl>
                                        <p:attrNameLst>
                                          <p:attrName>style.visibility</p:attrName>
                                        </p:attrNameLst>
                                      </p:cBhvr>
                                      <p:to>
                                        <p:strVal val="visible"/>
                                      </p:to>
                                    </p:set>
                                    <p:anim calcmode="lin" valueType="num">
                                      <p:cBhvr>
                                        <p:cTn id="44" dur="500" fill="hold"/>
                                        <p:tgtEl>
                                          <p:spTgt spid="117"/>
                                        </p:tgtEl>
                                        <p:attrNameLst>
                                          <p:attrName>ppt_w</p:attrName>
                                        </p:attrNameLst>
                                      </p:cBhvr>
                                      <p:tavLst>
                                        <p:tav tm="0">
                                          <p:val>
                                            <p:fltVal val="0"/>
                                          </p:val>
                                        </p:tav>
                                        <p:tav tm="100000">
                                          <p:val>
                                            <p:strVal val="#ppt_w"/>
                                          </p:val>
                                        </p:tav>
                                      </p:tavLst>
                                    </p:anim>
                                    <p:anim calcmode="lin" valueType="num">
                                      <p:cBhvr>
                                        <p:cTn id="45" dur="500" fill="hold"/>
                                        <p:tgtEl>
                                          <p:spTgt spid="117"/>
                                        </p:tgtEl>
                                        <p:attrNameLst>
                                          <p:attrName>ppt_h</p:attrName>
                                        </p:attrNameLst>
                                      </p:cBhvr>
                                      <p:tavLst>
                                        <p:tav tm="0">
                                          <p:val>
                                            <p:fltVal val="0"/>
                                          </p:val>
                                        </p:tav>
                                        <p:tav tm="100000">
                                          <p:val>
                                            <p:strVal val="#ppt_h"/>
                                          </p:val>
                                        </p:tav>
                                      </p:tavLst>
                                    </p:anim>
                                  </p:childTnLst>
                                </p:cTn>
                              </p:par>
                            </p:childTnLst>
                          </p:cTn>
                        </p:par>
                        <p:par>
                          <p:cTn id="46" fill="hold">
                            <p:stCondLst>
                              <p:cond delay="4000"/>
                            </p:stCondLst>
                            <p:childTnLst>
                              <p:par>
                                <p:cTn id="47" presetID="18" presetClass="entr" presetSubtype="12" fill="hold" nodeType="after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strips(downLeft)">
                                      <p:cBhvr>
                                        <p:cTn id="49" dur="300"/>
                                        <p:tgtEl>
                                          <p:spTgt spid="60"/>
                                        </p:tgtEl>
                                      </p:cBhvr>
                                    </p:animEffect>
                                  </p:childTnLst>
                                </p:cTn>
                              </p:par>
                            </p:childTnLst>
                          </p:cTn>
                        </p:par>
                        <p:par>
                          <p:cTn id="50" fill="hold">
                            <p:stCondLst>
                              <p:cond delay="4300"/>
                            </p:stCondLst>
                            <p:childTnLst>
                              <p:par>
                                <p:cTn id="51" presetID="18" presetClass="entr" presetSubtype="12" fill="hold"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strips(downLeft)">
                                      <p:cBhvr>
                                        <p:cTn id="53" dur="500"/>
                                        <p:tgtEl>
                                          <p:spTgt spid="43"/>
                                        </p:tgtEl>
                                      </p:cBhvr>
                                    </p:animEffect>
                                  </p:childTnLst>
                                </p:cTn>
                              </p:par>
                            </p:childTnLst>
                          </p:cTn>
                        </p:par>
                        <p:par>
                          <p:cTn id="54" fill="hold">
                            <p:stCondLst>
                              <p:cond delay="4800"/>
                            </p:stCondLst>
                            <p:childTnLst>
                              <p:par>
                                <p:cTn id="55" presetID="23" presetClass="entr" presetSubtype="16" fill="hold" grpId="0" nodeType="afterEffect">
                                  <p:stCondLst>
                                    <p:cond delay="0"/>
                                  </p:stCondLst>
                                  <p:childTnLst>
                                    <p:set>
                                      <p:cBhvr>
                                        <p:cTn id="56" dur="1" fill="hold">
                                          <p:stCondLst>
                                            <p:cond delay="0"/>
                                          </p:stCondLst>
                                        </p:cTn>
                                        <p:tgtEl>
                                          <p:spTgt spid="121"/>
                                        </p:tgtEl>
                                        <p:attrNameLst>
                                          <p:attrName>style.visibility</p:attrName>
                                        </p:attrNameLst>
                                      </p:cBhvr>
                                      <p:to>
                                        <p:strVal val="visible"/>
                                      </p:to>
                                    </p:set>
                                    <p:anim calcmode="lin" valueType="num">
                                      <p:cBhvr>
                                        <p:cTn id="57" dur="250" fill="hold"/>
                                        <p:tgtEl>
                                          <p:spTgt spid="121"/>
                                        </p:tgtEl>
                                        <p:attrNameLst>
                                          <p:attrName>ppt_w</p:attrName>
                                        </p:attrNameLst>
                                      </p:cBhvr>
                                      <p:tavLst>
                                        <p:tav tm="0">
                                          <p:val>
                                            <p:fltVal val="0"/>
                                          </p:val>
                                        </p:tav>
                                        <p:tav tm="100000">
                                          <p:val>
                                            <p:strVal val="#ppt_w"/>
                                          </p:val>
                                        </p:tav>
                                      </p:tavLst>
                                    </p:anim>
                                    <p:anim calcmode="lin" valueType="num">
                                      <p:cBhvr>
                                        <p:cTn id="58" dur="250" fill="hold"/>
                                        <p:tgtEl>
                                          <p:spTgt spid="121"/>
                                        </p:tgtEl>
                                        <p:attrNameLst>
                                          <p:attrName>ppt_h</p:attrName>
                                        </p:attrNameLst>
                                      </p:cBhvr>
                                      <p:tavLst>
                                        <p:tav tm="0">
                                          <p:val>
                                            <p:fltVal val="0"/>
                                          </p:val>
                                        </p:tav>
                                        <p:tav tm="100000">
                                          <p:val>
                                            <p:strVal val="#ppt_h"/>
                                          </p:val>
                                        </p:tav>
                                      </p:tavLst>
                                    </p:anim>
                                  </p:childTnLst>
                                </p:cTn>
                              </p:par>
                            </p:childTnLst>
                          </p:cTn>
                        </p:par>
                        <p:par>
                          <p:cTn id="59" fill="hold">
                            <p:stCondLst>
                              <p:cond delay="5050"/>
                            </p:stCondLst>
                            <p:childTnLst>
                              <p:par>
                                <p:cTn id="60" presetID="2" presetClass="entr" presetSubtype="2" accel="50000" decel="50000" fill="hold" grpId="0" nodeType="afterEffect">
                                  <p:stCondLst>
                                    <p:cond delay="0"/>
                                  </p:stCondLst>
                                  <p:childTnLst>
                                    <p:set>
                                      <p:cBhvr>
                                        <p:cTn id="61" dur="1" fill="hold">
                                          <p:stCondLst>
                                            <p:cond delay="0"/>
                                          </p:stCondLst>
                                        </p:cTn>
                                        <p:tgtEl>
                                          <p:spTgt spid="124"/>
                                        </p:tgtEl>
                                        <p:attrNameLst>
                                          <p:attrName>style.visibility</p:attrName>
                                        </p:attrNameLst>
                                      </p:cBhvr>
                                      <p:to>
                                        <p:strVal val="visible"/>
                                      </p:to>
                                    </p:set>
                                    <p:anim calcmode="lin" valueType="num">
                                      <p:cBhvr additive="base">
                                        <p:cTn id="62" dur="500" fill="hold"/>
                                        <p:tgtEl>
                                          <p:spTgt spid="124"/>
                                        </p:tgtEl>
                                        <p:attrNameLst>
                                          <p:attrName>ppt_x</p:attrName>
                                        </p:attrNameLst>
                                      </p:cBhvr>
                                      <p:tavLst>
                                        <p:tav tm="0">
                                          <p:val>
                                            <p:strVal val="1+#ppt_w/2"/>
                                          </p:val>
                                        </p:tav>
                                        <p:tav tm="100000">
                                          <p:val>
                                            <p:strVal val="#ppt_x"/>
                                          </p:val>
                                        </p:tav>
                                      </p:tavLst>
                                    </p:anim>
                                    <p:anim calcmode="lin" valueType="num">
                                      <p:cBhvr additive="base">
                                        <p:cTn id="63" dur="500" fill="hold"/>
                                        <p:tgtEl>
                                          <p:spTgt spid="124"/>
                                        </p:tgtEl>
                                        <p:attrNameLst>
                                          <p:attrName>ppt_y</p:attrName>
                                        </p:attrNameLst>
                                      </p:cBhvr>
                                      <p:tavLst>
                                        <p:tav tm="0">
                                          <p:val>
                                            <p:strVal val="#ppt_y"/>
                                          </p:val>
                                        </p:tav>
                                        <p:tav tm="100000">
                                          <p:val>
                                            <p:strVal val="#ppt_y"/>
                                          </p:val>
                                        </p:tav>
                                      </p:tavLst>
                                    </p:anim>
                                  </p:childTnLst>
                                </p:cTn>
                              </p:par>
                            </p:childTnLst>
                          </p:cTn>
                        </p:par>
                        <p:par>
                          <p:cTn id="64" fill="hold">
                            <p:stCondLst>
                              <p:cond delay="5550"/>
                            </p:stCondLst>
                            <p:childTnLst>
                              <p:par>
                                <p:cTn id="65" presetID="23" presetClass="entr" presetSubtype="16" fill="hold" grpId="0" nodeType="afterEffect">
                                  <p:stCondLst>
                                    <p:cond delay="0"/>
                                  </p:stCondLst>
                                  <p:childTnLst>
                                    <p:set>
                                      <p:cBhvr>
                                        <p:cTn id="66" dur="1" fill="hold">
                                          <p:stCondLst>
                                            <p:cond delay="0"/>
                                          </p:stCondLst>
                                        </p:cTn>
                                        <p:tgtEl>
                                          <p:spTgt spid="118"/>
                                        </p:tgtEl>
                                        <p:attrNameLst>
                                          <p:attrName>style.visibility</p:attrName>
                                        </p:attrNameLst>
                                      </p:cBhvr>
                                      <p:to>
                                        <p:strVal val="visible"/>
                                      </p:to>
                                    </p:set>
                                    <p:anim calcmode="lin" valueType="num">
                                      <p:cBhvr>
                                        <p:cTn id="67" dur="500" fill="hold"/>
                                        <p:tgtEl>
                                          <p:spTgt spid="118"/>
                                        </p:tgtEl>
                                        <p:attrNameLst>
                                          <p:attrName>ppt_w</p:attrName>
                                        </p:attrNameLst>
                                      </p:cBhvr>
                                      <p:tavLst>
                                        <p:tav tm="0">
                                          <p:val>
                                            <p:fltVal val="0"/>
                                          </p:val>
                                        </p:tav>
                                        <p:tav tm="100000">
                                          <p:val>
                                            <p:strVal val="#ppt_w"/>
                                          </p:val>
                                        </p:tav>
                                      </p:tavLst>
                                    </p:anim>
                                    <p:anim calcmode="lin" valueType="num">
                                      <p:cBhvr>
                                        <p:cTn id="68" dur="500" fill="hold"/>
                                        <p:tgtEl>
                                          <p:spTgt spid="118"/>
                                        </p:tgtEl>
                                        <p:attrNameLst>
                                          <p:attrName>ppt_h</p:attrName>
                                        </p:attrNameLst>
                                      </p:cBhvr>
                                      <p:tavLst>
                                        <p:tav tm="0">
                                          <p:val>
                                            <p:fltVal val="0"/>
                                          </p:val>
                                        </p:tav>
                                        <p:tav tm="100000">
                                          <p:val>
                                            <p:strVal val="#ppt_h"/>
                                          </p:val>
                                        </p:tav>
                                      </p:tavLst>
                                    </p:anim>
                                  </p:childTnLst>
                                </p:cTn>
                              </p:par>
                            </p:childTnLst>
                          </p:cTn>
                        </p:par>
                        <p:par>
                          <p:cTn id="69" fill="hold">
                            <p:stCondLst>
                              <p:cond delay="6050"/>
                            </p:stCondLst>
                            <p:childTnLst>
                              <p:par>
                                <p:cTn id="70" presetID="18" presetClass="entr" presetSubtype="12" fill="hold" nodeType="afterEffect">
                                  <p:stCondLst>
                                    <p:cond delay="0"/>
                                  </p:stCondLst>
                                  <p:childTnLst>
                                    <p:set>
                                      <p:cBhvr>
                                        <p:cTn id="71" dur="1" fill="hold">
                                          <p:stCondLst>
                                            <p:cond delay="0"/>
                                          </p:stCondLst>
                                        </p:cTn>
                                        <p:tgtEl>
                                          <p:spTgt spid="115"/>
                                        </p:tgtEl>
                                        <p:attrNameLst>
                                          <p:attrName>style.visibility</p:attrName>
                                        </p:attrNameLst>
                                      </p:cBhvr>
                                      <p:to>
                                        <p:strVal val="visible"/>
                                      </p:to>
                                    </p:set>
                                    <p:animEffect transition="in" filter="strips(downLeft)">
                                      <p:cBhvr>
                                        <p:cTn id="72" dur="500"/>
                                        <p:tgtEl>
                                          <p:spTgt spid="115"/>
                                        </p:tgtEl>
                                      </p:cBhvr>
                                    </p:animEffect>
                                  </p:childTnLst>
                                </p:cTn>
                              </p:par>
                            </p:childTnLst>
                          </p:cTn>
                        </p:par>
                        <p:par>
                          <p:cTn id="73" fill="hold">
                            <p:stCondLst>
                              <p:cond delay="6550"/>
                            </p:stCondLst>
                            <p:childTnLst>
                              <p:par>
                                <p:cTn id="74" presetID="18" presetClass="entr" presetSubtype="3" fill="hold" nodeType="afterEffect">
                                  <p:stCondLst>
                                    <p:cond delay="0"/>
                                  </p:stCondLst>
                                  <p:childTnLst>
                                    <p:set>
                                      <p:cBhvr>
                                        <p:cTn id="75" dur="1" fill="hold">
                                          <p:stCondLst>
                                            <p:cond delay="0"/>
                                          </p:stCondLst>
                                        </p:cTn>
                                        <p:tgtEl>
                                          <p:spTgt spid="76"/>
                                        </p:tgtEl>
                                        <p:attrNameLst>
                                          <p:attrName>style.visibility</p:attrName>
                                        </p:attrNameLst>
                                      </p:cBhvr>
                                      <p:to>
                                        <p:strVal val="visible"/>
                                      </p:to>
                                    </p:set>
                                    <p:animEffect transition="in" filter="strips(upRight)">
                                      <p:cBhvr>
                                        <p:cTn id="76"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p:bldP spid="123" grpId="0"/>
      <p:bldP spid="1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113"/>
          <p:cNvGrpSpPr/>
          <p:nvPr/>
        </p:nvGrpSpPr>
        <p:grpSpPr>
          <a:xfrm>
            <a:off x="1" y="1892816"/>
            <a:ext cx="2129977" cy="691283"/>
            <a:chOff x="0" y="1419612"/>
            <a:chExt cx="1597483" cy="518462"/>
          </a:xfrm>
        </p:grpSpPr>
        <p:sp>
          <p:nvSpPr>
            <p:cNvPr id="38" name="Rectangle 38"/>
            <p:cNvSpPr/>
            <p:nvPr/>
          </p:nvSpPr>
          <p:spPr>
            <a:xfrm>
              <a:off x="0" y="1419612"/>
              <a:ext cx="1597483" cy="51846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39" name="Text Placeholder 3"/>
            <p:cNvSpPr txBox="1">
              <a:spLocks/>
            </p:cNvSpPr>
            <p:nvPr/>
          </p:nvSpPr>
          <p:spPr>
            <a:xfrm>
              <a:off x="589208" y="1540344"/>
              <a:ext cx="732990" cy="276999"/>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01</a:t>
              </a:r>
            </a:p>
          </p:txBody>
        </p:sp>
      </p:grpSp>
      <p:grpSp>
        <p:nvGrpSpPr>
          <p:cNvPr id="40" name="Group 114"/>
          <p:cNvGrpSpPr/>
          <p:nvPr/>
        </p:nvGrpSpPr>
        <p:grpSpPr>
          <a:xfrm>
            <a:off x="1" y="2993750"/>
            <a:ext cx="2129977" cy="691283"/>
            <a:chOff x="0" y="2226109"/>
            <a:chExt cx="1597483" cy="518462"/>
          </a:xfrm>
          <a:solidFill>
            <a:schemeClr val="bg2"/>
          </a:solidFill>
        </p:grpSpPr>
        <p:sp>
          <p:nvSpPr>
            <p:cNvPr id="41" name="Rectangle 40"/>
            <p:cNvSpPr/>
            <p:nvPr/>
          </p:nvSpPr>
          <p:spPr>
            <a:xfrm>
              <a:off x="0" y="2226109"/>
              <a:ext cx="1597483" cy="5184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42" name="Text Placeholder 3"/>
            <p:cNvSpPr txBox="1">
              <a:spLocks/>
            </p:cNvSpPr>
            <p:nvPr/>
          </p:nvSpPr>
          <p:spPr>
            <a:xfrm>
              <a:off x="575072" y="2346841"/>
              <a:ext cx="747126" cy="276999"/>
            </a:xfrm>
            <a:prstGeom prst="rect">
              <a:avLst/>
            </a:prstGeom>
            <a:noFill/>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02</a:t>
              </a:r>
            </a:p>
          </p:txBody>
        </p:sp>
      </p:grpSp>
      <p:grpSp>
        <p:nvGrpSpPr>
          <p:cNvPr id="45" name="Group 115"/>
          <p:cNvGrpSpPr/>
          <p:nvPr/>
        </p:nvGrpSpPr>
        <p:grpSpPr>
          <a:xfrm>
            <a:off x="1" y="4094684"/>
            <a:ext cx="2129977" cy="691283"/>
            <a:chOff x="0" y="3090216"/>
            <a:chExt cx="1597483" cy="518462"/>
          </a:xfrm>
        </p:grpSpPr>
        <p:sp>
          <p:nvSpPr>
            <p:cNvPr id="46" name="Rectangle 43"/>
            <p:cNvSpPr/>
            <p:nvPr/>
          </p:nvSpPr>
          <p:spPr>
            <a:xfrm>
              <a:off x="0" y="3090216"/>
              <a:ext cx="1597483" cy="51846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47" name="Text Placeholder 3"/>
            <p:cNvSpPr txBox="1">
              <a:spLocks/>
            </p:cNvSpPr>
            <p:nvPr/>
          </p:nvSpPr>
          <p:spPr>
            <a:xfrm>
              <a:off x="575072" y="3210948"/>
              <a:ext cx="747126" cy="276999"/>
            </a:xfrm>
            <a:prstGeom prst="rect">
              <a:avLst/>
            </a:prstGeom>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03</a:t>
              </a:r>
            </a:p>
          </p:txBody>
        </p:sp>
      </p:grpSp>
      <p:grpSp>
        <p:nvGrpSpPr>
          <p:cNvPr id="48" name="Group 116"/>
          <p:cNvGrpSpPr/>
          <p:nvPr/>
        </p:nvGrpSpPr>
        <p:grpSpPr>
          <a:xfrm>
            <a:off x="1" y="5195619"/>
            <a:ext cx="2129977" cy="691283"/>
            <a:chOff x="0" y="3896714"/>
            <a:chExt cx="1597483" cy="518462"/>
          </a:xfrm>
          <a:solidFill>
            <a:schemeClr val="accent3"/>
          </a:solidFill>
        </p:grpSpPr>
        <p:sp>
          <p:nvSpPr>
            <p:cNvPr id="49" name="Rectangle 46"/>
            <p:cNvSpPr/>
            <p:nvPr/>
          </p:nvSpPr>
          <p:spPr>
            <a:xfrm>
              <a:off x="0" y="3896714"/>
              <a:ext cx="1597483" cy="51846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1" name="Text Placeholder 3"/>
            <p:cNvSpPr txBox="1">
              <a:spLocks/>
            </p:cNvSpPr>
            <p:nvPr/>
          </p:nvSpPr>
          <p:spPr>
            <a:xfrm>
              <a:off x="575072" y="4017446"/>
              <a:ext cx="747125" cy="276999"/>
            </a:xfrm>
            <a:prstGeom prst="rect">
              <a:avLst/>
            </a:prstGeom>
            <a:noFill/>
          </p:spPr>
          <p:txBody>
            <a:bodyPr wrap="squar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4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04</a:t>
              </a:r>
            </a:p>
          </p:txBody>
        </p:sp>
      </p:grpSp>
      <p:sp>
        <p:nvSpPr>
          <p:cNvPr id="82" name="Freeform 37"/>
          <p:cNvSpPr/>
          <p:nvPr/>
        </p:nvSpPr>
        <p:spPr>
          <a:xfrm rot="16200000">
            <a:off x="1523362" y="1978766"/>
            <a:ext cx="844903" cy="365764"/>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633676"/>
              <a:gd name="connsiteY0" fmla="*/ 274320 h 274320"/>
              <a:gd name="connsiteX1" fmla="*/ 115214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576069"/>
              <a:gd name="connsiteY0" fmla="*/ 274320 h 274320"/>
              <a:gd name="connsiteX1" fmla="*/ 57607 w 576069"/>
              <a:gd name="connsiteY1" fmla="*/ 0 h 274320"/>
              <a:gd name="connsiteX2" fmla="*/ 576069 w 576069"/>
              <a:gd name="connsiteY2" fmla="*/ 0 h 274320"/>
              <a:gd name="connsiteX3" fmla="*/ 507489 w 576069"/>
              <a:gd name="connsiteY3" fmla="*/ 274320 h 274320"/>
              <a:gd name="connsiteX4" fmla="*/ 0 w 576069"/>
              <a:gd name="connsiteY4" fmla="*/ 274320 h 274320"/>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65097 w 633677"/>
              <a:gd name="connsiteY3" fmla="*/ 274320 h 274323"/>
              <a:gd name="connsiteX4" fmla="*/ 0 w 633677"/>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18463 w 633677"/>
              <a:gd name="connsiteY3" fmla="*/ 274323 h 274323"/>
              <a:gd name="connsiteX4" fmla="*/ 0 w 633677"/>
              <a:gd name="connsiteY4" fmla="*/ 274323 h 274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677" h="274323">
                <a:moveTo>
                  <a:pt x="0" y="274323"/>
                </a:moveTo>
                <a:lnTo>
                  <a:pt x="115215" y="0"/>
                </a:lnTo>
                <a:lnTo>
                  <a:pt x="633677" y="0"/>
                </a:lnTo>
                <a:lnTo>
                  <a:pt x="518463" y="274323"/>
                </a:lnTo>
                <a:lnTo>
                  <a:pt x="0" y="274323"/>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3" name="Freeform 41"/>
          <p:cNvSpPr/>
          <p:nvPr/>
        </p:nvSpPr>
        <p:spPr>
          <a:xfrm rot="16200000">
            <a:off x="1523362" y="3079699"/>
            <a:ext cx="844903" cy="365764"/>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633676"/>
              <a:gd name="connsiteY0" fmla="*/ 274320 h 274320"/>
              <a:gd name="connsiteX1" fmla="*/ 115214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576069"/>
              <a:gd name="connsiteY0" fmla="*/ 274320 h 274320"/>
              <a:gd name="connsiteX1" fmla="*/ 57607 w 576069"/>
              <a:gd name="connsiteY1" fmla="*/ 0 h 274320"/>
              <a:gd name="connsiteX2" fmla="*/ 576069 w 576069"/>
              <a:gd name="connsiteY2" fmla="*/ 0 h 274320"/>
              <a:gd name="connsiteX3" fmla="*/ 507489 w 576069"/>
              <a:gd name="connsiteY3" fmla="*/ 274320 h 274320"/>
              <a:gd name="connsiteX4" fmla="*/ 0 w 576069"/>
              <a:gd name="connsiteY4" fmla="*/ 274320 h 274320"/>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65097 w 633677"/>
              <a:gd name="connsiteY3" fmla="*/ 274320 h 274323"/>
              <a:gd name="connsiteX4" fmla="*/ 0 w 633677"/>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18463 w 633677"/>
              <a:gd name="connsiteY3" fmla="*/ 274323 h 274323"/>
              <a:gd name="connsiteX4" fmla="*/ 0 w 633677"/>
              <a:gd name="connsiteY4" fmla="*/ 274323 h 274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677" h="274323">
                <a:moveTo>
                  <a:pt x="0" y="274323"/>
                </a:moveTo>
                <a:lnTo>
                  <a:pt x="115215" y="0"/>
                </a:lnTo>
                <a:lnTo>
                  <a:pt x="633677" y="0"/>
                </a:lnTo>
                <a:lnTo>
                  <a:pt x="518463" y="274323"/>
                </a:lnTo>
                <a:lnTo>
                  <a:pt x="0" y="274323"/>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4" name="Freeform 44"/>
          <p:cNvSpPr/>
          <p:nvPr/>
        </p:nvSpPr>
        <p:spPr>
          <a:xfrm rot="16200000">
            <a:off x="1523362" y="4180633"/>
            <a:ext cx="844903" cy="365764"/>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633676"/>
              <a:gd name="connsiteY0" fmla="*/ 274320 h 274320"/>
              <a:gd name="connsiteX1" fmla="*/ 115214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576069"/>
              <a:gd name="connsiteY0" fmla="*/ 274320 h 274320"/>
              <a:gd name="connsiteX1" fmla="*/ 57607 w 576069"/>
              <a:gd name="connsiteY1" fmla="*/ 0 h 274320"/>
              <a:gd name="connsiteX2" fmla="*/ 576069 w 576069"/>
              <a:gd name="connsiteY2" fmla="*/ 0 h 274320"/>
              <a:gd name="connsiteX3" fmla="*/ 507489 w 576069"/>
              <a:gd name="connsiteY3" fmla="*/ 274320 h 274320"/>
              <a:gd name="connsiteX4" fmla="*/ 0 w 576069"/>
              <a:gd name="connsiteY4" fmla="*/ 274320 h 274320"/>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65097 w 633677"/>
              <a:gd name="connsiteY3" fmla="*/ 274320 h 274323"/>
              <a:gd name="connsiteX4" fmla="*/ 0 w 633677"/>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18463 w 633677"/>
              <a:gd name="connsiteY3" fmla="*/ 274323 h 274323"/>
              <a:gd name="connsiteX4" fmla="*/ 0 w 633677"/>
              <a:gd name="connsiteY4" fmla="*/ 274323 h 274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677" h="274323">
                <a:moveTo>
                  <a:pt x="0" y="274323"/>
                </a:moveTo>
                <a:lnTo>
                  <a:pt x="115215" y="0"/>
                </a:lnTo>
                <a:lnTo>
                  <a:pt x="633677" y="0"/>
                </a:lnTo>
                <a:lnTo>
                  <a:pt x="518463" y="274323"/>
                </a:lnTo>
                <a:lnTo>
                  <a:pt x="0" y="274323"/>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85" name="Freeform 47"/>
          <p:cNvSpPr/>
          <p:nvPr/>
        </p:nvSpPr>
        <p:spPr>
          <a:xfrm rot="16200000">
            <a:off x="1523362" y="5281569"/>
            <a:ext cx="844903" cy="365764"/>
          </a:xfrm>
          <a:custGeom>
            <a:avLst/>
            <a:gdLst>
              <a:gd name="connsiteX0" fmla="*/ 0 w 633676"/>
              <a:gd name="connsiteY0" fmla="*/ 274320 h 274320"/>
              <a:gd name="connsiteX1" fmla="*/ 68580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633676"/>
              <a:gd name="connsiteY0" fmla="*/ 274320 h 274320"/>
              <a:gd name="connsiteX1" fmla="*/ 115214 w 633676"/>
              <a:gd name="connsiteY1" fmla="*/ 0 h 274320"/>
              <a:gd name="connsiteX2" fmla="*/ 633676 w 633676"/>
              <a:gd name="connsiteY2" fmla="*/ 0 h 274320"/>
              <a:gd name="connsiteX3" fmla="*/ 565096 w 633676"/>
              <a:gd name="connsiteY3" fmla="*/ 274320 h 274320"/>
              <a:gd name="connsiteX4" fmla="*/ 0 w 633676"/>
              <a:gd name="connsiteY4" fmla="*/ 274320 h 274320"/>
              <a:gd name="connsiteX0" fmla="*/ 0 w 576069"/>
              <a:gd name="connsiteY0" fmla="*/ 274320 h 274320"/>
              <a:gd name="connsiteX1" fmla="*/ 57607 w 576069"/>
              <a:gd name="connsiteY1" fmla="*/ 0 h 274320"/>
              <a:gd name="connsiteX2" fmla="*/ 576069 w 576069"/>
              <a:gd name="connsiteY2" fmla="*/ 0 h 274320"/>
              <a:gd name="connsiteX3" fmla="*/ 507489 w 576069"/>
              <a:gd name="connsiteY3" fmla="*/ 274320 h 274320"/>
              <a:gd name="connsiteX4" fmla="*/ 0 w 576069"/>
              <a:gd name="connsiteY4" fmla="*/ 274320 h 274320"/>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576069"/>
              <a:gd name="connsiteY0" fmla="*/ 274323 h 274323"/>
              <a:gd name="connsiteX1" fmla="*/ 57607 w 576069"/>
              <a:gd name="connsiteY1" fmla="*/ 0 h 274323"/>
              <a:gd name="connsiteX2" fmla="*/ 576069 w 576069"/>
              <a:gd name="connsiteY2" fmla="*/ 0 h 274323"/>
              <a:gd name="connsiteX3" fmla="*/ 507489 w 576069"/>
              <a:gd name="connsiteY3" fmla="*/ 274320 h 274323"/>
              <a:gd name="connsiteX4" fmla="*/ 0 w 576069"/>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65097 w 633677"/>
              <a:gd name="connsiteY3" fmla="*/ 274320 h 274323"/>
              <a:gd name="connsiteX4" fmla="*/ 0 w 633677"/>
              <a:gd name="connsiteY4" fmla="*/ 274323 h 274323"/>
              <a:gd name="connsiteX0" fmla="*/ 0 w 633677"/>
              <a:gd name="connsiteY0" fmla="*/ 274323 h 274323"/>
              <a:gd name="connsiteX1" fmla="*/ 115215 w 633677"/>
              <a:gd name="connsiteY1" fmla="*/ 0 h 274323"/>
              <a:gd name="connsiteX2" fmla="*/ 633677 w 633677"/>
              <a:gd name="connsiteY2" fmla="*/ 0 h 274323"/>
              <a:gd name="connsiteX3" fmla="*/ 518463 w 633677"/>
              <a:gd name="connsiteY3" fmla="*/ 274323 h 274323"/>
              <a:gd name="connsiteX4" fmla="*/ 0 w 633677"/>
              <a:gd name="connsiteY4" fmla="*/ 274323 h 2743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677" h="274323">
                <a:moveTo>
                  <a:pt x="0" y="274323"/>
                </a:moveTo>
                <a:lnTo>
                  <a:pt x="115215" y="0"/>
                </a:lnTo>
                <a:lnTo>
                  <a:pt x="633677" y="0"/>
                </a:lnTo>
                <a:lnTo>
                  <a:pt x="518463" y="274323"/>
                </a:lnTo>
                <a:lnTo>
                  <a:pt x="0" y="274323"/>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2" name="Pentagon 39"/>
          <p:cNvSpPr/>
          <p:nvPr/>
        </p:nvSpPr>
        <p:spPr>
          <a:xfrm>
            <a:off x="1762931" y="1739195"/>
            <a:ext cx="4333069" cy="691282"/>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5" name="Pentagon 42"/>
          <p:cNvSpPr/>
          <p:nvPr/>
        </p:nvSpPr>
        <p:spPr>
          <a:xfrm>
            <a:off x="1762932" y="2840128"/>
            <a:ext cx="3641785" cy="69128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98" name="Pentagon 45"/>
          <p:cNvSpPr/>
          <p:nvPr/>
        </p:nvSpPr>
        <p:spPr>
          <a:xfrm>
            <a:off x="1762933" y="3941061"/>
            <a:ext cx="2947064" cy="691282"/>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01" name="Pentagon 48"/>
          <p:cNvSpPr/>
          <p:nvPr/>
        </p:nvSpPr>
        <p:spPr>
          <a:xfrm>
            <a:off x="1762933" y="5041995"/>
            <a:ext cx="2235681" cy="691282"/>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0" name="TextBox 59"/>
          <p:cNvSpPr txBox="1">
            <a:spLocks noChangeArrowheads="1"/>
          </p:cNvSpPr>
          <p:nvPr/>
        </p:nvSpPr>
        <p:spPr bwMode="auto">
          <a:xfrm flipH="1">
            <a:off x="2852272" y="1855691"/>
            <a:ext cx="2951819" cy="430879"/>
          </a:xfrm>
          <a:prstGeom prst="rect">
            <a:avLst/>
          </a:prstGeom>
          <a:noFill/>
          <a:ln>
            <a:noFill/>
          </a:ln>
        </p:spPr>
        <p:txBody>
          <a:bodyPr wrap="square" lIns="91431" tIns="45716" rIns="91431" bIns="45716" anchor="ct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r" fontAlgn="ctr">
              <a:defRPr/>
            </a:pPr>
            <a:r>
              <a:rPr lang="zh-CN" altLang="en-US"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to add a title</a:t>
            </a:r>
            <a:endParaRPr lang="en-US" altLang="ko-KR" sz="2200" kern="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1" name="矩形 50"/>
          <p:cNvSpPr>
            <a:spLocks noChangeArrowheads="1"/>
          </p:cNvSpPr>
          <p:nvPr/>
        </p:nvSpPr>
        <p:spPr bwMode="auto">
          <a:xfrm>
            <a:off x="7164084" y="1400448"/>
            <a:ext cx="4049096" cy="82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Enter the comprehensive description description of the chart above, the description description of the chart above is entered here, and the description description of the chart above is entered here.</a:t>
            </a:r>
          </a:p>
        </p:txBody>
      </p:sp>
      <p:sp>
        <p:nvSpPr>
          <p:cNvPr id="52" name="TextBox 59"/>
          <p:cNvSpPr txBox="1">
            <a:spLocks noChangeArrowheads="1"/>
          </p:cNvSpPr>
          <p:nvPr/>
        </p:nvSpPr>
        <p:spPr bwMode="auto">
          <a:xfrm flipH="1">
            <a:off x="2173224" y="2935676"/>
            <a:ext cx="2951819" cy="430879"/>
          </a:xfrm>
          <a:prstGeom prst="rect">
            <a:avLst/>
          </a:prstGeom>
          <a:noFill/>
          <a:ln>
            <a:noFill/>
          </a:ln>
        </p:spPr>
        <p:txBody>
          <a:bodyPr wrap="square" lIns="91431" tIns="45716" rIns="91431" bIns="45716" anchor="ct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r" fontAlgn="ctr">
              <a:defRPr/>
            </a:pPr>
            <a:r>
              <a:rPr lang="zh-CN" altLang="en-US"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to add a title</a:t>
            </a:r>
            <a:endParaRPr lang="en-US" altLang="ko-KR" sz="2200" kern="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3" name="TextBox 59"/>
          <p:cNvSpPr txBox="1">
            <a:spLocks noChangeArrowheads="1"/>
          </p:cNvSpPr>
          <p:nvPr/>
        </p:nvSpPr>
        <p:spPr bwMode="auto">
          <a:xfrm flipH="1">
            <a:off x="1592607" y="4032869"/>
            <a:ext cx="2951819" cy="430879"/>
          </a:xfrm>
          <a:prstGeom prst="rect">
            <a:avLst/>
          </a:prstGeom>
          <a:noFill/>
          <a:ln>
            <a:noFill/>
          </a:ln>
        </p:spPr>
        <p:txBody>
          <a:bodyPr wrap="square" lIns="91431" tIns="45716" rIns="91431" bIns="45716" anchor="ct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r" fontAlgn="ctr">
              <a:defRPr/>
            </a:pPr>
            <a:r>
              <a:rPr lang="zh-CN" altLang="en-US" sz="22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to add a title</a:t>
            </a:r>
            <a:endParaRPr lang="en-US" altLang="ko-KR" sz="2200" kern="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4" name="TextBox 59"/>
          <p:cNvSpPr txBox="1">
            <a:spLocks noChangeArrowheads="1"/>
          </p:cNvSpPr>
          <p:nvPr/>
        </p:nvSpPr>
        <p:spPr bwMode="auto">
          <a:xfrm flipH="1">
            <a:off x="1433840" y="5202969"/>
            <a:ext cx="2395325" cy="338546"/>
          </a:xfrm>
          <a:prstGeom prst="rect">
            <a:avLst/>
          </a:prstGeom>
          <a:noFill/>
          <a:ln>
            <a:noFill/>
          </a:ln>
        </p:spPr>
        <p:txBody>
          <a:bodyPr wrap="square" lIns="91431" tIns="45716" rIns="91431" bIns="45716">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r">
              <a:defRPr/>
            </a:pPr>
            <a:r>
              <a:rPr lang="zh-CN" altLang="en-US" sz="1600" b="1"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Click to add a title</a:t>
            </a:r>
            <a:endParaRPr lang="en-US" altLang="ko-KR" sz="1600" kern="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3" name="组合 2"/>
          <p:cNvGrpSpPr/>
          <p:nvPr/>
        </p:nvGrpSpPr>
        <p:grpSpPr>
          <a:xfrm>
            <a:off x="5588161" y="2781175"/>
            <a:ext cx="792364" cy="792365"/>
            <a:chOff x="5556077" y="2781175"/>
            <a:chExt cx="792364" cy="792365"/>
          </a:xfrm>
        </p:grpSpPr>
        <p:sp>
          <p:nvSpPr>
            <p:cNvPr id="87" name="Oval 50"/>
            <p:cNvSpPr/>
            <p:nvPr/>
          </p:nvSpPr>
          <p:spPr>
            <a:xfrm>
              <a:off x="5556077" y="2781175"/>
              <a:ext cx="792364" cy="79236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57" name="组合 56"/>
            <p:cNvGrpSpPr>
              <a:grpSpLocks noChangeAspect="1"/>
            </p:cNvGrpSpPr>
            <p:nvPr/>
          </p:nvGrpSpPr>
          <p:grpSpPr>
            <a:xfrm>
              <a:off x="5805695" y="2930428"/>
              <a:ext cx="293129" cy="493858"/>
              <a:chOff x="6982613" y="4660429"/>
              <a:chExt cx="292099" cy="492124"/>
            </a:xfrm>
            <a:solidFill>
              <a:schemeClr val="bg1">
                <a:lumMod val="95000"/>
              </a:schemeClr>
            </a:solidFill>
          </p:grpSpPr>
          <p:sp>
            <p:nvSpPr>
              <p:cNvPr id="58" name="Freeform 15"/>
              <p:cNvSpPr>
                <a:spLocks noEditPoints="1"/>
              </p:cNvSpPr>
              <p:nvPr/>
            </p:nvSpPr>
            <p:spPr bwMode="auto">
              <a:xfrm>
                <a:off x="6982613" y="4660429"/>
                <a:ext cx="292099" cy="492124"/>
              </a:xfrm>
              <a:custGeom>
                <a:avLst/>
                <a:gdLst>
                  <a:gd name="T0" fmla="*/ 0 w 166"/>
                  <a:gd name="T1" fmla="*/ 444500 h 280"/>
                  <a:gd name="T2" fmla="*/ 263525 w 166"/>
                  <a:gd name="T3" fmla="*/ 444500 h 280"/>
                  <a:gd name="T4" fmla="*/ 263525 w 166"/>
                  <a:gd name="T5" fmla="*/ 425450 h 280"/>
                  <a:gd name="T6" fmla="*/ 263525 w 166"/>
                  <a:gd name="T7" fmla="*/ 425450 h 280"/>
                  <a:gd name="T8" fmla="*/ 260350 w 166"/>
                  <a:gd name="T9" fmla="*/ 419100 h 280"/>
                  <a:gd name="T10" fmla="*/ 254000 w 166"/>
                  <a:gd name="T11" fmla="*/ 415925 h 280"/>
                  <a:gd name="T12" fmla="*/ 9525 w 166"/>
                  <a:gd name="T13" fmla="*/ 415925 h 280"/>
                  <a:gd name="T14" fmla="*/ 9525 w 166"/>
                  <a:gd name="T15" fmla="*/ 415925 h 280"/>
                  <a:gd name="T16" fmla="*/ 3175 w 166"/>
                  <a:gd name="T17" fmla="*/ 419100 h 280"/>
                  <a:gd name="T18" fmla="*/ 0 w 166"/>
                  <a:gd name="T19" fmla="*/ 425450 h 280"/>
                  <a:gd name="T20" fmla="*/ 0 w 166"/>
                  <a:gd name="T21" fmla="*/ 444500 h 280"/>
                  <a:gd name="T22" fmla="*/ 0 w 166"/>
                  <a:gd name="T23" fmla="*/ 444500 h 280"/>
                  <a:gd name="T24" fmla="*/ 0 w 166"/>
                  <a:gd name="T25" fmla="*/ 0 h 280"/>
                  <a:gd name="T26" fmla="*/ 263525 w 166"/>
                  <a:gd name="T27" fmla="*/ 0 h 280"/>
                  <a:gd name="T28" fmla="*/ 263525 w 166"/>
                  <a:gd name="T29" fmla="*/ 19050 h 280"/>
                  <a:gd name="T30" fmla="*/ 263525 w 166"/>
                  <a:gd name="T31" fmla="*/ 19050 h 280"/>
                  <a:gd name="T32" fmla="*/ 260350 w 166"/>
                  <a:gd name="T33" fmla="*/ 25400 h 280"/>
                  <a:gd name="T34" fmla="*/ 254000 w 166"/>
                  <a:gd name="T35" fmla="*/ 28575 h 280"/>
                  <a:gd name="T36" fmla="*/ 9525 w 166"/>
                  <a:gd name="T37" fmla="*/ 28575 h 280"/>
                  <a:gd name="T38" fmla="*/ 9525 w 166"/>
                  <a:gd name="T39" fmla="*/ 28575 h 280"/>
                  <a:gd name="T40" fmla="*/ 3175 w 166"/>
                  <a:gd name="T41" fmla="*/ 25400 h 280"/>
                  <a:gd name="T42" fmla="*/ 0 w 166"/>
                  <a:gd name="T43" fmla="*/ 19050 h 280"/>
                  <a:gd name="T44" fmla="*/ 0 w 166"/>
                  <a:gd name="T45" fmla="*/ 0 h 2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66"/>
                  <a:gd name="T70" fmla="*/ 0 h 280"/>
                  <a:gd name="T71" fmla="*/ 166 w 166"/>
                  <a:gd name="T72" fmla="*/ 280 h 28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66" h="280">
                    <a:moveTo>
                      <a:pt x="0" y="280"/>
                    </a:moveTo>
                    <a:lnTo>
                      <a:pt x="166" y="280"/>
                    </a:lnTo>
                    <a:lnTo>
                      <a:pt x="166" y="268"/>
                    </a:lnTo>
                    <a:lnTo>
                      <a:pt x="164" y="264"/>
                    </a:lnTo>
                    <a:lnTo>
                      <a:pt x="160" y="262"/>
                    </a:lnTo>
                    <a:lnTo>
                      <a:pt x="6" y="262"/>
                    </a:lnTo>
                    <a:lnTo>
                      <a:pt x="2" y="264"/>
                    </a:lnTo>
                    <a:lnTo>
                      <a:pt x="0" y="268"/>
                    </a:lnTo>
                    <a:lnTo>
                      <a:pt x="0" y="280"/>
                    </a:lnTo>
                    <a:close/>
                    <a:moveTo>
                      <a:pt x="0" y="0"/>
                    </a:moveTo>
                    <a:lnTo>
                      <a:pt x="166" y="0"/>
                    </a:lnTo>
                    <a:lnTo>
                      <a:pt x="166" y="12"/>
                    </a:lnTo>
                    <a:lnTo>
                      <a:pt x="164" y="16"/>
                    </a:lnTo>
                    <a:lnTo>
                      <a:pt x="160" y="18"/>
                    </a:lnTo>
                    <a:lnTo>
                      <a:pt x="6" y="18"/>
                    </a:lnTo>
                    <a:lnTo>
                      <a:pt x="2" y="16"/>
                    </a:lnTo>
                    <a:lnTo>
                      <a:pt x="0" y="12"/>
                    </a:lnTo>
                    <a:lnTo>
                      <a:pt x="0" y="0"/>
                    </a:lnTo>
                    <a:close/>
                  </a:path>
                </a:pathLst>
              </a:custGeom>
              <a:grpFill/>
              <a:ln w="9525">
                <a:noFill/>
                <a:round/>
                <a:headEnd/>
                <a:tailEnd/>
              </a:ln>
            </p:spPr>
            <p:txBody>
              <a:bodyPr/>
              <a:lstStyle/>
              <a:p>
                <a:pPr>
                  <a:defRPr/>
                </a:pPr>
                <a:endParaRPr lang="en-US"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59" name="Freeform 16"/>
              <p:cNvSpPr>
                <a:spLocks noEditPoints="1"/>
              </p:cNvSpPr>
              <p:nvPr/>
            </p:nvSpPr>
            <p:spPr bwMode="auto">
              <a:xfrm>
                <a:off x="7006425" y="4706468"/>
                <a:ext cx="244476" cy="400050"/>
              </a:xfrm>
              <a:custGeom>
                <a:avLst/>
                <a:gdLst>
                  <a:gd name="T0" fmla="*/ 22225 w 138"/>
                  <a:gd name="T1" fmla="*/ 79375 h 228"/>
                  <a:gd name="T2" fmla="*/ 22225 w 138"/>
                  <a:gd name="T3" fmla="*/ 92075 h 228"/>
                  <a:gd name="T4" fmla="*/ 31750 w 138"/>
                  <a:gd name="T5" fmla="*/ 111125 h 228"/>
                  <a:gd name="T6" fmla="*/ 76200 w 138"/>
                  <a:gd name="T7" fmla="*/ 152400 h 228"/>
                  <a:gd name="T8" fmla="*/ 88900 w 138"/>
                  <a:gd name="T9" fmla="*/ 165100 h 228"/>
                  <a:gd name="T10" fmla="*/ 92075 w 138"/>
                  <a:gd name="T11" fmla="*/ 180975 h 228"/>
                  <a:gd name="T12" fmla="*/ 76200 w 138"/>
                  <a:gd name="T13" fmla="*/ 209550 h 228"/>
                  <a:gd name="T14" fmla="*/ 38100 w 138"/>
                  <a:gd name="T15" fmla="*/ 241300 h 228"/>
                  <a:gd name="T16" fmla="*/ 25400 w 138"/>
                  <a:gd name="T17" fmla="*/ 257175 h 228"/>
                  <a:gd name="T18" fmla="*/ 22225 w 138"/>
                  <a:gd name="T19" fmla="*/ 279400 h 228"/>
                  <a:gd name="T20" fmla="*/ 0 w 138"/>
                  <a:gd name="T21" fmla="*/ 361950 h 228"/>
                  <a:gd name="T22" fmla="*/ 0 w 138"/>
                  <a:gd name="T23" fmla="*/ 273050 h 228"/>
                  <a:gd name="T24" fmla="*/ 3175 w 138"/>
                  <a:gd name="T25" fmla="*/ 244475 h 228"/>
                  <a:gd name="T26" fmla="*/ 22225 w 138"/>
                  <a:gd name="T27" fmla="*/ 225425 h 228"/>
                  <a:gd name="T28" fmla="*/ 57150 w 138"/>
                  <a:gd name="T29" fmla="*/ 193675 h 228"/>
                  <a:gd name="T30" fmla="*/ 66675 w 138"/>
                  <a:gd name="T31" fmla="*/ 180975 h 228"/>
                  <a:gd name="T32" fmla="*/ 57150 w 138"/>
                  <a:gd name="T33" fmla="*/ 168275 h 228"/>
                  <a:gd name="T34" fmla="*/ 22225 w 138"/>
                  <a:gd name="T35" fmla="*/ 136525 h 228"/>
                  <a:gd name="T36" fmla="*/ 3175 w 138"/>
                  <a:gd name="T37" fmla="*/ 114300 h 228"/>
                  <a:gd name="T38" fmla="*/ 0 w 138"/>
                  <a:gd name="T39" fmla="*/ 88900 h 228"/>
                  <a:gd name="T40" fmla="*/ 22225 w 138"/>
                  <a:gd name="T41" fmla="*/ 0 h 228"/>
                  <a:gd name="T42" fmla="*/ 196850 w 138"/>
                  <a:gd name="T43" fmla="*/ 361950 h 228"/>
                  <a:gd name="T44" fmla="*/ 196850 w 138"/>
                  <a:gd name="T45" fmla="*/ 279400 h 228"/>
                  <a:gd name="T46" fmla="*/ 193675 w 138"/>
                  <a:gd name="T47" fmla="*/ 257175 h 228"/>
                  <a:gd name="T48" fmla="*/ 180975 w 138"/>
                  <a:gd name="T49" fmla="*/ 241300 h 228"/>
                  <a:gd name="T50" fmla="*/ 142875 w 138"/>
                  <a:gd name="T51" fmla="*/ 209550 h 228"/>
                  <a:gd name="T52" fmla="*/ 127000 w 138"/>
                  <a:gd name="T53" fmla="*/ 180975 h 228"/>
                  <a:gd name="T54" fmla="*/ 130175 w 138"/>
                  <a:gd name="T55" fmla="*/ 165100 h 228"/>
                  <a:gd name="T56" fmla="*/ 180975 w 138"/>
                  <a:gd name="T57" fmla="*/ 120650 h 228"/>
                  <a:gd name="T58" fmla="*/ 187325 w 138"/>
                  <a:gd name="T59" fmla="*/ 111125 h 228"/>
                  <a:gd name="T60" fmla="*/ 196850 w 138"/>
                  <a:gd name="T61" fmla="*/ 92075 h 228"/>
                  <a:gd name="T62" fmla="*/ 196850 w 138"/>
                  <a:gd name="T63" fmla="*/ 0 h 228"/>
                  <a:gd name="T64" fmla="*/ 219075 w 138"/>
                  <a:gd name="T65" fmla="*/ 88900 h 228"/>
                  <a:gd name="T66" fmla="*/ 219075 w 138"/>
                  <a:gd name="T67" fmla="*/ 104775 h 228"/>
                  <a:gd name="T68" fmla="*/ 209550 w 138"/>
                  <a:gd name="T69" fmla="*/ 127000 h 228"/>
                  <a:gd name="T70" fmla="*/ 161925 w 138"/>
                  <a:gd name="T71" fmla="*/ 168275 h 228"/>
                  <a:gd name="T72" fmla="*/ 155575 w 138"/>
                  <a:gd name="T73" fmla="*/ 174625 h 228"/>
                  <a:gd name="T74" fmla="*/ 155575 w 138"/>
                  <a:gd name="T75" fmla="*/ 187325 h 228"/>
                  <a:gd name="T76" fmla="*/ 196850 w 138"/>
                  <a:gd name="T77" fmla="*/ 225425 h 228"/>
                  <a:gd name="T78" fmla="*/ 209550 w 138"/>
                  <a:gd name="T79" fmla="*/ 234950 h 228"/>
                  <a:gd name="T80" fmla="*/ 219075 w 138"/>
                  <a:gd name="T81" fmla="*/ 257175 h 228"/>
                  <a:gd name="T82" fmla="*/ 219075 w 138"/>
                  <a:gd name="T83" fmla="*/ 361950 h 2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8"/>
                  <a:gd name="T127" fmla="*/ 0 h 228"/>
                  <a:gd name="T128" fmla="*/ 138 w 138"/>
                  <a:gd name="T129" fmla="*/ 228 h 2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8" h="228">
                    <a:moveTo>
                      <a:pt x="14" y="0"/>
                    </a:moveTo>
                    <a:lnTo>
                      <a:pt x="14" y="50"/>
                    </a:lnTo>
                    <a:lnTo>
                      <a:pt x="14" y="58"/>
                    </a:lnTo>
                    <a:lnTo>
                      <a:pt x="16" y="66"/>
                    </a:lnTo>
                    <a:lnTo>
                      <a:pt x="20" y="70"/>
                    </a:lnTo>
                    <a:lnTo>
                      <a:pt x="24" y="76"/>
                    </a:lnTo>
                    <a:lnTo>
                      <a:pt x="48" y="96"/>
                    </a:lnTo>
                    <a:lnTo>
                      <a:pt x="56" y="104"/>
                    </a:lnTo>
                    <a:lnTo>
                      <a:pt x="58" y="110"/>
                    </a:lnTo>
                    <a:lnTo>
                      <a:pt x="58" y="114"/>
                    </a:lnTo>
                    <a:lnTo>
                      <a:pt x="56" y="122"/>
                    </a:lnTo>
                    <a:lnTo>
                      <a:pt x="48" y="132"/>
                    </a:lnTo>
                    <a:lnTo>
                      <a:pt x="24" y="152"/>
                    </a:lnTo>
                    <a:lnTo>
                      <a:pt x="20" y="156"/>
                    </a:lnTo>
                    <a:lnTo>
                      <a:pt x="16" y="162"/>
                    </a:lnTo>
                    <a:lnTo>
                      <a:pt x="14" y="168"/>
                    </a:lnTo>
                    <a:lnTo>
                      <a:pt x="14" y="176"/>
                    </a:lnTo>
                    <a:lnTo>
                      <a:pt x="14" y="228"/>
                    </a:lnTo>
                    <a:lnTo>
                      <a:pt x="0" y="228"/>
                    </a:lnTo>
                    <a:lnTo>
                      <a:pt x="0" y="172"/>
                    </a:lnTo>
                    <a:lnTo>
                      <a:pt x="0" y="162"/>
                    </a:lnTo>
                    <a:lnTo>
                      <a:pt x="2" y="154"/>
                    </a:lnTo>
                    <a:lnTo>
                      <a:pt x="8" y="148"/>
                    </a:lnTo>
                    <a:lnTo>
                      <a:pt x="14" y="142"/>
                    </a:lnTo>
                    <a:lnTo>
                      <a:pt x="36" y="122"/>
                    </a:lnTo>
                    <a:lnTo>
                      <a:pt x="40" y="118"/>
                    </a:lnTo>
                    <a:lnTo>
                      <a:pt x="42" y="114"/>
                    </a:lnTo>
                    <a:lnTo>
                      <a:pt x="40" y="110"/>
                    </a:lnTo>
                    <a:lnTo>
                      <a:pt x="36" y="106"/>
                    </a:lnTo>
                    <a:lnTo>
                      <a:pt x="14" y="86"/>
                    </a:lnTo>
                    <a:lnTo>
                      <a:pt x="8" y="80"/>
                    </a:lnTo>
                    <a:lnTo>
                      <a:pt x="2" y="72"/>
                    </a:lnTo>
                    <a:lnTo>
                      <a:pt x="0" y="66"/>
                    </a:lnTo>
                    <a:lnTo>
                      <a:pt x="0" y="56"/>
                    </a:lnTo>
                    <a:lnTo>
                      <a:pt x="0" y="0"/>
                    </a:lnTo>
                    <a:lnTo>
                      <a:pt x="14" y="0"/>
                    </a:lnTo>
                    <a:close/>
                    <a:moveTo>
                      <a:pt x="124" y="228"/>
                    </a:moveTo>
                    <a:lnTo>
                      <a:pt x="124" y="176"/>
                    </a:lnTo>
                    <a:lnTo>
                      <a:pt x="124" y="168"/>
                    </a:lnTo>
                    <a:lnTo>
                      <a:pt x="122" y="162"/>
                    </a:lnTo>
                    <a:lnTo>
                      <a:pt x="118" y="156"/>
                    </a:lnTo>
                    <a:lnTo>
                      <a:pt x="114" y="152"/>
                    </a:lnTo>
                    <a:lnTo>
                      <a:pt x="90" y="132"/>
                    </a:lnTo>
                    <a:lnTo>
                      <a:pt x="82" y="122"/>
                    </a:lnTo>
                    <a:lnTo>
                      <a:pt x="80" y="114"/>
                    </a:lnTo>
                    <a:lnTo>
                      <a:pt x="80" y="110"/>
                    </a:lnTo>
                    <a:lnTo>
                      <a:pt x="82" y="104"/>
                    </a:lnTo>
                    <a:lnTo>
                      <a:pt x="90" y="96"/>
                    </a:lnTo>
                    <a:lnTo>
                      <a:pt x="114" y="76"/>
                    </a:lnTo>
                    <a:lnTo>
                      <a:pt x="118" y="70"/>
                    </a:lnTo>
                    <a:lnTo>
                      <a:pt x="122" y="66"/>
                    </a:lnTo>
                    <a:lnTo>
                      <a:pt x="124" y="58"/>
                    </a:lnTo>
                    <a:lnTo>
                      <a:pt x="124" y="50"/>
                    </a:lnTo>
                    <a:lnTo>
                      <a:pt x="124" y="0"/>
                    </a:lnTo>
                    <a:lnTo>
                      <a:pt x="138" y="0"/>
                    </a:lnTo>
                    <a:lnTo>
                      <a:pt x="138" y="56"/>
                    </a:lnTo>
                    <a:lnTo>
                      <a:pt x="138" y="66"/>
                    </a:lnTo>
                    <a:lnTo>
                      <a:pt x="136" y="72"/>
                    </a:lnTo>
                    <a:lnTo>
                      <a:pt x="132" y="80"/>
                    </a:lnTo>
                    <a:lnTo>
                      <a:pt x="124" y="86"/>
                    </a:lnTo>
                    <a:lnTo>
                      <a:pt x="102" y="106"/>
                    </a:lnTo>
                    <a:lnTo>
                      <a:pt x="98" y="110"/>
                    </a:lnTo>
                    <a:lnTo>
                      <a:pt x="96" y="114"/>
                    </a:lnTo>
                    <a:lnTo>
                      <a:pt x="98" y="118"/>
                    </a:lnTo>
                    <a:lnTo>
                      <a:pt x="102" y="122"/>
                    </a:lnTo>
                    <a:lnTo>
                      <a:pt x="124" y="142"/>
                    </a:lnTo>
                    <a:lnTo>
                      <a:pt x="132" y="148"/>
                    </a:lnTo>
                    <a:lnTo>
                      <a:pt x="136" y="154"/>
                    </a:lnTo>
                    <a:lnTo>
                      <a:pt x="138" y="162"/>
                    </a:lnTo>
                    <a:lnTo>
                      <a:pt x="138" y="172"/>
                    </a:lnTo>
                    <a:lnTo>
                      <a:pt x="138" y="228"/>
                    </a:lnTo>
                    <a:lnTo>
                      <a:pt x="124" y="228"/>
                    </a:lnTo>
                    <a:close/>
                  </a:path>
                </a:pathLst>
              </a:custGeom>
              <a:grpFill/>
              <a:ln w="9525">
                <a:noFill/>
                <a:round/>
                <a:headEnd/>
                <a:tailEnd/>
              </a:ln>
            </p:spPr>
            <p:txBody>
              <a:bodyPr/>
              <a:lstStyle/>
              <a:p>
                <a:pPr>
                  <a:defRPr/>
                </a:pPr>
                <a:endParaRPr lang="en-US"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0" name="Freeform 17"/>
              <p:cNvSpPr>
                <a:spLocks/>
              </p:cNvSpPr>
              <p:nvPr/>
            </p:nvSpPr>
            <p:spPr bwMode="auto">
              <a:xfrm>
                <a:off x="7046112" y="4827118"/>
                <a:ext cx="165100" cy="279400"/>
              </a:xfrm>
              <a:custGeom>
                <a:avLst/>
                <a:gdLst>
                  <a:gd name="T0" fmla="*/ 0 w 94"/>
                  <a:gd name="T1" fmla="*/ 254000 h 160"/>
                  <a:gd name="T2" fmla="*/ 76200 w 94"/>
                  <a:gd name="T3" fmla="*/ 254000 h 160"/>
                  <a:gd name="T4" fmla="*/ 149225 w 94"/>
                  <a:gd name="T5" fmla="*/ 254000 h 160"/>
                  <a:gd name="T6" fmla="*/ 149225 w 94"/>
                  <a:gd name="T7" fmla="*/ 212725 h 160"/>
                  <a:gd name="T8" fmla="*/ 92075 w 94"/>
                  <a:gd name="T9" fmla="*/ 155575 h 160"/>
                  <a:gd name="T10" fmla="*/ 92075 w 94"/>
                  <a:gd name="T11" fmla="*/ 155575 h 160"/>
                  <a:gd name="T12" fmla="*/ 85725 w 94"/>
                  <a:gd name="T13" fmla="*/ 149225 h 160"/>
                  <a:gd name="T14" fmla="*/ 82550 w 94"/>
                  <a:gd name="T15" fmla="*/ 142875 h 160"/>
                  <a:gd name="T16" fmla="*/ 82550 w 94"/>
                  <a:gd name="T17" fmla="*/ 123825 h 160"/>
                  <a:gd name="T18" fmla="*/ 82550 w 94"/>
                  <a:gd name="T19" fmla="*/ 69850 h 160"/>
                  <a:gd name="T20" fmla="*/ 82550 w 94"/>
                  <a:gd name="T21" fmla="*/ 69850 h 160"/>
                  <a:gd name="T22" fmla="*/ 82550 w 94"/>
                  <a:gd name="T23" fmla="*/ 60325 h 160"/>
                  <a:gd name="T24" fmla="*/ 85725 w 94"/>
                  <a:gd name="T25" fmla="*/ 50800 h 160"/>
                  <a:gd name="T26" fmla="*/ 98425 w 94"/>
                  <a:gd name="T27" fmla="*/ 34925 h 160"/>
                  <a:gd name="T28" fmla="*/ 120650 w 94"/>
                  <a:gd name="T29" fmla="*/ 15875 h 160"/>
                  <a:gd name="T30" fmla="*/ 120650 w 94"/>
                  <a:gd name="T31" fmla="*/ 15875 h 160"/>
                  <a:gd name="T32" fmla="*/ 130175 w 94"/>
                  <a:gd name="T33" fmla="*/ 9525 h 160"/>
                  <a:gd name="T34" fmla="*/ 139700 w 94"/>
                  <a:gd name="T35" fmla="*/ 0 h 160"/>
                  <a:gd name="T36" fmla="*/ 76200 w 94"/>
                  <a:gd name="T37" fmla="*/ 0 h 160"/>
                  <a:gd name="T38" fmla="*/ 9525 w 94"/>
                  <a:gd name="T39" fmla="*/ 0 h 160"/>
                  <a:gd name="T40" fmla="*/ 9525 w 94"/>
                  <a:gd name="T41" fmla="*/ 0 h 160"/>
                  <a:gd name="T42" fmla="*/ 19050 w 94"/>
                  <a:gd name="T43" fmla="*/ 9525 h 160"/>
                  <a:gd name="T44" fmla="*/ 28575 w 94"/>
                  <a:gd name="T45" fmla="*/ 15875 h 160"/>
                  <a:gd name="T46" fmla="*/ 50800 w 94"/>
                  <a:gd name="T47" fmla="*/ 34925 h 160"/>
                  <a:gd name="T48" fmla="*/ 50800 w 94"/>
                  <a:gd name="T49" fmla="*/ 34925 h 160"/>
                  <a:gd name="T50" fmla="*/ 60325 w 94"/>
                  <a:gd name="T51" fmla="*/ 50800 h 160"/>
                  <a:gd name="T52" fmla="*/ 66675 w 94"/>
                  <a:gd name="T53" fmla="*/ 60325 h 160"/>
                  <a:gd name="T54" fmla="*/ 66675 w 94"/>
                  <a:gd name="T55" fmla="*/ 69850 h 160"/>
                  <a:gd name="T56" fmla="*/ 66675 w 94"/>
                  <a:gd name="T57" fmla="*/ 123825 h 160"/>
                  <a:gd name="T58" fmla="*/ 66675 w 94"/>
                  <a:gd name="T59" fmla="*/ 123825 h 160"/>
                  <a:gd name="T60" fmla="*/ 66675 w 94"/>
                  <a:gd name="T61" fmla="*/ 142875 h 160"/>
                  <a:gd name="T62" fmla="*/ 63500 w 94"/>
                  <a:gd name="T63" fmla="*/ 149225 h 160"/>
                  <a:gd name="T64" fmla="*/ 60325 w 94"/>
                  <a:gd name="T65" fmla="*/ 155575 h 160"/>
                  <a:gd name="T66" fmla="*/ 0 w 94"/>
                  <a:gd name="T67" fmla="*/ 212725 h 160"/>
                  <a:gd name="T68" fmla="*/ 0 w 94"/>
                  <a:gd name="T69" fmla="*/ 254000 h 1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4"/>
                  <a:gd name="T106" fmla="*/ 0 h 160"/>
                  <a:gd name="T107" fmla="*/ 94 w 94"/>
                  <a:gd name="T108" fmla="*/ 160 h 1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4" h="160">
                    <a:moveTo>
                      <a:pt x="0" y="160"/>
                    </a:moveTo>
                    <a:lnTo>
                      <a:pt x="48" y="160"/>
                    </a:lnTo>
                    <a:lnTo>
                      <a:pt x="94" y="160"/>
                    </a:lnTo>
                    <a:lnTo>
                      <a:pt x="94" y="134"/>
                    </a:lnTo>
                    <a:lnTo>
                      <a:pt x="58" y="98"/>
                    </a:lnTo>
                    <a:lnTo>
                      <a:pt x="54" y="94"/>
                    </a:lnTo>
                    <a:lnTo>
                      <a:pt x="52" y="90"/>
                    </a:lnTo>
                    <a:lnTo>
                      <a:pt x="52" y="78"/>
                    </a:lnTo>
                    <a:lnTo>
                      <a:pt x="52" y="44"/>
                    </a:lnTo>
                    <a:lnTo>
                      <a:pt x="52" y="38"/>
                    </a:lnTo>
                    <a:lnTo>
                      <a:pt x="54" y="32"/>
                    </a:lnTo>
                    <a:lnTo>
                      <a:pt x="62" y="22"/>
                    </a:lnTo>
                    <a:lnTo>
                      <a:pt x="76" y="10"/>
                    </a:lnTo>
                    <a:lnTo>
                      <a:pt x="82" y="6"/>
                    </a:lnTo>
                    <a:lnTo>
                      <a:pt x="88" y="0"/>
                    </a:lnTo>
                    <a:lnTo>
                      <a:pt x="48" y="0"/>
                    </a:lnTo>
                    <a:lnTo>
                      <a:pt x="6" y="0"/>
                    </a:lnTo>
                    <a:lnTo>
                      <a:pt x="12" y="6"/>
                    </a:lnTo>
                    <a:lnTo>
                      <a:pt x="18" y="10"/>
                    </a:lnTo>
                    <a:lnTo>
                      <a:pt x="32" y="22"/>
                    </a:lnTo>
                    <a:lnTo>
                      <a:pt x="38" y="32"/>
                    </a:lnTo>
                    <a:lnTo>
                      <a:pt x="42" y="38"/>
                    </a:lnTo>
                    <a:lnTo>
                      <a:pt x="42" y="44"/>
                    </a:lnTo>
                    <a:lnTo>
                      <a:pt x="42" y="78"/>
                    </a:lnTo>
                    <a:lnTo>
                      <a:pt x="42" y="90"/>
                    </a:lnTo>
                    <a:lnTo>
                      <a:pt x="40" y="94"/>
                    </a:lnTo>
                    <a:lnTo>
                      <a:pt x="38" y="98"/>
                    </a:lnTo>
                    <a:lnTo>
                      <a:pt x="0" y="134"/>
                    </a:lnTo>
                    <a:lnTo>
                      <a:pt x="0" y="160"/>
                    </a:lnTo>
                    <a:close/>
                  </a:path>
                </a:pathLst>
              </a:custGeom>
              <a:grpFill/>
              <a:ln w="9525">
                <a:noFill/>
                <a:round/>
                <a:headEnd/>
                <a:tailEnd/>
              </a:ln>
            </p:spPr>
            <p:txBody>
              <a:bodyPr/>
              <a:lstStyle/>
              <a:p>
                <a:pPr>
                  <a:defRPr/>
                </a:pPr>
                <a:endParaRPr lang="en-US"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5" name="组合 4"/>
          <p:cNvGrpSpPr/>
          <p:nvPr/>
        </p:nvGrpSpPr>
        <p:grpSpPr>
          <a:xfrm>
            <a:off x="4166527" y="5008132"/>
            <a:ext cx="792364" cy="792365"/>
            <a:chOff x="4070275" y="5008132"/>
            <a:chExt cx="792364" cy="792365"/>
          </a:xfrm>
        </p:grpSpPr>
        <p:sp>
          <p:nvSpPr>
            <p:cNvPr id="89" name="Oval 57"/>
            <p:cNvSpPr/>
            <p:nvPr/>
          </p:nvSpPr>
          <p:spPr>
            <a:xfrm>
              <a:off x="4070275" y="5008132"/>
              <a:ext cx="792364" cy="79236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3" name="Freeform 12"/>
            <p:cNvSpPr>
              <a:spLocks noEditPoints="1"/>
            </p:cNvSpPr>
            <p:nvPr/>
          </p:nvSpPr>
          <p:spPr bwMode="auto">
            <a:xfrm>
              <a:off x="4313127" y="5192460"/>
              <a:ext cx="303041" cy="428348"/>
            </a:xfrm>
            <a:custGeom>
              <a:avLst/>
              <a:gdLst>
                <a:gd name="T0" fmla="*/ 76164973 w 408"/>
                <a:gd name="T1" fmla="*/ 197332205 h 578"/>
                <a:gd name="T2" fmla="*/ 68823691 w 408"/>
                <a:gd name="T3" fmla="*/ 193661209 h 578"/>
                <a:gd name="T4" fmla="*/ 67905862 w 408"/>
                <a:gd name="T5" fmla="*/ 185400621 h 578"/>
                <a:gd name="T6" fmla="*/ 69741521 w 408"/>
                <a:gd name="T7" fmla="*/ 165208408 h 578"/>
                <a:gd name="T8" fmla="*/ 75247144 w 408"/>
                <a:gd name="T9" fmla="*/ 149605151 h 578"/>
                <a:gd name="T10" fmla="*/ 94517521 w 408"/>
                <a:gd name="T11" fmla="*/ 125741984 h 578"/>
                <a:gd name="T12" fmla="*/ 122964819 w 408"/>
                <a:gd name="T13" fmla="*/ 101878817 h 578"/>
                <a:gd name="T14" fmla="*/ 133976742 w 408"/>
                <a:gd name="T15" fmla="*/ 89029315 h 578"/>
                <a:gd name="T16" fmla="*/ 137647383 w 408"/>
                <a:gd name="T17" fmla="*/ 74343955 h 578"/>
                <a:gd name="T18" fmla="*/ 134893894 w 408"/>
                <a:gd name="T19" fmla="*/ 60576535 h 578"/>
                <a:gd name="T20" fmla="*/ 126635460 w 408"/>
                <a:gd name="T21" fmla="*/ 48644951 h 578"/>
                <a:gd name="T22" fmla="*/ 103694462 w 408"/>
                <a:gd name="T23" fmla="*/ 39466435 h 578"/>
                <a:gd name="T24" fmla="*/ 85341237 w 408"/>
                <a:gd name="T25" fmla="*/ 39466435 h 578"/>
                <a:gd name="T26" fmla="*/ 62400239 w 408"/>
                <a:gd name="T27" fmla="*/ 49562870 h 578"/>
                <a:gd name="T28" fmla="*/ 51388316 w 408"/>
                <a:gd name="T29" fmla="*/ 63329612 h 578"/>
                <a:gd name="T30" fmla="*/ 5505624 w 408"/>
                <a:gd name="T31" fmla="*/ 78014951 h 578"/>
                <a:gd name="T32" fmla="*/ 917830 w 408"/>
                <a:gd name="T33" fmla="*/ 75261873 h 578"/>
                <a:gd name="T34" fmla="*/ 0 w 408"/>
                <a:gd name="T35" fmla="*/ 69754363 h 578"/>
                <a:gd name="T36" fmla="*/ 10094096 w 408"/>
                <a:gd name="T37" fmla="*/ 44055349 h 578"/>
                <a:gd name="T38" fmla="*/ 25693820 w 408"/>
                <a:gd name="T39" fmla="*/ 22945937 h 578"/>
                <a:gd name="T40" fmla="*/ 39458554 w 408"/>
                <a:gd name="T41" fmla="*/ 12849507 h 578"/>
                <a:gd name="T42" fmla="*/ 63317391 w 408"/>
                <a:gd name="T43" fmla="*/ 3670997 h 578"/>
                <a:gd name="T44" fmla="*/ 92682540 w 408"/>
                <a:gd name="T45" fmla="*/ 0 h 578"/>
                <a:gd name="T46" fmla="*/ 112870726 w 408"/>
                <a:gd name="T47" fmla="*/ 1835837 h 578"/>
                <a:gd name="T48" fmla="*/ 139482364 w 408"/>
                <a:gd name="T49" fmla="*/ 9178509 h 578"/>
                <a:gd name="T50" fmla="*/ 161506210 w 408"/>
                <a:gd name="T51" fmla="*/ 22945937 h 578"/>
                <a:gd name="T52" fmla="*/ 172517455 w 408"/>
                <a:gd name="T53" fmla="*/ 34877520 h 578"/>
                <a:gd name="T54" fmla="*/ 183529420 w 408"/>
                <a:gd name="T55" fmla="*/ 54151784 h 578"/>
                <a:gd name="T56" fmla="*/ 187200061 w 408"/>
                <a:gd name="T57" fmla="*/ 75261873 h 578"/>
                <a:gd name="T58" fmla="*/ 184447250 w 408"/>
                <a:gd name="T59" fmla="*/ 91782392 h 578"/>
                <a:gd name="T60" fmla="*/ 178023798 w 408"/>
                <a:gd name="T61" fmla="*/ 107385649 h 578"/>
                <a:gd name="T62" fmla="*/ 151412117 w 408"/>
                <a:gd name="T63" fmla="*/ 135838408 h 578"/>
                <a:gd name="T64" fmla="*/ 124799801 w 408"/>
                <a:gd name="T65" fmla="*/ 159701575 h 578"/>
                <a:gd name="T66" fmla="*/ 117459196 w 408"/>
                <a:gd name="T67" fmla="*/ 168880081 h 578"/>
                <a:gd name="T68" fmla="*/ 113788555 w 408"/>
                <a:gd name="T69" fmla="*/ 188154376 h 578"/>
                <a:gd name="T70" fmla="*/ 76164973 w 408"/>
                <a:gd name="T71" fmla="*/ 265251388 h 578"/>
                <a:gd name="T72" fmla="*/ 70658673 w 408"/>
                <a:gd name="T73" fmla="*/ 263415551 h 578"/>
                <a:gd name="T74" fmla="*/ 68823691 w 408"/>
                <a:gd name="T75" fmla="*/ 222113290 h 578"/>
                <a:gd name="T76" fmla="*/ 70658673 w 408"/>
                <a:gd name="T77" fmla="*/ 217524376 h 578"/>
                <a:gd name="T78" fmla="*/ 111035067 w 408"/>
                <a:gd name="T79" fmla="*/ 214771299 h 578"/>
                <a:gd name="T80" fmla="*/ 116541367 w 408"/>
                <a:gd name="T81" fmla="*/ 217524376 h 578"/>
                <a:gd name="T82" fmla="*/ 118376349 w 408"/>
                <a:gd name="T83" fmla="*/ 257908719 h 578"/>
                <a:gd name="T84" fmla="*/ 116541367 w 408"/>
                <a:gd name="T85" fmla="*/ 263415551 h 578"/>
                <a:gd name="T86" fmla="*/ 76164973 w 408"/>
                <a:gd name="T87" fmla="*/ 265251388 h 5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8"/>
                <a:gd name="T133" fmla="*/ 0 h 578"/>
                <a:gd name="T134" fmla="*/ 408 w 408"/>
                <a:gd name="T135" fmla="*/ 578 h 5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8" h="578">
                  <a:moveTo>
                    <a:pt x="248" y="430"/>
                  </a:moveTo>
                  <a:lnTo>
                    <a:pt x="166" y="430"/>
                  </a:lnTo>
                  <a:lnTo>
                    <a:pt x="158" y="430"/>
                  </a:lnTo>
                  <a:lnTo>
                    <a:pt x="154" y="426"/>
                  </a:lnTo>
                  <a:lnTo>
                    <a:pt x="150" y="422"/>
                  </a:lnTo>
                  <a:lnTo>
                    <a:pt x="148" y="414"/>
                  </a:lnTo>
                  <a:lnTo>
                    <a:pt x="148" y="404"/>
                  </a:lnTo>
                  <a:lnTo>
                    <a:pt x="150" y="382"/>
                  </a:lnTo>
                  <a:lnTo>
                    <a:pt x="152" y="360"/>
                  </a:lnTo>
                  <a:lnTo>
                    <a:pt x="158" y="342"/>
                  </a:lnTo>
                  <a:lnTo>
                    <a:pt x="164" y="326"/>
                  </a:lnTo>
                  <a:lnTo>
                    <a:pt x="174" y="308"/>
                  </a:lnTo>
                  <a:lnTo>
                    <a:pt x="188" y="292"/>
                  </a:lnTo>
                  <a:lnTo>
                    <a:pt x="206" y="274"/>
                  </a:lnTo>
                  <a:lnTo>
                    <a:pt x="228" y="254"/>
                  </a:lnTo>
                  <a:lnTo>
                    <a:pt x="268" y="222"/>
                  </a:lnTo>
                  <a:lnTo>
                    <a:pt x="286" y="204"/>
                  </a:lnTo>
                  <a:lnTo>
                    <a:pt x="292" y="194"/>
                  </a:lnTo>
                  <a:lnTo>
                    <a:pt x="296" y="184"/>
                  </a:lnTo>
                  <a:lnTo>
                    <a:pt x="300" y="172"/>
                  </a:lnTo>
                  <a:lnTo>
                    <a:pt x="300" y="162"/>
                  </a:lnTo>
                  <a:lnTo>
                    <a:pt x="298" y="146"/>
                  </a:lnTo>
                  <a:lnTo>
                    <a:pt x="294" y="132"/>
                  </a:lnTo>
                  <a:lnTo>
                    <a:pt x="286" y="118"/>
                  </a:lnTo>
                  <a:lnTo>
                    <a:pt x="276" y="106"/>
                  </a:lnTo>
                  <a:lnTo>
                    <a:pt x="262" y="96"/>
                  </a:lnTo>
                  <a:lnTo>
                    <a:pt x="244" y="90"/>
                  </a:lnTo>
                  <a:lnTo>
                    <a:pt x="226" y="86"/>
                  </a:lnTo>
                  <a:lnTo>
                    <a:pt x="206" y="84"/>
                  </a:lnTo>
                  <a:lnTo>
                    <a:pt x="186" y="86"/>
                  </a:lnTo>
                  <a:lnTo>
                    <a:pt x="168" y="90"/>
                  </a:lnTo>
                  <a:lnTo>
                    <a:pt x="152" y="98"/>
                  </a:lnTo>
                  <a:lnTo>
                    <a:pt x="136" y="108"/>
                  </a:lnTo>
                  <a:lnTo>
                    <a:pt x="124" y="122"/>
                  </a:lnTo>
                  <a:lnTo>
                    <a:pt x="112" y="138"/>
                  </a:lnTo>
                  <a:lnTo>
                    <a:pt x="104" y="158"/>
                  </a:lnTo>
                  <a:lnTo>
                    <a:pt x="98" y="180"/>
                  </a:lnTo>
                  <a:lnTo>
                    <a:pt x="12" y="170"/>
                  </a:lnTo>
                  <a:lnTo>
                    <a:pt x="6" y="168"/>
                  </a:lnTo>
                  <a:lnTo>
                    <a:pt x="2" y="164"/>
                  </a:lnTo>
                  <a:lnTo>
                    <a:pt x="0" y="158"/>
                  </a:lnTo>
                  <a:lnTo>
                    <a:pt x="0" y="152"/>
                  </a:lnTo>
                  <a:lnTo>
                    <a:pt x="4" y="140"/>
                  </a:lnTo>
                  <a:lnTo>
                    <a:pt x="14" y="112"/>
                  </a:lnTo>
                  <a:lnTo>
                    <a:pt x="22" y="96"/>
                  </a:lnTo>
                  <a:lnTo>
                    <a:pt x="32" y="78"/>
                  </a:lnTo>
                  <a:lnTo>
                    <a:pt x="44" y="62"/>
                  </a:lnTo>
                  <a:lnTo>
                    <a:pt x="56" y="50"/>
                  </a:lnTo>
                  <a:lnTo>
                    <a:pt x="70" y="38"/>
                  </a:lnTo>
                  <a:lnTo>
                    <a:pt x="86" y="28"/>
                  </a:lnTo>
                  <a:lnTo>
                    <a:pt x="102" y="20"/>
                  </a:lnTo>
                  <a:lnTo>
                    <a:pt x="120" y="12"/>
                  </a:lnTo>
                  <a:lnTo>
                    <a:pt x="138" y="8"/>
                  </a:lnTo>
                  <a:lnTo>
                    <a:pt x="158" y="4"/>
                  </a:lnTo>
                  <a:lnTo>
                    <a:pt x="180" y="2"/>
                  </a:lnTo>
                  <a:lnTo>
                    <a:pt x="202" y="0"/>
                  </a:lnTo>
                  <a:lnTo>
                    <a:pt x="224" y="2"/>
                  </a:lnTo>
                  <a:lnTo>
                    <a:pt x="246" y="4"/>
                  </a:lnTo>
                  <a:lnTo>
                    <a:pt x="266" y="8"/>
                  </a:lnTo>
                  <a:lnTo>
                    <a:pt x="286" y="12"/>
                  </a:lnTo>
                  <a:lnTo>
                    <a:pt x="304" y="20"/>
                  </a:lnTo>
                  <a:lnTo>
                    <a:pt x="322" y="28"/>
                  </a:lnTo>
                  <a:lnTo>
                    <a:pt x="338" y="38"/>
                  </a:lnTo>
                  <a:lnTo>
                    <a:pt x="352" y="50"/>
                  </a:lnTo>
                  <a:lnTo>
                    <a:pt x="364" y="62"/>
                  </a:lnTo>
                  <a:lnTo>
                    <a:pt x="376" y="76"/>
                  </a:lnTo>
                  <a:lnTo>
                    <a:pt x="386" y="88"/>
                  </a:lnTo>
                  <a:lnTo>
                    <a:pt x="394" y="104"/>
                  </a:lnTo>
                  <a:lnTo>
                    <a:pt x="400" y="118"/>
                  </a:lnTo>
                  <a:lnTo>
                    <a:pt x="404" y="132"/>
                  </a:lnTo>
                  <a:lnTo>
                    <a:pt x="406" y="148"/>
                  </a:lnTo>
                  <a:lnTo>
                    <a:pt x="408" y="164"/>
                  </a:lnTo>
                  <a:lnTo>
                    <a:pt x="406" y="182"/>
                  </a:lnTo>
                  <a:lnTo>
                    <a:pt x="402" y="200"/>
                  </a:lnTo>
                  <a:lnTo>
                    <a:pt x="396" y="216"/>
                  </a:lnTo>
                  <a:lnTo>
                    <a:pt x="388" y="234"/>
                  </a:lnTo>
                  <a:lnTo>
                    <a:pt x="374" y="250"/>
                  </a:lnTo>
                  <a:lnTo>
                    <a:pt x="354" y="272"/>
                  </a:lnTo>
                  <a:lnTo>
                    <a:pt x="330" y="296"/>
                  </a:lnTo>
                  <a:lnTo>
                    <a:pt x="300" y="322"/>
                  </a:lnTo>
                  <a:lnTo>
                    <a:pt x="272" y="348"/>
                  </a:lnTo>
                  <a:lnTo>
                    <a:pt x="262" y="358"/>
                  </a:lnTo>
                  <a:lnTo>
                    <a:pt x="256" y="368"/>
                  </a:lnTo>
                  <a:lnTo>
                    <a:pt x="252" y="378"/>
                  </a:lnTo>
                  <a:lnTo>
                    <a:pt x="250" y="392"/>
                  </a:lnTo>
                  <a:lnTo>
                    <a:pt x="248" y="410"/>
                  </a:lnTo>
                  <a:lnTo>
                    <a:pt x="248" y="430"/>
                  </a:lnTo>
                  <a:close/>
                  <a:moveTo>
                    <a:pt x="166" y="578"/>
                  </a:moveTo>
                  <a:lnTo>
                    <a:pt x="166" y="578"/>
                  </a:lnTo>
                  <a:lnTo>
                    <a:pt x="158" y="578"/>
                  </a:lnTo>
                  <a:lnTo>
                    <a:pt x="154" y="574"/>
                  </a:lnTo>
                  <a:lnTo>
                    <a:pt x="150" y="568"/>
                  </a:lnTo>
                  <a:lnTo>
                    <a:pt x="150" y="562"/>
                  </a:lnTo>
                  <a:lnTo>
                    <a:pt x="150" y="484"/>
                  </a:lnTo>
                  <a:lnTo>
                    <a:pt x="150" y="478"/>
                  </a:lnTo>
                  <a:lnTo>
                    <a:pt x="154" y="474"/>
                  </a:lnTo>
                  <a:lnTo>
                    <a:pt x="158" y="470"/>
                  </a:lnTo>
                  <a:lnTo>
                    <a:pt x="166" y="468"/>
                  </a:lnTo>
                  <a:lnTo>
                    <a:pt x="242" y="468"/>
                  </a:lnTo>
                  <a:lnTo>
                    <a:pt x="250" y="470"/>
                  </a:lnTo>
                  <a:lnTo>
                    <a:pt x="254" y="474"/>
                  </a:lnTo>
                  <a:lnTo>
                    <a:pt x="258" y="478"/>
                  </a:lnTo>
                  <a:lnTo>
                    <a:pt x="258" y="484"/>
                  </a:lnTo>
                  <a:lnTo>
                    <a:pt x="258" y="562"/>
                  </a:lnTo>
                  <a:lnTo>
                    <a:pt x="258" y="568"/>
                  </a:lnTo>
                  <a:lnTo>
                    <a:pt x="254" y="574"/>
                  </a:lnTo>
                  <a:lnTo>
                    <a:pt x="250" y="578"/>
                  </a:lnTo>
                  <a:lnTo>
                    <a:pt x="242" y="578"/>
                  </a:lnTo>
                  <a:lnTo>
                    <a:pt x="166" y="578"/>
                  </a:lnTo>
                  <a:close/>
                </a:path>
              </a:pathLst>
            </a:custGeom>
            <a:solidFill>
              <a:schemeClr val="bg1">
                <a:lumMod val="95000"/>
              </a:schemeClr>
            </a:solidFill>
            <a:ln w="9525">
              <a:noFill/>
              <a:round/>
              <a:headEnd/>
              <a:tailEnd/>
            </a:ln>
          </p:spPr>
          <p:txBody>
            <a:bodyPr/>
            <a:lstStyle/>
            <a:p>
              <a:pPr>
                <a:defRPr/>
              </a:pPr>
              <a:endParaRPr lang="en-US"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4" name="组合 3"/>
          <p:cNvGrpSpPr/>
          <p:nvPr/>
        </p:nvGrpSpPr>
        <p:grpSpPr>
          <a:xfrm>
            <a:off x="6275397" y="1690703"/>
            <a:ext cx="792364" cy="792365"/>
            <a:chOff x="6275397" y="1688395"/>
            <a:chExt cx="792364" cy="792365"/>
          </a:xfrm>
        </p:grpSpPr>
        <p:sp>
          <p:nvSpPr>
            <p:cNvPr id="86" name="Oval 49"/>
            <p:cNvSpPr/>
            <p:nvPr/>
          </p:nvSpPr>
          <p:spPr>
            <a:xfrm>
              <a:off x="6275397" y="1688395"/>
              <a:ext cx="792364" cy="79236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66" name="组合 65"/>
            <p:cNvGrpSpPr/>
            <p:nvPr/>
          </p:nvGrpSpPr>
          <p:grpSpPr>
            <a:xfrm>
              <a:off x="6414717" y="1849486"/>
              <a:ext cx="513724" cy="470183"/>
              <a:chOff x="2158354" y="2417495"/>
              <a:chExt cx="550987" cy="504288"/>
            </a:xfrm>
          </p:grpSpPr>
          <p:sp>
            <p:nvSpPr>
              <p:cNvPr id="67" name="Freeform 26"/>
              <p:cNvSpPr>
                <a:spLocks noEditPoints="1"/>
              </p:cNvSpPr>
              <p:nvPr/>
            </p:nvSpPr>
            <p:spPr bwMode="auto">
              <a:xfrm>
                <a:off x="2158354" y="2417495"/>
                <a:ext cx="357759" cy="359114"/>
              </a:xfrm>
              <a:custGeom>
                <a:avLst/>
                <a:gdLst/>
                <a:ahLst/>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l="0" t="0" r="r" b="b"/>
                <a:pathLst>
                  <a:path w="52" h="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lumMod val="95000"/>
                </a:schemeClr>
              </a:solidFill>
              <a:ln w="9525">
                <a:noFill/>
                <a:round/>
                <a:headEnd/>
                <a:tailEnd/>
              </a:ln>
            </p:spPr>
            <p:txBody>
              <a:bodyPr/>
              <a:lstStyle/>
              <a:p>
                <a:pPr>
                  <a:defRPr/>
                </a:pPr>
                <a:endParaRPr lang="da-DK"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68" name="Freeform 27"/>
              <p:cNvSpPr>
                <a:spLocks noEditPoints="1"/>
              </p:cNvSpPr>
              <p:nvPr/>
            </p:nvSpPr>
            <p:spPr bwMode="auto">
              <a:xfrm>
                <a:off x="2454892" y="2665819"/>
                <a:ext cx="254449" cy="255964"/>
              </a:xfrm>
              <a:custGeom>
                <a:avLst/>
                <a:gdLst/>
                <a:ahLst/>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l="0" t="0" r="r" b="b"/>
                <a:pathLst>
                  <a:path w="37" h="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lumMod val="95000"/>
                </a:schemeClr>
              </a:solidFill>
              <a:ln w="9525">
                <a:noFill/>
                <a:round/>
                <a:headEnd/>
                <a:tailEnd/>
              </a:ln>
            </p:spPr>
            <p:txBody>
              <a:bodyPr/>
              <a:lstStyle/>
              <a:p>
                <a:pPr>
                  <a:defRPr/>
                </a:pPr>
                <a:endParaRPr lang="da-DK"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nvGrpSpPr>
          <p:cNvPr id="2" name="组合 1"/>
          <p:cNvGrpSpPr/>
          <p:nvPr/>
        </p:nvGrpSpPr>
        <p:grpSpPr>
          <a:xfrm>
            <a:off x="4886646" y="3916384"/>
            <a:ext cx="792364" cy="792365"/>
            <a:chOff x="4899179" y="3916384"/>
            <a:chExt cx="792364" cy="792365"/>
          </a:xfrm>
        </p:grpSpPr>
        <p:sp>
          <p:nvSpPr>
            <p:cNvPr id="88" name="Oval 56"/>
            <p:cNvSpPr/>
            <p:nvPr/>
          </p:nvSpPr>
          <p:spPr>
            <a:xfrm>
              <a:off x="4899179" y="3916384"/>
              <a:ext cx="792364" cy="79236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1" name="Freeform 41"/>
            <p:cNvSpPr>
              <a:spLocks noChangeAspect="1" noEditPoints="1"/>
            </p:cNvSpPr>
            <p:nvPr/>
          </p:nvSpPr>
          <p:spPr bwMode="auto">
            <a:xfrm>
              <a:off x="5072106" y="4133218"/>
              <a:ext cx="446510" cy="358697"/>
            </a:xfrm>
            <a:custGeom>
              <a:avLst/>
              <a:gdLst>
                <a:gd name="T0" fmla="*/ 1176335871 w 72"/>
                <a:gd name="T1" fmla="*/ 232073966 h 58"/>
                <a:gd name="T2" fmla="*/ 2147483647 w 72"/>
                <a:gd name="T3" fmla="*/ 232073966 h 58"/>
                <a:gd name="T4" fmla="*/ 2147483647 w 72"/>
                <a:gd name="T5" fmla="*/ 510570880 h 58"/>
                <a:gd name="T6" fmla="*/ 2147483647 w 72"/>
                <a:gd name="T7" fmla="*/ 510570880 h 58"/>
                <a:gd name="T8" fmla="*/ 2147483647 w 72"/>
                <a:gd name="T9" fmla="*/ 185664591 h 58"/>
                <a:gd name="T10" fmla="*/ 2147483647 w 72"/>
                <a:gd name="T11" fmla="*/ 0 h 58"/>
                <a:gd name="T12" fmla="*/ 1129279435 w 72"/>
                <a:gd name="T13" fmla="*/ 0 h 58"/>
                <a:gd name="T14" fmla="*/ 941067411 w 72"/>
                <a:gd name="T15" fmla="*/ 185664591 h 58"/>
                <a:gd name="T16" fmla="*/ 941067411 w 72"/>
                <a:gd name="T17" fmla="*/ 510570880 h 58"/>
                <a:gd name="T18" fmla="*/ 1176335871 w 72"/>
                <a:gd name="T19" fmla="*/ 510570880 h 58"/>
                <a:gd name="T20" fmla="*/ 1176335871 w 72"/>
                <a:gd name="T21" fmla="*/ 232073966 h 58"/>
                <a:gd name="T22" fmla="*/ 0 w 72"/>
                <a:gd name="T23" fmla="*/ 881893143 h 58"/>
                <a:gd name="T24" fmla="*/ 0 w 72"/>
                <a:gd name="T25" fmla="*/ 2147483647 h 58"/>
                <a:gd name="T26" fmla="*/ 235268568 w 72"/>
                <a:gd name="T27" fmla="*/ 2147483647 h 58"/>
                <a:gd name="T28" fmla="*/ 470530276 w 72"/>
                <a:gd name="T29" fmla="*/ 2147483647 h 58"/>
                <a:gd name="T30" fmla="*/ 470530276 w 72"/>
                <a:gd name="T31" fmla="*/ 649812471 h 58"/>
                <a:gd name="T32" fmla="*/ 235268568 w 72"/>
                <a:gd name="T33" fmla="*/ 649812471 h 58"/>
                <a:gd name="T34" fmla="*/ 0 w 72"/>
                <a:gd name="T35" fmla="*/ 881893143 h 58"/>
                <a:gd name="T36" fmla="*/ 658749160 w 72"/>
                <a:gd name="T37" fmla="*/ 2147483647 h 58"/>
                <a:gd name="T38" fmla="*/ 2147483647 w 72"/>
                <a:gd name="T39" fmla="*/ 2147483647 h 58"/>
                <a:gd name="T40" fmla="*/ 2147483647 w 72"/>
                <a:gd name="T41" fmla="*/ 649812471 h 58"/>
                <a:gd name="T42" fmla="*/ 658749160 w 72"/>
                <a:gd name="T43" fmla="*/ 649812471 h 58"/>
                <a:gd name="T44" fmla="*/ 658749160 w 72"/>
                <a:gd name="T45" fmla="*/ 2147483647 h 58"/>
                <a:gd name="T46" fmla="*/ 2147483647 w 72"/>
                <a:gd name="T47" fmla="*/ 649812471 h 58"/>
                <a:gd name="T48" fmla="*/ 2147483647 w 72"/>
                <a:gd name="T49" fmla="*/ 649812471 h 58"/>
                <a:gd name="T50" fmla="*/ 2147483647 w 72"/>
                <a:gd name="T51" fmla="*/ 2147483647 h 58"/>
                <a:gd name="T52" fmla="*/ 2147483647 w 72"/>
                <a:gd name="T53" fmla="*/ 2147483647 h 58"/>
                <a:gd name="T54" fmla="*/ 2147483647 w 72"/>
                <a:gd name="T55" fmla="*/ 2147483647 h 58"/>
                <a:gd name="T56" fmla="*/ 2147483647 w 72"/>
                <a:gd name="T57" fmla="*/ 881893143 h 58"/>
                <a:gd name="T58" fmla="*/ 2147483647 w 72"/>
                <a:gd name="T59" fmla="*/ 649812471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8"/>
                <a:gd name="T92" fmla="*/ 72 w 72"/>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8">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solidFill>
              <a:schemeClr val="bg1">
                <a:lumMod val="95000"/>
              </a:schemeClr>
            </a:solidFill>
            <a:ln w="9525">
              <a:noFill/>
              <a:round/>
              <a:headEnd/>
              <a:tailEnd/>
            </a:ln>
          </p:spPr>
          <p:txBody>
            <a:bodyPr/>
            <a:lstStyle/>
            <a:p>
              <a:pPr>
                <a:defRPr/>
              </a:pPr>
              <a:endParaRPr lang="en-US" sz="2400" kern="0" dirty="0">
                <a:solidFill>
                  <a:sysClr val="windowText" lastClr="000000"/>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sp>
        <p:nvSpPr>
          <p:cNvPr id="73" name="矩形 72"/>
          <p:cNvSpPr>
            <a:spLocks noChangeArrowheads="1"/>
          </p:cNvSpPr>
          <p:nvPr/>
        </p:nvSpPr>
        <p:spPr bwMode="auto">
          <a:xfrm>
            <a:off x="6558678" y="2657701"/>
            <a:ext cx="4654502" cy="10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Enter the comprehensive description description of the chart above, the description description of the chart above is entered here, and the description description of the chart above is entered here.</a:t>
            </a:r>
          </a:p>
        </p:txBody>
      </p:sp>
      <p:sp>
        <p:nvSpPr>
          <p:cNvPr id="74" name="矩形 73"/>
          <p:cNvSpPr>
            <a:spLocks noChangeArrowheads="1"/>
          </p:cNvSpPr>
          <p:nvPr/>
        </p:nvSpPr>
        <p:spPr bwMode="auto">
          <a:xfrm>
            <a:off x="5789885" y="3931911"/>
            <a:ext cx="5001342" cy="10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Enter the comprehensive description description of the chart above, the description description of the chart above is entered here, and the description description of the chart above is entered here.</a:t>
            </a:r>
          </a:p>
        </p:txBody>
      </p:sp>
      <p:sp>
        <p:nvSpPr>
          <p:cNvPr id="75" name="矩形 74"/>
          <p:cNvSpPr>
            <a:spLocks noChangeArrowheads="1"/>
          </p:cNvSpPr>
          <p:nvPr/>
        </p:nvSpPr>
        <p:spPr bwMode="auto">
          <a:xfrm>
            <a:off x="5059573" y="5192460"/>
            <a:ext cx="5001343" cy="10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Enter the comprehensive description description of the chart above, the description description of the chart above is entered here, and the description description of the chart above is entered here.</a:t>
            </a:r>
          </a:p>
        </p:txBody>
      </p:sp>
      <p:pic>
        <p:nvPicPr>
          <p:cNvPr id="55" name="图片 54">
            <a:extLst>
              <a:ext uri="{FF2B5EF4-FFF2-40B4-BE49-F238E27FC236}">
                <a16:creationId xmlns:a16="http://schemas.microsoft.com/office/drawing/2014/main" id="{3F712AF7-0130-48AE-9826-78E7DBA0F4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Tree>
    <p:extLst>
      <p:ext uri="{BB962C8B-B14F-4D97-AF65-F5344CB8AC3E}">
        <p14:creationId xmlns:p14="http://schemas.microsoft.com/office/powerpoint/2010/main" val="3422045665"/>
      </p:ext>
    </p:extLst>
  </p:cSld>
  <p:clrMapOvr>
    <a:masterClrMapping/>
  </p:clrMapOvr>
  <p:transition spd="slow">
    <p:dissolv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400"/>
                                            <p:tgtEl>
                                              <p:spTgt spid="37"/>
                                            </p:tgtEl>
                                          </p:cBhvr>
                                        </p:animEffect>
                                      </p:childTnLst>
                                    </p:cTn>
                                  </p:par>
                                </p:childTnLst>
                              </p:cTn>
                            </p:par>
                            <p:par>
                              <p:cTn id="8" fill="hold">
                                <p:stCondLst>
                                  <p:cond delay="400"/>
                                </p:stCondLst>
                                <p:childTnLst>
                                  <p:par>
                                    <p:cTn id="9" presetID="22" presetClass="entr" presetSubtype="2"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Effect transition="in" filter="wipe(right)">
                                          <p:cBhvr>
                                            <p:cTn id="11" dur="250"/>
                                            <p:tgtEl>
                                              <p:spTgt spid="82"/>
                                            </p:tgtEl>
                                          </p:cBhvr>
                                        </p:animEffect>
                                      </p:childTnLst>
                                    </p:cTn>
                                  </p:par>
                                </p:childTnLst>
                              </p:cTn>
                            </p:par>
                            <p:par>
                              <p:cTn id="12" fill="hold">
                                <p:stCondLst>
                                  <p:cond delay="650"/>
                                </p:stCondLst>
                                <p:childTnLst>
                                  <p:par>
                                    <p:cTn id="13" presetID="22" presetClass="entr" presetSubtype="8" fill="hold" grpId="0" nodeType="afterEffect">
                                      <p:stCondLst>
                                        <p:cond delay="0"/>
                                      </p:stCondLst>
                                      <p:childTnLst>
                                        <p:set>
                                          <p:cBhvr>
                                            <p:cTn id="14" dur="1" fill="hold">
                                              <p:stCondLst>
                                                <p:cond delay="0"/>
                                              </p:stCondLst>
                                            </p:cTn>
                                            <p:tgtEl>
                                              <p:spTgt spid="92"/>
                                            </p:tgtEl>
                                            <p:attrNameLst>
                                              <p:attrName>style.visibility</p:attrName>
                                            </p:attrNameLst>
                                          </p:cBhvr>
                                          <p:to>
                                            <p:strVal val="visible"/>
                                          </p:to>
                                        </p:set>
                                        <p:animEffect transition="in" filter="wipe(left)">
                                          <p:cBhvr>
                                            <p:cTn id="15" dur="500"/>
                                            <p:tgtEl>
                                              <p:spTgt spid="92"/>
                                            </p:tgtEl>
                                          </p:cBhvr>
                                        </p:animEffect>
                                      </p:childTnLst>
                                    </p:cTn>
                                  </p:par>
                                </p:childTnLst>
                              </p:cTn>
                            </p:par>
                            <p:par>
                              <p:cTn id="16" fill="hold">
                                <p:stCondLst>
                                  <p:cond delay="1150"/>
                                </p:stCondLst>
                                <p:childTnLst>
                                  <p:par>
                                    <p:cTn id="17" presetID="22" presetClass="entr" presetSubtype="8" fill="hold" grpId="0"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wipe(left)">
                                          <p:cBhvr>
                                            <p:cTn id="19" dur="500"/>
                                            <p:tgtEl>
                                              <p:spTgt spid="50"/>
                                            </p:tgtEl>
                                          </p:cBhvr>
                                        </p:animEffect>
                                      </p:childTnLst>
                                    </p:cTn>
                                  </p:par>
                                </p:childTnLst>
                              </p:cTn>
                            </p:par>
                            <p:par>
                              <p:cTn id="20" fill="hold">
                                <p:stCondLst>
                                  <p:cond delay="1650"/>
                                </p:stCondLst>
                                <p:childTnLst>
                                  <p:par>
                                    <p:cTn id="21" presetID="2" presetClass="entr" presetSubtype="2" fill="hold" nodeType="afterEffect" p14:presetBounceEnd="34286">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14:bounceEnd="34286">
                                          <p:cBhvr additive="base">
                                            <p:cTn id="23" dur="350" fill="hold"/>
                                            <p:tgtEl>
                                              <p:spTgt spid="4"/>
                                            </p:tgtEl>
                                            <p:attrNameLst>
                                              <p:attrName>ppt_x</p:attrName>
                                            </p:attrNameLst>
                                          </p:cBhvr>
                                          <p:tavLst>
                                            <p:tav tm="0">
                                              <p:val>
                                                <p:strVal val="1+#ppt_w/2"/>
                                              </p:val>
                                            </p:tav>
                                            <p:tav tm="100000">
                                              <p:val>
                                                <p:strVal val="#ppt_x"/>
                                              </p:val>
                                            </p:tav>
                                          </p:tavLst>
                                        </p:anim>
                                        <p:anim calcmode="lin" valueType="num" p14:bounceEnd="34286">
                                          <p:cBhvr additive="base">
                                            <p:cTn id="24" dur="350" fill="hold"/>
                                            <p:tgtEl>
                                              <p:spTgt spid="4"/>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14:presetBounceEnd="34286">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14:bounceEnd="34286">
                                          <p:cBhvr additive="base">
                                            <p:cTn id="27" dur="350" fill="hold"/>
                                            <p:tgtEl>
                                              <p:spTgt spid="51"/>
                                            </p:tgtEl>
                                            <p:attrNameLst>
                                              <p:attrName>ppt_x</p:attrName>
                                            </p:attrNameLst>
                                          </p:cBhvr>
                                          <p:tavLst>
                                            <p:tav tm="0">
                                              <p:val>
                                                <p:strVal val="1+#ppt_w/2"/>
                                              </p:val>
                                            </p:tav>
                                            <p:tav tm="100000">
                                              <p:val>
                                                <p:strVal val="#ppt_x"/>
                                              </p:val>
                                            </p:tav>
                                          </p:tavLst>
                                        </p:anim>
                                        <p:anim calcmode="lin" valueType="num" p14:bounceEnd="34286">
                                          <p:cBhvr additive="base">
                                            <p:cTn id="28" dur="350" fill="hold"/>
                                            <p:tgtEl>
                                              <p:spTgt spid="51"/>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wipe(left)">
                                          <p:cBhvr>
                                            <p:cTn id="32" dur="400"/>
                                            <p:tgtEl>
                                              <p:spTgt spid="40"/>
                                            </p:tgtEl>
                                          </p:cBhvr>
                                        </p:animEffect>
                                      </p:childTnLst>
                                    </p:cTn>
                                  </p:par>
                                </p:childTnLst>
                              </p:cTn>
                            </p:par>
                            <p:par>
                              <p:cTn id="33" fill="hold">
                                <p:stCondLst>
                                  <p:cond delay="2400"/>
                                </p:stCondLst>
                                <p:childTnLst>
                                  <p:par>
                                    <p:cTn id="34" presetID="22" presetClass="entr" presetSubtype="2" fill="hold" grpId="0"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right)">
                                          <p:cBhvr>
                                            <p:cTn id="36" dur="250"/>
                                            <p:tgtEl>
                                              <p:spTgt spid="83"/>
                                            </p:tgtEl>
                                          </p:cBhvr>
                                        </p:animEffect>
                                      </p:childTnLst>
                                    </p:cTn>
                                  </p:par>
                                </p:childTnLst>
                              </p:cTn>
                            </p:par>
                            <p:par>
                              <p:cTn id="37" fill="hold">
                                <p:stCondLst>
                                  <p:cond delay="2650"/>
                                </p:stCondLst>
                                <p:childTnLst>
                                  <p:par>
                                    <p:cTn id="38" presetID="22" presetClass="entr" presetSubtype="8" fill="hold" grpId="0" nodeType="afterEffect">
                                      <p:stCondLst>
                                        <p:cond delay="0"/>
                                      </p:stCondLst>
                                      <p:childTnLst>
                                        <p:set>
                                          <p:cBhvr>
                                            <p:cTn id="39" dur="1" fill="hold">
                                              <p:stCondLst>
                                                <p:cond delay="0"/>
                                              </p:stCondLst>
                                            </p:cTn>
                                            <p:tgtEl>
                                              <p:spTgt spid="95"/>
                                            </p:tgtEl>
                                            <p:attrNameLst>
                                              <p:attrName>style.visibility</p:attrName>
                                            </p:attrNameLst>
                                          </p:cBhvr>
                                          <p:to>
                                            <p:strVal val="visible"/>
                                          </p:to>
                                        </p:set>
                                        <p:animEffect transition="in" filter="wipe(left)">
                                          <p:cBhvr>
                                            <p:cTn id="40" dur="500"/>
                                            <p:tgtEl>
                                              <p:spTgt spid="95"/>
                                            </p:tgtEl>
                                          </p:cBhvr>
                                        </p:animEffect>
                                      </p:childTnLst>
                                    </p:cTn>
                                  </p:par>
                                </p:childTnLst>
                              </p:cTn>
                            </p:par>
                            <p:par>
                              <p:cTn id="41" fill="hold">
                                <p:stCondLst>
                                  <p:cond delay="3150"/>
                                </p:stCondLst>
                                <p:childTnLst>
                                  <p:par>
                                    <p:cTn id="42" presetID="22" presetClass="entr" presetSubtype="8"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wipe(left)">
                                          <p:cBhvr>
                                            <p:cTn id="44" dur="500"/>
                                            <p:tgtEl>
                                              <p:spTgt spid="52"/>
                                            </p:tgtEl>
                                          </p:cBhvr>
                                        </p:animEffect>
                                      </p:childTnLst>
                                    </p:cTn>
                                  </p:par>
                                </p:childTnLst>
                              </p:cTn>
                            </p:par>
                            <p:par>
                              <p:cTn id="45" fill="hold">
                                <p:stCondLst>
                                  <p:cond delay="3650"/>
                                </p:stCondLst>
                                <p:childTnLst>
                                  <p:par>
                                    <p:cTn id="46" presetID="2" presetClass="entr" presetSubtype="2" fill="hold" nodeType="afterEffect" p14:presetBounceEnd="34286">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14:bounceEnd="34286">
                                          <p:cBhvr additive="base">
                                            <p:cTn id="48" dur="350" fill="hold"/>
                                            <p:tgtEl>
                                              <p:spTgt spid="3"/>
                                            </p:tgtEl>
                                            <p:attrNameLst>
                                              <p:attrName>ppt_x</p:attrName>
                                            </p:attrNameLst>
                                          </p:cBhvr>
                                          <p:tavLst>
                                            <p:tav tm="0">
                                              <p:val>
                                                <p:strVal val="1+#ppt_w/2"/>
                                              </p:val>
                                            </p:tav>
                                            <p:tav tm="100000">
                                              <p:val>
                                                <p:strVal val="#ppt_x"/>
                                              </p:val>
                                            </p:tav>
                                          </p:tavLst>
                                        </p:anim>
                                        <p:anim calcmode="lin" valueType="num" p14:bounceEnd="34286">
                                          <p:cBhvr additive="base">
                                            <p:cTn id="49" dur="350" fill="hold"/>
                                            <p:tgtEl>
                                              <p:spTgt spid="3"/>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14:presetBounceEnd="34286">
                                      <p:stCondLst>
                                        <p:cond delay="0"/>
                                      </p:stCondLst>
                                      <p:childTnLst>
                                        <p:set>
                                          <p:cBhvr>
                                            <p:cTn id="51" dur="1" fill="hold">
                                              <p:stCondLst>
                                                <p:cond delay="0"/>
                                              </p:stCondLst>
                                            </p:cTn>
                                            <p:tgtEl>
                                              <p:spTgt spid="73"/>
                                            </p:tgtEl>
                                            <p:attrNameLst>
                                              <p:attrName>style.visibility</p:attrName>
                                            </p:attrNameLst>
                                          </p:cBhvr>
                                          <p:to>
                                            <p:strVal val="visible"/>
                                          </p:to>
                                        </p:set>
                                        <p:anim calcmode="lin" valueType="num" p14:bounceEnd="34286">
                                          <p:cBhvr additive="base">
                                            <p:cTn id="52" dur="350" fill="hold"/>
                                            <p:tgtEl>
                                              <p:spTgt spid="73"/>
                                            </p:tgtEl>
                                            <p:attrNameLst>
                                              <p:attrName>ppt_x</p:attrName>
                                            </p:attrNameLst>
                                          </p:cBhvr>
                                          <p:tavLst>
                                            <p:tav tm="0">
                                              <p:val>
                                                <p:strVal val="1+#ppt_w/2"/>
                                              </p:val>
                                            </p:tav>
                                            <p:tav tm="100000">
                                              <p:val>
                                                <p:strVal val="#ppt_x"/>
                                              </p:val>
                                            </p:tav>
                                          </p:tavLst>
                                        </p:anim>
                                        <p:anim calcmode="lin" valueType="num" p14:bounceEnd="34286">
                                          <p:cBhvr additive="base">
                                            <p:cTn id="53" dur="350" fill="hold"/>
                                            <p:tgtEl>
                                              <p:spTgt spid="73"/>
                                            </p:tgtEl>
                                            <p:attrNameLst>
                                              <p:attrName>ppt_y</p:attrName>
                                            </p:attrNameLst>
                                          </p:cBhvr>
                                          <p:tavLst>
                                            <p:tav tm="0">
                                              <p:val>
                                                <p:strVal val="#ppt_y"/>
                                              </p:val>
                                            </p:tav>
                                            <p:tav tm="100000">
                                              <p:val>
                                                <p:strVal val="#ppt_y"/>
                                              </p:val>
                                            </p:tav>
                                          </p:tavLst>
                                        </p:anim>
                                      </p:childTnLst>
                                    </p:cTn>
                                  </p:par>
                                </p:childTnLst>
                              </p:cTn>
                            </p:par>
                            <p:par>
                              <p:cTn id="54" fill="hold">
                                <p:stCondLst>
                                  <p:cond delay="4000"/>
                                </p:stCondLst>
                                <p:childTnLst>
                                  <p:par>
                                    <p:cTn id="55" presetID="22" presetClass="entr" presetSubtype="8"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left)">
                                          <p:cBhvr>
                                            <p:cTn id="57" dur="400"/>
                                            <p:tgtEl>
                                              <p:spTgt spid="45"/>
                                            </p:tgtEl>
                                          </p:cBhvr>
                                        </p:animEffect>
                                      </p:childTnLst>
                                    </p:cTn>
                                  </p:par>
                                </p:childTnLst>
                              </p:cTn>
                            </p:par>
                            <p:par>
                              <p:cTn id="58" fill="hold">
                                <p:stCondLst>
                                  <p:cond delay="4400"/>
                                </p:stCondLst>
                                <p:childTnLst>
                                  <p:par>
                                    <p:cTn id="59" presetID="22" presetClass="entr" presetSubtype="2"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Effect transition="in" filter="wipe(right)">
                                          <p:cBhvr>
                                            <p:cTn id="61" dur="250"/>
                                            <p:tgtEl>
                                              <p:spTgt spid="84"/>
                                            </p:tgtEl>
                                          </p:cBhvr>
                                        </p:animEffect>
                                      </p:childTnLst>
                                    </p:cTn>
                                  </p:par>
                                </p:childTnLst>
                              </p:cTn>
                            </p:par>
                            <p:par>
                              <p:cTn id="62" fill="hold">
                                <p:stCondLst>
                                  <p:cond delay="4650"/>
                                </p:stCondLst>
                                <p:childTnLst>
                                  <p:par>
                                    <p:cTn id="63" presetID="22" presetClass="entr" presetSubtype="8" fill="hold" grpId="0" nodeType="afterEffect">
                                      <p:stCondLst>
                                        <p:cond delay="0"/>
                                      </p:stCondLst>
                                      <p:childTnLst>
                                        <p:set>
                                          <p:cBhvr>
                                            <p:cTn id="64" dur="1" fill="hold">
                                              <p:stCondLst>
                                                <p:cond delay="0"/>
                                              </p:stCondLst>
                                            </p:cTn>
                                            <p:tgtEl>
                                              <p:spTgt spid="98"/>
                                            </p:tgtEl>
                                            <p:attrNameLst>
                                              <p:attrName>style.visibility</p:attrName>
                                            </p:attrNameLst>
                                          </p:cBhvr>
                                          <p:to>
                                            <p:strVal val="visible"/>
                                          </p:to>
                                        </p:set>
                                        <p:animEffect transition="in" filter="wipe(left)">
                                          <p:cBhvr>
                                            <p:cTn id="65" dur="500"/>
                                            <p:tgtEl>
                                              <p:spTgt spid="98"/>
                                            </p:tgtEl>
                                          </p:cBhvr>
                                        </p:animEffect>
                                      </p:childTnLst>
                                    </p:cTn>
                                  </p:par>
                                </p:childTnLst>
                              </p:cTn>
                            </p:par>
                            <p:par>
                              <p:cTn id="66" fill="hold">
                                <p:stCondLst>
                                  <p:cond delay="5150"/>
                                </p:stCondLst>
                                <p:childTnLst>
                                  <p:par>
                                    <p:cTn id="67" presetID="22" presetClass="entr" presetSubtype="8"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left)">
                                          <p:cBhvr>
                                            <p:cTn id="69" dur="500"/>
                                            <p:tgtEl>
                                              <p:spTgt spid="53"/>
                                            </p:tgtEl>
                                          </p:cBhvr>
                                        </p:animEffect>
                                      </p:childTnLst>
                                    </p:cTn>
                                  </p:par>
                                </p:childTnLst>
                              </p:cTn>
                            </p:par>
                            <p:par>
                              <p:cTn id="70" fill="hold">
                                <p:stCondLst>
                                  <p:cond delay="5650"/>
                                </p:stCondLst>
                                <p:childTnLst>
                                  <p:par>
                                    <p:cTn id="71" presetID="2" presetClass="entr" presetSubtype="2" fill="hold" nodeType="afterEffect" p14:presetBounceEnd="34286">
                                      <p:stCondLst>
                                        <p:cond delay="0"/>
                                      </p:stCondLst>
                                      <p:childTnLst>
                                        <p:set>
                                          <p:cBhvr>
                                            <p:cTn id="72" dur="1" fill="hold">
                                              <p:stCondLst>
                                                <p:cond delay="0"/>
                                              </p:stCondLst>
                                            </p:cTn>
                                            <p:tgtEl>
                                              <p:spTgt spid="2"/>
                                            </p:tgtEl>
                                            <p:attrNameLst>
                                              <p:attrName>style.visibility</p:attrName>
                                            </p:attrNameLst>
                                          </p:cBhvr>
                                          <p:to>
                                            <p:strVal val="visible"/>
                                          </p:to>
                                        </p:set>
                                        <p:anim calcmode="lin" valueType="num" p14:bounceEnd="34286">
                                          <p:cBhvr additive="base">
                                            <p:cTn id="73" dur="350" fill="hold"/>
                                            <p:tgtEl>
                                              <p:spTgt spid="2"/>
                                            </p:tgtEl>
                                            <p:attrNameLst>
                                              <p:attrName>ppt_x</p:attrName>
                                            </p:attrNameLst>
                                          </p:cBhvr>
                                          <p:tavLst>
                                            <p:tav tm="0">
                                              <p:val>
                                                <p:strVal val="1+#ppt_w/2"/>
                                              </p:val>
                                            </p:tav>
                                            <p:tav tm="100000">
                                              <p:val>
                                                <p:strVal val="#ppt_x"/>
                                              </p:val>
                                            </p:tav>
                                          </p:tavLst>
                                        </p:anim>
                                        <p:anim calcmode="lin" valueType="num" p14:bounceEnd="34286">
                                          <p:cBhvr additive="base">
                                            <p:cTn id="74" dur="350" fill="hold"/>
                                            <p:tgtEl>
                                              <p:spTgt spid="2"/>
                                            </p:tgtEl>
                                            <p:attrNameLst>
                                              <p:attrName>ppt_y</p:attrName>
                                            </p:attrNameLst>
                                          </p:cBhvr>
                                          <p:tavLst>
                                            <p:tav tm="0">
                                              <p:val>
                                                <p:strVal val="#ppt_y"/>
                                              </p:val>
                                            </p:tav>
                                            <p:tav tm="100000">
                                              <p:val>
                                                <p:strVal val="#ppt_y"/>
                                              </p:val>
                                            </p:tav>
                                          </p:tavLst>
                                        </p:anim>
                                      </p:childTnLst>
                                    </p:cTn>
                                  </p:par>
                                  <p:par>
                                    <p:cTn id="75" presetID="2" presetClass="entr" presetSubtype="2" fill="hold" grpId="0" nodeType="withEffect" p14:presetBounceEnd="34286">
                                      <p:stCondLst>
                                        <p:cond delay="0"/>
                                      </p:stCondLst>
                                      <p:childTnLst>
                                        <p:set>
                                          <p:cBhvr>
                                            <p:cTn id="76" dur="1" fill="hold">
                                              <p:stCondLst>
                                                <p:cond delay="0"/>
                                              </p:stCondLst>
                                            </p:cTn>
                                            <p:tgtEl>
                                              <p:spTgt spid="74"/>
                                            </p:tgtEl>
                                            <p:attrNameLst>
                                              <p:attrName>style.visibility</p:attrName>
                                            </p:attrNameLst>
                                          </p:cBhvr>
                                          <p:to>
                                            <p:strVal val="visible"/>
                                          </p:to>
                                        </p:set>
                                        <p:anim calcmode="lin" valueType="num" p14:bounceEnd="34286">
                                          <p:cBhvr additive="base">
                                            <p:cTn id="77" dur="350" fill="hold"/>
                                            <p:tgtEl>
                                              <p:spTgt spid="74"/>
                                            </p:tgtEl>
                                            <p:attrNameLst>
                                              <p:attrName>ppt_x</p:attrName>
                                            </p:attrNameLst>
                                          </p:cBhvr>
                                          <p:tavLst>
                                            <p:tav tm="0">
                                              <p:val>
                                                <p:strVal val="1+#ppt_w/2"/>
                                              </p:val>
                                            </p:tav>
                                            <p:tav tm="100000">
                                              <p:val>
                                                <p:strVal val="#ppt_x"/>
                                              </p:val>
                                            </p:tav>
                                          </p:tavLst>
                                        </p:anim>
                                        <p:anim calcmode="lin" valueType="num" p14:bounceEnd="34286">
                                          <p:cBhvr additive="base">
                                            <p:cTn id="78" dur="350" fill="hold"/>
                                            <p:tgtEl>
                                              <p:spTgt spid="74"/>
                                            </p:tgtEl>
                                            <p:attrNameLst>
                                              <p:attrName>ppt_y</p:attrName>
                                            </p:attrNameLst>
                                          </p:cBhvr>
                                          <p:tavLst>
                                            <p:tav tm="0">
                                              <p:val>
                                                <p:strVal val="#ppt_y"/>
                                              </p:val>
                                            </p:tav>
                                            <p:tav tm="100000">
                                              <p:val>
                                                <p:strVal val="#ppt_y"/>
                                              </p:val>
                                            </p:tav>
                                          </p:tavLst>
                                        </p:anim>
                                      </p:childTnLst>
                                    </p:cTn>
                                  </p:par>
                                </p:childTnLst>
                              </p:cTn>
                            </p:par>
                            <p:par>
                              <p:cTn id="79" fill="hold">
                                <p:stCondLst>
                                  <p:cond delay="6000"/>
                                </p:stCondLst>
                                <p:childTnLst>
                                  <p:par>
                                    <p:cTn id="80" presetID="22" presetClass="entr" presetSubtype="8" fill="hold" nodeType="after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wipe(left)">
                                          <p:cBhvr>
                                            <p:cTn id="82" dur="400"/>
                                            <p:tgtEl>
                                              <p:spTgt spid="48"/>
                                            </p:tgtEl>
                                          </p:cBhvr>
                                        </p:animEffect>
                                      </p:childTnLst>
                                    </p:cTn>
                                  </p:par>
                                </p:childTnLst>
                              </p:cTn>
                            </p:par>
                            <p:par>
                              <p:cTn id="83" fill="hold">
                                <p:stCondLst>
                                  <p:cond delay="6400"/>
                                </p:stCondLst>
                                <p:childTnLst>
                                  <p:par>
                                    <p:cTn id="84" presetID="22" presetClass="entr" presetSubtype="2" fill="hold" grpId="0" nodeType="afterEffect">
                                      <p:stCondLst>
                                        <p:cond delay="0"/>
                                      </p:stCondLst>
                                      <p:childTnLst>
                                        <p:set>
                                          <p:cBhvr>
                                            <p:cTn id="85" dur="1" fill="hold">
                                              <p:stCondLst>
                                                <p:cond delay="0"/>
                                              </p:stCondLst>
                                            </p:cTn>
                                            <p:tgtEl>
                                              <p:spTgt spid="85"/>
                                            </p:tgtEl>
                                            <p:attrNameLst>
                                              <p:attrName>style.visibility</p:attrName>
                                            </p:attrNameLst>
                                          </p:cBhvr>
                                          <p:to>
                                            <p:strVal val="visible"/>
                                          </p:to>
                                        </p:set>
                                        <p:animEffect transition="in" filter="wipe(right)">
                                          <p:cBhvr>
                                            <p:cTn id="86" dur="250"/>
                                            <p:tgtEl>
                                              <p:spTgt spid="85"/>
                                            </p:tgtEl>
                                          </p:cBhvr>
                                        </p:animEffect>
                                      </p:childTnLst>
                                    </p:cTn>
                                  </p:par>
                                </p:childTnLst>
                              </p:cTn>
                            </p:par>
                            <p:par>
                              <p:cTn id="87" fill="hold">
                                <p:stCondLst>
                                  <p:cond delay="6650"/>
                                </p:stCondLst>
                                <p:childTnLst>
                                  <p:par>
                                    <p:cTn id="88" presetID="22" presetClass="entr" presetSubtype="8" fill="hold" grpId="0" nodeType="afterEffect">
                                      <p:stCondLst>
                                        <p:cond delay="0"/>
                                      </p:stCondLst>
                                      <p:childTnLst>
                                        <p:set>
                                          <p:cBhvr>
                                            <p:cTn id="89" dur="1" fill="hold">
                                              <p:stCondLst>
                                                <p:cond delay="0"/>
                                              </p:stCondLst>
                                            </p:cTn>
                                            <p:tgtEl>
                                              <p:spTgt spid="101"/>
                                            </p:tgtEl>
                                            <p:attrNameLst>
                                              <p:attrName>style.visibility</p:attrName>
                                            </p:attrNameLst>
                                          </p:cBhvr>
                                          <p:to>
                                            <p:strVal val="visible"/>
                                          </p:to>
                                        </p:set>
                                        <p:animEffect transition="in" filter="wipe(left)">
                                          <p:cBhvr>
                                            <p:cTn id="90" dur="500"/>
                                            <p:tgtEl>
                                              <p:spTgt spid="101"/>
                                            </p:tgtEl>
                                          </p:cBhvr>
                                        </p:animEffect>
                                      </p:childTnLst>
                                    </p:cTn>
                                  </p:par>
                                </p:childTnLst>
                              </p:cTn>
                            </p:par>
                            <p:par>
                              <p:cTn id="91" fill="hold">
                                <p:stCondLst>
                                  <p:cond delay="7150"/>
                                </p:stCondLst>
                                <p:childTnLst>
                                  <p:par>
                                    <p:cTn id="92" presetID="22" presetClass="entr" presetSubtype="8" fill="hold" grpId="0" nodeType="afterEffect">
                                      <p:stCondLst>
                                        <p:cond delay="0"/>
                                      </p:stCondLst>
                                      <p:childTnLst>
                                        <p:set>
                                          <p:cBhvr>
                                            <p:cTn id="93" dur="1" fill="hold">
                                              <p:stCondLst>
                                                <p:cond delay="0"/>
                                              </p:stCondLst>
                                            </p:cTn>
                                            <p:tgtEl>
                                              <p:spTgt spid="54"/>
                                            </p:tgtEl>
                                            <p:attrNameLst>
                                              <p:attrName>style.visibility</p:attrName>
                                            </p:attrNameLst>
                                          </p:cBhvr>
                                          <p:to>
                                            <p:strVal val="visible"/>
                                          </p:to>
                                        </p:set>
                                        <p:animEffect transition="in" filter="wipe(left)">
                                          <p:cBhvr>
                                            <p:cTn id="94" dur="500"/>
                                            <p:tgtEl>
                                              <p:spTgt spid="54"/>
                                            </p:tgtEl>
                                          </p:cBhvr>
                                        </p:animEffect>
                                      </p:childTnLst>
                                    </p:cTn>
                                  </p:par>
                                </p:childTnLst>
                              </p:cTn>
                            </p:par>
                            <p:par>
                              <p:cTn id="95" fill="hold">
                                <p:stCondLst>
                                  <p:cond delay="7650"/>
                                </p:stCondLst>
                                <p:childTnLst>
                                  <p:par>
                                    <p:cTn id="96" presetID="2" presetClass="entr" presetSubtype="2" fill="hold" nodeType="afterEffect" p14:presetBounceEnd="34286">
                                      <p:stCondLst>
                                        <p:cond delay="0"/>
                                      </p:stCondLst>
                                      <p:childTnLst>
                                        <p:set>
                                          <p:cBhvr>
                                            <p:cTn id="97" dur="1" fill="hold">
                                              <p:stCondLst>
                                                <p:cond delay="0"/>
                                              </p:stCondLst>
                                            </p:cTn>
                                            <p:tgtEl>
                                              <p:spTgt spid="5"/>
                                            </p:tgtEl>
                                            <p:attrNameLst>
                                              <p:attrName>style.visibility</p:attrName>
                                            </p:attrNameLst>
                                          </p:cBhvr>
                                          <p:to>
                                            <p:strVal val="visible"/>
                                          </p:to>
                                        </p:set>
                                        <p:anim calcmode="lin" valueType="num" p14:bounceEnd="34286">
                                          <p:cBhvr additive="base">
                                            <p:cTn id="98" dur="350" fill="hold"/>
                                            <p:tgtEl>
                                              <p:spTgt spid="5"/>
                                            </p:tgtEl>
                                            <p:attrNameLst>
                                              <p:attrName>ppt_x</p:attrName>
                                            </p:attrNameLst>
                                          </p:cBhvr>
                                          <p:tavLst>
                                            <p:tav tm="0">
                                              <p:val>
                                                <p:strVal val="1+#ppt_w/2"/>
                                              </p:val>
                                            </p:tav>
                                            <p:tav tm="100000">
                                              <p:val>
                                                <p:strVal val="#ppt_x"/>
                                              </p:val>
                                            </p:tav>
                                          </p:tavLst>
                                        </p:anim>
                                        <p:anim calcmode="lin" valueType="num" p14:bounceEnd="34286">
                                          <p:cBhvr additive="base">
                                            <p:cTn id="99" dur="350" fill="hold"/>
                                            <p:tgtEl>
                                              <p:spTgt spid="5"/>
                                            </p:tgtEl>
                                            <p:attrNameLst>
                                              <p:attrName>ppt_y</p:attrName>
                                            </p:attrNameLst>
                                          </p:cBhvr>
                                          <p:tavLst>
                                            <p:tav tm="0">
                                              <p:val>
                                                <p:strVal val="#ppt_y"/>
                                              </p:val>
                                            </p:tav>
                                            <p:tav tm="100000">
                                              <p:val>
                                                <p:strVal val="#ppt_y"/>
                                              </p:val>
                                            </p:tav>
                                          </p:tavLst>
                                        </p:anim>
                                      </p:childTnLst>
                                    </p:cTn>
                                  </p:par>
                                  <p:par>
                                    <p:cTn id="100" presetID="2" presetClass="entr" presetSubtype="2" fill="hold" grpId="0" nodeType="withEffect" p14:presetBounceEnd="34286">
                                      <p:stCondLst>
                                        <p:cond delay="0"/>
                                      </p:stCondLst>
                                      <p:childTnLst>
                                        <p:set>
                                          <p:cBhvr>
                                            <p:cTn id="101" dur="1" fill="hold">
                                              <p:stCondLst>
                                                <p:cond delay="0"/>
                                              </p:stCondLst>
                                            </p:cTn>
                                            <p:tgtEl>
                                              <p:spTgt spid="75"/>
                                            </p:tgtEl>
                                            <p:attrNameLst>
                                              <p:attrName>style.visibility</p:attrName>
                                            </p:attrNameLst>
                                          </p:cBhvr>
                                          <p:to>
                                            <p:strVal val="visible"/>
                                          </p:to>
                                        </p:set>
                                        <p:anim calcmode="lin" valueType="num" p14:bounceEnd="34286">
                                          <p:cBhvr additive="base">
                                            <p:cTn id="102" dur="350" fill="hold"/>
                                            <p:tgtEl>
                                              <p:spTgt spid="75"/>
                                            </p:tgtEl>
                                            <p:attrNameLst>
                                              <p:attrName>ppt_x</p:attrName>
                                            </p:attrNameLst>
                                          </p:cBhvr>
                                          <p:tavLst>
                                            <p:tav tm="0">
                                              <p:val>
                                                <p:strVal val="1+#ppt_w/2"/>
                                              </p:val>
                                            </p:tav>
                                            <p:tav tm="100000">
                                              <p:val>
                                                <p:strVal val="#ppt_x"/>
                                              </p:val>
                                            </p:tav>
                                          </p:tavLst>
                                        </p:anim>
                                        <p:anim calcmode="lin" valueType="num" p14:bounceEnd="34286">
                                          <p:cBhvr additive="base">
                                            <p:cTn id="103" dur="350" fill="hold"/>
                                            <p:tgtEl>
                                              <p:spTgt spid="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92" grpId="0" animBg="1"/>
          <p:bldP spid="95" grpId="0" animBg="1"/>
          <p:bldP spid="98" grpId="0" animBg="1"/>
          <p:bldP spid="101" grpId="0" animBg="1"/>
          <p:bldP spid="50" grpId="0"/>
          <p:bldP spid="51" grpId="0"/>
          <p:bldP spid="52" grpId="0"/>
          <p:bldP spid="53" grpId="0"/>
          <p:bldP spid="54" grpId="0"/>
          <p:bldP spid="73" grpId="0"/>
          <p:bldP spid="74" grpId="0"/>
          <p:bldP spid="75" grpId="0"/>
        </p:bldLst>
      </p:timing>
    </mc:Choice>
    <mc:Fallback xmlns:a16="http://schemas.microsoft.com/office/drawing/2014/main"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wipe(left)">
                                          <p:cBhvr>
                                            <p:cTn id="7" dur="500"/>
                                            <p:tgtEl>
                                              <p:spTgt spid="10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500"/>
                                            <p:tgtEl>
                                              <p:spTgt spid="10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wipe(left)">
                                          <p:cBhvr>
                                            <p:cTn id="15" dur="400"/>
                                            <p:tgtEl>
                                              <p:spTgt spid="37"/>
                                            </p:tgtEl>
                                          </p:cBhvr>
                                        </p:animEffect>
                                      </p:childTnLst>
                                    </p:cTn>
                                  </p:par>
                                </p:childTnLst>
                              </p:cTn>
                            </p:par>
                            <p:par>
                              <p:cTn id="16" fill="hold">
                                <p:stCondLst>
                                  <p:cond delay="1400"/>
                                </p:stCondLst>
                                <p:childTnLst>
                                  <p:par>
                                    <p:cTn id="17" presetID="22" presetClass="entr" presetSubtype="2" fill="hold" grpId="0"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right)">
                                          <p:cBhvr>
                                            <p:cTn id="19" dur="250"/>
                                            <p:tgtEl>
                                              <p:spTgt spid="82"/>
                                            </p:tgtEl>
                                          </p:cBhvr>
                                        </p:animEffect>
                                      </p:childTnLst>
                                    </p:cTn>
                                  </p:par>
                                </p:childTnLst>
                              </p:cTn>
                            </p:par>
                            <p:par>
                              <p:cTn id="20" fill="hold">
                                <p:stCondLst>
                                  <p:cond delay="1650"/>
                                </p:stCondLst>
                                <p:childTnLst>
                                  <p:par>
                                    <p:cTn id="21" presetID="22" presetClass="entr" presetSubtype="8" fill="hold" grpId="0" nodeType="afterEffect">
                                      <p:stCondLst>
                                        <p:cond delay="0"/>
                                      </p:stCondLst>
                                      <p:childTnLst>
                                        <p:set>
                                          <p:cBhvr>
                                            <p:cTn id="22" dur="1" fill="hold">
                                              <p:stCondLst>
                                                <p:cond delay="0"/>
                                              </p:stCondLst>
                                            </p:cTn>
                                            <p:tgtEl>
                                              <p:spTgt spid="92"/>
                                            </p:tgtEl>
                                            <p:attrNameLst>
                                              <p:attrName>style.visibility</p:attrName>
                                            </p:attrNameLst>
                                          </p:cBhvr>
                                          <p:to>
                                            <p:strVal val="visible"/>
                                          </p:to>
                                        </p:set>
                                        <p:animEffect transition="in" filter="wipe(left)">
                                          <p:cBhvr>
                                            <p:cTn id="23" dur="500"/>
                                            <p:tgtEl>
                                              <p:spTgt spid="92"/>
                                            </p:tgtEl>
                                          </p:cBhvr>
                                        </p:animEffect>
                                      </p:childTnLst>
                                    </p:cTn>
                                  </p:par>
                                </p:childTnLst>
                              </p:cTn>
                            </p:par>
                            <p:par>
                              <p:cTn id="24" fill="hold">
                                <p:stCondLst>
                                  <p:cond delay="2150"/>
                                </p:stCondLst>
                                <p:childTnLst>
                                  <p:par>
                                    <p:cTn id="25" presetID="22" presetClass="entr" presetSubtype="8"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wipe(left)">
                                          <p:cBhvr>
                                            <p:cTn id="27" dur="500"/>
                                            <p:tgtEl>
                                              <p:spTgt spid="50"/>
                                            </p:tgtEl>
                                          </p:cBhvr>
                                        </p:animEffect>
                                      </p:childTnLst>
                                    </p:cTn>
                                  </p:par>
                                </p:childTnLst>
                              </p:cTn>
                            </p:par>
                            <p:par>
                              <p:cTn id="28" fill="hold">
                                <p:stCondLst>
                                  <p:cond delay="2650"/>
                                </p:stCondLst>
                                <p:childTnLst>
                                  <p:par>
                                    <p:cTn id="29" presetID="2" presetClass="entr" presetSubtype="2"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350" fill="hold"/>
                                            <p:tgtEl>
                                              <p:spTgt spid="4"/>
                                            </p:tgtEl>
                                            <p:attrNameLst>
                                              <p:attrName>ppt_x</p:attrName>
                                            </p:attrNameLst>
                                          </p:cBhvr>
                                          <p:tavLst>
                                            <p:tav tm="0">
                                              <p:val>
                                                <p:strVal val="1+#ppt_w/2"/>
                                              </p:val>
                                            </p:tav>
                                            <p:tav tm="100000">
                                              <p:val>
                                                <p:strVal val="#ppt_x"/>
                                              </p:val>
                                            </p:tav>
                                          </p:tavLst>
                                        </p:anim>
                                        <p:anim calcmode="lin" valueType="num">
                                          <p:cBhvr additive="base">
                                            <p:cTn id="32" dur="350" fill="hold"/>
                                            <p:tgtEl>
                                              <p:spTgt spid="4"/>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51"/>
                                            </p:tgtEl>
                                            <p:attrNameLst>
                                              <p:attrName>style.visibility</p:attrName>
                                            </p:attrNameLst>
                                          </p:cBhvr>
                                          <p:to>
                                            <p:strVal val="visible"/>
                                          </p:to>
                                        </p:set>
                                        <p:anim calcmode="lin" valueType="num">
                                          <p:cBhvr additive="base">
                                            <p:cTn id="35" dur="350" fill="hold"/>
                                            <p:tgtEl>
                                              <p:spTgt spid="51"/>
                                            </p:tgtEl>
                                            <p:attrNameLst>
                                              <p:attrName>ppt_x</p:attrName>
                                            </p:attrNameLst>
                                          </p:cBhvr>
                                          <p:tavLst>
                                            <p:tav tm="0">
                                              <p:val>
                                                <p:strVal val="1+#ppt_w/2"/>
                                              </p:val>
                                            </p:tav>
                                            <p:tav tm="100000">
                                              <p:val>
                                                <p:strVal val="#ppt_x"/>
                                              </p:val>
                                            </p:tav>
                                          </p:tavLst>
                                        </p:anim>
                                        <p:anim calcmode="lin" valueType="num">
                                          <p:cBhvr additive="base">
                                            <p:cTn id="36" dur="350" fill="hold"/>
                                            <p:tgtEl>
                                              <p:spTgt spid="51"/>
                                            </p:tgtEl>
                                            <p:attrNameLst>
                                              <p:attrName>ppt_y</p:attrName>
                                            </p:attrNameLst>
                                          </p:cBhvr>
                                          <p:tavLst>
                                            <p:tav tm="0">
                                              <p:val>
                                                <p:strVal val="#ppt_y"/>
                                              </p:val>
                                            </p:tav>
                                            <p:tav tm="100000">
                                              <p:val>
                                                <p:strVal val="#ppt_y"/>
                                              </p:val>
                                            </p:tav>
                                          </p:tavLst>
                                        </p:anim>
                                      </p:childTnLst>
                                    </p:cTn>
                                  </p:par>
                                </p:childTnLst>
                              </p:cTn>
                            </p:par>
                            <p:par>
                              <p:cTn id="37" fill="hold">
                                <p:stCondLst>
                                  <p:cond delay="3000"/>
                                </p:stCondLst>
                                <p:childTnLst>
                                  <p:par>
                                    <p:cTn id="38" presetID="22" presetClass="entr" presetSubtype="8"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400"/>
                                            <p:tgtEl>
                                              <p:spTgt spid="40"/>
                                            </p:tgtEl>
                                          </p:cBhvr>
                                        </p:animEffect>
                                      </p:childTnLst>
                                    </p:cTn>
                                  </p:par>
                                </p:childTnLst>
                              </p:cTn>
                            </p:par>
                            <p:par>
                              <p:cTn id="41" fill="hold">
                                <p:stCondLst>
                                  <p:cond delay="3400"/>
                                </p:stCondLst>
                                <p:childTnLst>
                                  <p:par>
                                    <p:cTn id="42" presetID="22" presetClass="entr" presetSubtype="2" fill="hold" grpId="0" nodeType="afterEffect">
                                      <p:stCondLst>
                                        <p:cond delay="0"/>
                                      </p:stCondLst>
                                      <p:childTnLst>
                                        <p:set>
                                          <p:cBhvr>
                                            <p:cTn id="43" dur="1" fill="hold">
                                              <p:stCondLst>
                                                <p:cond delay="0"/>
                                              </p:stCondLst>
                                            </p:cTn>
                                            <p:tgtEl>
                                              <p:spTgt spid="83"/>
                                            </p:tgtEl>
                                            <p:attrNameLst>
                                              <p:attrName>style.visibility</p:attrName>
                                            </p:attrNameLst>
                                          </p:cBhvr>
                                          <p:to>
                                            <p:strVal val="visible"/>
                                          </p:to>
                                        </p:set>
                                        <p:animEffect transition="in" filter="wipe(right)">
                                          <p:cBhvr>
                                            <p:cTn id="44" dur="250"/>
                                            <p:tgtEl>
                                              <p:spTgt spid="83"/>
                                            </p:tgtEl>
                                          </p:cBhvr>
                                        </p:animEffect>
                                      </p:childTnLst>
                                    </p:cTn>
                                  </p:par>
                                </p:childTnLst>
                              </p:cTn>
                            </p:par>
                            <p:par>
                              <p:cTn id="45" fill="hold">
                                <p:stCondLst>
                                  <p:cond delay="3650"/>
                                </p:stCondLst>
                                <p:childTnLst>
                                  <p:par>
                                    <p:cTn id="46" presetID="22" presetClass="entr" presetSubtype="8" fill="hold" grpId="0" nodeType="afterEffect">
                                      <p:stCondLst>
                                        <p:cond delay="0"/>
                                      </p:stCondLst>
                                      <p:childTnLst>
                                        <p:set>
                                          <p:cBhvr>
                                            <p:cTn id="47" dur="1" fill="hold">
                                              <p:stCondLst>
                                                <p:cond delay="0"/>
                                              </p:stCondLst>
                                            </p:cTn>
                                            <p:tgtEl>
                                              <p:spTgt spid="95"/>
                                            </p:tgtEl>
                                            <p:attrNameLst>
                                              <p:attrName>style.visibility</p:attrName>
                                            </p:attrNameLst>
                                          </p:cBhvr>
                                          <p:to>
                                            <p:strVal val="visible"/>
                                          </p:to>
                                        </p:set>
                                        <p:animEffect transition="in" filter="wipe(left)">
                                          <p:cBhvr>
                                            <p:cTn id="48" dur="500"/>
                                            <p:tgtEl>
                                              <p:spTgt spid="95"/>
                                            </p:tgtEl>
                                          </p:cBhvr>
                                        </p:animEffect>
                                      </p:childTnLst>
                                    </p:cTn>
                                  </p:par>
                                </p:childTnLst>
                              </p:cTn>
                            </p:par>
                            <p:par>
                              <p:cTn id="49" fill="hold">
                                <p:stCondLst>
                                  <p:cond delay="4150"/>
                                </p:stCondLst>
                                <p:childTnLst>
                                  <p:par>
                                    <p:cTn id="50" presetID="22" presetClass="entr" presetSubtype="8"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wipe(left)">
                                          <p:cBhvr>
                                            <p:cTn id="52" dur="500"/>
                                            <p:tgtEl>
                                              <p:spTgt spid="52"/>
                                            </p:tgtEl>
                                          </p:cBhvr>
                                        </p:animEffect>
                                      </p:childTnLst>
                                    </p:cTn>
                                  </p:par>
                                </p:childTnLst>
                              </p:cTn>
                            </p:par>
                            <p:par>
                              <p:cTn id="53" fill="hold">
                                <p:stCondLst>
                                  <p:cond delay="4650"/>
                                </p:stCondLst>
                                <p:childTnLst>
                                  <p:par>
                                    <p:cTn id="54" presetID="2" presetClass="entr" presetSubtype="2" fill="hold" nodeType="afterEffect">
                                      <p:stCondLst>
                                        <p:cond delay="0"/>
                                      </p:stCondLst>
                                      <p:childTnLst>
                                        <p:set>
                                          <p:cBhvr>
                                            <p:cTn id="55" dur="1" fill="hold">
                                              <p:stCondLst>
                                                <p:cond delay="0"/>
                                              </p:stCondLst>
                                            </p:cTn>
                                            <p:tgtEl>
                                              <p:spTgt spid="3"/>
                                            </p:tgtEl>
                                            <p:attrNameLst>
                                              <p:attrName>style.visibility</p:attrName>
                                            </p:attrNameLst>
                                          </p:cBhvr>
                                          <p:to>
                                            <p:strVal val="visible"/>
                                          </p:to>
                                        </p:set>
                                        <p:anim calcmode="lin" valueType="num">
                                          <p:cBhvr additive="base">
                                            <p:cTn id="56" dur="350" fill="hold"/>
                                            <p:tgtEl>
                                              <p:spTgt spid="3"/>
                                            </p:tgtEl>
                                            <p:attrNameLst>
                                              <p:attrName>ppt_x</p:attrName>
                                            </p:attrNameLst>
                                          </p:cBhvr>
                                          <p:tavLst>
                                            <p:tav tm="0">
                                              <p:val>
                                                <p:strVal val="1+#ppt_w/2"/>
                                              </p:val>
                                            </p:tav>
                                            <p:tav tm="100000">
                                              <p:val>
                                                <p:strVal val="#ppt_x"/>
                                              </p:val>
                                            </p:tav>
                                          </p:tavLst>
                                        </p:anim>
                                        <p:anim calcmode="lin" valueType="num">
                                          <p:cBhvr additive="base">
                                            <p:cTn id="57" dur="350" fill="hold"/>
                                            <p:tgtEl>
                                              <p:spTgt spid="3"/>
                                            </p:tgtEl>
                                            <p:attrNameLst>
                                              <p:attrName>ppt_y</p:attrName>
                                            </p:attrNameLst>
                                          </p:cBhvr>
                                          <p:tavLst>
                                            <p:tav tm="0">
                                              <p:val>
                                                <p:strVal val="#ppt_y"/>
                                              </p:val>
                                            </p:tav>
                                            <p:tav tm="100000">
                                              <p:val>
                                                <p:strVal val="#ppt_y"/>
                                              </p:val>
                                            </p:tav>
                                          </p:tavLst>
                                        </p:anim>
                                      </p:childTnLst>
                                    </p:cTn>
                                  </p:par>
                                  <p:par>
                                    <p:cTn id="58" presetID="2" presetClass="entr" presetSubtype="2" fill="hold" grpId="0" nodeType="with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additive="base">
                                            <p:cTn id="60" dur="350" fill="hold"/>
                                            <p:tgtEl>
                                              <p:spTgt spid="73"/>
                                            </p:tgtEl>
                                            <p:attrNameLst>
                                              <p:attrName>ppt_x</p:attrName>
                                            </p:attrNameLst>
                                          </p:cBhvr>
                                          <p:tavLst>
                                            <p:tav tm="0">
                                              <p:val>
                                                <p:strVal val="1+#ppt_w/2"/>
                                              </p:val>
                                            </p:tav>
                                            <p:tav tm="100000">
                                              <p:val>
                                                <p:strVal val="#ppt_x"/>
                                              </p:val>
                                            </p:tav>
                                          </p:tavLst>
                                        </p:anim>
                                        <p:anim calcmode="lin" valueType="num">
                                          <p:cBhvr additive="base">
                                            <p:cTn id="61" dur="350" fill="hold"/>
                                            <p:tgtEl>
                                              <p:spTgt spid="73"/>
                                            </p:tgtEl>
                                            <p:attrNameLst>
                                              <p:attrName>ppt_y</p:attrName>
                                            </p:attrNameLst>
                                          </p:cBhvr>
                                          <p:tavLst>
                                            <p:tav tm="0">
                                              <p:val>
                                                <p:strVal val="#ppt_y"/>
                                              </p:val>
                                            </p:tav>
                                            <p:tav tm="100000">
                                              <p:val>
                                                <p:strVal val="#ppt_y"/>
                                              </p:val>
                                            </p:tav>
                                          </p:tavLst>
                                        </p:anim>
                                      </p:childTnLst>
                                    </p:cTn>
                                  </p:par>
                                </p:childTnLst>
                              </p:cTn>
                            </p:par>
                            <p:par>
                              <p:cTn id="62" fill="hold">
                                <p:stCondLst>
                                  <p:cond delay="5000"/>
                                </p:stCondLst>
                                <p:childTnLst>
                                  <p:par>
                                    <p:cTn id="63" presetID="22" presetClass="entr" presetSubtype="8"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left)">
                                          <p:cBhvr>
                                            <p:cTn id="65" dur="400"/>
                                            <p:tgtEl>
                                              <p:spTgt spid="45"/>
                                            </p:tgtEl>
                                          </p:cBhvr>
                                        </p:animEffect>
                                      </p:childTnLst>
                                    </p:cTn>
                                  </p:par>
                                </p:childTnLst>
                              </p:cTn>
                            </p:par>
                            <p:par>
                              <p:cTn id="66" fill="hold">
                                <p:stCondLst>
                                  <p:cond delay="5400"/>
                                </p:stCondLst>
                                <p:childTnLst>
                                  <p:par>
                                    <p:cTn id="67" presetID="22" presetClass="entr" presetSubtype="2" fill="hold" grpId="0" nodeType="afterEffect">
                                      <p:stCondLst>
                                        <p:cond delay="0"/>
                                      </p:stCondLst>
                                      <p:childTnLst>
                                        <p:set>
                                          <p:cBhvr>
                                            <p:cTn id="68" dur="1" fill="hold">
                                              <p:stCondLst>
                                                <p:cond delay="0"/>
                                              </p:stCondLst>
                                            </p:cTn>
                                            <p:tgtEl>
                                              <p:spTgt spid="84"/>
                                            </p:tgtEl>
                                            <p:attrNameLst>
                                              <p:attrName>style.visibility</p:attrName>
                                            </p:attrNameLst>
                                          </p:cBhvr>
                                          <p:to>
                                            <p:strVal val="visible"/>
                                          </p:to>
                                        </p:set>
                                        <p:animEffect transition="in" filter="wipe(right)">
                                          <p:cBhvr>
                                            <p:cTn id="69" dur="250"/>
                                            <p:tgtEl>
                                              <p:spTgt spid="84"/>
                                            </p:tgtEl>
                                          </p:cBhvr>
                                        </p:animEffect>
                                      </p:childTnLst>
                                    </p:cTn>
                                  </p:par>
                                </p:childTnLst>
                              </p:cTn>
                            </p:par>
                            <p:par>
                              <p:cTn id="70" fill="hold">
                                <p:stCondLst>
                                  <p:cond delay="5650"/>
                                </p:stCondLst>
                                <p:childTnLst>
                                  <p:par>
                                    <p:cTn id="71" presetID="22" presetClass="entr" presetSubtype="8" fill="hold" grpId="0" nodeType="afterEffect">
                                      <p:stCondLst>
                                        <p:cond delay="0"/>
                                      </p:stCondLst>
                                      <p:childTnLst>
                                        <p:set>
                                          <p:cBhvr>
                                            <p:cTn id="72" dur="1" fill="hold">
                                              <p:stCondLst>
                                                <p:cond delay="0"/>
                                              </p:stCondLst>
                                            </p:cTn>
                                            <p:tgtEl>
                                              <p:spTgt spid="98"/>
                                            </p:tgtEl>
                                            <p:attrNameLst>
                                              <p:attrName>style.visibility</p:attrName>
                                            </p:attrNameLst>
                                          </p:cBhvr>
                                          <p:to>
                                            <p:strVal val="visible"/>
                                          </p:to>
                                        </p:set>
                                        <p:animEffect transition="in" filter="wipe(left)">
                                          <p:cBhvr>
                                            <p:cTn id="73" dur="500"/>
                                            <p:tgtEl>
                                              <p:spTgt spid="98"/>
                                            </p:tgtEl>
                                          </p:cBhvr>
                                        </p:animEffect>
                                      </p:childTnLst>
                                    </p:cTn>
                                  </p:par>
                                </p:childTnLst>
                              </p:cTn>
                            </p:par>
                            <p:par>
                              <p:cTn id="74" fill="hold">
                                <p:stCondLst>
                                  <p:cond delay="6150"/>
                                </p:stCondLst>
                                <p:childTnLst>
                                  <p:par>
                                    <p:cTn id="75" presetID="22" presetClass="entr" presetSubtype="8"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wipe(left)">
                                          <p:cBhvr>
                                            <p:cTn id="77" dur="500"/>
                                            <p:tgtEl>
                                              <p:spTgt spid="53"/>
                                            </p:tgtEl>
                                          </p:cBhvr>
                                        </p:animEffect>
                                      </p:childTnLst>
                                    </p:cTn>
                                  </p:par>
                                </p:childTnLst>
                              </p:cTn>
                            </p:par>
                            <p:par>
                              <p:cTn id="78" fill="hold">
                                <p:stCondLst>
                                  <p:cond delay="6650"/>
                                </p:stCondLst>
                                <p:childTnLst>
                                  <p:par>
                                    <p:cTn id="79" presetID="2" presetClass="entr" presetSubtype="2" fill="hold" nodeType="afterEffect">
                                      <p:stCondLst>
                                        <p:cond delay="0"/>
                                      </p:stCondLst>
                                      <p:childTnLst>
                                        <p:set>
                                          <p:cBhvr>
                                            <p:cTn id="80" dur="1" fill="hold">
                                              <p:stCondLst>
                                                <p:cond delay="0"/>
                                              </p:stCondLst>
                                            </p:cTn>
                                            <p:tgtEl>
                                              <p:spTgt spid="2"/>
                                            </p:tgtEl>
                                            <p:attrNameLst>
                                              <p:attrName>style.visibility</p:attrName>
                                            </p:attrNameLst>
                                          </p:cBhvr>
                                          <p:to>
                                            <p:strVal val="visible"/>
                                          </p:to>
                                        </p:set>
                                        <p:anim calcmode="lin" valueType="num">
                                          <p:cBhvr additive="base">
                                            <p:cTn id="81" dur="350" fill="hold"/>
                                            <p:tgtEl>
                                              <p:spTgt spid="2"/>
                                            </p:tgtEl>
                                            <p:attrNameLst>
                                              <p:attrName>ppt_x</p:attrName>
                                            </p:attrNameLst>
                                          </p:cBhvr>
                                          <p:tavLst>
                                            <p:tav tm="0">
                                              <p:val>
                                                <p:strVal val="1+#ppt_w/2"/>
                                              </p:val>
                                            </p:tav>
                                            <p:tav tm="100000">
                                              <p:val>
                                                <p:strVal val="#ppt_x"/>
                                              </p:val>
                                            </p:tav>
                                          </p:tavLst>
                                        </p:anim>
                                        <p:anim calcmode="lin" valueType="num">
                                          <p:cBhvr additive="base">
                                            <p:cTn id="82" dur="350" fill="hold"/>
                                            <p:tgtEl>
                                              <p:spTgt spid="2"/>
                                            </p:tgtEl>
                                            <p:attrNameLst>
                                              <p:attrName>ppt_y</p:attrName>
                                            </p:attrNameLst>
                                          </p:cBhvr>
                                          <p:tavLst>
                                            <p:tav tm="0">
                                              <p:val>
                                                <p:strVal val="#ppt_y"/>
                                              </p:val>
                                            </p:tav>
                                            <p:tav tm="100000">
                                              <p:val>
                                                <p:strVal val="#ppt_y"/>
                                              </p:val>
                                            </p:tav>
                                          </p:tavLst>
                                        </p:anim>
                                      </p:childTnLst>
                                    </p:cTn>
                                  </p:par>
                                  <p:par>
                                    <p:cTn id="83" presetID="2" presetClass="entr" presetSubtype="2" fill="hold" grpId="0" nodeType="withEffect">
                                      <p:stCondLst>
                                        <p:cond delay="0"/>
                                      </p:stCondLst>
                                      <p:childTnLst>
                                        <p:set>
                                          <p:cBhvr>
                                            <p:cTn id="84" dur="1" fill="hold">
                                              <p:stCondLst>
                                                <p:cond delay="0"/>
                                              </p:stCondLst>
                                            </p:cTn>
                                            <p:tgtEl>
                                              <p:spTgt spid="74"/>
                                            </p:tgtEl>
                                            <p:attrNameLst>
                                              <p:attrName>style.visibility</p:attrName>
                                            </p:attrNameLst>
                                          </p:cBhvr>
                                          <p:to>
                                            <p:strVal val="visible"/>
                                          </p:to>
                                        </p:set>
                                        <p:anim calcmode="lin" valueType="num">
                                          <p:cBhvr additive="base">
                                            <p:cTn id="85" dur="350" fill="hold"/>
                                            <p:tgtEl>
                                              <p:spTgt spid="74"/>
                                            </p:tgtEl>
                                            <p:attrNameLst>
                                              <p:attrName>ppt_x</p:attrName>
                                            </p:attrNameLst>
                                          </p:cBhvr>
                                          <p:tavLst>
                                            <p:tav tm="0">
                                              <p:val>
                                                <p:strVal val="1+#ppt_w/2"/>
                                              </p:val>
                                            </p:tav>
                                            <p:tav tm="100000">
                                              <p:val>
                                                <p:strVal val="#ppt_x"/>
                                              </p:val>
                                            </p:tav>
                                          </p:tavLst>
                                        </p:anim>
                                        <p:anim calcmode="lin" valueType="num">
                                          <p:cBhvr additive="base">
                                            <p:cTn id="86" dur="350" fill="hold"/>
                                            <p:tgtEl>
                                              <p:spTgt spid="74"/>
                                            </p:tgtEl>
                                            <p:attrNameLst>
                                              <p:attrName>ppt_y</p:attrName>
                                            </p:attrNameLst>
                                          </p:cBhvr>
                                          <p:tavLst>
                                            <p:tav tm="0">
                                              <p:val>
                                                <p:strVal val="#ppt_y"/>
                                              </p:val>
                                            </p:tav>
                                            <p:tav tm="100000">
                                              <p:val>
                                                <p:strVal val="#ppt_y"/>
                                              </p:val>
                                            </p:tav>
                                          </p:tavLst>
                                        </p:anim>
                                      </p:childTnLst>
                                    </p:cTn>
                                  </p:par>
                                </p:childTnLst>
                              </p:cTn>
                            </p:par>
                            <p:par>
                              <p:cTn id="87" fill="hold">
                                <p:stCondLst>
                                  <p:cond delay="7000"/>
                                </p:stCondLst>
                                <p:childTnLst>
                                  <p:par>
                                    <p:cTn id="88" presetID="22" presetClass="entr" presetSubtype="8" fill="hold" nodeType="afterEffect">
                                      <p:stCondLst>
                                        <p:cond delay="0"/>
                                      </p:stCondLst>
                                      <p:childTnLst>
                                        <p:set>
                                          <p:cBhvr>
                                            <p:cTn id="89" dur="1" fill="hold">
                                              <p:stCondLst>
                                                <p:cond delay="0"/>
                                              </p:stCondLst>
                                            </p:cTn>
                                            <p:tgtEl>
                                              <p:spTgt spid="48"/>
                                            </p:tgtEl>
                                            <p:attrNameLst>
                                              <p:attrName>style.visibility</p:attrName>
                                            </p:attrNameLst>
                                          </p:cBhvr>
                                          <p:to>
                                            <p:strVal val="visible"/>
                                          </p:to>
                                        </p:set>
                                        <p:animEffect transition="in" filter="wipe(left)">
                                          <p:cBhvr>
                                            <p:cTn id="90" dur="400"/>
                                            <p:tgtEl>
                                              <p:spTgt spid="48"/>
                                            </p:tgtEl>
                                          </p:cBhvr>
                                        </p:animEffect>
                                      </p:childTnLst>
                                    </p:cTn>
                                  </p:par>
                                </p:childTnLst>
                              </p:cTn>
                            </p:par>
                            <p:par>
                              <p:cTn id="91" fill="hold">
                                <p:stCondLst>
                                  <p:cond delay="7400"/>
                                </p:stCondLst>
                                <p:childTnLst>
                                  <p:par>
                                    <p:cTn id="92" presetID="22" presetClass="entr" presetSubtype="2" fill="hold" grpId="0" nodeType="afterEffect">
                                      <p:stCondLst>
                                        <p:cond delay="0"/>
                                      </p:stCondLst>
                                      <p:childTnLst>
                                        <p:set>
                                          <p:cBhvr>
                                            <p:cTn id="93" dur="1" fill="hold">
                                              <p:stCondLst>
                                                <p:cond delay="0"/>
                                              </p:stCondLst>
                                            </p:cTn>
                                            <p:tgtEl>
                                              <p:spTgt spid="85"/>
                                            </p:tgtEl>
                                            <p:attrNameLst>
                                              <p:attrName>style.visibility</p:attrName>
                                            </p:attrNameLst>
                                          </p:cBhvr>
                                          <p:to>
                                            <p:strVal val="visible"/>
                                          </p:to>
                                        </p:set>
                                        <p:animEffect transition="in" filter="wipe(right)">
                                          <p:cBhvr>
                                            <p:cTn id="94" dur="250"/>
                                            <p:tgtEl>
                                              <p:spTgt spid="85"/>
                                            </p:tgtEl>
                                          </p:cBhvr>
                                        </p:animEffect>
                                      </p:childTnLst>
                                    </p:cTn>
                                  </p:par>
                                </p:childTnLst>
                              </p:cTn>
                            </p:par>
                            <p:par>
                              <p:cTn id="95" fill="hold">
                                <p:stCondLst>
                                  <p:cond delay="7650"/>
                                </p:stCondLst>
                                <p:childTnLst>
                                  <p:par>
                                    <p:cTn id="96" presetID="22" presetClass="entr" presetSubtype="8" fill="hold" grpId="0" nodeType="afterEffect">
                                      <p:stCondLst>
                                        <p:cond delay="0"/>
                                      </p:stCondLst>
                                      <p:childTnLst>
                                        <p:set>
                                          <p:cBhvr>
                                            <p:cTn id="97" dur="1" fill="hold">
                                              <p:stCondLst>
                                                <p:cond delay="0"/>
                                              </p:stCondLst>
                                            </p:cTn>
                                            <p:tgtEl>
                                              <p:spTgt spid="101"/>
                                            </p:tgtEl>
                                            <p:attrNameLst>
                                              <p:attrName>style.visibility</p:attrName>
                                            </p:attrNameLst>
                                          </p:cBhvr>
                                          <p:to>
                                            <p:strVal val="visible"/>
                                          </p:to>
                                        </p:set>
                                        <p:animEffect transition="in" filter="wipe(left)">
                                          <p:cBhvr>
                                            <p:cTn id="98" dur="500"/>
                                            <p:tgtEl>
                                              <p:spTgt spid="101"/>
                                            </p:tgtEl>
                                          </p:cBhvr>
                                        </p:animEffect>
                                      </p:childTnLst>
                                    </p:cTn>
                                  </p:par>
                                </p:childTnLst>
                              </p:cTn>
                            </p:par>
                            <p:par>
                              <p:cTn id="99" fill="hold">
                                <p:stCondLst>
                                  <p:cond delay="8150"/>
                                </p:stCondLst>
                                <p:childTnLst>
                                  <p:par>
                                    <p:cTn id="100" presetID="22" presetClass="entr" presetSubtype="8" fill="hold" grpId="0" nodeType="after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wipe(left)">
                                          <p:cBhvr>
                                            <p:cTn id="102" dur="500"/>
                                            <p:tgtEl>
                                              <p:spTgt spid="54"/>
                                            </p:tgtEl>
                                          </p:cBhvr>
                                        </p:animEffect>
                                      </p:childTnLst>
                                    </p:cTn>
                                  </p:par>
                                </p:childTnLst>
                              </p:cTn>
                            </p:par>
                            <p:par>
                              <p:cTn id="103" fill="hold">
                                <p:stCondLst>
                                  <p:cond delay="8650"/>
                                </p:stCondLst>
                                <p:childTnLst>
                                  <p:par>
                                    <p:cTn id="104" presetID="2" presetClass="entr" presetSubtype="2" fill="hold" nodeType="afterEffect">
                                      <p:stCondLst>
                                        <p:cond delay="0"/>
                                      </p:stCondLst>
                                      <p:childTnLst>
                                        <p:set>
                                          <p:cBhvr>
                                            <p:cTn id="105" dur="1" fill="hold">
                                              <p:stCondLst>
                                                <p:cond delay="0"/>
                                              </p:stCondLst>
                                            </p:cTn>
                                            <p:tgtEl>
                                              <p:spTgt spid="5"/>
                                            </p:tgtEl>
                                            <p:attrNameLst>
                                              <p:attrName>style.visibility</p:attrName>
                                            </p:attrNameLst>
                                          </p:cBhvr>
                                          <p:to>
                                            <p:strVal val="visible"/>
                                          </p:to>
                                        </p:set>
                                        <p:anim calcmode="lin" valueType="num">
                                          <p:cBhvr additive="base">
                                            <p:cTn id="106" dur="350" fill="hold"/>
                                            <p:tgtEl>
                                              <p:spTgt spid="5"/>
                                            </p:tgtEl>
                                            <p:attrNameLst>
                                              <p:attrName>ppt_x</p:attrName>
                                            </p:attrNameLst>
                                          </p:cBhvr>
                                          <p:tavLst>
                                            <p:tav tm="0">
                                              <p:val>
                                                <p:strVal val="1+#ppt_w/2"/>
                                              </p:val>
                                            </p:tav>
                                            <p:tav tm="100000">
                                              <p:val>
                                                <p:strVal val="#ppt_x"/>
                                              </p:val>
                                            </p:tav>
                                          </p:tavLst>
                                        </p:anim>
                                        <p:anim calcmode="lin" valueType="num">
                                          <p:cBhvr additive="base">
                                            <p:cTn id="107" dur="350" fill="hold"/>
                                            <p:tgtEl>
                                              <p:spTgt spid="5"/>
                                            </p:tgtEl>
                                            <p:attrNameLst>
                                              <p:attrName>ppt_y</p:attrName>
                                            </p:attrNameLst>
                                          </p:cBhvr>
                                          <p:tavLst>
                                            <p:tav tm="0">
                                              <p:val>
                                                <p:strVal val="#ppt_y"/>
                                              </p:val>
                                            </p:tav>
                                            <p:tav tm="100000">
                                              <p:val>
                                                <p:strVal val="#ppt_y"/>
                                              </p:val>
                                            </p:tav>
                                          </p:tavLst>
                                        </p:anim>
                                      </p:childTnLst>
                                    </p:cTn>
                                  </p:par>
                                  <p:par>
                                    <p:cTn id="108" presetID="2" presetClass="entr" presetSubtype="2" fill="hold" grpId="0" nodeType="withEffect">
                                      <p:stCondLst>
                                        <p:cond delay="0"/>
                                      </p:stCondLst>
                                      <p:childTnLst>
                                        <p:set>
                                          <p:cBhvr>
                                            <p:cTn id="109" dur="1" fill="hold">
                                              <p:stCondLst>
                                                <p:cond delay="0"/>
                                              </p:stCondLst>
                                            </p:cTn>
                                            <p:tgtEl>
                                              <p:spTgt spid="75"/>
                                            </p:tgtEl>
                                            <p:attrNameLst>
                                              <p:attrName>style.visibility</p:attrName>
                                            </p:attrNameLst>
                                          </p:cBhvr>
                                          <p:to>
                                            <p:strVal val="visible"/>
                                          </p:to>
                                        </p:set>
                                        <p:anim calcmode="lin" valueType="num">
                                          <p:cBhvr additive="base">
                                            <p:cTn id="110" dur="350" fill="hold"/>
                                            <p:tgtEl>
                                              <p:spTgt spid="75"/>
                                            </p:tgtEl>
                                            <p:attrNameLst>
                                              <p:attrName>ppt_x</p:attrName>
                                            </p:attrNameLst>
                                          </p:cBhvr>
                                          <p:tavLst>
                                            <p:tav tm="0">
                                              <p:val>
                                                <p:strVal val="1+#ppt_w/2"/>
                                              </p:val>
                                            </p:tav>
                                            <p:tav tm="100000">
                                              <p:val>
                                                <p:strVal val="#ppt_x"/>
                                              </p:val>
                                            </p:tav>
                                          </p:tavLst>
                                        </p:anim>
                                        <p:anim calcmode="lin" valueType="num">
                                          <p:cBhvr additive="base">
                                            <p:cTn id="111" dur="350" fill="hold"/>
                                            <p:tgtEl>
                                              <p:spTgt spid="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p:bldP spid="103" grpId="0"/>
          <p:bldP spid="82" grpId="0" animBg="1"/>
          <p:bldP spid="83" grpId="0" animBg="1"/>
          <p:bldP spid="84" grpId="0" animBg="1"/>
          <p:bldP spid="85" grpId="0" animBg="1"/>
          <p:bldP spid="92" grpId="0" animBg="1"/>
          <p:bldP spid="95" grpId="0" animBg="1"/>
          <p:bldP spid="98" grpId="0" animBg="1"/>
          <p:bldP spid="101" grpId="0" animBg="1"/>
          <p:bldP spid="50" grpId="0"/>
          <p:bldP spid="51" grpId="0"/>
          <p:bldP spid="52" grpId="0"/>
          <p:bldP spid="53" grpId="0"/>
          <p:bldP spid="54" grpId="0"/>
          <p:bldP spid="73" grpId="0"/>
          <p:bldP spid="74" grpId="0"/>
          <p:bldP spid="75" grpId="0"/>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a:extLst>
              <a:ext uri="{FF2B5EF4-FFF2-40B4-BE49-F238E27FC236}">
                <a16:creationId xmlns:a16="http://schemas.microsoft.com/office/drawing/2014/main" id="{C6F6CC68-BEC3-4975-BA6F-1985B9ABF6B3}"/>
              </a:ext>
            </a:extLst>
          </p:cNvPr>
          <p:cNvGrpSpPr/>
          <p:nvPr/>
        </p:nvGrpSpPr>
        <p:grpSpPr>
          <a:xfrm>
            <a:off x="3951498" y="1603152"/>
            <a:ext cx="3948320" cy="3948320"/>
            <a:chOff x="3726644" y="1247473"/>
            <a:chExt cx="4738713" cy="4738713"/>
          </a:xfrm>
        </p:grpSpPr>
        <p:sp>
          <p:nvSpPr>
            <p:cNvPr id="57" name="千图设计师MC：ID 29795607库_Arrow: Quad 5">
              <a:extLst>
                <a:ext uri="{FF2B5EF4-FFF2-40B4-BE49-F238E27FC236}">
                  <a16:creationId xmlns:a16="http://schemas.microsoft.com/office/drawing/2014/main" id="{1253D0BD-CDCA-4787-9AE9-18E02BBEDB09}"/>
                </a:ext>
              </a:extLst>
            </p:cNvPr>
            <p:cNvSpPr/>
            <p:nvPr>
              <p:custDataLst>
                <p:tags r:id="rId1"/>
              </p:custDataLst>
            </p:nvPr>
          </p:nvSpPr>
          <p:spPr>
            <a:xfrm>
              <a:off x="3726644" y="1247473"/>
              <a:ext cx="4738713" cy="4738713"/>
            </a:xfrm>
            <a:prstGeom prst="quadArrow">
              <a:avLst>
                <a:gd name="adj1" fmla="val 2000"/>
                <a:gd name="adj2" fmla="val 4000"/>
                <a:gd name="adj3" fmla="val 5000"/>
              </a:avLst>
            </a:prstGeom>
            <a:solidFill>
              <a:schemeClr val="bg1">
                <a:lumMod val="85000"/>
              </a:schemeClr>
            </a:solidFill>
            <a:ln>
              <a:noFill/>
            </a:ln>
            <a:effectLst/>
          </p:spPr>
          <p:style>
            <a:lnRef idx="0">
              <a:scrgbClr r="0" g="0" b="0"/>
            </a:lnRef>
            <a:fillRef idx="1">
              <a:scrgbClr r="0" g="0" b="0"/>
            </a:fillRef>
            <a:effectRef idx="2">
              <a:scrgbClr r="0" g="0" b="0"/>
            </a:effectRef>
            <a:fontRef idx="minor">
              <a:schemeClr val="dk1">
                <a:hueOff val="0"/>
                <a:satOff val="0"/>
                <a:lumOff val="0"/>
                <a:alphaOff val="0"/>
              </a:schemeClr>
            </a:fontRef>
          </p:style>
          <p:txBody>
            <a:bodyPr anchor="ctr"/>
            <a:lstStyle/>
            <a:p>
              <a:pPr algn="ctr"/>
              <a:endParaRPr>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8" name="千图设计师MC：ID 29795607库_Freeform: Shape 6">
              <a:extLst>
                <a:ext uri="{FF2B5EF4-FFF2-40B4-BE49-F238E27FC236}">
                  <a16:creationId xmlns:a16="http://schemas.microsoft.com/office/drawing/2014/main" id="{0C924864-5077-4C19-959B-7C5E1691B37C}"/>
                </a:ext>
              </a:extLst>
            </p:cNvPr>
            <p:cNvSpPr/>
            <p:nvPr>
              <p:custDataLst>
                <p:tags r:id="rId2"/>
              </p:custDataLst>
            </p:nvPr>
          </p:nvSpPr>
          <p:spPr>
            <a:xfrm>
              <a:off x="4034660" y="1555489"/>
              <a:ext cx="1895485" cy="1895485"/>
            </a:xfrm>
            <a:custGeom>
              <a:avLst/>
              <a:gdLst>
                <a:gd name="connsiteX0" fmla="*/ 0 w 1895485"/>
                <a:gd name="connsiteY0" fmla="*/ 315920 h 1895485"/>
                <a:gd name="connsiteX1" fmla="*/ 315920 w 1895485"/>
                <a:gd name="connsiteY1" fmla="*/ 0 h 1895485"/>
                <a:gd name="connsiteX2" fmla="*/ 1579565 w 1895485"/>
                <a:gd name="connsiteY2" fmla="*/ 0 h 1895485"/>
                <a:gd name="connsiteX3" fmla="*/ 1895485 w 1895485"/>
                <a:gd name="connsiteY3" fmla="*/ 315920 h 1895485"/>
                <a:gd name="connsiteX4" fmla="*/ 1895485 w 1895485"/>
                <a:gd name="connsiteY4" fmla="*/ 1579565 h 1895485"/>
                <a:gd name="connsiteX5" fmla="*/ 1579565 w 1895485"/>
                <a:gd name="connsiteY5" fmla="*/ 1895485 h 1895485"/>
                <a:gd name="connsiteX6" fmla="*/ 315920 w 1895485"/>
                <a:gd name="connsiteY6" fmla="*/ 1895485 h 1895485"/>
                <a:gd name="connsiteX7" fmla="*/ 0 w 1895485"/>
                <a:gd name="connsiteY7" fmla="*/ 1579565 h 1895485"/>
                <a:gd name="connsiteX8" fmla="*/ 0 w 1895485"/>
                <a:gd name="connsiteY8" fmla="*/ 315920 h 189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95485" h="1895485">
                  <a:moveTo>
                    <a:pt x="0" y="315920"/>
                  </a:moveTo>
                  <a:cubicBezTo>
                    <a:pt x="0" y="141442"/>
                    <a:pt x="141442" y="0"/>
                    <a:pt x="315920" y="0"/>
                  </a:cubicBezTo>
                  <a:lnTo>
                    <a:pt x="1579565" y="0"/>
                  </a:lnTo>
                  <a:cubicBezTo>
                    <a:pt x="1754043" y="0"/>
                    <a:pt x="1895485" y="141442"/>
                    <a:pt x="1895485" y="315920"/>
                  </a:cubicBezTo>
                  <a:lnTo>
                    <a:pt x="1895485" y="1579565"/>
                  </a:lnTo>
                  <a:cubicBezTo>
                    <a:pt x="1895485" y="1754043"/>
                    <a:pt x="1754043" y="1895485"/>
                    <a:pt x="1579565" y="1895485"/>
                  </a:cubicBezTo>
                  <a:lnTo>
                    <a:pt x="315920" y="1895485"/>
                  </a:lnTo>
                  <a:cubicBezTo>
                    <a:pt x="141442" y="1895485"/>
                    <a:pt x="0" y="1754043"/>
                    <a:pt x="0" y="1579565"/>
                  </a:cubicBezTo>
                  <a:lnTo>
                    <a:pt x="0" y="315920"/>
                  </a:lnTo>
                  <a:close/>
                </a:path>
              </a:pathLst>
            </a:custGeom>
            <a:solidFill>
              <a:schemeClr val="accent1"/>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183970" tIns="183970" rIns="183970" bIns="183970" anchor="ctr" anchorCtr="0">
              <a:normAutofit lnSpcReduction="10000"/>
            </a:bodyPr>
            <a:lstStyle/>
            <a:p>
              <a:pPr marL="0" lvl="0" indent="0" algn="ctr" defTabSz="622300">
                <a:spcBef>
                  <a:spcPct val="0"/>
                </a:spcBef>
                <a:spcAft>
                  <a:spcPct val="0"/>
                </a:spcAft>
                <a:buNone/>
              </a:pPr>
              <a:br>
                <a:rPr lang="zh-CN" altLang="en-US" sz="1400" b="1" kern="1200"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kern="1200"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kern="1200"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kern="1200"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r>
                <a:rPr lang="zh-CN" altLang="en-US" sz="1400" b="1" kern="1200"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Enter the title text</a:t>
              </a:r>
            </a:p>
          </p:txBody>
        </p:sp>
        <p:sp>
          <p:nvSpPr>
            <p:cNvPr id="64" name="千图设计师MC：ID 29795607库_Rectangle: Rounded Corners 7">
              <a:extLst>
                <a:ext uri="{FF2B5EF4-FFF2-40B4-BE49-F238E27FC236}">
                  <a16:creationId xmlns:a16="http://schemas.microsoft.com/office/drawing/2014/main" id="{EF9F60E2-3A68-4518-943A-CCABC92AF7A6}"/>
                </a:ext>
              </a:extLst>
            </p:cNvPr>
            <p:cNvSpPr/>
            <p:nvPr>
              <p:custDataLst>
                <p:tags r:id="rId3"/>
              </p:custDataLst>
            </p:nvPr>
          </p:nvSpPr>
          <p:spPr>
            <a:xfrm>
              <a:off x="6261855" y="1555489"/>
              <a:ext cx="1895485" cy="1895485"/>
            </a:xfrm>
            <a:prstGeom prst="roundRect">
              <a:avLst/>
            </a:prstGeom>
            <a:solidFill>
              <a:schemeClr val="accent2"/>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183970" tIns="183970" rIns="183970" bIns="183970" anchor="ctr" anchorCtr="0">
              <a:normAutofit fontScale="92500" lnSpcReduction="20000"/>
            </a:bodyPr>
            <a:lstStyle/>
            <a:p>
              <a:pPr lvl="0" algn="ctr" defTabSz="622300">
                <a:spcBef>
                  <a:spcPct val="0"/>
                </a:spcBef>
                <a:spcAft>
                  <a:spcPct val="0"/>
                </a:spcAft>
              </a:pP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Enter the title text</a:t>
              </a:r>
            </a:p>
          </p:txBody>
        </p:sp>
        <p:sp>
          <p:nvSpPr>
            <p:cNvPr id="66" name="千图设计师MC：ID 29795607库_Rectangle: Rounded Corners 8">
              <a:extLst>
                <a:ext uri="{FF2B5EF4-FFF2-40B4-BE49-F238E27FC236}">
                  <a16:creationId xmlns:a16="http://schemas.microsoft.com/office/drawing/2014/main" id="{50C359A2-9850-4E18-A5F5-9E6B6C9B49C8}"/>
                </a:ext>
              </a:extLst>
            </p:cNvPr>
            <p:cNvSpPr/>
            <p:nvPr>
              <p:custDataLst>
                <p:tags r:id="rId4"/>
              </p:custDataLst>
            </p:nvPr>
          </p:nvSpPr>
          <p:spPr>
            <a:xfrm>
              <a:off x="4034660" y="3782684"/>
              <a:ext cx="1895485" cy="1895485"/>
            </a:xfrm>
            <a:prstGeom prst="roundRect">
              <a:avLst/>
            </a:prstGeom>
            <a:solidFill>
              <a:schemeClr val="accent4"/>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183970" tIns="183970" rIns="183970" bIns="183970" anchor="ctr" anchorCtr="0">
              <a:normAutofit fontScale="92500" lnSpcReduction="20000"/>
            </a:bodyPr>
            <a:lstStyle/>
            <a:p>
              <a:pPr algn="ctr" defTabSz="622300">
                <a:spcBef>
                  <a:spcPct val="0"/>
                </a:spcBef>
                <a:spcAft>
                  <a:spcPct val="0"/>
                </a:spcAft>
              </a:pP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Enter the title text</a:t>
              </a:r>
            </a:p>
          </p:txBody>
        </p:sp>
        <p:sp>
          <p:nvSpPr>
            <p:cNvPr id="71" name="千图设计师MC：ID 29795607库_Rectangle: Rounded Corners 9">
              <a:extLst>
                <a:ext uri="{FF2B5EF4-FFF2-40B4-BE49-F238E27FC236}">
                  <a16:creationId xmlns:a16="http://schemas.microsoft.com/office/drawing/2014/main" id="{FFE14210-ABE9-4921-8DC6-52009E46E80B}"/>
                </a:ext>
              </a:extLst>
            </p:cNvPr>
            <p:cNvSpPr/>
            <p:nvPr>
              <p:custDataLst>
                <p:tags r:id="rId5"/>
              </p:custDataLst>
            </p:nvPr>
          </p:nvSpPr>
          <p:spPr>
            <a:xfrm>
              <a:off x="6261855" y="3782684"/>
              <a:ext cx="1895485" cy="1895485"/>
            </a:xfrm>
            <a:prstGeom prst="roundRect">
              <a:avLst/>
            </a:prstGeom>
            <a:solidFill>
              <a:schemeClr val="accent3"/>
            </a:solidFill>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183970" tIns="183970" rIns="183970" bIns="183970" anchor="ctr" anchorCtr="0">
              <a:normAutofit fontScale="92500" lnSpcReduction="20000"/>
            </a:bodyPr>
            <a:lstStyle/>
            <a:p>
              <a:pPr algn="ctr" defTabSz="622300">
                <a:spcBef>
                  <a:spcPct val="0"/>
                </a:spcBef>
                <a:spcAft>
                  <a:spcPct val="0"/>
                </a:spcAft>
              </a:pP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b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br>
              <a:r>
                <a:rPr lang="zh-CN" altLang="en-US" sz="1400"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Enter the title text</a:t>
              </a:r>
            </a:p>
          </p:txBody>
        </p:sp>
        <p:sp>
          <p:nvSpPr>
            <p:cNvPr id="73" name="千图设计师MC：ID 29795607库_Freeform: Shape 26">
              <a:extLst>
                <a:ext uri="{FF2B5EF4-FFF2-40B4-BE49-F238E27FC236}">
                  <a16:creationId xmlns:a16="http://schemas.microsoft.com/office/drawing/2014/main" id="{DD9AC2A0-14B1-42EE-9AD3-E4F0513ADE13}"/>
                </a:ext>
              </a:extLst>
            </p:cNvPr>
            <p:cNvSpPr/>
            <p:nvPr>
              <p:custDataLst>
                <p:tags r:id="rId6"/>
              </p:custDataLst>
            </p:nvPr>
          </p:nvSpPr>
          <p:spPr>
            <a:xfrm>
              <a:off x="4740519" y="2052326"/>
              <a:ext cx="485776" cy="485776"/>
            </a:xfrm>
            <a:custGeom>
              <a:avLst/>
              <a:gdLst/>
              <a:ahLst/>
              <a:cxnLst>
                <a:cxn ang="0">
                  <a:pos x="wd2" y="hd2"/>
                </a:cxn>
                <a:cxn ang="5400000">
                  <a:pos x="wd2" y="hd2"/>
                </a:cxn>
                <a:cxn ang="10800000">
                  <a:pos x="wd2" y="hd2"/>
                </a:cxn>
                <a:cxn ang="16200000">
                  <a:pos x="wd2" y="hd2"/>
                </a:cxn>
              </a:cxnLst>
              <a:rect l="0" t="0" r="r" b="b"/>
              <a:pathLst>
                <a:path w="21600" h="21600" extrusionOk="0">
                  <a:moveTo>
                    <a:pt x="14896" y="15577"/>
                  </a:moveTo>
                  <a:cubicBezTo>
                    <a:pt x="12144" y="16865"/>
                    <a:pt x="9844" y="18851"/>
                    <a:pt x="8177" y="21278"/>
                  </a:cubicBezTo>
                  <a:cubicBezTo>
                    <a:pt x="9017" y="21487"/>
                    <a:pt x="9895" y="21600"/>
                    <a:pt x="10801" y="21600"/>
                  </a:cubicBezTo>
                  <a:cubicBezTo>
                    <a:pt x="12429" y="21600"/>
                    <a:pt x="13973" y="21237"/>
                    <a:pt x="15358" y="20591"/>
                  </a:cubicBezTo>
                  <a:cubicBezTo>
                    <a:pt x="15580" y="19502"/>
                    <a:pt x="15699" y="18376"/>
                    <a:pt x="15699" y="17222"/>
                  </a:cubicBezTo>
                  <a:cubicBezTo>
                    <a:pt x="15699" y="16807"/>
                    <a:pt x="15679" y="16394"/>
                    <a:pt x="15648" y="15985"/>
                  </a:cubicBezTo>
                  <a:cubicBezTo>
                    <a:pt x="15371" y="15896"/>
                    <a:pt x="15116" y="15757"/>
                    <a:pt x="14896" y="15577"/>
                  </a:cubicBezTo>
                  <a:close/>
                  <a:moveTo>
                    <a:pt x="18049" y="2796"/>
                  </a:moveTo>
                  <a:cubicBezTo>
                    <a:pt x="16319" y="2963"/>
                    <a:pt x="14667" y="3397"/>
                    <a:pt x="13127" y="4050"/>
                  </a:cubicBezTo>
                  <a:cubicBezTo>
                    <a:pt x="13136" y="4125"/>
                    <a:pt x="13139" y="4202"/>
                    <a:pt x="13139" y="4280"/>
                  </a:cubicBezTo>
                  <a:cubicBezTo>
                    <a:pt x="13139" y="4642"/>
                    <a:pt x="13052" y="4984"/>
                    <a:pt x="12904" y="5289"/>
                  </a:cubicBezTo>
                  <a:cubicBezTo>
                    <a:pt x="14441" y="7094"/>
                    <a:pt x="15635" y="9198"/>
                    <a:pt x="16388" y="11500"/>
                  </a:cubicBezTo>
                  <a:cubicBezTo>
                    <a:pt x="17323" y="11517"/>
                    <a:pt x="18121" y="12090"/>
                    <a:pt x="18465" y="12903"/>
                  </a:cubicBezTo>
                  <a:cubicBezTo>
                    <a:pt x="19505" y="12797"/>
                    <a:pt x="20517" y="12599"/>
                    <a:pt x="21493" y="12312"/>
                  </a:cubicBezTo>
                  <a:cubicBezTo>
                    <a:pt x="21562" y="11817"/>
                    <a:pt x="21600" y="11314"/>
                    <a:pt x="21600" y="10799"/>
                  </a:cubicBezTo>
                  <a:cubicBezTo>
                    <a:pt x="21600" y="7626"/>
                    <a:pt x="20230" y="4772"/>
                    <a:pt x="18049" y="2796"/>
                  </a:cubicBezTo>
                  <a:close/>
                  <a:moveTo>
                    <a:pt x="13739" y="14349"/>
                  </a:moveTo>
                  <a:cubicBezTo>
                    <a:pt x="11074" y="13908"/>
                    <a:pt x="8601" y="12890"/>
                    <a:pt x="6450" y="11433"/>
                  </a:cubicBezTo>
                  <a:cubicBezTo>
                    <a:pt x="6101" y="11646"/>
                    <a:pt x="5691" y="11773"/>
                    <a:pt x="5251" y="11773"/>
                  </a:cubicBezTo>
                  <a:cubicBezTo>
                    <a:pt x="5090" y="11773"/>
                    <a:pt x="4933" y="11755"/>
                    <a:pt x="4781" y="11724"/>
                  </a:cubicBezTo>
                  <a:cubicBezTo>
                    <a:pt x="3750" y="13677"/>
                    <a:pt x="3093" y="15854"/>
                    <a:pt x="2903" y="18164"/>
                  </a:cubicBezTo>
                  <a:cubicBezTo>
                    <a:pt x="3931" y="19266"/>
                    <a:pt x="5186" y="20154"/>
                    <a:pt x="6595" y="20750"/>
                  </a:cubicBezTo>
                  <a:cubicBezTo>
                    <a:pt x="8345" y="18059"/>
                    <a:pt x="10792" y="15833"/>
                    <a:pt x="13739" y="14349"/>
                  </a:cubicBezTo>
                  <a:close/>
                  <a:moveTo>
                    <a:pt x="17258" y="15906"/>
                  </a:moveTo>
                  <a:cubicBezTo>
                    <a:pt x="17290" y="16340"/>
                    <a:pt x="17306" y="16780"/>
                    <a:pt x="17306" y="17222"/>
                  </a:cubicBezTo>
                  <a:cubicBezTo>
                    <a:pt x="17306" y="18003"/>
                    <a:pt x="17256" y="18770"/>
                    <a:pt x="17163" y="19525"/>
                  </a:cubicBezTo>
                  <a:cubicBezTo>
                    <a:pt x="18993" y="18186"/>
                    <a:pt x="20389" y="16288"/>
                    <a:pt x="21091" y="14080"/>
                  </a:cubicBezTo>
                  <a:cubicBezTo>
                    <a:pt x="20259" y="14281"/>
                    <a:pt x="19403" y="14425"/>
                    <a:pt x="18531" y="14508"/>
                  </a:cubicBezTo>
                  <a:cubicBezTo>
                    <a:pt x="18326" y="15137"/>
                    <a:pt x="17860" y="15646"/>
                    <a:pt x="17258" y="15906"/>
                  </a:cubicBezTo>
                  <a:close/>
                  <a:moveTo>
                    <a:pt x="14278" y="12804"/>
                  </a:moveTo>
                  <a:cubicBezTo>
                    <a:pt x="14421" y="12507"/>
                    <a:pt x="14624" y="12244"/>
                    <a:pt x="14874" y="12035"/>
                  </a:cubicBezTo>
                  <a:cubicBezTo>
                    <a:pt x="14196" y="9947"/>
                    <a:pt x="13122" y="8037"/>
                    <a:pt x="11738" y="6396"/>
                  </a:cubicBezTo>
                  <a:cubicBezTo>
                    <a:pt x="11462" y="6512"/>
                    <a:pt x="11160" y="6577"/>
                    <a:pt x="10842" y="6577"/>
                  </a:cubicBezTo>
                  <a:cubicBezTo>
                    <a:pt x="10343" y="6577"/>
                    <a:pt x="9883" y="6417"/>
                    <a:pt x="9507" y="6147"/>
                  </a:cubicBezTo>
                  <a:cubicBezTo>
                    <a:pt x="8673" y="6781"/>
                    <a:pt x="7903" y="7490"/>
                    <a:pt x="7202" y="8265"/>
                  </a:cubicBezTo>
                  <a:cubicBezTo>
                    <a:pt x="7421" y="8615"/>
                    <a:pt x="7550" y="9030"/>
                    <a:pt x="7550" y="9475"/>
                  </a:cubicBezTo>
                  <a:cubicBezTo>
                    <a:pt x="7550" y="9715"/>
                    <a:pt x="7513" y="9946"/>
                    <a:pt x="7444" y="10163"/>
                  </a:cubicBezTo>
                  <a:cubicBezTo>
                    <a:pt x="9459" y="11510"/>
                    <a:pt x="11779" y="12433"/>
                    <a:pt x="14278" y="12804"/>
                  </a:cubicBezTo>
                  <a:close/>
                  <a:moveTo>
                    <a:pt x="10842" y="1982"/>
                  </a:moveTo>
                  <a:cubicBezTo>
                    <a:pt x="11448" y="1982"/>
                    <a:pt x="11999" y="2219"/>
                    <a:pt x="12409" y="2604"/>
                  </a:cubicBezTo>
                  <a:cubicBezTo>
                    <a:pt x="13608" y="2088"/>
                    <a:pt x="14870" y="1692"/>
                    <a:pt x="16183" y="1439"/>
                  </a:cubicBezTo>
                  <a:cubicBezTo>
                    <a:pt x="14599" y="526"/>
                    <a:pt x="12761" y="0"/>
                    <a:pt x="10801" y="0"/>
                  </a:cubicBezTo>
                  <a:cubicBezTo>
                    <a:pt x="9464" y="0"/>
                    <a:pt x="8183" y="245"/>
                    <a:pt x="7001" y="690"/>
                  </a:cubicBezTo>
                  <a:cubicBezTo>
                    <a:pt x="7940" y="1152"/>
                    <a:pt x="8833" y="1693"/>
                    <a:pt x="9674" y="2303"/>
                  </a:cubicBezTo>
                  <a:cubicBezTo>
                    <a:pt x="10018" y="2100"/>
                    <a:pt x="10415" y="1982"/>
                    <a:pt x="10842" y="1982"/>
                  </a:cubicBezTo>
                  <a:close/>
                  <a:moveTo>
                    <a:pt x="2954" y="9475"/>
                  </a:moveTo>
                  <a:cubicBezTo>
                    <a:pt x="2954" y="9153"/>
                    <a:pt x="3021" y="8844"/>
                    <a:pt x="3141" y="8566"/>
                  </a:cubicBezTo>
                  <a:cubicBezTo>
                    <a:pt x="2404" y="7757"/>
                    <a:pt x="1736" y="6884"/>
                    <a:pt x="1151" y="5952"/>
                  </a:cubicBezTo>
                  <a:cubicBezTo>
                    <a:pt x="417" y="7410"/>
                    <a:pt x="0" y="9056"/>
                    <a:pt x="0" y="10799"/>
                  </a:cubicBezTo>
                  <a:cubicBezTo>
                    <a:pt x="0" y="12819"/>
                    <a:pt x="556" y="14708"/>
                    <a:pt x="1521" y="16325"/>
                  </a:cubicBezTo>
                  <a:cubicBezTo>
                    <a:pt x="1866" y="14381"/>
                    <a:pt x="2520" y="12545"/>
                    <a:pt x="3424" y="10861"/>
                  </a:cubicBezTo>
                  <a:cubicBezTo>
                    <a:pt x="3130" y="10477"/>
                    <a:pt x="2954" y="9996"/>
                    <a:pt x="2954" y="9475"/>
                  </a:cubicBezTo>
                  <a:close/>
                  <a:moveTo>
                    <a:pt x="5251" y="7176"/>
                  </a:moveTo>
                  <a:cubicBezTo>
                    <a:pt x="5487" y="7176"/>
                    <a:pt x="5715" y="7213"/>
                    <a:pt x="5930" y="7278"/>
                  </a:cubicBezTo>
                  <a:cubicBezTo>
                    <a:pt x="6738" y="6372"/>
                    <a:pt x="7636" y="5547"/>
                    <a:pt x="8608" y="4813"/>
                  </a:cubicBezTo>
                  <a:cubicBezTo>
                    <a:pt x="8567" y="4642"/>
                    <a:pt x="8543" y="4464"/>
                    <a:pt x="8543" y="4280"/>
                  </a:cubicBezTo>
                  <a:cubicBezTo>
                    <a:pt x="8543" y="4026"/>
                    <a:pt x="8587" y="3781"/>
                    <a:pt x="8663" y="3552"/>
                  </a:cubicBezTo>
                  <a:cubicBezTo>
                    <a:pt x="7575" y="2771"/>
                    <a:pt x="6391" y="2115"/>
                    <a:pt x="5131" y="1609"/>
                  </a:cubicBezTo>
                  <a:cubicBezTo>
                    <a:pt x="3949" y="2338"/>
                    <a:pt x="2920" y="3289"/>
                    <a:pt x="2099" y="4405"/>
                  </a:cubicBezTo>
                  <a:cubicBezTo>
                    <a:pt x="2708" y="5484"/>
                    <a:pt x="3433" y="6491"/>
                    <a:pt x="4256" y="7407"/>
                  </a:cubicBezTo>
                  <a:cubicBezTo>
                    <a:pt x="4557" y="7261"/>
                    <a:pt x="4895" y="7176"/>
                    <a:pt x="5251" y="7176"/>
                  </a:cubicBezTo>
                  <a:close/>
                </a:path>
              </a:pathLst>
            </a:custGeom>
            <a:solidFill>
              <a:schemeClr val="bg1"/>
            </a:solidFill>
            <a:ln w="12700">
              <a:miter lim="400000"/>
            </a:ln>
          </p:spPr>
          <p:txBody>
            <a:bodyPr anchor="ctr"/>
            <a:lstStyle/>
            <a:p>
              <a:pPr algn="ctr"/>
              <a:endParaRPr>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9" name="千图设计师MC：ID 29795607库_Freeform: Shape 27">
              <a:extLst>
                <a:ext uri="{FF2B5EF4-FFF2-40B4-BE49-F238E27FC236}">
                  <a16:creationId xmlns:a16="http://schemas.microsoft.com/office/drawing/2014/main" id="{7AAEBFDE-8E6C-4EB1-A0C6-54761FC9EF9D}"/>
                </a:ext>
              </a:extLst>
            </p:cNvPr>
            <p:cNvSpPr>
              <a:spLocks noChangeAspect="1"/>
            </p:cNvSpPr>
            <p:nvPr>
              <p:custDataLst>
                <p:tags r:id="rId7"/>
              </p:custDataLst>
            </p:nvPr>
          </p:nvSpPr>
          <p:spPr bwMode="auto">
            <a:xfrm>
              <a:off x="6966597" y="2087651"/>
              <a:ext cx="486000" cy="415125"/>
            </a:xfrm>
            <a:custGeom>
              <a:avLst/>
              <a:gdLst>
                <a:gd name="T0" fmla="*/ 48 w 48"/>
                <a:gd name="T1" fmla="*/ 38 h 41"/>
                <a:gd name="T2" fmla="*/ 45 w 48"/>
                <a:gd name="T3" fmla="*/ 41 h 41"/>
                <a:gd name="T4" fmla="*/ 37 w 48"/>
                <a:gd name="T5" fmla="*/ 41 h 41"/>
                <a:gd name="T6" fmla="*/ 34 w 48"/>
                <a:gd name="T7" fmla="*/ 38 h 41"/>
                <a:gd name="T8" fmla="*/ 34 w 48"/>
                <a:gd name="T9" fmla="*/ 30 h 41"/>
                <a:gd name="T10" fmla="*/ 37 w 48"/>
                <a:gd name="T11" fmla="*/ 27 h 41"/>
                <a:gd name="T12" fmla="*/ 39 w 48"/>
                <a:gd name="T13" fmla="*/ 27 h 41"/>
                <a:gd name="T14" fmla="*/ 39 w 48"/>
                <a:gd name="T15" fmla="*/ 22 h 41"/>
                <a:gd name="T16" fmla="*/ 25 w 48"/>
                <a:gd name="T17" fmla="*/ 22 h 41"/>
                <a:gd name="T18" fmla="*/ 25 w 48"/>
                <a:gd name="T19" fmla="*/ 27 h 41"/>
                <a:gd name="T20" fmla="*/ 28 w 48"/>
                <a:gd name="T21" fmla="*/ 27 h 41"/>
                <a:gd name="T22" fmla="*/ 31 w 48"/>
                <a:gd name="T23" fmla="*/ 30 h 41"/>
                <a:gd name="T24" fmla="*/ 31 w 48"/>
                <a:gd name="T25" fmla="*/ 38 h 41"/>
                <a:gd name="T26" fmla="*/ 28 w 48"/>
                <a:gd name="T27" fmla="*/ 41 h 41"/>
                <a:gd name="T28" fmla="*/ 19 w 48"/>
                <a:gd name="T29" fmla="*/ 41 h 41"/>
                <a:gd name="T30" fmla="*/ 17 w 48"/>
                <a:gd name="T31" fmla="*/ 38 h 41"/>
                <a:gd name="T32" fmla="*/ 17 w 48"/>
                <a:gd name="T33" fmla="*/ 30 h 41"/>
                <a:gd name="T34" fmla="*/ 19 w 48"/>
                <a:gd name="T35" fmla="*/ 27 h 41"/>
                <a:gd name="T36" fmla="*/ 22 w 48"/>
                <a:gd name="T37" fmla="*/ 27 h 41"/>
                <a:gd name="T38" fmla="*/ 22 w 48"/>
                <a:gd name="T39" fmla="*/ 22 h 41"/>
                <a:gd name="T40" fmla="*/ 8 w 48"/>
                <a:gd name="T41" fmla="*/ 22 h 41"/>
                <a:gd name="T42" fmla="*/ 8 w 48"/>
                <a:gd name="T43" fmla="*/ 27 h 41"/>
                <a:gd name="T44" fmla="*/ 11 w 48"/>
                <a:gd name="T45" fmla="*/ 27 h 41"/>
                <a:gd name="T46" fmla="*/ 13 w 48"/>
                <a:gd name="T47" fmla="*/ 30 h 41"/>
                <a:gd name="T48" fmla="*/ 13 w 48"/>
                <a:gd name="T49" fmla="*/ 38 h 41"/>
                <a:gd name="T50" fmla="*/ 11 w 48"/>
                <a:gd name="T51" fmla="*/ 41 h 41"/>
                <a:gd name="T52" fmla="*/ 2 w 48"/>
                <a:gd name="T53" fmla="*/ 41 h 41"/>
                <a:gd name="T54" fmla="*/ 0 w 48"/>
                <a:gd name="T55" fmla="*/ 38 h 41"/>
                <a:gd name="T56" fmla="*/ 0 w 48"/>
                <a:gd name="T57" fmla="*/ 30 h 41"/>
                <a:gd name="T58" fmla="*/ 2 w 48"/>
                <a:gd name="T59" fmla="*/ 27 h 41"/>
                <a:gd name="T60" fmla="*/ 5 w 48"/>
                <a:gd name="T61" fmla="*/ 27 h 41"/>
                <a:gd name="T62" fmla="*/ 5 w 48"/>
                <a:gd name="T63" fmla="*/ 22 h 41"/>
                <a:gd name="T64" fmla="*/ 8 w 48"/>
                <a:gd name="T65" fmla="*/ 19 h 41"/>
                <a:gd name="T66" fmla="*/ 22 w 48"/>
                <a:gd name="T67" fmla="*/ 19 h 41"/>
                <a:gd name="T68" fmla="*/ 22 w 48"/>
                <a:gd name="T69" fmla="*/ 13 h 41"/>
                <a:gd name="T70" fmla="*/ 19 w 48"/>
                <a:gd name="T71" fmla="*/ 13 h 41"/>
                <a:gd name="T72" fmla="*/ 17 w 48"/>
                <a:gd name="T73" fmla="*/ 11 h 41"/>
                <a:gd name="T74" fmla="*/ 17 w 48"/>
                <a:gd name="T75" fmla="*/ 2 h 41"/>
                <a:gd name="T76" fmla="*/ 19 w 48"/>
                <a:gd name="T77" fmla="*/ 0 h 41"/>
                <a:gd name="T78" fmla="*/ 28 w 48"/>
                <a:gd name="T79" fmla="*/ 0 h 41"/>
                <a:gd name="T80" fmla="*/ 31 w 48"/>
                <a:gd name="T81" fmla="*/ 2 h 41"/>
                <a:gd name="T82" fmla="*/ 31 w 48"/>
                <a:gd name="T83" fmla="*/ 11 h 41"/>
                <a:gd name="T84" fmla="*/ 28 w 48"/>
                <a:gd name="T85" fmla="*/ 13 h 41"/>
                <a:gd name="T86" fmla="*/ 25 w 48"/>
                <a:gd name="T87" fmla="*/ 13 h 41"/>
                <a:gd name="T88" fmla="*/ 25 w 48"/>
                <a:gd name="T89" fmla="*/ 19 h 41"/>
                <a:gd name="T90" fmla="*/ 39 w 48"/>
                <a:gd name="T91" fmla="*/ 19 h 41"/>
                <a:gd name="T92" fmla="*/ 43 w 48"/>
                <a:gd name="T93" fmla="*/ 22 h 41"/>
                <a:gd name="T94" fmla="*/ 43 w 48"/>
                <a:gd name="T95" fmla="*/ 27 h 41"/>
                <a:gd name="T96" fmla="*/ 45 w 48"/>
                <a:gd name="T97" fmla="*/ 27 h 41"/>
                <a:gd name="T98" fmla="*/ 48 w 48"/>
                <a:gd name="T99" fmla="*/ 30 h 41"/>
                <a:gd name="T100" fmla="*/ 48 w 48"/>
                <a:gd name="T101"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8" h="41">
                  <a:moveTo>
                    <a:pt x="48" y="38"/>
                  </a:moveTo>
                  <a:cubicBezTo>
                    <a:pt x="48" y="40"/>
                    <a:pt x="47" y="41"/>
                    <a:pt x="45" y="41"/>
                  </a:cubicBezTo>
                  <a:cubicBezTo>
                    <a:pt x="37" y="41"/>
                    <a:pt x="37" y="41"/>
                    <a:pt x="37" y="41"/>
                  </a:cubicBezTo>
                  <a:cubicBezTo>
                    <a:pt x="35" y="41"/>
                    <a:pt x="34" y="40"/>
                    <a:pt x="34" y="38"/>
                  </a:cubicBezTo>
                  <a:cubicBezTo>
                    <a:pt x="34" y="30"/>
                    <a:pt x="34" y="30"/>
                    <a:pt x="34" y="30"/>
                  </a:cubicBezTo>
                  <a:cubicBezTo>
                    <a:pt x="34" y="28"/>
                    <a:pt x="35" y="27"/>
                    <a:pt x="37" y="27"/>
                  </a:cubicBezTo>
                  <a:cubicBezTo>
                    <a:pt x="39" y="27"/>
                    <a:pt x="39" y="27"/>
                    <a:pt x="39" y="27"/>
                  </a:cubicBezTo>
                  <a:cubicBezTo>
                    <a:pt x="39" y="22"/>
                    <a:pt x="39" y="22"/>
                    <a:pt x="39" y="22"/>
                  </a:cubicBezTo>
                  <a:cubicBezTo>
                    <a:pt x="25" y="22"/>
                    <a:pt x="25" y="22"/>
                    <a:pt x="25" y="22"/>
                  </a:cubicBezTo>
                  <a:cubicBezTo>
                    <a:pt x="25" y="27"/>
                    <a:pt x="25" y="27"/>
                    <a:pt x="25" y="27"/>
                  </a:cubicBezTo>
                  <a:cubicBezTo>
                    <a:pt x="28" y="27"/>
                    <a:pt x="28" y="27"/>
                    <a:pt x="28" y="27"/>
                  </a:cubicBezTo>
                  <a:cubicBezTo>
                    <a:pt x="29" y="27"/>
                    <a:pt x="31" y="28"/>
                    <a:pt x="31" y="30"/>
                  </a:cubicBezTo>
                  <a:cubicBezTo>
                    <a:pt x="31" y="38"/>
                    <a:pt x="31" y="38"/>
                    <a:pt x="31" y="38"/>
                  </a:cubicBezTo>
                  <a:cubicBezTo>
                    <a:pt x="31" y="40"/>
                    <a:pt x="29" y="41"/>
                    <a:pt x="28" y="41"/>
                  </a:cubicBezTo>
                  <a:cubicBezTo>
                    <a:pt x="19" y="41"/>
                    <a:pt x="19" y="41"/>
                    <a:pt x="19" y="41"/>
                  </a:cubicBezTo>
                  <a:cubicBezTo>
                    <a:pt x="18" y="41"/>
                    <a:pt x="17" y="40"/>
                    <a:pt x="17" y="38"/>
                  </a:cubicBezTo>
                  <a:cubicBezTo>
                    <a:pt x="17" y="30"/>
                    <a:pt x="17" y="30"/>
                    <a:pt x="17" y="30"/>
                  </a:cubicBezTo>
                  <a:cubicBezTo>
                    <a:pt x="17" y="28"/>
                    <a:pt x="18" y="27"/>
                    <a:pt x="19" y="27"/>
                  </a:cubicBezTo>
                  <a:cubicBezTo>
                    <a:pt x="22" y="27"/>
                    <a:pt x="22" y="27"/>
                    <a:pt x="22" y="27"/>
                  </a:cubicBezTo>
                  <a:cubicBezTo>
                    <a:pt x="22" y="22"/>
                    <a:pt x="22" y="22"/>
                    <a:pt x="22" y="22"/>
                  </a:cubicBezTo>
                  <a:cubicBezTo>
                    <a:pt x="8" y="22"/>
                    <a:pt x="8" y="22"/>
                    <a:pt x="8" y="22"/>
                  </a:cubicBezTo>
                  <a:cubicBezTo>
                    <a:pt x="8" y="27"/>
                    <a:pt x="8" y="27"/>
                    <a:pt x="8" y="27"/>
                  </a:cubicBezTo>
                  <a:cubicBezTo>
                    <a:pt x="11" y="27"/>
                    <a:pt x="11" y="27"/>
                    <a:pt x="11" y="27"/>
                  </a:cubicBezTo>
                  <a:cubicBezTo>
                    <a:pt x="12" y="27"/>
                    <a:pt x="13" y="28"/>
                    <a:pt x="13" y="30"/>
                  </a:cubicBezTo>
                  <a:cubicBezTo>
                    <a:pt x="13" y="38"/>
                    <a:pt x="13" y="38"/>
                    <a:pt x="13" y="38"/>
                  </a:cubicBezTo>
                  <a:cubicBezTo>
                    <a:pt x="13" y="40"/>
                    <a:pt x="12" y="41"/>
                    <a:pt x="11" y="41"/>
                  </a:cubicBezTo>
                  <a:cubicBezTo>
                    <a:pt x="2" y="41"/>
                    <a:pt x="2" y="41"/>
                    <a:pt x="2" y="41"/>
                  </a:cubicBezTo>
                  <a:cubicBezTo>
                    <a:pt x="1" y="41"/>
                    <a:pt x="0" y="40"/>
                    <a:pt x="0" y="38"/>
                  </a:cubicBezTo>
                  <a:cubicBezTo>
                    <a:pt x="0" y="30"/>
                    <a:pt x="0" y="30"/>
                    <a:pt x="0" y="30"/>
                  </a:cubicBezTo>
                  <a:cubicBezTo>
                    <a:pt x="0" y="28"/>
                    <a:pt x="1" y="27"/>
                    <a:pt x="2" y="27"/>
                  </a:cubicBezTo>
                  <a:cubicBezTo>
                    <a:pt x="5" y="27"/>
                    <a:pt x="5" y="27"/>
                    <a:pt x="5" y="27"/>
                  </a:cubicBezTo>
                  <a:cubicBezTo>
                    <a:pt x="5" y="22"/>
                    <a:pt x="5" y="22"/>
                    <a:pt x="5" y="22"/>
                  </a:cubicBezTo>
                  <a:cubicBezTo>
                    <a:pt x="5" y="20"/>
                    <a:pt x="6" y="19"/>
                    <a:pt x="8" y="19"/>
                  </a:cubicBezTo>
                  <a:cubicBezTo>
                    <a:pt x="22" y="19"/>
                    <a:pt x="22" y="19"/>
                    <a:pt x="22" y="19"/>
                  </a:cubicBezTo>
                  <a:cubicBezTo>
                    <a:pt x="22" y="13"/>
                    <a:pt x="22" y="13"/>
                    <a:pt x="22" y="13"/>
                  </a:cubicBezTo>
                  <a:cubicBezTo>
                    <a:pt x="19" y="13"/>
                    <a:pt x="19" y="13"/>
                    <a:pt x="19" y="13"/>
                  </a:cubicBezTo>
                  <a:cubicBezTo>
                    <a:pt x="18" y="13"/>
                    <a:pt x="17" y="12"/>
                    <a:pt x="17" y="11"/>
                  </a:cubicBezTo>
                  <a:cubicBezTo>
                    <a:pt x="17" y="2"/>
                    <a:pt x="17" y="2"/>
                    <a:pt x="17" y="2"/>
                  </a:cubicBezTo>
                  <a:cubicBezTo>
                    <a:pt x="17" y="1"/>
                    <a:pt x="18" y="0"/>
                    <a:pt x="19" y="0"/>
                  </a:cubicBezTo>
                  <a:cubicBezTo>
                    <a:pt x="28" y="0"/>
                    <a:pt x="28" y="0"/>
                    <a:pt x="28" y="0"/>
                  </a:cubicBezTo>
                  <a:cubicBezTo>
                    <a:pt x="29" y="0"/>
                    <a:pt x="31" y="1"/>
                    <a:pt x="31" y="2"/>
                  </a:cubicBezTo>
                  <a:cubicBezTo>
                    <a:pt x="31" y="11"/>
                    <a:pt x="31" y="11"/>
                    <a:pt x="31" y="11"/>
                  </a:cubicBezTo>
                  <a:cubicBezTo>
                    <a:pt x="31" y="12"/>
                    <a:pt x="29" y="13"/>
                    <a:pt x="28" y="13"/>
                  </a:cubicBezTo>
                  <a:cubicBezTo>
                    <a:pt x="25" y="13"/>
                    <a:pt x="25" y="13"/>
                    <a:pt x="25" y="13"/>
                  </a:cubicBezTo>
                  <a:cubicBezTo>
                    <a:pt x="25" y="19"/>
                    <a:pt x="25" y="19"/>
                    <a:pt x="25" y="19"/>
                  </a:cubicBezTo>
                  <a:cubicBezTo>
                    <a:pt x="39" y="19"/>
                    <a:pt x="39" y="19"/>
                    <a:pt x="39" y="19"/>
                  </a:cubicBezTo>
                  <a:cubicBezTo>
                    <a:pt x="41" y="19"/>
                    <a:pt x="43" y="20"/>
                    <a:pt x="43" y="22"/>
                  </a:cubicBezTo>
                  <a:cubicBezTo>
                    <a:pt x="43" y="27"/>
                    <a:pt x="43" y="27"/>
                    <a:pt x="43" y="27"/>
                  </a:cubicBezTo>
                  <a:cubicBezTo>
                    <a:pt x="45" y="27"/>
                    <a:pt x="45" y="27"/>
                    <a:pt x="45" y="27"/>
                  </a:cubicBezTo>
                  <a:cubicBezTo>
                    <a:pt x="47" y="27"/>
                    <a:pt x="48" y="28"/>
                    <a:pt x="48" y="30"/>
                  </a:cubicBezTo>
                  <a:lnTo>
                    <a:pt x="48" y="38"/>
                  </a:lnTo>
                  <a:close/>
                </a:path>
              </a:pathLst>
            </a:custGeom>
            <a:solidFill>
              <a:schemeClr val="bg1"/>
            </a:solidFill>
            <a:ln>
              <a:noFill/>
            </a:ln>
          </p:spPr>
          <p:txBody>
            <a:bodyPr anchor="ctr"/>
            <a:lstStyle/>
            <a:p>
              <a:pPr algn="ctr"/>
              <a:endParaRPr>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1" name="千图设计师MC：ID 29795607库_Freeform: Shape 28">
              <a:extLst>
                <a:ext uri="{FF2B5EF4-FFF2-40B4-BE49-F238E27FC236}">
                  <a16:creationId xmlns:a16="http://schemas.microsoft.com/office/drawing/2014/main" id="{E1241482-DF7E-42E7-A988-2A55F72B4125}"/>
                </a:ext>
              </a:extLst>
            </p:cNvPr>
            <p:cNvSpPr>
              <a:spLocks noChangeAspect="1"/>
            </p:cNvSpPr>
            <p:nvPr>
              <p:custDataLst>
                <p:tags r:id="rId8"/>
              </p:custDataLst>
            </p:nvPr>
          </p:nvSpPr>
          <p:spPr bwMode="auto">
            <a:xfrm>
              <a:off x="4755594" y="4231100"/>
              <a:ext cx="455626" cy="486000"/>
            </a:xfrm>
            <a:custGeom>
              <a:avLst/>
              <a:gdLst>
                <a:gd name="T0" fmla="*/ 41 w 45"/>
                <a:gd name="T1" fmla="*/ 48 h 48"/>
                <a:gd name="T2" fmla="*/ 0 w 45"/>
                <a:gd name="T3" fmla="*/ 44 h 48"/>
                <a:gd name="T4" fmla="*/ 3 w 45"/>
                <a:gd name="T5" fmla="*/ 7 h 48"/>
                <a:gd name="T6" fmla="*/ 7 w 45"/>
                <a:gd name="T7" fmla="*/ 4 h 48"/>
                <a:gd name="T8" fmla="*/ 13 w 45"/>
                <a:gd name="T9" fmla="*/ 0 h 48"/>
                <a:gd name="T10" fmla="*/ 17 w 45"/>
                <a:gd name="T11" fmla="*/ 7 h 48"/>
                <a:gd name="T12" fmla="*/ 27 w 45"/>
                <a:gd name="T13" fmla="*/ 4 h 48"/>
                <a:gd name="T14" fmla="*/ 33 w 45"/>
                <a:gd name="T15" fmla="*/ 0 h 48"/>
                <a:gd name="T16" fmla="*/ 38 w 45"/>
                <a:gd name="T17" fmla="*/ 7 h 48"/>
                <a:gd name="T18" fmla="*/ 45 w 45"/>
                <a:gd name="T19" fmla="*/ 10 h 48"/>
                <a:gd name="T20" fmla="*/ 11 w 45"/>
                <a:gd name="T21" fmla="*/ 25 h 48"/>
                <a:gd name="T22" fmla="*/ 3 w 45"/>
                <a:gd name="T23" fmla="*/ 17 h 48"/>
                <a:gd name="T24" fmla="*/ 11 w 45"/>
                <a:gd name="T25" fmla="*/ 25 h 48"/>
                <a:gd name="T26" fmla="*/ 11 w 45"/>
                <a:gd name="T27" fmla="*/ 26 h 48"/>
                <a:gd name="T28" fmla="*/ 3 w 45"/>
                <a:gd name="T29" fmla="*/ 35 h 48"/>
                <a:gd name="T30" fmla="*/ 11 w 45"/>
                <a:gd name="T31" fmla="*/ 44 h 48"/>
                <a:gd name="T32" fmla="*/ 3 w 45"/>
                <a:gd name="T33" fmla="*/ 37 h 48"/>
                <a:gd name="T34" fmla="*/ 11 w 45"/>
                <a:gd name="T35" fmla="*/ 44 h 48"/>
                <a:gd name="T36" fmla="*/ 13 w 45"/>
                <a:gd name="T37" fmla="*/ 3 h 48"/>
                <a:gd name="T38" fmla="*/ 10 w 45"/>
                <a:gd name="T39" fmla="*/ 4 h 48"/>
                <a:gd name="T40" fmla="*/ 11 w 45"/>
                <a:gd name="T41" fmla="*/ 13 h 48"/>
                <a:gd name="T42" fmla="*/ 14 w 45"/>
                <a:gd name="T43" fmla="*/ 12 h 48"/>
                <a:gd name="T44" fmla="*/ 21 w 45"/>
                <a:gd name="T45" fmla="*/ 25 h 48"/>
                <a:gd name="T46" fmla="*/ 13 w 45"/>
                <a:gd name="T47" fmla="*/ 17 h 48"/>
                <a:gd name="T48" fmla="*/ 21 w 45"/>
                <a:gd name="T49" fmla="*/ 25 h 48"/>
                <a:gd name="T50" fmla="*/ 21 w 45"/>
                <a:gd name="T51" fmla="*/ 26 h 48"/>
                <a:gd name="T52" fmla="*/ 13 w 45"/>
                <a:gd name="T53" fmla="*/ 35 h 48"/>
                <a:gd name="T54" fmla="*/ 21 w 45"/>
                <a:gd name="T55" fmla="*/ 44 h 48"/>
                <a:gd name="T56" fmla="*/ 13 w 45"/>
                <a:gd name="T57" fmla="*/ 37 h 48"/>
                <a:gd name="T58" fmla="*/ 21 w 45"/>
                <a:gd name="T59" fmla="*/ 44 h 48"/>
                <a:gd name="T60" fmla="*/ 32 w 45"/>
                <a:gd name="T61" fmla="*/ 17 h 48"/>
                <a:gd name="T62" fmla="*/ 23 w 45"/>
                <a:gd name="T63" fmla="*/ 25 h 48"/>
                <a:gd name="T64" fmla="*/ 32 w 45"/>
                <a:gd name="T65" fmla="*/ 35 h 48"/>
                <a:gd name="T66" fmla="*/ 23 w 45"/>
                <a:gd name="T67" fmla="*/ 26 h 48"/>
                <a:gd name="T68" fmla="*/ 32 w 45"/>
                <a:gd name="T69" fmla="*/ 35 h 48"/>
                <a:gd name="T70" fmla="*/ 32 w 45"/>
                <a:gd name="T71" fmla="*/ 37 h 48"/>
                <a:gd name="T72" fmla="*/ 23 w 45"/>
                <a:gd name="T73" fmla="*/ 44 h 48"/>
                <a:gd name="T74" fmla="*/ 34 w 45"/>
                <a:gd name="T75" fmla="*/ 4 h 48"/>
                <a:gd name="T76" fmla="*/ 32 w 45"/>
                <a:gd name="T77" fmla="*/ 3 h 48"/>
                <a:gd name="T78" fmla="*/ 31 w 45"/>
                <a:gd name="T79" fmla="*/ 12 h 48"/>
                <a:gd name="T80" fmla="*/ 33 w 45"/>
                <a:gd name="T81" fmla="*/ 13 h 48"/>
                <a:gd name="T82" fmla="*/ 34 w 45"/>
                <a:gd name="T83" fmla="*/ 4 h 48"/>
                <a:gd name="T84" fmla="*/ 41 w 45"/>
                <a:gd name="T85" fmla="*/ 17 h 48"/>
                <a:gd name="T86" fmla="*/ 33 w 45"/>
                <a:gd name="T87" fmla="*/ 25 h 48"/>
                <a:gd name="T88" fmla="*/ 41 w 45"/>
                <a:gd name="T89" fmla="*/ 35 h 48"/>
                <a:gd name="T90" fmla="*/ 33 w 45"/>
                <a:gd name="T91" fmla="*/ 26 h 48"/>
                <a:gd name="T92" fmla="*/ 41 w 45"/>
                <a:gd name="T93" fmla="*/ 35 h 48"/>
                <a:gd name="T94" fmla="*/ 41 w 45"/>
                <a:gd name="T95" fmla="*/ 37 h 48"/>
                <a:gd name="T96" fmla="*/ 33 w 45"/>
                <a:gd name="T97"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5" h="48">
                  <a:moveTo>
                    <a:pt x="45" y="44"/>
                  </a:moveTo>
                  <a:cubicBezTo>
                    <a:pt x="45" y="46"/>
                    <a:pt x="43" y="48"/>
                    <a:pt x="41" y="48"/>
                  </a:cubicBezTo>
                  <a:cubicBezTo>
                    <a:pt x="3" y="48"/>
                    <a:pt x="3" y="48"/>
                    <a:pt x="3" y="48"/>
                  </a:cubicBezTo>
                  <a:cubicBezTo>
                    <a:pt x="1" y="48"/>
                    <a:pt x="0" y="46"/>
                    <a:pt x="0" y="44"/>
                  </a:cubicBezTo>
                  <a:cubicBezTo>
                    <a:pt x="0" y="10"/>
                    <a:pt x="0" y="10"/>
                    <a:pt x="0" y="10"/>
                  </a:cubicBezTo>
                  <a:cubicBezTo>
                    <a:pt x="0" y="8"/>
                    <a:pt x="1" y="7"/>
                    <a:pt x="3" y="7"/>
                  </a:cubicBezTo>
                  <a:cubicBezTo>
                    <a:pt x="7" y="7"/>
                    <a:pt x="7" y="7"/>
                    <a:pt x="7" y="7"/>
                  </a:cubicBezTo>
                  <a:cubicBezTo>
                    <a:pt x="7" y="4"/>
                    <a:pt x="7" y="4"/>
                    <a:pt x="7" y="4"/>
                  </a:cubicBezTo>
                  <a:cubicBezTo>
                    <a:pt x="7" y="2"/>
                    <a:pt x="9" y="0"/>
                    <a:pt x="11" y="0"/>
                  </a:cubicBezTo>
                  <a:cubicBezTo>
                    <a:pt x="13" y="0"/>
                    <a:pt x="13" y="0"/>
                    <a:pt x="13" y="0"/>
                  </a:cubicBezTo>
                  <a:cubicBezTo>
                    <a:pt x="15" y="0"/>
                    <a:pt x="17" y="2"/>
                    <a:pt x="17" y="4"/>
                  </a:cubicBezTo>
                  <a:cubicBezTo>
                    <a:pt x="17" y="7"/>
                    <a:pt x="17" y="7"/>
                    <a:pt x="17" y="7"/>
                  </a:cubicBezTo>
                  <a:cubicBezTo>
                    <a:pt x="27" y="7"/>
                    <a:pt x="27" y="7"/>
                    <a:pt x="27" y="7"/>
                  </a:cubicBezTo>
                  <a:cubicBezTo>
                    <a:pt x="27" y="4"/>
                    <a:pt x="27" y="4"/>
                    <a:pt x="27" y="4"/>
                  </a:cubicBezTo>
                  <a:cubicBezTo>
                    <a:pt x="27" y="2"/>
                    <a:pt x="29" y="0"/>
                    <a:pt x="32" y="0"/>
                  </a:cubicBezTo>
                  <a:cubicBezTo>
                    <a:pt x="33" y="0"/>
                    <a:pt x="33" y="0"/>
                    <a:pt x="33" y="0"/>
                  </a:cubicBezTo>
                  <a:cubicBezTo>
                    <a:pt x="36" y="0"/>
                    <a:pt x="38" y="2"/>
                    <a:pt x="38" y="4"/>
                  </a:cubicBezTo>
                  <a:cubicBezTo>
                    <a:pt x="38" y="7"/>
                    <a:pt x="38" y="7"/>
                    <a:pt x="38" y="7"/>
                  </a:cubicBezTo>
                  <a:cubicBezTo>
                    <a:pt x="41" y="7"/>
                    <a:pt x="41" y="7"/>
                    <a:pt x="41" y="7"/>
                  </a:cubicBezTo>
                  <a:cubicBezTo>
                    <a:pt x="43" y="7"/>
                    <a:pt x="45" y="8"/>
                    <a:pt x="45" y="10"/>
                  </a:cubicBezTo>
                  <a:lnTo>
                    <a:pt x="45" y="44"/>
                  </a:lnTo>
                  <a:close/>
                  <a:moveTo>
                    <a:pt x="11" y="25"/>
                  </a:moveTo>
                  <a:cubicBezTo>
                    <a:pt x="11" y="17"/>
                    <a:pt x="11" y="17"/>
                    <a:pt x="11" y="17"/>
                  </a:cubicBezTo>
                  <a:cubicBezTo>
                    <a:pt x="3" y="17"/>
                    <a:pt x="3" y="17"/>
                    <a:pt x="3" y="17"/>
                  </a:cubicBezTo>
                  <a:cubicBezTo>
                    <a:pt x="3" y="25"/>
                    <a:pt x="3" y="25"/>
                    <a:pt x="3" y="25"/>
                  </a:cubicBezTo>
                  <a:lnTo>
                    <a:pt x="11" y="25"/>
                  </a:lnTo>
                  <a:close/>
                  <a:moveTo>
                    <a:pt x="11" y="35"/>
                  </a:moveTo>
                  <a:cubicBezTo>
                    <a:pt x="11" y="26"/>
                    <a:pt x="11" y="26"/>
                    <a:pt x="11" y="26"/>
                  </a:cubicBezTo>
                  <a:cubicBezTo>
                    <a:pt x="3" y="26"/>
                    <a:pt x="3" y="26"/>
                    <a:pt x="3" y="26"/>
                  </a:cubicBezTo>
                  <a:cubicBezTo>
                    <a:pt x="3" y="35"/>
                    <a:pt x="3" y="35"/>
                    <a:pt x="3" y="35"/>
                  </a:cubicBezTo>
                  <a:lnTo>
                    <a:pt x="11" y="35"/>
                  </a:lnTo>
                  <a:close/>
                  <a:moveTo>
                    <a:pt x="11" y="44"/>
                  </a:moveTo>
                  <a:cubicBezTo>
                    <a:pt x="11" y="37"/>
                    <a:pt x="11" y="37"/>
                    <a:pt x="11" y="37"/>
                  </a:cubicBezTo>
                  <a:cubicBezTo>
                    <a:pt x="3" y="37"/>
                    <a:pt x="3" y="37"/>
                    <a:pt x="3" y="37"/>
                  </a:cubicBezTo>
                  <a:cubicBezTo>
                    <a:pt x="3" y="44"/>
                    <a:pt x="3" y="44"/>
                    <a:pt x="3" y="44"/>
                  </a:cubicBezTo>
                  <a:lnTo>
                    <a:pt x="11" y="44"/>
                  </a:lnTo>
                  <a:close/>
                  <a:moveTo>
                    <a:pt x="14" y="4"/>
                  </a:moveTo>
                  <a:cubicBezTo>
                    <a:pt x="14" y="4"/>
                    <a:pt x="13" y="3"/>
                    <a:pt x="13" y="3"/>
                  </a:cubicBezTo>
                  <a:cubicBezTo>
                    <a:pt x="11" y="3"/>
                    <a:pt x="11" y="3"/>
                    <a:pt x="11" y="3"/>
                  </a:cubicBezTo>
                  <a:cubicBezTo>
                    <a:pt x="11" y="3"/>
                    <a:pt x="10" y="4"/>
                    <a:pt x="10" y="4"/>
                  </a:cubicBezTo>
                  <a:cubicBezTo>
                    <a:pt x="10" y="12"/>
                    <a:pt x="10" y="12"/>
                    <a:pt x="10" y="12"/>
                  </a:cubicBezTo>
                  <a:cubicBezTo>
                    <a:pt x="10" y="12"/>
                    <a:pt x="11" y="13"/>
                    <a:pt x="11" y="13"/>
                  </a:cubicBezTo>
                  <a:cubicBezTo>
                    <a:pt x="13" y="13"/>
                    <a:pt x="13" y="13"/>
                    <a:pt x="13" y="13"/>
                  </a:cubicBezTo>
                  <a:cubicBezTo>
                    <a:pt x="13" y="13"/>
                    <a:pt x="14" y="12"/>
                    <a:pt x="14" y="12"/>
                  </a:cubicBezTo>
                  <a:lnTo>
                    <a:pt x="14" y="4"/>
                  </a:lnTo>
                  <a:close/>
                  <a:moveTo>
                    <a:pt x="21" y="25"/>
                  </a:moveTo>
                  <a:cubicBezTo>
                    <a:pt x="21" y="17"/>
                    <a:pt x="21" y="17"/>
                    <a:pt x="21" y="17"/>
                  </a:cubicBezTo>
                  <a:cubicBezTo>
                    <a:pt x="13" y="17"/>
                    <a:pt x="13" y="17"/>
                    <a:pt x="13" y="17"/>
                  </a:cubicBezTo>
                  <a:cubicBezTo>
                    <a:pt x="13" y="25"/>
                    <a:pt x="13" y="25"/>
                    <a:pt x="13" y="25"/>
                  </a:cubicBezTo>
                  <a:lnTo>
                    <a:pt x="21" y="25"/>
                  </a:lnTo>
                  <a:close/>
                  <a:moveTo>
                    <a:pt x="21" y="35"/>
                  </a:moveTo>
                  <a:cubicBezTo>
                    <a:pt x="21" y="26"/>
                    <a:pt x="21" y="26"/>
                    <a:pt x="21" y="26"/>
                  </a:cubicBezTo>
                  <a:cubicBezTo>
                    <a:pt x="13" y="26"/>
                    <a:pt x="13" y="26"/>
                    <a:pt x="13" y="26"/>
                  </a:cubicBezTo>
                  <a:cubicBezTo>
                    <a:pt x="13" y="35"/>
                    <a:pt x="13" y="35"/>
                    <a:pt x="13" y="35"/>
                  </a:cubicBezTo>
                  <a:lnTo>
                    <a:pt x="21" y="35"/>
                  </a:lnTo>
                  <a:close/>
                  <a:moveTo>
                    <a:pt x="21" y="44"/>
                  </a:moveTo>
                  <a:cubicBezTo>
                    <a:pt x="21" y="37"/>
                    <a:pt x="21" y="37"/>
                    <a:pt x="21" y="37"/>
                  </a:cubicBezTo>
                  <a:cubicBezTo>
                    <a:pt x="13" y="37"/>
                    <a:pt x="13" y="37"/>
                    <a:pt x="13" y="37"/>
                  </a:cubicBezTo>
                  <a:cubicBezTo>
                    <a:pt x="13" y="44"/>
                    <a:pt x="13" y="44"/>
                    <a:pt x="13" y="44"/>
                  </a:cubicBezTo>
                  <a:lnTo>
                    <a:pt x="21" y="44"/>
                  </a:lnTo>
                  <a:close/>
                  <a:moveTo>
                    <a:pt x="32" y="25"/>
                  </a:moveTo>
                  <a:cubicBezTo>
                    <a:pt x="32" y="17"/>
                    <a:pt x="32" y="17"/>
                    <a:pt x="32" y="17"/>
                  </a:cubicBezTo>
                  <a:cubicBezTo>
                    <a:pt x="23" y="17"/>
                    <a:pt x="23" y="17"/>
                    <a:pt x="23" y="17"/>
                  </a:cubicBezTo>
                  <a:cubicBezTo>
                    <a:pt x="23" y="25"/>
                    <a:pt x="23" y="25"/>
                    <a:pt x="23" y="25"/>
                  </a:cubicBezTo>
                  <a:lnTo>
                    <a:pt x="32" y="25"/>
                  </a:lnTo>
                  <a:close/>
                  <a:moveTo>
                    <a:pt x="32" y="35"/>
                  </a:moveTo>
                  <a:cubicBezTo>
                    <a:pt x="32" y="26"/>
                    <a:pt x="32" y="26"/>
                    <a:pt x="32" y="26"/>
                  </a:cubicBezTo>
                  <a:cubicBezTo>
                    <a:pt x="23" y="26"/>
                    <a:pt x="23" y="26"/>
                    <a:pt x="23" y="26"/>
                  </a:cubicBezTo>
                  <a:cubicBezTo>
                    <a:pt x="23" y="35"/>
                    <a:pt x="23" y="35"/>
                    <a:pt x="23" y="35"/>
                  </a:cubicBezTo>
                  <a:lnTo>
                    <a:pt x="32" y="35"/>
                  </a:lnTo>
                  <a:close/>
                  <a:moveTo>
                    <a:pt x="32" y="44"/>
                  </a:moveTo>
                  <a:cubicBezTo>
                    <a:pt x="32" y="37"/>
                    <a:pt x="32" y="37"/>
                    <a:pt x="32" y="37"/>
                  </a:cubicBezTo>
                  <a:cubicBezTo>
                    <a:pt x="23" y="37"/>
                    <a:pt x="23" y="37"/>
                    <a:pt x="23" y="37"/>
                  </a:cubicBezTo>
                  <a:cubicBezTo>
                    <a:pt x="23" y="44"/>
                    <a:pt x="23" y="44"/>
                    <a:pt x="23" y="44"/>
                  </a:cubicBezTo>
                  <a:lnTo>
                    <a:pt x="32" y="44"/>
                  </a:lnTo>
                  <a:close/>
                  <a:moveTo>
                    <a:pt x="34" y="4"/>
                  </a:moveTo>
                  <a:cubicBezTo>
                    <a:pt x="34" y="4"/>
                    <a:pt x="34" y="3"/>
                    <a:pt x="33" y="3"/>
                  </a:cubicBezTo>
                  <a:cubicBezTo>
                    <a:pt x="32" y="3"/>
                    <a:pt x="32" y="3"/>
                    <a:pt x="32" y="3"/>
                  </a:cubicBezTo>
                  <a:cubicBezTo>
                    <a:pt x="31" y="3"/>
                    <a:pt x="31" y="4"/>
                    <a:pt x="31" y="4"/>
                  </a:cubicBezTo>
                  <a:cubicBezTo>
                    <a:pt x="31" y="12"/>
                    <a:pt x="31" y="12"/>
                    <a:pt x="31" y="12"/>
                  </a:cubicBezTo>
                  <a:cubicBezTo>
                    <a:pt x="31" y="12"/>
                    <a:pt x="31" y="13"/>
                    <a:pt x="32" y="13"/>
                  </a:cubicBezTo>
                  <a:cubicBezTo>
                    <a:pt x="33" y="13"/>
                    <a:pt x="33" y="13"/>
                    <a:pt x="33" y="13"/>
                  </a:cubicBezTo>
                  <a:cubicBezTo>
                    <a:pt x="34" y="13"/>
                    <a:pt x="34" y="12"/>
                    <a:pt x="34" y="12"/>
                  </a:cubicBezTo>
                  <a:lnTo>
                    <a:pt x="34" y="4"/>
                  </a:lnTo>
                  <a:close/>
                  <a:moveTo>
                    <a:pt x="41" y="25"/>
                  </a:moveTo>
                  <a:cubicBezTo>
                    <a:pt x="41" y="17"/>
                    <a:pt x="41" y="17"/>
                    <a:pt x="41" y="17"/>
                  </a:cubicBezTo>
                  <a:cubicBezTo>
                    <a:pt x="33" y="17"/>
                    <a:pt x="33" y="17"/>
                    <a:pt x="33" y="17"/>
                  </a:cubicBezTo>
                  <a:cubicBezTo>
                    <a:pt x="33" y="25"/>
                    <a:pt x="33" y="25"/>
                    <a:pt x="33" y="25"/>
                  </a:cubicBezTo>
                  <a:lnTo>
                    <a:pt x="41" y="25"/>
                  </a:lnTo>
                  <a:close/>
                  <a:moveTo>
                    <a:pt x="41" y="35"/>
                  </a:moveTo>
                  <a:cubicBezTo>
                    <a:pt x="41" y="26"/>
                    <a:pt x="41" y="26"/>
                    <a:pt x="41" y="26"/>
                  </a:cubicBezTo>
                  <a:cubicBezTo>
                    <a:pt x="33" y="26"/>
                    <a:pt x="33" y="26"/>
                    <a:pt x="33" y="26"/>
                  </a:cubicBezTo>
                  <a:cubicBezTo>
                    <a:pt x="33" y="35"/>
                    <a:pt x="33" y="35"/>
                    <a:pt x="33" y="35"/>
                  </a:cubicBezTo>
                  <a:lnTo>
                    <a:pt x="41" y="35"/>
                  </a:lnTo>
                  <a:close/>
                  <a:moveTo>
                    <a:pt x="41" y="44"/>
                  </a:moveTo>
                  <a:cubicBezTo>
                    <a:pt x="41" y="37"/>
                    <a:pt x="41" y="37"/>
                    <a:pt x="41" y="37"/>
                  </a:cubicBezTo>
                  <a:cubicBezTo>
                    <a:pt x="33" y="37"/>
                    <a:pt x="33" y="37"/>
                    <a:pt x="33" y="37"/>
                  </a:cubicBezTo>
                  <a:cubicBezTo>
                    <a:pt x="33" y="44"/>
                    <a:pt x="33" y="44"/>
                    <a:pt x="33" y="44"/>
                  </a:cubicBezTo>
                  <a:lnTo>
                    <a:pt x="41" y="44"/>
                  </a:lnTo>
                  <a:close/>
                </a:path>
              </a:pathLst>
            </a:custGeom>
            <a:solidFill>
              <a:schemeClr val="bg1"/>
            </a:solidFill>
            <a:ln>
              <a:noFill/>
            </a:ln>
          </p:spPr>
          <p:txBody>
            <a:bodyPr anchor="ctr"/>
            <a:lstStyle/>
            <a:p>
              <a:pPr algn="ctr"/>
              <a:endParaRPr>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8" name="千图设计师MC：ID 29795607库_Freeform: Shape 35">
              <a:extLst>
                <a:ext uri="{FF2B5EF4-FFF2-40B4-BE49-F238E27FC236}">
                  <a16:creationId xmlns:a16="http://schemas.microsoft.com/office/drawing/2014/main" id="{0EEE708F-00BF-4885-B94C-8F7A8AFCFA11}"/>
                </a:ext>
              </a:extLst>
            </p:cNvPr>
            <p:cNvSpPr>
              <a:spLocks noChangeAspect="1"/>
            </p:cNvSpPr>
            <p:nvPr>
              <p:custDataLst>
                <p:tags r:id="rId9"/>
              </p:custDataLst>
            </p:nvPr>
          </p:nvSpPr>
          <p:spPr bwMode="auto">
            <a:xfrm>
              <a:off x="7004948" y="4249792"/>
              <a:ext cx="486000" cy="448616"/>
            </a:xfrm>
            <a:custGeom>
              <a:avLst/>
              <a:gdLst>
                <a:gd name="T0" fmla="*/ 9 w 52"/>
                <a:gd name="T1" fmla="*/ 28 h 48"/>
                <a:gd name="T2" fmla="*/ 5 w 52"/>
                <a:gd name="T3" fmla="*/ 28 h 48"/>
                <a:gd name="T4" fmla="*/ 0 w 52"/>
                <a:gd name="T5" fmla="*/ 23 h 48"/>
                <a:gd name="T6" fmla="*/ 4 w 52"/>
                <a:gd name="T7" fmla="*/ 14 h 48"/>
                <a:gd name="T8" fmla="*/ 11 w 52"/>
                <a:gd name="T9" fmla="*/ 16 h 48"/>
                <a:gd name="T10" fmla="*/ 14 w 52"/>
                <a:gd name="T11" fmla="*/ 16 h 48"/>
                <a:gd name="T12" fmla="*/ 14 w 52"/>
                <a:gd name="T13" fmla="*/ 17 h 48"/>
                <a:gd name="T14" fmla="*/ 16 w 52"/>
                <a:gd name="T15" fmla="*/ 24 h 48"/>
                <a:gd name="T16" fmla="*/ 9 w 52"/>
                <a:gd name="T17" fmla="*/ 28 h 48"/>
                <a:gd name="T18" fmla="*/ 11 w 52"/>
                <a:gd name="T19" fmla="*/ 14 h 48"/>
                <a:gd name="T20" fmla="*/ 4 w 52"/>
                <a:gd name="T21" fmla="*/ 7 h 48"/>
                <a:gd name="T22" fmla="*/ 11 w 52"/>
                <a:gd name="T23" fmla="*/ 0 h 48"/>
                <a:gd name="T24" fmla="*/ 17 w 52"/>
                <a:gd name="T25" fmla="*/ 7 h 48"/>
                <a:gd name="T26" fmla="*/ 11 w 52"/>
                <a:gd name="T27" fmla="*/ 14 h 48"/>
                <a:gd name="T28" fmla="*/ 38 w 52"/>
                <a:gd name="T29" fmla="*/ 48 h 48"/>
                <a:gd name="T30" fmla="*/ 14 w 52"/>
                <a:gd name="T31" fmla="*/ 48 h 48"/>
                <a:gd name="T32" fmla="*/ 7 w 52"/>
                <a:gd name="T33" fmla="*/ 41 h 48"/>
                <a:gd name="T34" fmla="*/ 16 w 52"/>
                <a:gd name="T35" fmla="*/ 26 h 48"/>
                <a:gd name="T36" fmla="*/ 26 w 52"/>
                <a:gd name="T37" fmla="*/ 30 h 48"/>
                <a:gd name="T38" fmla="*/ 36 w 52"/>
                <a:gd name="T39" fmla="*/ 26 h 48"/>
                <a:gd name="T40" fmla="*/ 45 w 52"/>
                <a:gd name="T41" fmla="*/ 41 h 48"/>
                <a:gd name="T42" fmla="*/ 38 w 52"/>
                <a:gd name="T43" fmla="*/ 48 h 48"/>
                <a:gd name="T44" fmla="*/ 26 w 52"/>
                <a:gd name="T45" fmla="*/ 28 h 48"/>
                <a:gd name="T46" fmla="*/ 16 w 52"/>
                <a:gd name="T47" fmla="*/ 17 h 48"/>
                <a:gd name="T48" fmla="*/ 26 w 52"/>
                <a:gd name="T49" fmla="*/ 7 h 48"/>
                <a:gd name="T50" fmla="*/ 36 w 52"/>
                <a:gd name="T51" fmla="*/ 17 h 48"/>
                <a:gd name="T52" fmla="*/ 26 w 52"/>
                <a:gd name="T53" fmla="*/ 28 h 48"/>
                <a:gd name="T54" fmla="*/ 41 w 52"/>
                <a:gd name="T55" fmla="*/ 14 h 48"/>
                <a:gd name="T56" fmla="*/ 35 w 52"/>
                <a:gd name="T57" fmla="*/ 7 h 48"/>
                <a:gd name="T58" fmla="*/ 41 w 52"/>
                <a:gd name="T59" fmla="*/ 0 h 48"/>
                <a:gd name="T60" fmla="*/ 48 w 52"/>
                <a:gd name="T61" fmla="*/ 7 h 48"/>
                <a:gd name="T62" fmla="*/ 41 w 52"/>
                <a:gd name="T63" fmla="*/ 14 h 48"/>
                <a:gd name="T64" fmla="*/ 46 w 52"/>
                <a:gd name="T65" fmla="*/ 28 h 48"/>
                <a:gd name="T66" fmla="*/ 43 w 52"/>
                <a:gd name="T67" fmla="*/ 28 h 48"/>
                <a:gd name="T68" fmla="*/ 36 w 52"/>
                <a:gd name="T69" fmla="*/ 24 h 48"/>
                <a:gd name="T70" fmla="*/ 38 w 52"/>
                <a:gd name="T71" fmla="*/ 17 h 48"/>
                <a:gd name="T72" fmla="*/ 38 w 52"/>
                <a:gd name="T73" fmla="*/ 16 h 48"/>
                <a:gd name="T74" fmla="*/ 41 w 52"/>
                <a:gd name="T75" fmla="*/ 16 h 48"/>
                <a:gd name="T76" fmla="*/ 48 w 52"/>
                <a:gd name="T77" fmla="*/ 14 h 48"/>
                <a:gd name="T78" fmla="*/ 52 w 52"/>
                <a:gd name="T79" fmla="*/ 23 h 48"/>
                <a:gd name="T80" fmla="*/ 46 w 52"/>
                <a:gd name="T81"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2" h="48">
                  <a:moveTo>
                    <a:pt x="9" y="28"/>
                  </a:moveTo>
                  <a:cubicBezTo>
                    <a:pt x="5" y="28"/>
                    <a:pt x="5" y="28"/>
                    <a:pt x="5" y="28"/>
                  </a:cubicBezTo>
                  <a:cubicBezTo>
                    <a:pt x="3" y="28"/>
                    <a:pt x="0" y="26"/>
                    <a:pt x="0" y="23"/>
                  </a:cubicBezTo>
                  <a:cubicBezTo>
                    <a:pt x="0" y="21"/>
                    <a:pt x="0" y="14"/>
                    <a:pt x="4" y="14"/>
                  </a:cubicBezTo>
                  <a:cubicBezTo>
                    <a:pt x="4" y="14"/>
                    <a:pt x="7" y="16"/>
                    <a:pt x="11" y="16"/>
                  </a:cubicBezTo>
                  <a:cubicBezTo>
                    <a:pt x="12" y="16"/>
                    <a:pt x="13" y="16"/>
                    <a:pt x="14" y="16"/>
                  </a:cubicBezTo>
                  <a:cubicBezTo>
                    <a:pt x="14" y="16"/>
                    <a:pt x="14" y="17"/>
                    <a:pt x="14" y="17"/>
                  </a:cubicBezTo>
                  <a:cubicBezTo>
                    <a:pt x="14" y="20"/>
                    <a:pt x="15" y="22"/>
                    <a:pt x="16" y="24"/>
                  </a:cubicBezTo>
                  <a:cubicBezTo>
                    <a:pt x="13" y="24"/>
                    <a:pt x="11" y="26"/>
                    <a:pt x="9" y="28"/>
                  </a:cubicBezTo>
                  <a:close/>
                  <a:moveTo>
                    <a:pt x="11" y="14"/>
                  </a:moveTo>
                  <a:cubicBezTo>
                    <a:pt x="7" y="14"/>
                    <a:pt x="4" y="11"/>
                    <a:pt x="4" y="7"/>
                  </a:cubicBezTo>
                  <a:cubicBezTo>
                    <a:pt x="4" y="3"/>
                    <a:pt x="7" y="0"/>
                    <a:pt x="11" y="0"/>
                  </a:cubicBezTo>
                  <a:cubicBezTo>
                    <a:pt x="14" y="0"/>
                    <a:pt x="17" y="3"/>
                    <a:pt x="17" y="7"/>
                  </a:cubicBezTo>
                  <a:cubicBezTo>
                    <a:pt x="17" y="11"/>
                    <a:pt x="14" y="14"/>
                    <a:pt x="11" y="14"/>
                  </a:cubicBezTo>
                  <a:close/>
                  <a:moveTo>
                    <a:pt x="38" y="48"/>
                  </a:moveTo>
                  <a:cubicBezTo>
                    <a:pt x="14" y="48"/>
                    <a:pt x="14" y="48"/>
                    <a:pt x="14" y="48"/>
                  </a:cubicBezTo>
                  <a:cubicBezTo>
                    <a:pt x="10" y="48"/>
                    <a:pt x="7" y="46"/>
                    <a:pt x="7" y="41"/>
                  </a:cubicBezTo>
                  <a:cubicBezTo>
                    <a:pt x="7" y="35"/>
                    <a:pt x="9" y="26"/>
                    <a:pt x="16" y="26"/>
                  </a:cubicBezTo>
                  <a:cubicBezTo>
                    <a:pt x="17" y="26"/>
                    <a:pt x="21" y="30"/>
                    <a:pt x="26" y="30"/>
                  </a:cubicBezTo>
                  <a:cubicBezTo>
                    <a:pt x="31" y="30"/>
                    <a:pt x="35" y="26"/>
                    <a:pt x="36" y="26"/>
                  </a:cubicBezTo>
                  <a:cubicBezTo>
                    <a:pt x="43" y="26"/>
                    <a:pt x="45" y="35"/>
                    <a:pt x="45" y="41"/>
                  </a:cubicBezTo>
                  <a:cubicBezTo>
                    <a:pt x="45" y="46"/>
                    <a:pt x="42" y="48"/>
                    <a:pt x="38" y="48"/>
                  </a:cubicBezTo>
                  <a:close/>
                  <a:moveTo>
                    <a:pt x="26" y="28"/>
                  </a:moveTo>
                  <a:cubicBezTo>
                    <a:pt x="20" y="28"/>
                    <a:pt x="16" y="23"/>
                    <a:pt x="16" y="17"/>
                  </a:cubicBezTo>
                  <a:cubicBezTo>
                    <a:pt x="16" y="12"/>
                    <a:pt x="20" y="7"/>
                    <a:pt x="26" y="7"/>
                  </a:cubicBezTo>
                  <a:cubicBezTo>
                    <a:pt x="32" y="7"/>
                    <a:pt x="36" y="12"/>
                    <a:pt x="36" y="17"/>
                  </a:cubicBezTo>
                  <a:cubicBezTo>
                    <a:pt x="36" y="23"/>
                    <a:pt x="32" y="28"/>
                    <a:pt x="26" y="28"/>
                  </a:cubicBezTo>
                  <a:close/>
                  <a:moveTo>
                    <a:pt x="41" y="14"/>
                  </a:moveTo>
                  <a:cubicBezTo>
                    <a:pt x="38" y="14"/>
                    <a:pt x="35" y="11"/>
                    <a:pt x="35" y="7"/>
                  </a:cubicBezTo>
                  <a:cubicBezTo>
                    <a:pt x="35" y="3"/>
                    <a:pt x="38" y="0"/>
                    <a:pt x="41" y="0"/>
                  </a:cubicBezTo>
                  <a:cubicBezTo>
                    <a:pt x="45" y="0"/>
                    <a:pt x="48" y="3"/>
                    <a:pt x="48" y="7"/>
                  </a:cubicBezTo>
                  <a:cubicBezTo>
                    <a:pt x="48" y="11"/>
                    <a:pt x="45" y="14"/>
                    <a:pt x="41" y="14"/>
                  </a:cubicBezTo>
                  <a:close/>
                  <a:moveTo>
                    <a:pt x="46" y="28"/>
                  </a:moveTo>
                  <a:cubicBezTo>
                    <a:pt x="43" y="28"/>
                    <a:pt x="43" y="28"/>
                    <a:pt x="43" y="28"/>
                  </a:cubicBezTo>
                  <a:cubicBezTo>
                    <a:pt x="41" y="26"/>
                    <a:pt x="39" y="24"/>
                    <a:pt x="36" y="24"/>
                  </a:cubicBezTo>
                  <a:cubicBezTo>
                    <a:pt x="37" y="22"/>
                    <a:pt x="38" y="20"/>
                    <a:pt x="38" y="17"/>
                  </a:cubicBezTo>
                  <a:cubicBezTo>
                    <a:pt x="38" y="17"/>
                    <a:pt x="38" y="16"/>
                    <a:pt x="38" y="16"/>
                  </a:cubicBezTo>
                  <a:cubicBezTo>
                    <a:pt x="39" y="16"/>
                    <a:pt x="40" y="16"/>
                    <a:pt x="41" y="16"/>
                  </a:cubicBezTo>
                  <a:cubicBezTo>
                    <a:pt x="45" y="16"/>
                    <a:pt x="48" y="14"/>
                    <a:pt x="48" y="14"/>
                  </a:cubicBezTo>
                  <a:cubicBezTo>
                    <a:pt x="52" y="14"/>
                    <a:pt x="52" y="21"/>
                    <a:pt x="52" y="23"/>
                  </a:cubicBezTo>
                  <a:cubicBezTo>
                    <a:pt x="52" y="26"/>
                    <a:pt x="49" y="28"/>
                    <a:pt x="46" y="28"/>
                  </a:cubicBezTo>
                  <a:close/>
                </a:path>
              </a:pathLst>
            </a:custGeom>
            <a:solidFill>
              <a:schemeClr val="bg1"/>
            </a:solidFill>
            <a:ln>
              <a:noFill/>
            </a:ln>
          </p:spPr>
          <p:txBody>
            <a:bodyPr anchor="ctr"/>
            <a:lstStyle/>
            <a:p>
              <a:pPr algn="ctr"/>
              <a:endParaRPr>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89" name="išľíďè">
            <a:extLst>
              <a:ext uri="{FF2B5EF4-FFF2-40B4-BE49-F238E27FC236}">
                <a16:creationId xmlns:a16="http://schemas.microsoft.com/office/drawing/2014/main" id="{E53B7E33-F254-453E-B591-DA8B1E680BC8}"/>
              </a:ext>
            </a:extLst>
          </p:cNvPr>
          <p:cNvSpPr/>
          <p:nvPr/>
        </p:nvSpPr>
        <p:spPr bwMode="auto">
          <a:xfrm>
            <a:off x="921986" y="2539183"/>
            <a:ext cx="2041180"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0" name="iSlíďè">
            <a:extLst>
              <a:ext uri="{FF2B5EF4-FFF2-40B4-BE49-F238E27FC236}">
                <a16:creationId xmlns:a16="http://schemas.microsoft.com/office/drawing/2014/main" id="{AC5B0150-4310-4F32-A181-485386F42749}"/>
              </a:ext>
            </a:extLst>
          </p:cNvPr>
          <p:cNvSpPr txBox="1"/>
          <p:nvPr/>
        </p:nvSpPr>
        <p:spPr bwMode="auto">
          <a:xfrm>
            <a:off x="928887" y="2227007"/>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91" name="išľíďè">
            <a:extLst>
              <a:ext uri="{FF2B5EF4-FFF2-40B4-BE49-F238E27FC236}">
                <a16:creationId xmlns:a16="http://schemas.microsoft.com/office/drawing/2014/main" id="{3E6EE45D-D4AF-4BD4-A53A-B90BDCA43E8B}"/>
              </a:ext>
            </a:extLst>
          </p:cNvPr>
          <p:cNvSpPr/>
          <p:nvPr/>
        </p:nvSpPr>
        <p:spPr bwMode="auto">
          <a:xfrm>
            <a:off x="911420" y="4310754"/>
            <a:ext cx="2041180"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2" name="iSlíďè">
            <a:extLst>
              <a:ext uri="{FF2B5EF4-FFF2-40B4-BE49-F238E27FC236}">
                <a16:creationId xmlns:a16="http://schemas.microsoft.com/office/drawing/2014/main" id="{8482CDB0-C62B-49F8-8C81-10BCC456C5C2}"/>
              </a:ext>
            </a:extLst>
          </p:cNvPr>
          <p:cNvSpPr txBox="1"/>
          <p:nvPr/>
        </p:nvSpPr>
        <p:spPr bwMode="auto">
          <a:xfrm>
            <a:off x="918321" y="3998578"/>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94" name="iSlíďè">
            <a:extLst>
              <a:ext uri="{FF2B5EF4-FFF2-40B4-BE49-F238E27FC236}">
                <a16:creationId xmlns:a16="http://schemas.microsoft.com/office/drawing/2014/main" id="{0F453465-E3CC-435D-9FAC-97CBFC0F6673}"/>
              </a:ext>
            </a:extLst>
          </p:cNvPr>
          <p:cNvSpPr txBox="1"/>
          <p:nvPr/>
        </p:nvSpPr>
        <p:spPr bwMode="auto">
          <a:xfrm>
            <a:off x="8905617" y="2227007"/>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sp>
        <p:nvSpPr>
          <p:cNvPr id="96" name="iSlíďè">
            <a:extLst>
              <a:ext uri="{FF2B5EF4-FFF2-40B4-BE49-F238E27FC236}">
                <a16:creationId xmlns:a16="http://schemas.microsoft.com/office/drawing/2014/main" id="{C183EBCF-AC98-4D4F-9422-5C0C0A898643}"/>
              </a:ext>
            </a:extLst>
          </p:cNvPr>
          <p:cNvSpPr txBox="1"/>
          <p:nvPr/>
        </p:nvSpPr>
        <p:spPr bwMode="auto">
          <a:xfrm>
            <a:off x="8895051" y="3998578"/>
            <a:ext cx="1933825" cy="30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2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Title text presets</a:t>
            </a:r>
          </a:p>
        </p:txBody>
      </p:sp>
      <p:pic>
        <p:nvPicPr>
          <p:cNvPr id="20" name="图片 19">
            <a:extLst>
              <a:ext uri="{FF2B5EF4-FFF2-40B4-BE49-F238E27FC236}">
                <a16:creationId xmlns:a16="http://schemas.microsoft.com/office/drawing/2014/main" id="{5C68EE89-3D6F-4A2F-A03F-A87485B60EB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
        <p:nvSpPr>
          <p:cNvPr id="22" name="išľíďè">
            <a:extLst>
              <a:ext uri="{FF2B5EF4-FFF2-40B4-BE49-F238E27FC236}">
                <a16:creationId xmlns:a16="http://schemas.microsoft.com/office/drawing/2014/main" id="{EA58096B-E22B-4475-BBFD-FC1FC5CE0307}"/>
              </a:ext>
            </a:extLst>
          </p:cNvPr>
          <p:cNvSpPr/>
          <p:nvPr/>
        </p:nvSpPr>
        <p:spPr bwMode="auto">
          <a:xfrm>
            <a:off x="8916183" y="2539183"/>
            <a:ext cx="2041180"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3" name="išľíďè">
            <a:extLst>
              <a:ext uri="{FF2B5EF4-FFF2-40B4-BE49-F238E27FC236}">
                <a16:creationId xmlns:a16="http://schemas.microsoft.com/office/drawing/2014/main" id="{367B7BCC-3F29-45AD-9BA0-1AF21A8EBBCA}"/>
              </a:ext>
            </a:extLst>
          </p:cNvPr>
          <p:cNvSpPr/>
          <p:nvPr/>
        </p:nvSpPr>
        <p:spPr bwMode="auto">
          <a:xfrm>
            <a:off x="8905617" y="4310754"/>
            <a:ext cx="2041180" cy="49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1937344235"/>
      </p:ext>
    </p:extLst>
  </p:cSld>
  <p:clrMapOvr>
    <a:masterClrMapping/>
  </p:clrMapOvr>
  <p:transition spd="slow">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6994307A-C0A0-44AA-B99F-B9A4304AD5E9}"/>
              </a:ext>
            </a:extLst>
          </p:cNvPr>
          <p:cNvSpPr/>
          <p:nvPr/>
        </p:nvSpPr>
        <p:spPr bwMode="auto">
          <a:xfrm>
            <a:off x="1582057" y="740229"/>
            <a:ext cx="10290629" cy="4455885"/>
          </a:xfrm>
          <a:prstGeom prst="rect">
            <a:avLst/>
          </a:prstGeom>
          <a:solidFill>
            <a:schemeClr val="accent4">
              <a:lumMod val="20000"/>
              <a:lumOff val="80000"/>
            </a:schemeClr>
          </a:solid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文本框 5">
            <a:extLst>
              <a:ext uri="{FF2B5EF4-FFF2-40B4-BE49-F238E27FC236}">
                <a16:creationId xmlns:a16="http://schemas.microsoft.com/office/drawing/2014/main" id="{D59425A3-0481-4637-B35E-E316382EE3C2}"/>
              </a:ext>
            </a:extLst>
          </p:cNvPr>
          <p:cNvSpPr txBox="1">
            <a:spLocks noChangeArrowheads="1"/>
          </p:cNvSpPr>
          <p:nvPr/>
        </p:nvSpPr>
        <p:spPr bwMode="auto">
          <a:xfrm>
            <a:off x="4335847" y="3575549"/>
            <a:ext cx="6816725" cy="70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eaLnBrk="0" hangingPunct="0">
              <a:defRPr>
                <a:solidFill>
                  <a:schemeClr val="tx1"/>
                </a:solidFill>
                <a:latin typeface="Calibri" panose="020F0502020204030204" pitchFamily="34" charset="0"/>
                <a:ea typeface="宋体" panose="02010600030101010101" pitchFamily="2" charset="-122"/>
              </a:defRPr>
            </a:lvl2pPr>
            <a:lvl3pPr eaLnBrk="0" hangingPunct="0">
              <a:defRPr>
                <a:solidFill>
                  <a:schemeClr val="tx1"/>
                </a:solidFill>
                <a:latin typeface="Calibri" panose="020F0502020204030204" pitchFamily="34" charset="0"/>
                <a:ea typeface="宋体" panose="02010600030101010101" pitchFamily="2" charset="-122"/>
              </a:defRPr>
            </a:lvl3pPr>
            <a:lvl4pPr eaLnBrk="0" hangingPunct="0">
              <a:defRPr>
                <a:solidFill>
                  <a:schemeClr val="tx1"/>
                </a:solidFill>
                <a:latin typeface="Calibri" panose="020F0502020204030204" pitchFamily="34" charset="0"/>
                <a:ea typeface="宋体" panose="02010600030101010101" pitchFamily="2" charset="-122"/>
              </a:defRPr>
            </a:lvl4pPr>
            <a:lvl5pPr eaLnBrk="0" hangingPunct="0">
              <a:defRPr>
                <a:solidFill>
                  <a:schemeClr val="tx1"/>
                </a:solidFill>
                <a:latin typeface="Calibri" panose="020F0502020204030204" pitchFamily="34" charset="0"/>
                <a:ea typeface="宋体" panose="02010600030101010101" pitchFamily="2" charset="-122"/>
              </a:defRPr>
            </a:lvl5pPr>
            <a:lvl6pPr marL="22844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7416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1988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656013" indent="1588" defTabSz="912813"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buFont typeface="Arial" panose="020B0604020202020204" pitchFamily="34" charset="0"/>
              <a:buNone/>
              <a:defRPr/>
            </a:pPr>
            <a:r>
              <a:rPr lang="en-US" altLang="zh-CN" sz="1400"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Lorem ipsum dol or sit amet, consectetuer adipiscing elit. Maecenas portitor congue massa. Fusce posuere, magna sed pulvinarricies, </a:t>
            </a:r>
            <a:r>
              <a:rPr lang="en-US" altLang="zh-CN" sz="140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purus lectus</a:t>
            </a:r>
            <a:endParaRPr lang="en-US" altLang="zh-CN" sz="1400"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3188" name="文本框 6">
            <a:extLst>
              <a:ext uri="{FF2B5EF4-FFF2-40B4-BE49-F238E27FC236}">
                <a16:creationId xmlns:a16="http://schemas.microsoft.com/office/drawing/2014/main" id="{6388B1FE-726B-4FF3-99D4-5AA7E0321AA6}"/>
              </a:ext>
            </a:extLst>
          </p:cNvPr>
          <p:cNvSpPr txBox="1">
            <a:spLocks noChangeArrowheads="1"/>
          </p:cNvSpPr>
          <p:nvPr/>
        </p:nvSpPr>
        <p:spPr bwMode="auto">
          <a:xfrm>
            <a:off x="5043042" y="2145134"/>
            <a:ext cx="463511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buFont typeface="Arial" panose="020B0604020202020204" pitchFamily="34" charset="0"/>
              <a:buNone/>
            </a:pPr>
            <a:r>
              <a:rPr lang="zh-CN" altLang="en-US" sz="6600" b="1" dirty="0">
                <a:solidFill>
                  <a:schemeClr val="accent5">
                    <a:lumMod val="50000"/>
                  </a:schemeClr>
                </a:solidFill>
                <a:latin typeface="Microsoft YaHei" panose="020B0503020204020204" pitchFamily="34" charset="-122"/>
                <a:ea typeface="Microsoft YaHei" panose="020B0503020204020204" pitchFamily="34" charset="-122"/>
                <a:sym typeface="Microsoft YaHei" panose="020B0503020204020204" pitchFamily="34" charset="-122"/>
              </a:rPr>
              <a:t>Thank you</a:t>
            </a:r>
          </a:p>
        </p:txBody>
      </p:sp>
      <p:cxnSp>
        <p:nvCxnSpPr>
          <p:cNvPr id="93189" name="直接连接符 6">
            <a:extLst>
              <a:ext uri="{FF2B5EF4-FFF2-40B4-BE49-F238E27FC236}">
                <a16:creationId xmlns:a16="http://schemas.microsoft.com/office/drawing/2014/main" id="{F3E866F1-A6F5-4825-8A68-8410268874F3}"/>
              </a:ext>
            </a:extLst>
          </p:cNvPr>
          <p:cNvCxnSpPr>
            <a:cxnSpLocks/>
          </p:cNvCxnSpPr>
          <p:nvPr/>
        </p:nvCxnSpPr>
        <p:spPr bwMode="auto">
          <a:xfrm>
            <a:off x="4314825" y="3463925"/>
            <a:ext cx="6816725" cy="0"/>
          </a:xfrm>
          <a:prstGeom prst="line">
            <a:avLst/>
          </a:prstGeom>
          <a:noFill/>
          <a:ln w="9525" algn="ctr">
            <a:solidFill>
              <a:schemeClr val="tx2">
                <a:lumMod val="75000"/>
              </a:schemeClr>
            </a:solidFill>
            <a:round/>
            <a:headEnd/>
            <a:tailEnd/>
          </a:ln>
          <a:extLst>
            <a:ext uri="{909E8E84-426E-40DD-AFC4-6F175D3DCCD1}">
              <a14:hiddenFill xmlns:a14="http://schemas.microsoft.com/office/drawing/2010/main">
                <a:noFill/>
              </a14:hiddenFill>
            </a:ext>
          </a:extLst>
        </p:spPr>
      </p:cxnSp>
      <p:pic>
        <p:nvPicPr>
          <p:cNvPr id="3" name="图片 2">
            <a:extLst>
              <a:ext uri="{FF2B5EF4-FFF2-40B4-BE49-F238E27FC236}">
                <a16:creationId xmlns:a16="http://schemas.microsoft.com/office/drawing/2014/main" id="{1D79E019-0550-4FE7-B24B-DC911CAD4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0042" y="-175870"/>
            <a:ext cx="6035040" cy="6858000"/>
          </a:xfrm>
          <a:prstGeom prst="rect">
            <a:avLst/>
          </a:prstGeom>
        </p:spPr>
      </p:pic>
      <p:sp>
        <p:nvSpPr>
          <p:cNvPr id="9" name="矩形: 圆角 8">
            <a:extLst>
              <a:ext uri="{FF2B5EF4-FFF2-40B4-BE49-F238E27FC236}">
                <a16:creationId xmlns:a16="http://schemas.microsoft.com/office/drawing/2014/main" id="{5A3F6BCC-6062-42E8-A008-53CED38CC412}"/>
              </a:ext>
            </a:extLst>
          </p:cNvPr>
          <p:cNvSpPr/>
          <p:nvPr/>
        </p:nvSpPr>
        <p:spPr bwMode="auto">
          <a:xfrm>
            <a:off x="6718299" y="4541723"/>
            <a:ext cx="2009775" cy="428625"/>
          </a:xfrm>
          <a:prstGeom prst="roundRect">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1" name="文本框 10">
            <a:extLst>
              <a:ext uri="{FF2B5EF4-FFF2-40B4-BE49-F238E27FC236}">
                <a16:creationId xmlns:a16="http://schemas.microsoft.com/office/drawing/2014/main" id="{A0F6F20F-8373-45CF-8B43-26C4E4BD0629}"/>
              </a:ext>
            </a:extLst>
          </p:cNvPr>
          <p:cNvSpPr txBox="1"/>
          <p:nvPr/>
        </p:nvSpPr>
        <p:spPr>
          <a:xfrm>
            <a:off x="6759574" y="4571369"/>
            <a:ext cx="1927224" cy="369332"/>
          </a:xfrm>
          <a:prstGeom prst="rect">
            <a:avLst/>
          </a:prstGeom>
          <a:noFill/>
        </p:spPr>
        <p:txBody>
          <a:bodyPr wrap="square" rtlCol="0">
            <a:spAutoFit/>
          </a:bodyPr>
          <a:lstStyle/>
          <a:p>
            <a:pPr algn="dist"/>
            <a:r>
              <a:rPr lang="zh-CN" altLang="en-US"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rPr>
              <a:t>Reporter:</a:t>
            </a:r>
            <a:r>
              <a:rPr lang="en-US" altLang="zh-CN"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rPr>
              <a:t>XXX</a:t>
            </a:r>
            <a:endParaRPr lang="zh-CN" altLang="en-US"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0" name="Rounded Rectangle 7">
            <a:extLst>
              <a:ext uri="{FF2B5EF4-FFF2-40B4-BE49-F238E27FC236}">
                <a16:creationId xmlns:a16="http://schemas.microsoft.com/office/drawing/2014/main" id="{38B548C9-603A-4DD6-9B90-25584449F4E1}"/>
              </a:ext>
            </a:extLst>
          </p:cNvPr>
          <p:cNvSpPr/>
          <p:nvPr/>
        </p:nvSpPr>
        <p:spPr>
          <a:xfrm>
            <a:off x="10110929" y="1063815"/>
            <a:ext cx="1321344" cy="413563"/>
          </a:xfrm>
          <a:prstGeom prst="roundRect">
            <a:avLst>
              <a:gd name="adj" fmla="val 50000"/>
            </a:avLst>
          </a:prstGeom>
          <a:solidFill>
            <a:schemeClr val="bg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12" name="TextBox 28">
            <a:hlinkClick r:id="rId4"/>
            <a:extLst>
              <a:ext uri="{FF2B5EF4-FFF2-40B4-BE49-F238E27FC236}">
                <a16:creationId xmlns:a16="http://schemas.microsoft.com/office/drawing/2014/main" id="{F741BC9D-CB79-494E-BA7E-0FAB2DEC168A}"/>
              </a:ext>
            </a:extLst>
          </p:cNvPr>
          <p:cNvSpPr txBox="1"/>
          <p:nvPr/>
        </p:nvSpPr>
        <p:spPr>
          <a:xfrm>
            <a:off x="4483658" y="5333919"/>
            <a:ext cx="5194499" cy="246221"/>
          </a:xfrm>
          <a:prstGeom prst="rect">
            <a:avLst/>
          </a:prstGeom>
          <a:noFill/>
        </p:spPr>
        <p:txBody>
          <a:bodyPr wrap="square" rtlCol="0">
            <a:spAutoFit/>
          </a:bodyPr>
          <a:lstStyle/>
          <a:p>
            <a:r>
              <a:rPr lang="en-US" altLang="zh-CN" sz="1000" dirty="0">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extLst>
      <p:ext uri="{BB962C8B-B14F-4D97-AF65-F5344CB8AC3E}">
        <p14:creationId xmlns:p14="http://schemas.microsoft.com/office/powerpoint/2010/main" val="3538905907"/>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3188"/>
                                        </p:tgtEl>
                                        <p:attrNameLst>
                                          <p:attrName>style.visibility</p:attrName>
                                        </p:attrNameLst>
                                      </p:cBhvr>
                                      <p:to>
                                        <p:strVal val="visible"/>
                                      </p:to>
                                    </p:set>
                                    <p:anim calcmode="lin" valueType="num">
                                      <p:cBhvr additive="base">
                                        <p:cTn id="7" dur="500" fill="hold"/>
                                        <p:tgtEl>
                                          <p:spTgt spid="93188"/>
                                        </p:tgtEl>
                                        <p:attrNameLst>
                                          <p:attrName>ppt_x</p:attrName>
                                        </p:attrNameLst>
                                      </p:cBhvr>
                                      <p:tavLst>
                                        <p:tav tm="0">
                                          <p:val>
                                            <p:strVal val="#ppt_x"/>
                                          </p:val>
                                        </p:tav>
                                        <p:tav tm="100000">
                                          <p:val>
                                            <p:strVal val="#ppt_x"/>
                                          </p:val>
                                        </p:tav>
                                      </p:tavLst>
                                    </p:anim>
                                    <p:anim calcmode="lin" valueType="num">
                                      <p:cBhvr additive="base">
                                        <p:cTn id="8" dur="500" fill="hold"/>
                                        <p:tgtEl>
                                          <p:spTgt spid="931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931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F46D6B60-1A5D-43ED-AB6A-DD96B4F20E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925439">
            <a:off x="3787205" y="2141830"/>
            <a:ext cx="4617591" cy="5246778"/>
          </a:xfrm>
          <a:prstGeom prst="rect">
            <a:avLst/>
          </a:prstGeom>
        </p:spPr>
      </p:pic>
      <p:sp>
        <p:nvSpPr>
          <p:cNvPr id="5" name="矩形 4">
            <a:extLst>
              <a:ext uri="{FF2B5EF4-FFF2-40B4-BE49-F238E27FC236}">
                <a16:creationId xmlns:a16="http://schemas.microsoft.com/office/drawing/2014/main" id="{A12528D1-6FCD-4CF8-AE73-A0B0956DD3F0}"/>
              </a:ext>
            </a:extLst>
          </p:cNvPr>
          <p:cNvSpPr/>
          <p:nvPr/>
        </p:nvSpPr>
        <p:spPr bwMode="auto">
          <a:xfrm>
            <a:off x="870857" y="1201058"/>
            <a:ext cx="10290629" cy="4455885"/>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nvGrpSpPr>
          <p:cNvPr id="10" name="组合 9">
            <a:extLst>
              <a:ext uri="{FF2B5EF4-FFF2-40B4-BE49-F238E27FC236}">
                <a16:creationId xmlns:a16="http://schemas.microsoft.com/office/drawing/2014/main" id="{A45630D2-69BD-417B-9A83-E2760160BA1A}"/>
              </a:ext>
            </a:extLst>
          </p:cNvPr>
          <p:cNvGrpSpPr/>
          <p:nvPr/>
        </p:nvGrpSpPr>
        <p:grpSpPr>
          <a:xfrm>
            <a:off x="3538908" y="2157503"/>
            <a:ext cx="4954527" cy="1063489"/>
            <a:chOff x="3103624" y="2157503"/>
            <a:chExt cx="4954527" cy="1063489"/>
          </a:xfrm>
        </p:grpSpPr>
        <p:grpSp>
          <p:nvGrpSpPr>
            <p:cNvPr id="7" name="组合 6">
              <a:extLst>
                <a:ext uri="{FF2B5EF4-FFF2-40B4-BE49-F238E27FC236}">
                  <a16:creationId xmlns:a16="http://schemas.microsoft.com/office/drawing/2014/main" id="{4599FB0A-4690-436F-A341-9B3B688A4C36}"/>
                </a:ext>
              </a:extLst>
            </p:cNvPr>
            <p:cNvGrpSpPr/>
            <p:nvPr/>
          </p:nvGrpSpPr>
          <p:grpSpPr>
            <a:xfrm>
              <a:off x="3103624" y="2157503"/>
              <a:ext cx="988205" cy="988205"/>
              <a:chOff x="2190198" y="2228556"/>
              <a:chExt cx="559904" cy="559904"/>
            </a:xfrm>
          </p:grpSpPr>
          <p:sp>
            <p:nvSpPr>
              <p:cNvPr id="8" name="椭圆 7">
                <a:extLst>
                  <a:ext uri="{FF2B5EF4-FFF2-40B4-BE49-F238E27FC236}">
                    <a16:creationId xmlns:a16="http://schemas.microsoft.com/office/drawing/2014/main" id="{2431B19C-ECBF-4E44-953E-5E3D3896143D}"/>
                  </a:ext>
                </a:extLst>
              </p:cNvPr>
              <p:cNvSpPr/>
              <p:nvPr/>
            </p:nvSpPr>
            <p:spPr bwMode="auto">
              <a:xfrm>
                <a:off x="2190198" y="2228556"/>
                <a:ext cx="559904" cy="559904"/>
              </a:xfrm>
              <a:prstGeom prst="ellipse">
                <a:avLst/>
              </a:prstGeom>
              <a:solidFill>
                <a:schemeClr val="accent5"/>
              </a:solid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 name="文本框 8">
                <a:extLst>
                  <a:ext uri="{FF2B5EF4-FFF2-40B4-BE49-F238E27FC236}">
                    <a16:creationId xmlns:a16="http://schemas.microsoft.com/office/drawing/2014/main" id="{44418A88-0EAC-4DF0-A050-781E2B88C8DD}"/>
                  </a:ext>
                </a:extLst>
              </p:cNvPr>
              <p:cNvSpPr txBox="1"/>
              <p:nvPr/>
            </p:nvSpPr>
            <p:spPr>
              <a:xfrm>
                <a:off x="2344187" y="2307969"/>
                <a:ext cx="310115" cy="401079"/>
              </a:xfrm>
              <a:prstGeom prst="rect">
                <a:avLst/>
              </a:prstGeom>
              <a:noFill/>
            </p:spPr>
            <p:txBody>
              <a:bodyPr wrap="square" rtlCol="0">
                <a:spAutoFit/>
              </a:bodyPr>
              <a:lstStyle/>
              <a:p>
                <a:r>
                  <a:rPr lang="en-US" altLang="zh-CN"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rPr>
                  <a:t>1</a:t>
                </a:r>
                <a:endParaRPr lang="zh-CN" altLang="en-US"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3" name="矩形 2">
              <a:extLst>
                <a:ext uri="{FF2B5EF4-FFF2-40B4-BE49-F238E27FC236}">
                  <a16:creationId xmlns:a16="http://schemas.microsoft.com/office/drawing/2014/main" id="{FB933371-2E79-4DC0-ADC4-9BAA21ED4979}"/>
                </a:ext>
              </a:extLst>
            </p:cNvPr>
            <p:cNvSpPr/>
            <p:nvPr/>
          </p:nvSpPr>
          <p:spPr bwMode="auto">
            <a:xfrm>
              <a:off x="4876801" y="2157503"/>
              <a:ext cx="3181350" cy="988205"/>
            </a:xfrm>
            <a:prstGeom prst="rect">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文本框 5">
              <a:extLst>
                <a:ext uri="{FF2B5EF4-FFF2-40B4-BE49-F238E27FC236}">
                  <a16:creationId xmlns:a16="http://schemas.microsoft.com/office/drawing/2014/main" id="{65BC7DCB-3BFB-43D3-AE8C-5D4CFB785C51}"/>
                </a:ext>
              </a:extLst>
            </p:cNvPr>
            <p:cNvSpPr txBox="1"/>
            <p:nvPr/>
          </p:nvSpPr>
          <p:spPr>
            <a:xfrm>
              <a:off x="5038725" y="2266885"/>
              <a:ext cx="2905125" cy="954107"/>
            </a:xfrm>
            <a:prstGeom prst="rect">
              <a:avLst/>
            </a:prstGeom>
            <a:noFill/>
          </p:spPr>
          <p:txBody>
            <a:bodyPr wrap="square" rtlCol="0">
              <a:spAutoFit/>
            </a:bodyPr>
            <a:lstStyle/>
            <a:p>
              <a:pPr algn="ctr"/>
              <a:r>
                <a:rPr lang="zh-CN" altLang="en-US" sz="2800" dirty="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Overview of the work</a:t>
              </a:r>
            </a:p>
          </p:txBody>
        </p:sp>
      </p:grpSp>
    </p:spTree>
    <p:extLst>
      <p:ext uri="{BB962C8B-B14F-4D97-AF65-F5344CB8AC3E}">
        <p14:creationId xmlns:p14="http://schemas.microsoft.com/office/powerpoint/2010/main" val="86687956"/>
      </p:ext>
    </p:extLst>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98856BBA-78E2-4D09-A877-5F6789DE6D1A}"/>
              </a:ext>
            </a:extLst>
          </p:cNvPr>
          <p:cNvGrpSpPr/>
          <p:nvPr/>
        </p:nvGrpSpPr>
        <p:grpSpPr>
          <a:xfrm>
            <a:off x="1311769" y="1014093"/>
            <a:ext cx="3293688" cy="4811822"/>
            <a:chOff x="1326759" y="1508768"/>
            <a:chExt cx="3293688" cy="4811822"/>
          </a:xfrm>
        </p:grpSpPr>
        <p:sp>
          <p:nvSpPr>
            <p:cNvPr id="9" name="Oval 25"/>
            <p:cNvSpPr/>
            <p:nvPr/>
          </p:nvSpPr>
          <p:spPr>
            <a:xfrm>
              <a:off x="4427724" y="1898084"/>
              <a:ext cx="192723" cy="192723"/>
            </a:xfrm>
            <a:prstGeom prst="ellipse">
              <a:avLst/>
            </a:prstGeom>
            <a:solidFill>
              <a:schemeClr val="bg1">
                <a:lumMod val="95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7" name="Oval 35"/>
            <p:cNvSpPr/>
            <p:nvPr/>
          </p:nvSpPr>
          <p:spPr>
            <a:xfrm>
              <a:off x="4427724" y="3178240"/>
              <a:ext cx="192723" cy="192723"/>
            </a:xfrm>
            <a:prstGeom prst="ellipse">
              <a:avLst/>
            </a:prstGeom>
            <a:solidFill>
              <a:schemeClr val="bg1">
                <a:lumMod val="95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2" name="Oval 51"/>
            <p:cNvSpPr/>
            <p:nvPr/>
          </p:nvSpPr>
          <p:spPr>
            <a:xfrm>
              <a:off x="4427724" y="4458395"/>
              <a:ext cx="192723" cy="192723"/>
            </a:xfrm>
            <a:prstGeom prst="ellipse">
              <a:avLst/>
            </a:prstGeom>
            <a:solidFill>
              <a:schemeClr val="bg1">
                <a:lumMod val="95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7" name="Oval 64"/>
            <p:cNvSpPr/>
            <p:nvPr/>
          </p:nvSpPr>
          <p:spPr>
            <a:xfrm>
              <a:off x="4427724" y="5738551"/>
              <a:ext cx="192723" cy="192723"/>
            </a:xfrm>
            <a:prstGeom prst="ellipse">
              <a:avLst/>
            </a:prstGeom>
            <a:solidFill>
              <a:schemeClr val="bg1">
                <a:lumMod val="95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nvGrpSpPr>
            <p:cNvPr id="2" name="组合 1"/>
            <p:cNvGrpSpPr/>
            <p:nvPr/>
          </p:nvGrpSpPr>
          <p:grpSpPr>
            <a:xfrm>
              <a:off x="1329315" y="1508768"/>
              <a:ext cx="3098410" cy="971355"/>
              <a:chOff x="1361399" y="1508768"/>
              <a:chExt cx="3098410" cy="971355"/>
            </a:xfrm>
          </p:grpSpPr>
          <p:grpSp>
            <p:nvGrpSpPr>
              <p:cNvPr id="5" name="Group 30"/>
              <p:cNvGrpSpPr/>
              <p:nvPr/>
            </p:nvGrpSpPr>
            <p:grpSpPr>
              <a:xfrm>
                <a:off x="1361399" y="1508768"/>
                <a:ext cx="3098410" cy="971355"/>
                <a:chOff x="1231550" y="1255634"/>
                <a:chExt cx="2430618" cy="762001"/>
              </a:xfrm>
            </p:grpSpPr>
            <p:sp>
              <p:nvSpPr>
                <p:cNvPr id="6" name="Flowchart: Off-page Connector 22"/>
                <p:cNvSpPr/>
                <p:nvPr/>
              </p:nvSpPr>
              <p:spPr>
                <a:xfrm rot="16200000">
                  <a:off x="1829116" y="830137"/>
                  <a:ext cx="762000" cy="1612995"/>
                </a:xfrm>
                <a:prstGeom prst="flowChartOffpageConnecto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5867" dirty="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7" name="Round Same Side Corner Rectangle 23"/>
                <p:cNvSpPr/>
                <p:nvPr/>
              </p:nvSpPr>
              <p:spPr>
                <a:xfrm rot="16200000">
                  <a:off x="1080978" y="1406206"/>
                  <a:ext cx="762001" cy="460857"/>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800" dirty="0">
                      <a:solidFill>
                        <a:schemeClr val="bg1">
                          <a:lumMod val="50000"/>
                          <a:lumOff val="50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01</a:t>
                  </a:r>
                </a:p>
              </p:txBody>
            </p:sp>
            <p:cxnSp>
              <p:nvCxnSpPr>
                <p:cNvPr id="8" name="Straight Connector 24"/>
                <p:cNvCxnSpPr>
                  <a:endCxn id="9" idx="2"/>
                </p:cNvCxnSpPr>
                <p:nvPr/>
              </p:nvCxnSpPr>
              <p:spPr>
                <a:xfrm flipV="1">
                  <a:off x="2991445" y="1636635"/>
                  <a:ext cx="670723" cy="2"/>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37" name="Freeform 35"/>
              <p:cNvSpPr>
                <a:spLocks noChangeAspect="1" noEditPoints="1"/>
              </p:cNvSpPr>
              <p:nvPr/>
            </p:nvSpPr>
            <p:spPr bwMode="auto">
              <a:xfrm>
                <a:off x="2269724" y="1753520"/>
                <a:ext cx="783774" cy="457201"/>
              </a:xfrm>
              <a:custGeom>
                <a:avLst/>
                <a:gdLst>
                  <a:gd name="T0" fmla="*/ 135 w 157"/>
                  <a:gd name="T1" fmla="*/ 46 h 106"/>
                  <a:gd name="T2" fmla="*/ 136 w 157"/>
                  <a:gd name="T3" fmla="*/ 37 h 106"/>
                  <a:gd name="T4" fmla="*/ 99 w 157"/>
                  <a:gd name="T5" fmla="*/ 0 h 106"/>
                  <a:gd name="T6" fmla="*/ 73 w 157"/>
                  <a:gd name="T7" fmla="*/ 18 h 106"/>
                  <a:gd name="T8" fmla="*/ 45 w 157"/>
                  <a:gd name="T9" fmla="*/ 8 h 106"/>
                  <a:gd name="T10" fmla="*/ 19 w 157"/>
                  <a:gd name="T11" fmla="*/ 39 h 106"/>
                  <a:gd name="T12" fmla="*/ 20 w 157"/>
                  <a:gd name="T13" fmla="*/ 47 h 106"/>
                  <a:gd name="T14" fmla="*/ 0 w 157"/>
                  <a:gd name="T15" fmla="*/ 75 h 106"/>
                  <a:gd name="T16" fmla="*/ 31 w 157"/>
                  <a:gd name="T17" fmla="*/ 106 h 106"/>
                  <a:gd name="T18" fmla="*/ 126 w 157"/>
                  <a:gd name="T19" fmla="*/ 106 h 106"/>
                  <a:gd name="T20" fmla="*/ 157 w 157"/>
                  <a:gd name="T21" fmla="*/ 75 h 106"/>
                  <a:gd name="T22" fmla="*/ 135 w 157"/>
                  <a:gd name="T23" fmla="*/ 46 h 106"/>
                  <a:gd name="T24" fmla="*/ 120 w 157"/>
                  <a:gd name="T25" fmla="*/ 100 h 106"/>
                  <a:gd name="T26" fmla="*/ 79 w 157"/>
                  <a:gd name="T27" fmla="*/ 100 h 106"/>
                  <a:gd name="T28" fmla="*/ 103 w 157"/>
                  <a:gd name="T29" fmla="*/ 75 h 106"/>
                  <a:gd name="T30" fmla="*/ 102 w 157"/>
                  <a:gd name="T31" fmla="*/ 72 h 106"/>
                  <a:gd name="T32" fmla="*/ 92 w 157"/>
                  <a:gd name="T33" fmla="*/ 72 h 106"/>
                  <a:gd name="T34" fmla="*/ 92 w 157"/>
                  <a:gd name="T35" fmla="*/ 68 h 106"/>
                  <a:gd name="T36" fmla="*/ 92 w 157"/>
                  <a:gd name="T37" fmla="*/ 37 h 106"/>
                  <a:gd name="T38" fmla="*/ 90 w 157"/>
                  <a:gd name="T39" fmla="*/ 35 h 106"/>
                  <a:gd name="T40" fmla="*/ 64 w 157"/>
                  <a:gd name="T41" fmla="*/ 35 h 106"/>
                  <a:gd name="T42" fmla="*/ 62 w 157"/>
                  <a:gd name="T43" fmla="*/ 37 h 106"/>
                  <a:gd name="T44" fmla="*/ 62 w 157"/>
                  <a:gd name="T45" fmla="*/ 68 h 106"/>
                  <a:gd name="T46" fmla="*/ 62 w 157"/>
                  <a:gd name="T47" fmla="*/ 73 h 106"/>
                  <a:gd name="T48" fmla="*/ 51 w 157"/>
                  <a:gd name="T49" fmla="*/ 73 h 106"/>
                  <a:gd name="T50" fmla="*/ 50 w 157"/>
                  <a:gd name="T51" fmla="*/ 76 h 106"/>
                  <a:gd name="T52" fmla="*/ 75 w 157"/>
                  <a:gd name="T53" fmla="*/ 100 h 106"/>
                  <a:gd name="T54" fmla="*/ 38 w 157"/>
                  <a:gd name="T55" fmla="*/ 100 h 106"/>
                  <a:gd name="T56" fmla="*/ 11 w 157"/>
                  <a:gd name="T57" fmla="*/ 74 h 106"/>
                  <a:gd name="T58" fmla="*/ 29 w 157"/>
                  <a:gd name="T59" fmla="*/ 50 h 106"/>
                  <a:gd name="T60" fmla="*/ 28 w 157"/>
                  <a:gd name="T61" fmla="*/ 44 h 106"/>
                  <a:gd name="T62" fmla="*/ 50 w 157"/>
                  <a:gd name="T63" fmla="*/ 17 h 106"/>
                  <a:gd name="T64" fmla="*/ 74 w 157"/>
                  <a:gd name="T65" fmla="*/ 29 h 106"/>
                  <a:gd name="T66" fmla="*/ 97 w 157"/>
                  <a:gd name="T67" fmla="*/ 10 h 106"/>
                  <a:gd name="T68" fmla="*/ 128 w 157"/>
                  <a:gd name="T69" fmla="*/ 42 h 106"/>
                  <a:gd name="T70" fmla="*/ 127 w 157"/>
                  <a:gd name="T71" fmla="*/ 49 h 106"/>
                  <a:gd name="T72" fmla="*/ 147 w 157"/>
                  <a:gd name="T73" fmla="*/ 74 h 106"/>
                  <a:gd name="T74" fmla="*/ 120 w 157"/>
                  <a:gd name="T75" fmla="*/ 10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7" h="106">
                    <a:moveTo>
                      <a:pt x="135" y="46"/>
                    </a:moveTo>
                    <a:cubicBezTo>
                      <a:pt x="136" y="43"/>
                      <a:pt x="136" y="40"/>
                      <a:pt x="136" y="37"/>
                    </a:cubicBezTo>
                    <a:cubicBezTo>
                      <a:pt x="136" y="16"/>
                      <a:pt x="120" y="0"/>
                      <a:pt x="99" y="0"/>
                    </a:cubicBezTo>
                    <a:cubicBezTo>
                      <a:pt x="76" y="0"/>
                      <a:pt x="73" y="18"/>
                      <a:pt x="73" y="18"/>
                    </a:cubicBezTo>
                    <a:cubicBezTo>
                      <a:pt x="73" y="18"/>
                      <a:pt x="63" y="6"/>
                      <a:pt x="45" y="8"/>
                    </a:cubicBezTo>
                    <a:cubicBezTo>
                      <a:pt x="30" y="11"/>
                      <a:pt x="19" y="25"/>
                      <a:pt x="19" y="39"/>
                    </a:cubicBezTo>
                    <a:cubicBezTo>
                      <a:pt x="19" y="42"/>
                      <a:pt x="20" y="44"/>
                      <a:pt x="20" y="47"/>
                    </a:cubicBezTo>
                    <a:cubicBezTo>
                      <a:pt x="9" y="51"/>
                      <a:pt x="0" y="62"/>
                      <a:pt x="0" y="75"/>
                    </a:cubicBezTo>
                    <a:cubicBezTo>
                      <a:pt x="0" y="92"/>
                      <a:pt x="14" y="106"/>
                      <a:pt x="31" y="106"/>
                    </a:cubicBezTo>
                    <a:cubicBezTo>
                      <a:pt x="126" y="106"/>
                      <a:pt x="126" y="106"/>
                      <a:pt x="126" y="106"/>
                    </a:cubicBezTo>
                    <a:cubicBezTo>
                      <a:pt x="143" y="106"/>
                      <a:pt x="157" y="92"/>
                      <a:pt x="157" y="75"/>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0"/>
                      <a:pt x="92" y="68"/>
                    </a:cubicBezTo>
                    <a:cubicBezTo>
                      <a:pt x="92" y="59"/>
                      <a:pt x="92" y="43"/>
                      <a:pt x="92" y="37"/>
                    </a:cubicBezTo>
                    <a:cubicBezTo>
                      <a:pt x="92" y="37"/>
                      <a:pt x="92" y="35"/>
                      <a:pt x="90" y="35"/>
                    </a:cubicBezTo>
                    <a:cubicBezTo>
                      <a:pt x="88" y="35"/>
                      <a:pt x="67" y="35"/>
                      <a:pt x="64" y="35"/>
                    </a:cubicBezTo>
                    <a:cubicBezTo>
                      <a:pt x="61" y="35"/>
                      <a:pt x="62" y="37"/>
                      <a:pt x="62" y="37"/>
                    </a:cubicBezTo>
                    <a:cubicBezTo>
                      <a:pt x="62" y="44"/>
                      <a:pt x="62" y="59"/>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8"/>
                      <a:pt x="11" y="74"/>
                    </a:cubicBezTo>
                    <a:cubicBezTo>
                      <a:pt x="11" y="63"/>
                      <a:pt x="18" y="53"/>
                      <a:pt x="29" y="50"/>
                    </a:cubicBezTo>
                    <a:cubicBezTo>
                      <a:pt x="28" y="48"/>
                      <a:pt x="28" y="46"/>
                      <a:pt x="28" y="44"/>
                    </a:cubicBezTo>
                    <a:cubicBezTo>
                      <a:pt x="28" y="31"/>
                      <a:pt x="37" y="19"/>
                      <a:pt x="50" y="17"/>
                    </a:cubicBezTo>
                    <a:cubicBezTo>
                      <a:pt x="65" y="15"/>
                      <a:pt x="74" y="29"/>
                      <a:pt x="74" y="29"/>
                    </a:cubicBezTo>
                    <a:cubicBezTo>
                      <a:pt x="74" y="29"/>
                      <a:pt x="77" y="10"/>
                      <a:pt x="97" y="10"/>
                    </a:cubicBezTo>
                    <a:cubicBezTo>
                      <a:pt x="115" y="10"/>
                      <a:pt x="128" y="24"/>
                      <a:pt x="128" y="42"/>
                    </a:cubicBezTo>
                    <a:cubicBezTo>
                      <a:pt x="128" y="44"/>
                      <a:pt x="127" y="47"/>
                      <a:pt x="127" y="49"/>
                    </a:cubicBezTo>
                    <a:cubicBezTo>
                      <a:pt x="138" y="53"/>
                      <a:pt x="147" y="62"/>
                      <a:pt x="147" y="74"/>
                    </a:cubicBezTo>
                    <a:cubicBezTo>
                      <a:pt x="147" y="88"/>
                      <a:pt x="135" y="100"/>
                      <a:pt x="120" y="100"/>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en-US" sz="32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4" name="组合 3"/>
            <p:cNvGrpSpPr/>
            <p:nvPr/>
          </p:nvGrpSpPr>
          <p:grpSpPr>
            <a:xfrm>
              <a:off x="1326759" y="4069078"/>
              <a:ext cx="3100964" cy="971356"/>
              <a:chOff x="1358843" y="4069078"/>
              <a:chExt cx="3100964" cy="971356"/>
            </a:xfrm>
          </p:grpSpPr>
          <p:grpSp>
            <p:nvGrpSpPr>
              <p:cNvPr id="18" name="Group 40"/>
              <p:cNvGrpSpPr/>
              <p:nvPr/>
            </p:nvGrpSpPr>
            <p:grpSpPr>
              <a:xfrm>
                <a:off x="1358843" y="4069078"/>
                <a:ext cx="3100964" cy="971356"/>
                <a:chOff x="1229546" y="1255634"/>
                <a:chExt cx="2432622" cy="762002"/>
              </a:xfrm>
            </p:grpSpPr>
            <p:sp>
              <p:nvSpPr>
                <p:cNvPr id="19" name="Flowchart: Off-page Connector 47"/>
                <p:cNvSpPr/>
                <p:nvPr/>
              </p:nvSpPr>
              <p:spPr>
                <a:xfrm rot="16200000">
                  <a:off x="1829116" y="830138"/>
                  <a:ext cx="762000" cy="1612995"/>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36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0" name="Round Same Side Corner Rectangle 49"/>
                <p:cNvSpPr/>
                <p:nvPr/>
              </p:nvSpPr>
              <p:spPr>
                <a:xfrm rot="16200000">
                  <a:off x="1078974" y="1406206"/>
                  <a:ext cx="762001" cy="460857"/>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800" dirty="0">
                      <a:solidFill>
                        <a:schemeClr val="bg1">
                          <a:lumMod val="50000"/>
                          <a:lumOff val="50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03</a:t>
                  </a:r>
                </a:p>
              </p:txBody>
            </p:sp>
            <p:cxnSp>
              <p:nvCxnSpPr>
                <p:cNvPr id="21" name="Straight Connector 50"/>
                <p:cNvCxnSpPr>
                  <a:endCxn id="22" idx="2"/>
                </p:cNvCxnSpPr>
                <p:nvPr/>
              </p:nvCxnSpPr>
              <p:spPr>
                <a:xfrm>
                  <a:off x="2991444" y="1636635"/>
                  <a:ext cx="670724" cy="1"/>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38" name="Freeform 61"/>
              <p:cNvSpPr>
                <a:spLocks/>
              </p:cNvSpPr>
              <p:nvPr/>
            </p:nvSpPr>
            <p:spPr bwMode="auto">
              <a:xfrm>
                <a:off x="2382417" y="4264823"/>
                <a:ext cx="558388" cy="579867"/>
              </a:xfrm>
              <a:custGeom>
                <a:avLst/>
                <a:gdLst>
                  <a:gd name="T0" fmla="*/ 99 w 137"/>
                  <a:gd name="T1" fmla="*/ 57 h 142"/>
                  <a:gd name="T2" fmla="*/ 137 w 137"/>
                  <a:gd name="T3" fmla="*/ 57 h 142"/>
                  <a:gd name="T4" fmla="*/ 76 w 137"/>
                  <a:gd name="T5" fmla="*/ 4 h 142"/>
                  <a:gd name="T6" fmla="*/ 69 w 137"/>
                  <a:gd name="T7" fmla="*/ 0 h 142"/>
                  <a:gd name="T8" fmla="*/ 62 w 137"/>
                  <a:gd name="T9" fmla="*/ 4 h 142"/>
                  <a:gd name="T10" fmla="*/ 0 w 137"/>
                  <a:gd name="T11" fmla="*/ 57 h 142"/>
                  <a:gd name="T12" fmla="*/ 39 w 137"/>
                  <a:gd name="T13" fmla="*/ 57 h 142"/>
                  <a:gd name="T14" fmla="*/ 62 w 137"/>
                  <a:gd name="T15" fmla="*/ 4 h 142"/>
                  <a:gd name="T16" fmla="*/ 62 w 137"/>
                  <a:gd name="T17" fmla="*/ 5 h 142"/>
                  <a:gd name="T18" fmla="*/ 43 w 137"/>
                  <a:gd name="T19" fmla="*/ 57 h 142"/>
                  <a:gd name="T20" fmla="*/ 64 w 137"/>
                  <a:gd name="T21" fmla="*/ 57 h 142"/>
                  <a:gd name="T22" fmla="*/ 64 w 137"/>
                  <a:gd name="T23" fmla="*/ 122 h 142"/>
                  <a:gd name="T24" fmla="*/ 64 w 137"/>
                  <a:gd name="T25" fmla="*/ 125 h 142"/>
                  <a:gd name="T26" fmla="*/ 64 w 137"/>
                  <a:gd name="T27" fmla="*/ 130 h 142"/>
                  <a:gd name="T28" fmla="*/ 76 w 137"/>
                  <a:gd name="T29" fmla="*/ 142 h 142"/>
                  <a:gd name="T30" fmla="*/ 87 w 137"/>
                  <a:gd name="T31" fmla="*/ 130 h 142"/>
                  <a:gd name="T32" fmla="*/ 87 w 137"/>
                  <a:gd name="T33" fmla="*/ 125 h 142"/>
                  <a:gd name="T34" fmla="*/ 79 w 137"/>
                  <a:gd name="T35" fmla="*/ 125 h 142"/>
                  <a:gd name="T36" fmla="*/ 79 w 137"/>
                  <a:gd name="T37" fmla="*/ 127 h 142"/>
                  <a:gd name="T38" fmla="*/ 79 w 137"/>
                  <a:gd name="T39" fmla="*/ 129 h 142"/>
                  <a:gd name="T40" fmla="*/ 76 w 137"/>
                  <a:gd name="T41" fmla="*/ 133 h 142"/>
                  <a:gd name="T42" fmla="*/ 72 w 137"/>
                  <a:gd name="T43" fmla="*/ 129 h 142"/>
                  <a:gd name="T44" fmla="*/ 72 w 137"/>
                  <a:gd name="T45" fmla="*/ 127 h 142"/>
                  <a:gd name="T46" fmla="*/ 72 w 137"/>
                  <a:gd name="T47" fmla="*/ 125 h 142"/>
                  <a:gd name="T48" fmla="*/ 72 w 137"/>
                  <a:gd name="T49" fmla="*/ 111 h 142"/>
                  <a:gd name="T50" fmla="*/ 72 w 137"/>
                  <a:gd name="T51" fmla="*/ 57 h 142"/>
                  <a:gd name="T52" fmla="*/ 94 w 137"/>
                  <a:gd name="T53" fmla="*/ 57 h 142"/>
                  <a:gd name="T54" fmla="*/ 76 w 137"/>
                  <a:gd name="T55" fmla="*/ 5 h 142"/>
                  <a:gd name="T56" fmla="*/ 76 w 137"/>
                  <a:gd name="T57" fmla="*/ 4 h 142"/>
                  <a:gd name="T58" fmla="*/ 99 w 137"/>
                  <a:gd name="T59" fmla="*/ 5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42">
                    <a:moveTo>
                      <a:pt x="99" y="57"/>
                    </a:moveTo>
                    <a:cubicBezTo>
                      <a:pt x="137" y="57"/>
                      <a:pt x="137" y="57"/>
                      <a:pt x="137" y="57"/>
                    </a:cubicBezTo>
                    <a:cubicBezTo>
                      <a:pt x="130" y="28"/>
                      <a:pt x="105" y="7"/>
                      <a:pt x="76" y="4"/>
                    </a:cubicBezTo>
                    <a:cubicBezTo>
                      <a:pt x="74" y="1"/>
                      <a:pt x="72" y="0"/>
                      <a:pt x="69" y="0"/>
                    </a:cubicBezTo>
                    <a:cubicBezTo>
                      <a:pt x="66" y="0"/>
                      <a:pt x="64" y="1"/>
                      <a:pt x="62" y="4"/>
                    </a:cubicBezTo>
                    <a:cubicBezTo>
                      <a:pt x="32" y="6"/>
                      <a:pt x="7" y="28"/>
                      <a:pt x="0" y="57"/>
                    </a:cubicBezTo>
                    <a:cubicBezTo>
                      <a:pt x="39" y="57"/>
                      <a:pt x="39" y="57"/>
                      <a:pt x="39" y="57"/>
                    </a:cubicBezTo>
                    <a:cubicBezTo>
                      <a:pt x="39" y="24"/>
                      <a:pt x="58" y="7"/>
                      <a:pt x="62" y="4"/>
                    </a:cubicBezTo>
                    <a:cubicBezTo>
                      <a:pt x="62" y="4"/>
                      <a:pt x="62" y="5"/>
                      <a:pt x="62" y="5"/>
                    </a:cubicBezTo>
                    <a:cubicBezTo>
                      <a:pt x="41" y="31"/>
                      <a:pt x="43" y="57"/>
                      <a:pt x="43" y="57"/>
                    </a:cubicBezTo>
                    <a:cubicBezTo>
                      <a:pt x="64" y="57"/>
                      <a:pt x="64" y="57"/>
                      <a:pt x="64" y="57"/>
                    </a:cubicBezTo>
                    <a:cubicBezTo>
                      <a:pt x="64" y="122"/>
                      <a:pt x="64" y="122"/>
                      <a:pt x="64" y="122"/>
                    </a:cubicBezTo>
                    <a:cubicBezTo>
                      <a:pt x="64" y="125"/>
                      <a:pt x="64" y="125"/>
                      <a:pt x="64" y="125"/>
                    </a:cubicBezTo>
                    <a:cubicBezTo>
                      <a:pt x="64" y="130"/>
                      <a:pt x="64" y="130"/>
                      <a:pt x="64" y="130"/>
                    </a:cubicBezTo>
                    <a:cubicBezTo>
                      <a:pt x="64" y="136"/>
                      <a:pt x="69" y="142"/>
                      <a:pt x="76" y="142"/>
                    </a:cubicBezTo>
                    <a:cubicBezTo>
                      <a:pt x="82" y="142"/>
                      <a:pt x="87" y="136"/>
                      <a:pt x="87" y="130"/>
                    </a:cubicBezTo>
                    <a:cubicBezTo>
                      <a:pt x="87" y="125"/>
                      <a:pt x="87" y="125"/>
                      <a:pt x="87" y="125"/>
                    </a:cubicBezTo>
                    <a:cubicBezTo>
                      <a:pt x="79" y="125"/>
                      <a:pt x="79" y="125"/>
                      <a:pt x="79" y="125"/>
                    </a:cubicBezTo>
                    <a:cubicBezTo>
                      <a:pt x="79" y="127"/>
                      <a:pt x="79" y="127"/>
                      <a:pt x="79" y="127"/>
                    </a:cubicBezTo>
                    <a:cubicBezTo>
                      <a:pt x="79" y="129"/>
                      <a:pt x="79" y="129"/>
                      <a:pt x="79" y="129"/>
                    </a:cubicBezTo>
                    <a:cubicBezTo>
                      <a:pt x="79" y="131"/>
                      <a:pt x="78" y="133"/>
                      <a:pt x="76" y="133"/>
                    </a:cubicBezTo>
                    <a:cubicBezTo>
                      <a:pt x="74" y="133"/>
                      <a:pt x="72" y="131"/>
                      <a:pt x="72" y="129"/>
                    </a:cubicBezTo>
                    <a:cubicBezTo>
                      <a:pt x="72" y="127"/>
                      <a:pt x="72" y="127"/>
                      <a:pt x="72" y="127"/>
                    </a:cubicBezTo>
                    <a:cubicBezTo>
                      <a:pt x="72" y="125"/>
                      <a:pt x="72" y="125"/>
                      <a:pt x="72" y="125"/>
                    </a:cubicBezTo>
                    <a:cubicBezTo>
                      <a:pt x="72" y="111"/>
                      <a:pt x="72" y="111"/>
                      <a:pt x="72" y="111"/>
                    </a:cubicBezTo>
                    <a:cubicBezTo>
                      <a:pt x="72" y="57"/>
                      <a:pt x="72" y="57"/>
                      <a:pt x="72" y="57"/>
                    </a:cubicBezTo>
                    <a:cubicBezTo>
                      <a:pt x="94" y="57"/>
                      <a:pt x="94" y="57"/>
                      <a:pt x="94" y="57"/>
                    </a:cubicBezTo>
                    <a:cubicBezTo>
                      <a:pt x="94" y="57"/>
                      <a:pt x="97" y="31"/>
                      <a:pt x="76" y="5"/>
                    </a:cubicBezTo>
                    <a:cubicBezTo>
                      <a:pt x="76" y="5"/>
                      <a:pt x="76" y="4"/>
                      <a:pt x="76" y="4"/>
                    </a:cubicBezTo>
                    <a:cubicBezTo>
                      <a:pt x="80" y="7"/>
                      <a:pt x="99" y="24"/>
                      <a:pt x="99" y="57"/>
                    </a:cubicBez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3" name="组合 2"/>
            <p:cNvGrpSpPr/>
            <p:nvPr/>
          </p:nvGrpSpPr>
          <p:grpSpPr>
            <a:xfrm>
              <a:off x="1329315" y="2788923"/>
              <a:ext cx="3098408" cy="971356"/>
              <a:chOff x="1361399" y="2788923"/>
              <a:chExt cx="3098408" cy="971356"/>
            </a:xfrm>
          </p:grpSpPr>
          <p:grpSp>
            <p:nvGrpSpPr>
              <p:cNvPr id="13" name="Group 31"/>
              <p:cNvGrpSpPr/>
              <p:nvPr/>
            </p:nvGrpSpPr>
            <p:grpSpPr>
              <a:xfrm>
                <a:off x="1361399" y="2788923"/>
                <a:ext cx="3098408" cy="971356"/>
                <a:chOff x="1231549" y="1255634"/>
                <a:chExt cx="2430616" cy="762002"/>
              </a:xfrm>
            </p:grpSpPr>
            <p:sp>
              <p:nvSpPr>
                <p:cNvPr id="14" name="Flowchart: Off-page Connector 32"/>
                <p:cNvSpPr/>
                <p:nvPr/>
              </p:nvSpPr>
              <p:spPr>
                <a:xfrm rot="16200000">
                  <a:off x="1829116" y="830138"/>
                  <a:ext cx="762000" cy="1612995"/>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36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15" name="Round Same Side Corner Rectangle 33"/>
                <p:cNvSpPr/>
                <p:nvPr/>
              </p:nvSpPr>
              <p:spPr>
                <a:xfrm rot="16200000">
                  <a:off x="1080977" y="1406206"/>
                  <a:ext cx="762001" cy="460857"/>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800" dirty="0">
                      <a:solidFill>
                        <a:schemeClr val="bg1">
                          <a:lumMod val="50000"/>
                          <a:lumOff val="50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02</a:t>
                  </a:r>
                </a:p>
              </p:txBody>
            </p:sp>
            <p:cxnSp>
              <p:nvCxnSpPr>
                <p:cNvPr id="16" name="Straight Connector 34"/>
                <p:cNvCxnSpPr>
                  <a:endCxn id="17" idx="2"/>
                </p:cNvCxnSpPr>
                <p:nvPr/>
              </p:nvCxnSpPr>
              <p:spPr>
                <a:xfrm>
                  <a:off x="2991446" y="1636635"/>
                  <a:ext cx="670719" cy="1"/>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45" name="Freeform 5"/>
              <p:cNvSpPr>
                <a:spLocks noEditPoints="1"/>
              </p:cNvSpPr>
              <p:nvPr/>
            </p:nvSpPr>
            <p:spPr bwMode="auto">
              <a:xfrm>
                <a:off x="2351352" y="3055525"/>
                <a:ext cx="620518" cy="438152"/>
              </a:xfrm>
              <a:custGeom>
                <a:avLst/>
                <a:gdLst>
                  <a:gd name="T0" fmla="*/ 218 w 219"/>
                  <a:gd name="T1" fmla="*/ 117 h 154"/>
                  <a:gd name="T2" fmla="*/ 219 w 219"/>
                  <a:gd name="T3" fmla="*/ 118 h 154"/>
                  <a:gd name="T4" fmla="*/ 218 w 219"/>
                  <a:gd name="T5" fmla="*/ 119 h 154"/>
                  <a:gd name="T6" fmla="*/ 174 w 219"/>
                  <a:gd name="T7" fmla="*/ 153 h 154"/>
                  <a:gd name="T8" fmla="*/ 172 w 219"/>
                  <a:gd name="T9" fmla="*/ 153 h 154"/>
                  <a:gd name="T10" fmla="*/ 171 w 219"/>
                  <a:gd name="T11" fmla="*/ 151 h 154"/>
                  <a:gd name="T12" fmla="*/ 179 w 219"/>
                  <a:gd name="T13" fmla="*/ 133 h 154"/>
                  <a:gd name="T14" fmla="*/ 113 w 219"/>
                  <a:gd name="T15" fmla="*/ 106 h 154"/>
                  <a:gd name="T16" fmla="*/ 126 w 219"/>
                  <a:gd name="T17" fmla="*/ 89 h 154"/>
                  <a:gd name="T18" fmla="*/ 131 w 219"/>
                  <a:gd name="T19" fmla="*/ 82 h 154"/>
                  <a:gd name="T20" fmla="*/ 179 w 219"/>
                  <a:gd name="T21" fmla="*/ 103 h 154"/>
                  <a:gd name="T22" fmla="*/ 171 w 219"/>
                  <a:gd name="T23" fmla="*/ 85 h 154"/>
                  <a:gd name="T24" fmla="*/ 172 w 219"/>
                  <a:gd name="T25" fmla="*/ 83 h 154"/>
                  <a:gd name="T26" fmla="*/ 173 w 219"/>
                  <a:gd name="T27" fmla="*/ 82 h 154"/>
                  <a:gd name="T28" fmla="*/ 174 w 219"/>
                  <a:gd name="T29" fmla="*/ 83 h 154"/>
                  <a:gd name="T30" fmla="*/ 218 w 219"/>
                  <a:gd name="T31" fmla="*/ 117 h 154"/>
                  <a:gd name="T32" fmla="*/ 45 w 219"/>
                  <a:gd name="T33" fmla="*/ 71 h 154"/>
                  <a:gd name="T34" fmla="*/ 46 w 219"/>
                  <a:gd name="T35" fmla="*/ 71 h 154"/>
                  <a:gd name="T36" fmla="*/ 47 w 219"/>
                  <a:gd name="T37" fmla="*/ 71 h 154"/>
                  <a:gd name="T38" fmla="*/ 47 w 219"/>
                  <a:gd name="T39" fmla="*/ 69 h 154"/>
                  <a:gd name="T40" fmla="*/ 40 w 219"/>
                  <a:gd name="T41" fmla="*/ 50 h 154"/>
                  <a:gd name="T42" fmla="*/ 87 w 219"/>
                  <a:gd name="T43" fmla="*/ 72 h 154"/>
                  <a:gd name="T44" fmla="*/ 93 w 219"/>
                  <a:gd name="T45" fmla="*/ 65 h 154"/>
                  <a:gd name="T46" fmla="*/ 106 w 219"/>
                  <a:gd name="T47" fmla="*/ 49 h 154"/>
                  <a:gd name="T48" fmla="*/ 40 w 219"/>
                  <a:gd name="T49" fmla="*/ 21 h 154"/>
                  <a:gd name="T50" fmla="*/ 47 w 219"/>
                  <a:gd name="T51" fmla="*/ 2 h 154"/>
                  <a:gd name="T52" fmla="*/ 47 w 219"/>
                  <a:gd name="T53" fmla="*/ 0 h 154"/>
                  <a:gd name="T54" fmla="*/ 45 w 219"/>
                  <a:gd name="T55" fmla="*/ 0 h 154"/>
                  <a:gd name="T56" fmla="*/ 0 w 219"/>
                  <a:gd name="T57" fmla="*/ 34 h 154"/>
                  <a:gd name="T58" fmla="*/ 0 w 219"/>
                  <a:gd name="T59" fmla="*/ 35 h 154"/>
                  <a:gd name="T60" fmla="*/ 0 w 219"/>
                  <a:gd name="T61" fmla="*/ 37 h 154"/>
                  <a:gd name="T62" fmla="*/ 45 w 219"/>
                  <a:gd name="T63" fmla="*/ 71 h 154"/>
                  <a:gd name="T64" fmla="*/ 121 w 219"/>
                  <a:gd name="T65" fmla="*/ 86 h 154"/>
                  <a:gd name="T66" fmla="*/ 179 w 219"/>
                  <a:gd name="T67" fmla="*/ 50 h 154"/>
                  <a:gd name="T68" fmla="*/ 171 w 219"/>
                  <a:gd name="T69" fmla="*/ 69 h 154"/>
                  <a:gd name="T70" fmla="*/ 172 w 219"/>
                  <a:gd name="T71" fmla="*/ 71 h 154"/>
                  <a:gd name="T72" fmla="*/ 173 w 219"/>
                  <a:gd name="T73" fmla="*/ 71 h 154"/>
                  <a:gd name="T74" fmla="*/ 174 w 219"/>
                  <a:gd name="T75" fmla="*/ 71 h 154"/>
                  <a:gd name="T76" fmla="*/ 218 w 219"/>
                  <a:gd name="T77" fmla="*/ 37 h 154"/>
                  <a:gd name="T78" fmla="*/ 219 w 219"/>
                  <a:gd name="T79" fmla="*/ 35 h 154"/>
                  <a:gd name="T80" fmla="*/ 218 w 219"/>
                  <a:gd name="T81" fmla="*/ 34 h 154"/>
                  <a:gd name="T82" fmla="*/ 174 w 219"/>
                  <a:gd name="T83" fmla="*/ 0 h 154"/>
                  <a:gd name="T84" fmla="*/ 172 w 219"/>
                  <a:gd name="T85" fmla="*/ 0 h 154"/>
                  <a:gd name="T86" fmla="*/ 171 w 219"/>
                  <a:gd name="T87" fmla="*/ 2 h 154"/>
                  <a:gd name="T88" fmla="*/ 179 w 219"/>
                  <a:gd name="T89" fmla="*/ 21 h 154"/>
                  <a:gd name="T90" fmla="*/ 97 w 219"/>
                  <a:gd name="T91" fmla="*/ 69 h 154"/>
                  <a:gd name="T92" fmla="*/ 40 w 219"/>
                  <a:gd name="T93" fmla="*/ 103 h 154"/>
                  <a:gd name="T94" fmla="*/ 47 w 219"/>
                  <a:gd name="T95" fmla="*/ 85 h 154"/>
                  <a:gd name="T96" fmla="*/ 47 w 219"/>
                  <a:gd name="T97" fmla="*/ 83 h 154"/>
                  <a:gd name="T98" fmla="*/ 46 w 219"/>
                  <a:gd name="T99" fmla="*/ 82 h 154"/>
                  <a:gd name="T100" fmla="*/ 45 w 219"/>
                  <a:gd name="T101" fmla="*/ 83 h 154"/>
                  <a:gd name="T102" fmla="*/ 0 w 219"/>
                  <a:gd name="T103" fmla="*/ 117 h 154"/>
                  <a:gd name="T104" fmla="*/ 0 w 219"/>
                  <a:gd name="T105" fmla="*/ 118 h 154"/>
                  <a:gd name="T106" fmla="*/ 0 w 219"/>
                  <a:gd name="T107" fmla="*/ 119 h 154"/>
                  <a:gd name="T108" fmla="*/ 45 w 219"/>
                  <a:gd name="T109" fmla="*/ 153 h 154"/>
                  <a:gd name="T110" fmla="*/ 47 w 219"/>
                  <a:gd name="T111" fmla="*/ 153 h 154"/>
                  <a:gd name="T112" fmla="*/ 47 w 219"/>
                  <a:gd name="T113" fmla="*/ 151 h 154"/>
                  <a:gd name="T114" fmla="*/ 40 w 219"/>
                  <a:gd name="T115" fmla="*/ 133 h 154"/>
                  <a:gd name="T116" fmla="*/ 121 w 219"/>
                  <a:gd name="T117" fmla="*/ 8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9" h="154">
                    <a:moveTo>
                      <a:pt x="218" y="117"/>
                    </a:moveTo>
                    <a:cubicBezTo>
                      <a:pt x="219" y="117"/>
                      <a:pt x="219" y="117"/>
                      <a:pt x="219" y="118"/>
                    </a:cubicBezTo>
                    <a:cubicBezTo>
                      <a:pt x="219" y="119"/>
                      <a:pt x="219" y="119"/>
                      <a:pt x="218" y="119"/>
                    </a:cubicBezTo>
                    <a:cubicBezTo>
                      <a:pt x="174" y="153"/>
                      <a:pt x="174" y="153"/>
                      <a:pt x="174" y="153"/>
                    </a:cubicBezTo>
                    <a:cubicBezTo>
                      <a:pt x="174" y="154"/>
                      <a:pt x="173" y="154"/>
                      <a:pt x="172" y="153"/>
                    </a:cubicBezTo>
                    <a:cubicBezTo>
                      <a:pt x="171" y="153"/>
                      <a:pt x="171" y="152"/>
                      <a:pt x="171" y="151"/>
                    </a:cubicBezTo>
                    <a:cubicBezTo>
                      <a:pt x="179" y="133"/>
                      <a:pt x="179" y="133"/>
                      <a:pt x="179" y="133"/>
                    </a:cubicBezTo>
                    <a:cubicBezTo>
                      <a:pt x="145" y="131"/>
                      <a:pt x="126" y="119"/>
                      <a:pt x="113" y="106"/>
                    </a:cubicBezTo>
                    <a:cubicBezTo>
                      <a:pt x="118" y="100"/>
                      <a:pt x="122" y="94"/>
                      <a:pt x="126" y="89"/>
                    </a:cubicBezTo>
                    <a:cubicBezTo>
                      <a:pt x="128" y="86"/>
                      <a:pt x="130" y="84"/>
                      <a:pt x="131" y="82"/>
                    </a:cubicBezTo>
                    <a:cubicBezTo>
                      <a:pt x="141" y="93"/>
                      <a:pt x="154" y="102"/>
                      <a:pt x="179" y="103"/>
                    </a:cubicBezTo>
                    <a:cubicBezTo>
                      <a:pt x="171" y="85"/>
                      <a:pt x="171" y="85"/>
                      <a:pt x="171" y="85"/>
                    </a:cubicBezTo>
                    <a:cubicBezTo>
                      <a:pt x="171" y="84"/>
                      <a:pt x="171" y="83"/>
                      <a:pt x="172" y="83"/>
                    </a:cubicBezTo>
                    <a:cubicBezTo>
                      <a:pt x="172" y="82"/>
                      <a:pt x="173" y="82"/>
                      <a:pt x="173" y="82"/>
                    </a:cubicBezTo>
                    <a:cubicBezTo>
                      <a:pt x="173" y="82"/>
                      <a:pt x="174" y="82"/>
                      <a:pt x="174" y="83"/>
                    </a:cubicBezTo>
                    <a:lnTo>
                      <a:pt x="218" y="117"/>
                    </a:lnTo>
                    <a:close/>
                    <a:moveTo>
                      <a:pt x="45" y="71"/>
                    </a:moveTo>
                    <a:cubicBezTo>
                      <a:pt x="45" y="71"/>
                      <a:pt x="45" y="71"/>
                      <a:pt x="46" y="71"/>
                    </a:cubicBezTo>
                    <a:cubicBezTo>
                      <a:pt x="46" y="71"/>
                      <a:pt x="46" y="71"/>
                      <a:pt x="47" y="71"/>
                    </a:cubicBezTo>
                    <a:cubicBezTo>
                      <a:pt x="47" y="70"/>
                      <a:pt x="48" y="69"/>
                      <a:pt x="47" y="69"/>
                    </a:cubicBezTo>
                    <a:cubicBezTo>
                      <a:pt x="40" y="50"/>
                      <a:pt x="40" y="50"/>
                      <a:pt x="40" y="50"/>
                    </a:cubicBezTo>
                    <a:cubicBezTo>
                      <a:pt x="65" y="52"/>
                      <a:pt x="77" y="61"/>
                      <a:pt x="87" y="72"/>
                    </a:cubicBezTo>
                    <a:cubicBezTo>
                      <a:pt x="89" y="70"/>
                      <a:pt x="91" y="68"/>
                      <a:pt x="93" y="65"/>
                    </a:cubicBezTo>
                    <a:cubicBezTo>
                      <a:pt x="96" y="60"/>
                      <a:pt x="101" y="54"/>
                      <a:pt x="106" y="49"/>
                    </a:cubicBezTo>
                    <a:cubicBezTo>
                      <a:pt x="92" y="35"/>
                      <a:pt x="73" y="23"/>
                      <a:pt x="40" y="21"/>
                    </a:cubicBezTo>
                    <a:cubicBezTo>
                      <a:pt x="47" y="2"/>
                      <a:pt x="47" y="2"/>
                      <a:pt x="47" y="2"/>
                    </a:cubicBezTo>
                    <a:cubicBezTo>
                      <a:pt x="48" y="1"/>
                      <a:pt x="47" y="1"/>
                      <a:pt x="47" y="0"/>
                    </a:cubicBezTo>
                    <a:cubicBezTo>
                      <a:pt x="46" y="0"/>
                      <a:pt x="45" y="0"/>
                      <a:pt x="45" y="0"/>
                    </a:cubicBezTo>
                    <a:cubicBezTo>
                      <a:pt x="0" y="34"/>
                      <a:pt x="0" y="34"/>
                      <a:pt x="0" y="34"/>
                    </a:cubicBezTo>
                    <a:cubicBezTo>
                      <a:pt x="0" y="34"/>
                      <a:pt x="0" y="35"/>
                      <a:pt x="0" y="35"/>
                    </a:cubicBezTo>
                    <a:cubicBezTo>
                      <a:pt x="0" y="36"/>
                      <a:pt x="0" y="36"/>
                      <a:pt x="0" y="37"/>
                    </a:cubicBezTo>
                    <a:lnTo>
                      <a:pt x="45" y="71"/>
                    </a:lnTo>
                    <a:close/>
                    <a:moveTo>
                      <a:pt x="121" y="86"/>
                    </a:moveTo>
                    <a:cubicBezTo>
                      <a:pt x="134" y="67"/>
                      <a:pt x="145" y="53"/>
                      <a:pt x="179" y="50"/>
                    </a:cubicBezTo>
                    <a:cubicBezTo>
                      <a:pt x="171" y="69"/>
                      <a:pt x="171" y="69"/>
                      <a:pt x="171" y="69"/>
                    </a:cubicBezTo>
                    <a:cubicBezTo>
                      <a:pt x="171" y="69"/>
                      <a:pt x="171" y="70"/>
                      <a:pt x="172" y="71"/>
                    </a:cubicBezTo>
                    <a:cubicBezTo>
                      <a:pt x="172" y="71"/>
                      <a:pt x="173" y="71"/>
                      <a:pt x="173" y="71"/>
                    </a:cubicBezTo>
                    <a:cubicBezTo>
                      <a:pt x="173" y="71"/>
                      <a:pt x="174" y="71"/>
                      <a:pt x="174" y="71"/>
                    </a:cubicBezTo>
                    <a:cubicBezTo>
                      <a:pt x="218" y="37"/>
                      <a:pt x="218" y="37"/>
                      <a:pt x="218" y="37"/>
                    </a:cubicBezTo>
                    <a:cubicBezTo>
                      <a:pt x="219" y="36"/>
                      <a:pt x="219" y="36"/>
                      <a:pt x="219" y="35"/>
                    </a:cubicBezTo>
                    <a:cubicBezTo>
                      <a:pt x="219" y="35"/>
                      <a:pt x="219" y="34"/>
                      <a:pt x="218" y="34"/>
                    </a:cubicBezTo>
                    <a:cubicBezTo>
                      <a:pt x="174" y="0"/>
                      <a:pt x="174" y="0"/>
                      <a:pt x="174" y="0"/>
                    </a:cubicBezTo>
                    <a:cubicBezTo>
                      <a:pt x="174" y="0"/>
                      <a:pt x="173" y="0"/>
                      <a:pt x="172" y="0"/>
                    </a:cubicBezTo>
                    <a:cubicBezTo>
                      <a:pt x="171" y="1"/>
                      <a:pt x="171" y="1"/>
                      <a:pt x="171" y="2"/>
                    </a:cubicBezTo>
                    <a:cubicBezTo>
                      <a:pt x="179" y="21"/>
                      <a:pt x="179" y="21"/>
                      <a:pt x="179" y="21"/>
                    </a:cubicBezTo>
                    <a:cubicBezTo>
                      <a:pt x="130" y="23"/>
                      <a:pt x="112" y="48"/>
                      <a:pt x="97" y="69"/>
                    </a:cubicBezTo>
                    <a:cubicBezTo>
                      <a:pt x="84" y="87"/>
                      <a:pt x="74" y="101"/>
                      <a:pt x="40" y="103"/>
                    </a:cubicBezTo>
                    <a:cubicBezTo>
                      <a:pt x="47" y="85"/>
                      <a:pt x="47" y="85"/>
                      <a:pt x="47" y="85"/>
                    </a:cubicBezTo>
                    <a:cubicBezTo>
                      <a:pt x="48" y="84"/>
                      <a:pt x="47" y="83"/>
                      <a:pt x="47" y="83"/>
                    </a:cubicBezTo>
                    <a:cubicBezTo>
                      <a:pt x="46" y="82"/>
                      <a:pt x="46" y="82"/>
                      <a:pt x="46" y="82"/>
                    </a:cubicBezTo>
                    <a:cubicBezTo>
                      <a:pt x="45" y="82"/>
                      <a:pt x="45" y="82"/>
                      <a:pt x="45" y="83"/>
                    </a:cubicBezTo>
                    <a:cubicBezTo>
                      <a:pt x="0" y="117"/>
                      <a:pt x="0" y="117"/>
                      <a:pt x="0" y="117"/>
                    </a:cubicBezTo>
                    <a:cubicBezTo>
                      <a:pt x="0" y="117"/>
                      <a:pt x="0" y="117"/>
                      <a:pt x="0" y="118"/>
                    </a:cubicBezTo>
                    <a:cubicBezTo>
                      <a:pt x="0" y="119"/>
                      <a:pt x="0" y="119"/>
                      <a:pt x="0" y="119"/>
                    </a:cubicBezTo>
                    <a:cubicBezTo>
                      <a:pt x="45" y="153"/>
                      <a:pt x="45" y="153"/>
                      <a:pt x="45" y="153"/>
                    </a:cubicBezTo>
                    <a:cubicBezTo>
                      <a:pt x="45" y="154"/>
                      <a:pt x="46" y="154"/>
                      <a:pt x="47" y="153"/>
                    </a:cubicBezTo>
                    <a:cubicBezTo>
                      <a:pt x="47" y="153"/>
                      <a:pt x="48" y="152"/>
                      <a:pt x="47" y="151"/>
                    </a:cubicBezTo>
                    <a:cubicBezTo>
                      <a:pt x="40" y="133"/>
                      <a:pt x="40" y="133"/>
                      <a:pt x="40" y="133"/>
                    </a:cubicBezTo>
                    <a:cubicBezTo>
                      <a:pt x="89" y="131"/>
                      <a:pt x="107" y="106"/>
                      <a:pt x="121" y="86"/>
                    </a:cubicBezTo>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id-ID" sz="18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nvGrpSpPr>
            <p:cNvPr id="39" name="组合 38"/>
            <p:cNvGrpSpPr/>
            <p:nvPr/>
          </p:nvGrpSpPr>
          <p:grpSpPr>
            <a:xfrm>
              <a:off x="1326760" y="5349234"/>
              <a:ext cx="3100963" cy="971356"/>
              <a:chOff x="1358844" y="5349234"/>
              <a:chExt cx="3100963" cy="971356"/>
            </a:xfrm>
          </p:grpSpPr>
          <p:grpSp>
            <p:nvGrpSpPr>
              <p:cNvPr id="23" name="Group 56"/>
              <p:cNvGrpSpPr/>
              <p:nvPr/>
            </p:nvGrpSpPr>
            <p:grpSpPr>
              <a:xfrm>
                <a:off x="1358844" y="5349234"/>
                <a:ext cx="3100963" cy="971356"/>
                <a:chOff x="1229545" y="1255634"/>
                <a:chExt cx="2432620" cy="762002"/>
              </a:xfrm>
            </p:grpSpPr>
            <p:sp>
              <p:nvSpPr>
                <p:cNvPr id="24" name="Flowchart: Off-page Connector 59"/>
                <p:cNvSpPr/>
                <p:nvPr/>
              </p:nvSpPr>
              <p:spPr>
                <a:xfrm rot="16200000">
                  <a:off x="1829116" y="830138"/>
                  <a:ext cx="762000" cy="1612995"/>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3600" dirty="0">
                    <a:solidFill>
                      <a:schemeClr val="bg1"/>
                    </a:solidFill>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25" name="Round Same Side Corner Rectangle 61"/>
                <p:cNvSpPr/>
                <p:nvPr/>
              </p:nvSpPr>
              <p:spPr>
                <a:xfrm rot="16200000">
                  <a:off x="1078973" y="1406206"/>
                  <a:ext cx="762001" cy="460857"/>
                </a:xfrm>
                <a:prstGeom prst="round2Same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2800" dirty="0">
                      <a:solidFill>
                        <a:schemeClr val="bg1">
                          <a:lumMod val="50000"/>
                          <a:lumOff val="50000"/>
                        </a:schemeClr>
                      </a:solidFill>
                      <a:latin typeface="Microsoft YaHei" panose="020B0503020204020204" pitchFamily="34" charset="-122"/>
                      <a:ea typeface="Microsoft YaHei" panose="020B0503020204020204" pitchFamily="34" charset="-122"/>
                      <a:cs typeface="+mn-ea"/>
                      <a:sym typeface="Microsoft YaHei" panose="020B0503020204020204" pitchFamily="34" charset="-122"/>
                    </a:rPr>
                    <a:t>04</a:t>
                  </a:r>
                </a:p>
              </p:txBody>
            </p:sp>
            <p:cxnSp>
              <p:nvCxnSpPr>
                <p:cNvPr id="26" name="Straight Connector 63"/>
                <p:cNvCxnSpPr>
                  <a:endCxn id="27" idx="2"/>
                </p:cNvCxnSpPr>
                <p:nvPr/>
              </p:nvCxnSpPr>
              <p:spPr>
                <a:xfrm>
                  <a:off x="2991446" y="1636635"/>
                  <a:ext cx="670719" cy="1"/>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50"/>
              <p:cNvGrpSpPr/>
              <p:nvPr/>
            </p:nvGrpSpPr>
            <p:grpSpPr>
              <a:xfrm>
                <a:off x="2365810" y="5540420"/>
                <a:ext cx="591603" cy="588985"/>
                <a:chOff x="6350" y="-3175"/>
                <a:chExt cx="717550" cy="714376"/>
              </a:xfrm>
              <a:solidFill>
                <a:schemeClr val="bg1"/>
              </a:solidFill>
            </p:grpSpPr>
            <p:sp>
              <p:nvSpPr>
                <p:cNvPr id="47" name="Freeform 18"/>
                <p:cNvSpPr>
                  <a:spLocks/>
                </p:cNvSpPr>
                <p:nvPr/>
              </p:nvSpPr>
              <p:spPr bwMode="auto">
                <a:xfrm>
                  <a:off x="438150" y="430213"/>
                  <a:ext cx="285750" cy="280988"/>
                </a:xfrm>
                <a:custGeom>
                  <a:avLst/>
                  <a:gdLst>
                    <a:gd name="T0" fmla="*/ 68 w 75"/>
                    <a:gd name="T1" fmla="*/ 42 h 74"/>
                    <a:gd name="T2" fmla="*/ 25 w 75"/>
                    <a:gd name="T3" fmla="*/ 0 h 74"/>
                    <a:gd name="T4" fmla="*/ 0 w 75"/>
                    <a:gd name="T5" fmla="*/ 24 h 74"/>
                    <a:gd name="T6" fmla="*/ 43 w 75"/>
                    <a:gd name="T7" fmla="*/ 67 h 74"/>
                    <a:gd name="T8" fmla="*/ 68 w 75"/>
                    <a:gd name="T9" fmla="*/ 67 h 74"/>
                    <a:gd name="T10" fmla="*/ 68 w 75"/>
                    <a:gd name="T11" fmla="*/ 42 h 74"/>
                  </a:gdLst>
                  <a:ahLst/>
                  <a:cxnLst>
                    <a:cxn ang="0">
                      <a:pos x="T0" y="T1"/>
                    </a:cxn>
                    <a:cxn ang="0">
                      <a:pos x="T2" y="T3"/>
                    </a:cxn>
                    <a:cxn ang="0">
                      <a:pos x="T4" y="T5"/>
                    </a:cxn>
                    <a:cxn ang="0">
                      <a:pos x="T6" y="T7"/>
                    </a:cxn>
                    <a:cxn ang="0">
                      <a:pos x="T8" y="T9"/>
                    </a:cxn>
                    <a:cxn ang="0">
                      <a:pos x="T10" y="T11"/>
                    </a:cxn>
                  </a:cxnLst>
                  <a:rect l="0" t="0" r="r" b="b"/>
                  <a:pathLst>
                    <a:path w="75" h="74">
                      <a:moveTo>
                        <a:pt x="68" y="42"/>
                      </a:moveTo>
                      <a:cubicBezTo>
                        <a:pt x="25" y="0"/>
                        <a:pt x="25" y="0"/>
                        <a:pt x="25" y="0"/>
                      </a:cubicBezTo>
                      <a:cubicBezTo>
                        <a:pt x="19" y="10"/>
                        <a:pt x="10" y="18"/>
                        <a:pt x="0" y="24"/>
                      </a:cubicBezTo>
                      <a:cubicBezTo>
                        <a:pt x="43" y="67"/>
                        <a:pt x="43" y="67"/>
                        <a:pt x="43" y="67"/>
                      </a:cubicBezTo>
                      <a:cubicBezTo>
                        <a:pt x="50" y="74"/>
                        <a:pt x="61" y="74"/>
                        <a:pt x="68" y="67"/>
                      </a:cubicBezTo>
                      <a:cubicBezTo>
                        <a:pt x="75" y="60"/>
                        <a:pt x="75" y="49"/>
                        <a:pt x="68"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id-ID" sz="18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48" name="Freeform 19"/>
                <p:cNvSpPr>
                  <a:spLocks noEditPoints="1"/>
                </p:cNvSpPr>
                <p:nvPr/>
              </p:nvSpPr>
              <p:spPr bwMode="auto">
                <a:xfrm>
                  <a:off x="6350" y="-3175"/>
                  <a:ext cx="530225" cy="531813"/>
                </a:xfrm>
                <a:custGeom>
                  <a:avLst/>
                  <a:gdLst>
                    <a:gd name="T0" fmla="*/ 139 w 139"/>
                    <a:gd name="T1" fmla="*/ 70 h 140"/>
                    <a:gd name="T2" fmla="*/ 70 w 139"/>
                    <a:gd name="T3" fmla="*/ 0 h 140"/>
                    <a:gd name="T4" fmla="*/ 0 w 139"/>
                    <a:gd name="T5" fmla="*/ 70 h 140"/>
                    <a:gd name="T6" fmla="*/ 70 w 139"/>
                    <a:gd name="T7" fmla="*/ 140 h 140"/>
                    <a:gd name="T8" fmla="*/ 139 w 139"/>
                    <a:gd name="T9" fmla="*/ 70 h 140"/>
                    <a:gd name="T10" fmla="*/ 70 w 139"/>
                    <a:gd name="T11" fmla="*/ 122 h 140"/>
                    <a:gd name="T12" fmla="*/ 17 w 139"/>
                    <a:gd name="T13" fmla="*/ 70 h 140"/>
                    <a:gd name="T14" fmla="*/ 70 w 139"/>
                    <a:gd name="T15" fmla="*/ 17 h 140"/>
                    <a:gd name="T16" fmla="*/ 122 w 139"/>
                    <a:gd name="T17" fmla="*/ 70 h 140"/>
                    <a:gd name="T18" fmla="*/ 70 w 139"/>
                    <a:gd name="T19" fmla="*/ 12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9" h="140">
                      <a:moveTo>
                        <a:pt x="139" y="70"/>
                      </a:moveTo>
                      <a:cubicBezTo>
                        <a:pt x="139" y="31"/>
                        <a:pt x="108" y="0"/>
                        <a:pt x="70" y="0"/>
                      </a:cubicBezTo>
                      <a:cubicBezTo>
                        <a:pt x="31" y="0"/>
                        <a:pt x="0" y="31"/>
                        <a:pt x="0" y="70"/>
                      </a:cubicBezTo>
                      <a:cubicBezTo>
                        <a:pt x="0" y="108"/>
                        <a:pt x="31" y="140"/>
                        <a:pt x="70" y="140"/>
                      </a:cubicBezTo>
                      <a:cubicBezTo>
                        <a:pt x="108" y="140"/>
                        <a:pt x="139" y="108"/>
                        <a:pt x="139" y="70"/>
                      </a:cubicBezTo>
                      <a:moveTo>
                        <a:pt x="70" y="122"/>
                      </a:moveTo>
                      <a:cubicBezTo>
                        <a:pt x="41" y="122"/>
                        <a:pt x="17" y="99"/>
                        <a:pt x="17" y="70"/>
                      </a:cubicBezTo>
                      <a:cubicBezTo>
                        <a:pt x="17" y="41"/>
                        <a:pt x="41" y="17"/>
                        <a:pt x="70" y="17"/>
                      </a:cubicBezTo>
                      <a:cubicBezTo>
                        <a:pt x="98" y="17"/>
                        <a:pt x="122" y="41"/>
                        <a:pt x="122" y="70"/>
                      </a:cubicBezTo>
                      <a:cubicBezTo>
                        <a:pt x="122" y="99"/>
                        <a:pt x="98" y="122"/>
                        <a:pt x="70" y="1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id-ID" sz="18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sp>
              <p:nvSpPr>
                <p:cNvPr id="49" name="Freeform 20"/>
                <p:cNvSpPr>
                  <a:spLocks/>
                </p:cNvSpPr>
                <p:nvPr/>
              </p:nvSpPr>
              <p:spPr bwMode="auto">
                <a:xfrm>
                  <a:off x="117475" y="106363"/>
                  <a:ext cx="157163" cy="155575"/>
                </a:xfrm>
                <a:custGeom>
                  <a:avLst/>
                  <a:gdLst>
                    <a:gd name="T0" fmla="*/ 0 w 41"/>
                    <a:gd name="T1" fmla="*/ 41 h 41"/>
                    <a:gd name="T2" fmla="*/ 12 w 41"/>
                    <a:gd name="T3" fmla="*/ 41 h 41"/>
                    <a:gd name="T4" fmla="*/ 41 w 41"/>
                    <a:gd name="T5" fmla="*/ 12 h 41"/>
                    <a:gd name="T6" fmla="*/ 41 w 41"/>
                    <a:gd name="T7" fmla="*/ 0 h 41"/>
                    <a:gd name="T8" fmla="*/ 0 w 41"/>
                    <a:gd name="T9" fmla="*/ 41 h 41"/>
                  </a:gdLst>
                  <a:ahLst/>
                  <a:cxnLst>
                    <a:cxn ang="0">
                      <a:pos x="T0" y="T1"/>
                    </a:cxn>
                    <a:cxn ang="0">
                      <a:pos x="T2" y="T3"/>
                    </a:cxn>
                    <a:cxn ang="0">
                      <a:pos x="T4" y="T5"/>
                    </a:cxn>
                    <a:cxn ang="0">
                      <a:pos x="T6" y="T7"/>
                    </a:cxn>
                    <a:cxn ang="0">
                      <a:pos x="T8" y="T9"/>
                    </a:cxn>
                  </a:cxnLst>
                  <a:rect l="0" t="0" r="r" b="b"/>
                  <a:pathLst>
                    <a:path w="41" h="41">
                      <a:moveTo>
                        <a:pt x="0" y="41"/>
                      </a:moveTo>
                      <a:cubicBezTo>
                        <a:pt x="12" y="41"/>
                        <a:pt x="12" y="41"/>
                        <a:pt x="12" y="41"/>
                      </a:cubicBezTo>
                      <a:cubicBezTo>
                        <a:pt x="12" y="25"/>
                        <a:pt x="25" y="12"/>
                        <a:pt x="41" y="12"/>
                      </a:cubicBezTo>
                      <a:cubicBezTo>
                        <a:pt x="41" y="0"/>
                        <a:pt x="41" y="0"/>
                        <a:pt x="41" y="0"/>
                      </a:cubicBezTo>
                      <a:cubicBezTo>
                        <a:pt x="18" y="0"/>
                        <a:pt x="0" y="18"/>
                        <a:pt x="0"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id-ID" sz="1800">
                    <a:latin typeface="Microsoft YaHei" panose="020B0503020204020204" pitchFamily="34" charset="-122"/>
                    <a:ea typeface="Microsoft YaHei" panose="020B0503020204020204" pitchFamily="34" charset="-122"/>
                    <a:cs typeface="+mn-ea"/>
                    <a:sym typeface="Microsoft YaHei" panose="020B0503020204020204" pitchFamily="34" charset="-122"/>
                  </a:endParaRPr>
                </a:p>
              </p:txBody>
            </p:sp>
          </p:grpSp>
        </p:grpSp>
      </p:grpSp>
      <p:sp>
        <p:nvSpPr>
          <p:cNvPr id="65" name="išľíďè">
            <a:extLst>
              <a:ext uri="{FF2B5EF4-FFF2-40B4-BE49-F238E27FC236}">
                <a16:creationId xmlns:a16="http://schemas.microsoft.com/office/drawing/2014/main" id="{D5D075A8-C509-4654-8143-26298EB935FD}"/>
              </a:ext>
            </a:extLst>
          </p:cNvPr>
          <p:cNvSpPr/>
          <p:nvPr/>
        </p:nvSpPr>
        <p:spPr bwMode="auto">
          <a:xfrm>
            <a:off x="4964045" y="1361408"/>
            <a:ext cx="6002075"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6" name="iSlíďè">
            <a:extLst>
              <a:ext uri="{FF2B5EF4-FFF2-40B4-BE49-F238E27FC236}">
                <a16:creationId xmlns:a16="http://schemas.microsoft.com/office/drawing/2014/main" id="{682486C6-01E3-4538-BE84-D5ADE57EE6DD}"/>
              </a:ext>
            </a:extLst>
          </p:cNvPr>
          <p:cNvSpPr txBox="1"/>
          <p:nvPr/>
        </p:nvSpPr>
        <p:spPr bwMode="auto">
          <a:xfrm>
            <a:off x="4971439" y="1026957"/>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76" name="iSlíďè">
            <a:extLst>
              <a:ext uri="{FF2B5EF4-FFF2-40B4-BE49-F238E27FC236}">
                <a16:creationId xmlns:a16="http://schemas.microsoft.com/office/drawing/2014/main" id="{BF1ED832-A682-41A6-8EC7-9FF86D212DB1}"/>
              </a:ext>
            </a:extLst>
          </p:cNvPr>
          <p:cNvSpPr txBox="1"/>
          <p:nvPr/>
        </p:nvSpPr>
        <p:spPr bwMode="auto">
          <a:xfrm>
            <a:off x="4971439" y="2309949"/>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78" name="iSlíďè">
            <a:extLst>
              <a:ext uri="{FF2B5EF4-FFF2-40B4-BE49-F238E27FC236}">
                <a16:creationId xmlns:a16="http://schemas.microsoft.com/office/drawing/2014/main" id="{8E7ED296-A036-4CCF-9F63-ACA699EC1923}"/>
              </a:ext>
            </a:extLst>
          </p:cNvPr>
          <p:cNvSpPr txBox="1"/>
          <p:nvPr/>
        </p:nvSpPr>
        <p:spPr bwMode="auto">
          <a:xfrm>
            <a:off x="4971439" y="3590104"/>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80" name="iSlíďè">
            <a:extLst>
              <a:ext uri="{FF2B5EF4-FFF2-40B4-BE49-F238E27FC236}">
                <a16:creationId xmlns:a16="http://schemas.microsoft.com/office/drawing/2014/main" id="{C6844D68-5F8C-419E-9C9A-E2BDFCA1278A}"/>
              </a:ext>
            </a:extLst>
          </p:cNvPr>
          <p:cNvSpPr txBox="1"/>
          <p:nvPr/>
        </p:nvSpPr>
        <p:spPr bwMode="auto">
          <a:xfrm>
            <a:off x="4978833" y="4870259"/>
            <a:ext cx="2071813" cy="331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fontScale="92500"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42" name="图片 41">
            <a:extLst>
              <a:ext uri="{FF2B5EF4-FFF2-40B4-BE49-F238E27FC236}">
                <a16:creationId xmlns:a16="http://schemas.microsoft.com/office/drawing/2014/main" id="{9ABF2A09-CCC9-46A2-BDD0-4A5A8C868A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
        <p:nvSpPr>
          <p:cNvPr id="51" name="išľíďè">
            <a:extLst>
              <a:ext uri="{FF2B5EF4-FFF2-40B4-BE49-F238E27FC236}">
                <a16:creationId xmlns:a16="http://schemas.microsoft.com/office/drawing/2014/main" id="{C6E73718-9EBC-40F6-B769-B82927F9AD73}"/>
              </a:ext>
            </a:extLst>
          </p:cNvPr>
          <p:cNvSpPr/>
          <p:nvPr/>
        </p:nvSpPr>
        <p:spPr bwMode="auto">
          <a:xfrm>
            <a:off x="4964045" y="2683565"/>
            <a:ext cx="6002075"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2" name="išľíďè">
            <a:extLst>
              <a:ext uri="{FF2B5EF4-FFF2-40B4-BE49-F238E27FC236}">
                <a16:creationId xmlns:a16="http://schemas.microsoft.com/office/drawing/2014/main" id="{8DD6B962-CF99-4A4D-ADCA-EE2F5CF8CA8A}"/>
              </a:ext>
            </a:extLst>
          </p:cNvPr>
          <p:cNvSpPr/>
          <p:nvPr/>
        </p:nvSpPr>
        <p:spPr bwMode="auto">
          <a:xfrm>
            <a:off x="4964045" y="4005722"/>
            <a:ext cx="6002075"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3" name="išľíďè">
            <a:extLst>
              <a:ext uri="{FF2B5EF4-FFF2-40B4-BE49-F238E27FC236}">
                <a16:creationId xmlns:a16="http://schemas.microsoft.com/office/drawing/2014/main" id="{F5428560-74CB-470F-B58A-4E5BBE91CEBD}"/>
              </a:ext>
            </a:extLst>
          </p:cNvPr>
          <p:cNvSpPr/>
          <p:nvPr/>
        </p:nvSpPr>
        <p:spPr bwMode="auto">
          <a:xfrm>
            <a:off x="4964045" y="5327879"/>
            <a:ext cx="6002075" cy="526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r>
              <a:rPr lang="en-US" altLang="zh-CN"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rPr>
              <a:t>,</a:t>
            </a: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a:lnSpc>
                <a:spcPct val="150000"/>
              </a:lnSpc>
              <a:spcBef>
                <a:spcPct val="0"/>
              </a:spcBef>
              <a:defRPr/>
            </a:pPr>
            <a:endPar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1723424109"/>
      </p:ext>
    </p:extLst>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千图设计师MC：ID 29795607库_组合 24">
            <a:extLst>
              <a:ext uri="{FF2B5EF4-FFF2-40B4-BE49-F238E27FC236}">
                <a16:creationId xmlns:a16="http://schemas.microsoft.com/office/drawing/2014/main" id="{B5C031CE-F02B-4CC4-8B19-1CAFDBE65D19}"/>
              </a:ext>
            </a:extLst>
          </p:cNvPr>
          <p:cNvGrpSpPr/>
          <p:nvPr>
            <p:custDataLst>
              <p:tags r:id="rId1"/>
            </p:custDataLst>
          </p:nvPr>
        </p:nvGrpSpPr>
        <p:grpSpPr>
          <a:xfrm>
            <a:off x="6026014" y="1519351"/>
            <a:ext cx="2511536" cy="2849848"/>
            <a:chOff x="6115955" y="1924086"/>
            <a:chExt cx="2511536" cy="2849848"/>
          </a:xfrm>
        </p:grpSpPr>
        <p:sp>
          <p:nvSpPr>
            <p:cNvPr id="35" name="Rectangle 9">
              <a:extLst>
                <a:ext uri="{FF2B5EF4-FFF2-40B4-BE49-F238E27FC236}">
                  <a16:creationId xmlns:a16="http://schemas.microsoft.com/office/drawing/2014/main" id="{A9D0AD63-AD7C-4935-A838-85DD0C2393A2}"/>
                </a:ext>
              </a:extLst>
            </p:cNvPr>
            <p:cNvSpPr/>
            <p:nvPr/>
          </p:nvSpPr>
          <p:spPr>
            <a:xfrm>
              <a:off x="6115955" y="4384630"/>
              <a:ext cx="2197356" cy="389304"/>
            </a:xfrm>
            <a:prstGeom prst="rect">
              <a:avLst/>
            </a:prstGeom>
            <a:ln w="12700">
              <a:miter lim="400000"/>
            </a:ln>
            <a:extLst>
              <a:ext uri="{C572A759-6A51-4108-AA02-DFA0A04FC94B}">
                <ma14:wrappingTextBoxFlag xmlns:p14="http://schemas.microsoft.com/office/powerpoint/2010/main" xmlns:ma14="http://schemas.microsoft.com/office/mac/drawingml/2011/main" xmlns:lc="http://schemas.openxmlformats.org/drawingml/2006/lockedCanvas" xmlns:a14="http://schemas.microsoft.com/office/drawing/2010/main" xmlns:a16="http://schemas.microsoft.com/office/drawing/2014/main" xmlns="" val="1"/>
              </a:ext>
            </a:extLst>
          </p:spPr>
          <p:txBody>
            <a:bodyPr wrap="none" lIns="25400" tIns="25400" rIns="25400" bIns="25400" anchor="b">
              <a:noAutofit/>
            </a:bodyPr>
            <a:lstStyle/>
            <a:p>
              <a:pPr algn="ctr"/>
              <a:r>
                <a:rPr lang="en-US" sz="2400" b="1" dirty="0">
                  <a:latin typeface="Microsoft YaHei" panose="020B0503020204020204" pitchFamily="34" charset="-122"/>
                  <a:ea typeface="Microsoft YaHei" panose="020B0503020204020204" pitchFamily="34" charset="-122"/>
                  <a:sym typeface="Microsoft YaHei" panose="020B0503020204020204" pitchFamily="34" charset="-122"/>
                </a:rPr>
                <a:t>2019</a:t>
              </a:r>
            </a:p>
          </p:txBody>
        </p:sp>
        <p:grpSp>
          <p:nvGrpSpPr>
            <p:cNvPr id="36" name="Group 10">
              <a:extLst>
                <a:ext uri="{FF2B5EF4-FFF2-40B4-BE49-F238E27FC236}">
                  <a16:creationId xmlns:a16="http://schemas.microsoft.com/office/drawing/2014/main" id="{4CFF9321-A45D-4C60-9155-DDA8FBECE7E7}"/>
                </a:ext>
              </a:extLst>
            </p:cNvPr>
            <p:cNvGrpSpPr/>
            <p:nvPr/>
          </p:nvGrpSpPr>
          <p:grpSpPr>
            <a:xfrm>
              <a:off x="6135519" y="1924086"/>
              <a:ext cx="2491972" cy="2152108"/>
              <a:chOff x="6135519" y="1924086"/>
              <a:chExt cx="2491972" cy="2152108"/>
            </a:xfrm>
          </p:grpSpPr>
          <p:sp>
            <p:nvSpPr>
              <p:cNvPr id="37" name="Freeform: Shape 11">
                <a:extLst>
                  <a:ext uri="{FF2B5EF4-FFF2-40B4-BE49-F238E27FC236}">
                    <a16:creationId xmlns:a16="http://schemas.microsoft.com/office/drawing/2014/main" id="{301A771F-A855-4FE9-8639-AB4F5DB29DEB}"/>
                  </a:ext>
                </a:extLst>
              </p:cNvPr>
              <p:cNvSpPr/>
              <p:nvPr/>
            </p:nvSpPr>
            <p:spPr>
              <a:xfrm>
                <a:off x="6135519" y="1924086"/>
                <a:ext cx="2491972" cy="215210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18781" y="8915"/>
                    </a:lnTo>
                    <a:lnTo>
                      <a:pt x="18479" y="8714"/>
                    </a:lnTo>
                    <a:cubicBezTo>
                      <a:pt x="17640" y="3748"/>
                      <a:pt x="13862" y="0"/>
                      <a:pt x="9327" y="0"/>
                    </a:cubicBezTo>
                    <a:cubicBezTo>
                      <a:pt x="4176" y="0"/>
                      <a:pt x="0" y="4835"/>
                      <a:pt x="0" y="10800"/>
                    </a:cubicBezTo>
                    <a:cubicBezTo>
                      <a:pt x="0" y="16765"/>
                      <a:pt x="4176" y="21600"/>
                      <a:pt x="9327" y="21600"/>
                    </a:cubicBezTo>
                    <a:cubicBezTo>
                      <a:pt x="13862" y="21600"/>
                      <a:pt x="17640" y="17852"/>
                      <a:pt x="18479" y="12886"/>
                    </a:cubicBezTo>
                    <a:lnTo>
                      <a:pt x="18781" y="12685"/>
                    </a:lnTo>
                    <a:cubicBezTo>
                      <a:pt x="18781" y="12685"/>
                      <a:pt x="21600" y="10800"/>
                      <a:pt x="21600" y="10800"/>
                    </a:cubicBezTo>
                    <a:close/>
                  </a:path>
                </a:pathLst>
              </a:custGeom>
              <a:solidFill>
                <a:schemeClr val="accent2"/>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8" name="Freeform: Shape 12">
                <a:extLst>
                  <a:ext uri="{FF2B5EF4-FFF2-40B4-BE49-F238E27FC236}">
                    <a16:creationId xmlns:a16="http://schemas.microsoft.com/office/drawing/2014/main" id="{0B95355B-882C-4CF9-8781-F3FC83260072}"/>
                  </a:ext>
                </a:extLst>
              </p:cNvPr>
              <p:cNvSpPr/>
              <p:nvPr/>
            </p:nvSpPr>
            <p:spPr>
              <a:xfrm>
                <a:off x="6938465" y="2665897"/>
                <a:ext cx="552338" cy="693954"/>
              </a:xfrm>
              <a:custGeom>
                <a:avLst/>
                <a:gdLst/>
                <a:ahLst/>
                <a:cxnLst>
                  <a:cxn ang="0">
                    <a:pos x="wd2" y="hd2"/>
                  </a:cxn>
                  <a:cxn ang="5400000">
                    <a:pos x="wd2" y="hd2"/>
                  </a:cxn>
                  <a:cxn ang="10800000">
                    <a:pos x="wd2" y="hd2"/>
                  </a:cxn>
                  <a:cxn ang="16200000">
                    <a:pos x="wd2" y="hd2"/>
                  </a:cxn>
                </a:cxnLst>
                <a:rect l="0" t="0" r="r" b="b"/>
                <a:pathLst>
                  <a:path w="21015" h="21072" extrusionOk="0">
                    <a:moveTo>
                      <a:pt x="17468" y="6506"/>
                    </a:moveTo>
                    <a:cubicBezTo>
                      <a:pt x="16410" y="7763"/>
                      <a:pt x="15333" y="6878"/>
                      <a:pt x="13824" y="5996"/>
                    </a:cubicBezTo>
                    <a:cubicBezTo>
                      <a:pt x="12317" y="5116"/>
                      <a:pt x="10950" y="4575"/>
                      <a:pt x="12006" y="3318"/>
                    </a:cubicBezTo>
                    <a:cubicBezTo>
                      <a:pt x="13062" y="2059"/>
                      <a:pt x="15140" y="1754"/>
                      <a:pt x="16648" y="2634"/>
                    </a:cubicBezTo>
                    <a:cubicBezTo>
                      <a:pt x="18155" y="3515"/>
                      <a:pt x="18522" y="5248"/>
                      <a:pt x="17468" y="6506"/>
                    </a:cubicBezTo>
                    <a:close/>
                    <a:moveTo>
                      <a:pt x="20868" y="4865"/>
                    </a:moveTo>
                    <a:cubicBezTo>
                      <a:pt x="20191" y="1663"/>
                      <a:pt x="16530" y="-474"/>
                      <a:pt x="12691" y="90"/>
                    </a:cubicBezTo>
                    <a:cubicBezTo>
                      <a:pt x="8853" y="655"/>
                      <a:pt x="5613" y="3118"/>
                      <a:pt x="6290" y="6320"/>
                    </a:cubicBezTo>
                    <a:cubicBezTo>
                      <a:pt x="6436" y="7009"/>
                      <a:pt x="6840" y="8088"/>
                      <a:pt x="7318" y="8862"/>
                    </a:cubicBezTo>
                    <a:lnTo>
                      <a:pt x="346" y="17166"/>
                    </a:lnTo>
                    <a:cubicBezTo>
                      <a:pt x="90" y="17473"/>
                      <a:pt x="-56" y="18024"/>
                      <a:pt x="20" y="18392"/>
                    </a:cubicBezTo>
                    <a:lnTo>
                      <a:pt x="470" y="20511"/>
                    </a:lnTo>
                    <a:cubicBezTo>
                      <a:pt x="547" y="20879"/>
                      <a:pt x="971" y="21126"/>
                      <a:pt x="1412" y="21061"/>
                    </a:cubicBezTo>
                    <a:lnTo>
                      <a:pt x="3454" y="20761"/>
                    </a:lnTo>
                    <a:cubicBezTo>
                      <a:pt x="3895" y="20696"/>
                      <a:pt x="4457" y="20387"/>
                      <a:pt x="4700" y="20072"/>
                    </a:cubicBezTo>
                    <a:lnTo>
                      <a:pt x="7456" y="16513"/>
                    </a:lnTo>
                    <a:lnTo>
                      <a:pt x="7480" y="16490"/>
                    </a:lnTo>
                    <a:lnTo>
                      <a:pt x="9346" y="16216"/>
                    </a:lnTo>
                    <a:lnTo>
                      <a:pt x="12566" y="12046"/>
                    </a:lnTo>
                    <a:cubicBezTo>
                      <a:pt x="13623" y="12195"/>
                      <a:pt x="15142" y="12146"/>
                      <a:pt x="16039" y="12013"/>
                    </a:cubicBezTo>
                    <a:cubicBezTo>
                      <a:pt x="19878" y="11449"/>
                      <a:pt x="21544" y="8068"/>
                      <a:pt x="20868" y="4865"/>
                    </a:cubicBezTo>
                    <a:close/>
                  </a:path>
                </a:pathLst>
              </a:custGeom>
              <a:solidFill>
                <a:srgbClr val="FFFFFF"/>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grpSp>
        <p:nvGrpSpPr>
          <p:cNvPr id="39" name="千图设计师MC：ID 29795607库_组合 25">
            <a:extLst>
              <a:ext uri="{FF2B5EF4-FFF2-40B4-BE49-F238E27FC236}">
                <a16:creationId xmlns:a16="http://schemas.microsoft.com/office/drawing/2014/main" id="{4F595E75-6204-46C3-95B1-40B386726256}"/>
              </a:ext>
            </a:extLst>
          </p:cNvPr>
          <p:cNvGrpSpPr/>
          <p:nvPr>
            <p:custDataLst>
              <p:tags r:id="rId2"/>
            </p:custDataLst>
          </p:nvPr>
        </p:nvGrpSpPr>
        <p:grpSpPr>
          <a:xfrm>
            <a:off x="8347535" y="1519351"/>
            <a:ext cx="2491981" cy="2849848"/>
            <a:chOff x="8437476" y="1924086"/>
            <a:chExt cx="2491981" cy="2849848"/>
          </a:xfrm>
        </p:grpSpPr>
        <p:grpSp>
          <p:nvGrpSpPr>
            <p:cNvPr id="40" name="Group 1">
              <a:extLst>
                <a:ext uri="{FF2B5EF4-FFF2-40B4-BE49-F238E27FC236}">
                  <a16:creationId xmlns:a16="http://schemas.microsoft.com/office/drawing/2014/main" id="{73E0C0F9-16E7-4C5F-9279-037A3FEF7C72}"/>
                </a:ext>
              </a:extLst>
            </p:cNvPr>
            <p:cNvGrpSpPr/>
            <p:nvPr/>
          </p:nvGrpSpPr>
          <p:grpSpPr>
            <a:xfrm>
              <a:off x="8437476" y="1924086"/>
              <a:ext cx="2491981" cy="2152108"/>
              <a:chOff x="8437476" y="1924086"/>
              <a:chExt cx="2491981" cy="2152108"/>
            </a:xfrm>
          </p:grpSpPr>
          <p:sp>
            <p:nvSpPr>
              <p:cNvPr id="42" name="Freeform: Shape 2">
                <a:extLst>
                  <a:ext uri="{FF2B5EF4-FFF2-40B4-BE49-F238E27FC236}">
                    <a16:creationId xmlns:a16="http://schemas.microsoft.com/office/drawing/2014/main" id="{82DBDBC1-9B82-42B4-9E9C-128E81058137}"/>
                  </a:ext>
                </a:extLst>
              </p:cNvPr>
              <p:cNvSpPr/>
              <p:nvPr/>
            </p:nvSpPr>
            <p:spPr>
              <a:xfrm>
                <a:off x="8437476" y="1924086"/>
                <a:ext cx="2491981" cy="215210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18781" y="8915"/>
                    </a:lnTo>
                    <a:lnTo>
                      <a:pt x="18479" y="8714"/>
                    </a:lnTo>
                    <a:cubicBezTo>
                      <a:pt x="17640" y="3748"/>
                      <a:pt x="13862" y="0"/>
                      <a:pt x="9327" y="0"/>
                    </a:cubicBezTo>
                    <a:cubicBezTo>
                      <a:pt x="4176" y="0"/>
                      <a:pt x="0" y="4835"/>
                      <a:pt x="0" y="10800"/>
                    </a:cubicBezTo>
                    <a:cubicBezTo>
                      <a:pt x="0" y="16765"/>
                      <a:pt x="4176" y="21600"/>
                      <a:pt x="9327" y="21600"/>
                    </a:cubicBezTo>
                    <a:cubicBezTo>
                      <a:pt x="13862" y="21600"/>
                      <a:pt x="17640" y="17852"/>
                      <a:pt x="18479" y="12886"/>
                    </a:cubicBezTo>
                    <a:lnTo>
                      <a:pt x="18781" y="12685"/>
                    </a:lnTo>
                    <a:cubicBezTo>
                      <a:pt x="18781" y="12685"/>
                      <a:pt x="21600" y="10800"/>
                      <a:pt x="21600" y="10800"/>
                    </a:cubicBezTo>
                    <a:close/>
                  </a:path>
                </a:pathLst>
              </a:custGeom>
              <a:solidFill>
                <a:schemeClr val="accent1"/>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3" name="Freeform: Shape 3">
                <a:extLst>
                  <a:ext uri="{FF2B5EF4-FFF2-40B4-BE49-F238E27FC236}">
                    <a16:creationId xmlns:a16="http://schemas.microsoft.com/office/drawing/2014/main" id="{77DB0118-1E4D-4CBC-B136-54206F0EC6A1}"/>
                  </a:ext>
                </a:extLst>
              </p:cNvPr>
              <p:cNvSpPr/>
              <p:nvPr/>
            </p:nvSpPr>
            <p:spPr>
              <a:xfrm>
                <a:off x="9207712" y="2652916"/>
                <a:ext cx="694415" cy="694448"/>
              </a:xfrm>
              <a:custGeom>
                <a:avLst/>
                <a:gdLst/>
                <a:ahLst/>
                <a:cxnLst>
                  <a:cxn ang="0">
                    <a:pos x="wd2" y="hd2"/>
                  </a:cxn>
                  <a:cxn ang="5400000">
                    <a:pos x="wd2" y="hd2"/>
                  </a:cxn>
                  <a:cxn ang="10800000">
                    <a:pos x="wd2" y="hd2"/>
                  </a:cxn>
                  <a:cxn ang="16200000">
                    <a:pos x="wd2" y="hd2"/>
                  </a:cxn>
                </a:cxnLst>
                <a:rect l="0" t="0" r="r" b="b"/>
                <a:pathLst>
                  <a:path w="21600" h="21600" extrusionOk="0">
                    <a:moveTo>
                      <a:pt x="11550" y="8431"/>
                    </a:moveTo>
                    <a:lnTo>
                      <a:pt x="11550" y="13479"/>
                    </a:lnTo>
                    <a:cubicBezTo>
                      <a:pt x="11511" y="13514"/>
                      <a:pt x="11472" y="13538"/>
                      <a:pt x="11439" y="13540"/>
                    </a:cubicBezTo>
                    <a:cubicBezTo>
                      <a:pt x="11342" y="13548"/>
                      <a:pt x="11249" y="13405"/>
                      <a:pt x="11161" y="13367"/>
                    </a:cubicBezTo>
                    <a:cubicBezTo>
                      <a:pt x="10895" y="13252"/>
                      <a:pt x="10766" y="13468"/>
                      <a:pt x="10546" y="13471"/>
                    </a:cubicBezTo>
                    <a:cubicBezTo>
                      <a:pt x="10341" y="13473"/>
                      <a:pt x="10048" y="13142"/>
                      <a:pt x="10058" y="12950"/>
                    </a:cubicBezTo>
                    <a:cubicBezTo>
                      <a:pt x="10065" y="12833"/>
                      <a:pt x="10126" y="12655"/>
                      <a:pt x="10139" y="12510"/>
                    </a:cubicBezTo>
                    <a:cubicBezTo>
                      <a:pt x="10151" y="12394"/>
                      <a:pt x="10231" y="12326"/>
                      <a:pt x="10233" y="12220"/>
                    </a:cubicBezTo>
                    <a:cubicBezTo>
                      <a:pt x="10234" y="12079"/>
                      <a:pt x="10045" y="11970"/>
                      <a:pt x="9954" y="11954"/>
                    </a:cubicBezTo>
                    <a:cubicBezTo>
                      <a:pt x="9737" y="11914"/>
                      <a:pt x="9437" y="12041"/>
                      <a:pt x="9188" y="11942"/>
                    </a:cubicBezTo>
                    <a:cubicBezTo>
                      <a:pt x="9141" y="11864"/>
                      <a:pt x="9243" y="11810"/>
                      <a:pt x="9270" y="11733"/>
                    </a:cubicBezTo>
                    <a:cubicBezTo>
                      <a:pt x="9284" y="11690"/>
                      <a:pt x="9275" y="11631"/>
                      <a:pt x="9293" y="11583"/>
                    </a:cubicBezTo>
                    <a:cubicBezTo>
                      <a:pt x="9320" y="11510"/>
                      <a:pt x="9397" y="11453"/>
                      <a:pt x="9433" y="11375"/>
                    </a:cubicBezTo>
                    <a:cubicBezTo>
                      <a:pt x="9458" y="11315"/>
                      <a:pt x="9463" y="11228"/>
                      <a:pt x="9490" y="11154"/>
                    </a:cubicBezTo>
                    <a:cubicBezTo>
                      <a:pt x="9520" y="11070"/>
                      <a:pt x="9576" y="11017"/>
                      <a:pt x="9583" y="10957"/>
                    </a:cubicBezTo>
                    <a:cubicBezTo>
                      <a:pt x="9592" y="10879"/>
                      <a:pt x="9563" y="10789"/>
                      <a:pt x="9501" y="10737"/>
                    </a:cubicBezTo>
                    <a:cubicBezTo>
                      <a:pt x="9309" y="10747"/>
                      <a:pt x="9181" y="10757"/>
                      <a:pt x="9072" y="10807"/>
                    </a:cubicBezTo>
                    <a:cubicBezTo>
                      <a:pt x="8821" y="10921"/>
                      <a:pt x="8870" y="11260"/>
                      <a:pt x="8620" y="11340"/>
                    </a:cubicBezTo>
                    <a:cubicBezTo>
                      <a:pt x="8533" y="11367"/>
                      <a:pt x="8413" y="11369"/>
                      <a:pt x="8318" y="11386"/>
                    </a:cubicBezTo>
                    <a:cubicBezTo>
                      <a:pt x="8235" y="11401"/>
                      <a:pt x="8135" y="11445"/>
                      <a:pt x="8050" y="11444"/>
                    </a:cubicBezTo>
                    <a:cubicBezTo>
                      <a:pt x="7950" y="11442"/>
                      <a:pt x="7774" y="11346"/>
                      <a:pt x="7715" y="11282"/>
                    </a:cubicBezTo>
                    <a:cubicBezTo>
                      <a:pt x="7661" y="11224"/>
                      <a:pt x="7532" y="10939"/>
                      <a:pt x="7517" y="10888"/>
                    </a:cubicBezTo>
                    <a:cubicBezTo>
                      <a:pt x="7418" y="10547"/>
                      <a:pt x="7526" y="10233"/>
                      <a:pt x="7656" y="9996"/>
                    </a:cubicBezTo>
                    <a:cubicBezTo>
                      <a:pt x="7684" y="9946"/>
                      <a:pt x="7729" y="9899"/>
                      <a:pt x="7749" y="9845"/>
                    </a:cubicBezTo>
                    <a:cubicBezTo>
                      <a:pt x="7780" y="9765"/>
                      <a:pt x="7760" y="9643"/>
                      <a:pt x="7784" y="9556"/>
                    </a:cubicBezTo>
                    <a:cubicBezTo>
                      <a:pt x="7828" y="9395"/>
                      <a:pt x="8041" y="9298"/>
                      <a:pt x="8191" y="9220"/>
                    </a:cubicBezTo>
                    <a:cubicBezTo>
                      <a:pt x="8360" y="9132"/>
                      <a:pt x="8503" y="8990"/>
                      <a:pt x="8701" y="8977"/>
                    </a:cubicBezTo>
                    <a:cubicBezTo>
                      <a:pt x="8799" y="8970"/>
                      <a:pt x="8943" y="9003"/>
                      <a:pt x="9038" y="9023"/>
                    </a:cubicBezTo>
                    <a:cubicBezTo>
                      <a:pt x="9125" y="9041"/>
                      <a:pt x="9194" y="9099"/>
                      <a:pt x="9270" y="9104"/>
                    </a:cubicBezTo>
                    <a:cubicBezTo>
                      <a:pt x="9484" y="9120"/>
                      <a:pt x="9535" y="8954"/>
                      <a:pt x="9710" y="8861"/>
                    </a:cubicBezTo>
                    <a:cubicBezTo>
                      <a:pt x="9890" y="8887"/>
                      <a:pt x="10011" y="8830"/>
                      <a:pt x="10174" y="8849"/>
                    </a:cubicBezTo>
                    <a:cubicBezTo>
                      <a:pt x="10286" y="8862"/>
                      <a:pt x="10366" y="8982"/>
                      <a:pt x="10453" y="8988"/>
                    </a:cubicBezTo>
                    <a:cubicBezTo>
                      <a:pt x="10526" y="8994"/>
                      <a:pt x="10591" y="8920"/>
                      <a:pt x="10662" y="8931"/>
                    </a:cubicBezTo>
                    <a:cubicBezTo>
                      <a:pt x="10730" y="8941"/>
                      <a:pt x="10848" y="9090"/>
                      <a:pt x="10859" y="9174"/>
                    </a:cubicBezTo>
                    <a:cubicBezTo>
                      <a:pt x="10873" y="9278"/>
                      <a:pt x="10782" y="9372"/>
                      <a:pt x="10813" y="9486"/>
                    </a:cubicBezTo>
                    <a:cubicBezTo>
                      <a:pt x="10922" y="9598"/>
                      <a:pt x="11121" y="9620"/>
                      <a:pt x="11277" y="9683"/>
                    </a:cubicBezTo>
                    <a:cubicBezTo>
                      <a:pt x="11378" y="9600"/>
                      <a:pt x="11291" y="9445"/>
                      <a:pt x="11277" y="9325"/>
                    </a:cubicBezTo>
                    <a:cubicBezTo>
                      <a:pt x="11271" y="9271"/>
                      <a:pt x="11282" y="9223"/>
                      <a:pt x="11277" y="9174"/>
                    </a:cubicBezTo>
                    <a:cubicBezTo>
                      <a:pt x="11268" y="9090"/>
                      <a:pt x="11231" y="9014"/>
                      <a:pt x="11231" y="8942"/>
                    </a:cubicBezTo>
                    <a:cubicBezTo>
                      <a:pt x="11229" y="8694"/>
                      <a:pt x="11380" y="8545"/>
                      <a:pt x="11550" y="8431"/>
                    </a:cubicBezTo>
                    <a:close/>
                    <a:moveTo>
                      <a:pt x="219" y="8623"/>
                    </a:moveTo>
                    <a:cubicBezTo>
                      <a:pt x="183" y="8799"/>
                      <a:pt x="151" y="8976"/>
                      <a:pt x="125" y="9155"/>
                    </a:cubicBezTo>
                    <a:cubicBezTo>
                      <a:pt x="97" y="9334"/>
                      <a:pt x="73" y="9514"/>
                      <a:pt x="55" y="9696"/>
                    </a:cubicBezTo>
                    <a:cubicBezTo>
                      <a:pt x="18" y="10058"/>
                      <a:pt x="0" y="10427"/>
                      <a:pt x="0" y="10800"/>
                    </a:cubicBezTo>
                    <a:cubicBezTo>
                      <a:pt x="0" y="11172"/>
                      <a:pt x="18" y="11541"/>
                      <a:pt x="55" y="11904"/>
                    </a:cubicBezTo>
                    <a:cubicBezTo>
                      <a:pt x="73" y="12085"/>
                      <a:pt x="97" y="12266"/>
                      <a:pt x="125" y="12444"/>
                    </a:cubicBezTo>
                    <a:cubicBezTo>
                      <a:pt x="151" y="12624"/>
                      <a:pt x="183" y="12801"/>
                      <a:pt x="219" y="12976"/>
                    </a:cubicBezTo>
                    <a:cubicBezTo>
                      <a:pt x="255" y="13152"/>
                      <a:pt x="295" y="13326"/>
                      <a:pt x="340" y="13499"/>
                    </a:cubicBezTo>
                    <a:cubicBezTo>
                      <a:pt x="428" y="13844"/>
                      <a:pt x="534" y="14182"/>
                      <a:pt x="655" y="14513"/>
                    </a:cubicBezTo>
                    <a:cubicBezTo>
                      <a:pt x="716" y="14678"/>
                      <a:pt x="780" y="14842"/>
                      <a:pt x="849" y="15004"/>
                    </a:cubicBezTo>
                    <a:cubicBezTo>
                      <a:pt x="917" y="15165"/>
                      <a:pt x="989" y="15325"/>
                      <a:pt x="1065" y="15482"/>
                    </a:cubicBezTo>
                    <a:cubicBezTo>
                      <a:pt x="1103" y="15561"/>
                      <a:pt x="1141" y="15639"/>
                      <a:pt x="1181" y="15716"/>
                    </a:cubicBezTo>
                    <a:cubicBezTo>
                      <a:pt x="1261" y="15872"/>
                      <a:pt x="1344" y="16025"/>
                      <a:pt x="1431" y="16176"/>
                    </a:cubicBezTo>
                    <a:cubicBezTo>
                      <a:pt x="1691" y="16628"/>
                      <a:pt x="1982" y="17060"/>
                      <a:pt x="2303" y="17468"/>
                    </a:cubicBezTo>
                    <a:cubicBezTo>
                      <a:pt x="2463" y="17671"/>
                      <a:pt x="2631" y="17870"/>
                      <a:pt x="2805" y="18061"/>
                    </a:cubicBezTo>
                    <a:cubicBezTo>
                      <a:pt x="2921" y="18189"/>
                      <a:pt x="3041" y="18315"/>
                      <a:pt x="3163" y="18437"/>
                    </a:cubicBezTo>
                    <a:cubicBezTo>
                      <a:pt x="3285" y="18558"/>
                      <a:pt x="3410" y="18678"/>
                      <a:pt x="3538" y="18794"/>
                    </a:cubicBezTo>
                    <a:cubicBezTo>
                      <a:pt x="4113" y="19317"/>
                      <a:pt x="4745" y="19779"/>
                      <a:pt x="5424" y="20169"/>
                    </a:cubicBezTo>
                    <a:cubicBezTo>
                      <a:pt x="5575" y="20256"/>
                      <a:pt x="5728" y="20339"/>
                      <a:pt x="5883" y="20418"/>
                    </a:cubicBezTo>
                    <a:cubicBezTo>
                      <a:pt x="6193" y="20577"/>
                      <a:pt x="6513" y="20722"/>
                      <a:pt x="6840" y="20851"/>
                    </a:cubicBezTo>
                    <a:cubicBezTo>
                      <a:pt x="7003" y="20915"/>
                      <a:pt x="7168" y="20976"/>
                      <a:pt x="7336" y="21032"/>
                    </a:cubicBezTo>
                    <a:cubicBezTo>
                      <a:pt x="8423" y="21400"/>
                      <a:pt x="9588" y="21600"/>
                      <a:pt x="10799" y="21600"/>
                    </a:cubicBezTo>
                    <a:cubicBezTo>
                      <a:pt x="11051" y="21600"/>
                      <a:pt x="11302" y="21591"/>
                      <a:pt x="11550" y="21574"/>
                    </a:cubicBezTo>
                    <a:lnTo>
                      <a:pt x="11550" y="18085"/>
                    </a:lnTo>
                    <a:cubicBezTo>
                      <a:pt x="11505" y="18026"/>
                      <a:pt x="11456" y="17968"/>
                      <a:pt x="11416" y="17907"/>
                    </a:cubicBezTo>
                    <a:cubicBezTo>
                      <a:pt x="11273" y="17689"/>
                      <a:pt x="11157" y="17414"/>
                      <a:pt x="11010" y="17189"/>
                    </a:cubicBezTo>
                    <a:cubicBezTo>
                      <a:pt x="10935" y="17074"/>
                      <a:pt x="10871" y="16944"/>
                      <a:pt x="10790" y="16853"/>
                    </a:cubicBezTo>
                    <a:cubicBezTo>
                      <a:pt x="10742" y="16799"/>
                      <a:pt x="10589" y="16749"/>
                      <a:pt x="10569" y="16668"/>
                    </a:cubicBezTo>
                    <a:cubicBezTo>
                      <a:pt x="10543" y="16561"/>
                      <a:pt x="10464" y="16414"/>
                      <a:pt x="10477" y="16331"/>
                    </a:cubicBezTo>
                    <a:cubicBezTo>
                      <a:pt x="10493" y="16221"/>
                      <a:pt x="10708" y="16132"/>
                      <a:pt x="10708" y="16031"/>
                    </a:cubicBezTo>
                    <a:cubicBezTo>
                      <a:pt x="10708" y="15945"/>
                      <a:pt x="10593" y="15895"/>
                      <a:pt x="10569" y="15822"/>
                    </a:cubicBezTo>
                    <a:cubicBezTo>
                      <a:pt x="10511" y="15645"/>
                      <a:pt x="10604" y="15541"/>
                      <a:pt x="10674" y="15394"/>
                    </a:cubicBezTo>
                    <a:cubicBezTo>
                      <a:pt x="10697" y="15345"/>
                      <a:pt x="10719" y="15267"/>
                      <a:pt x="10743" y="15231"/>
                    </a:cubicBezTo>
                    <a:cubicBezTo>
                      <a:pt x="10786" y="15168"/>
                      <a:pt x="10872" y="15150"/>
                      <a:pt x="10929" y="15081"/>
                    </a:cubicBezTo>
                    <a:cubicBezTo>
                      <a:pt x="10960" y="15043"/>
                      <a:pt x="10980" y="14962"/>
                      <a:pt x="11022" y="14907"/>
                    </a:cubicBezTo>
                    <a:cubicBezTo>
                      <a:pt x="11110" y="14790"/>
                      <a:pt x="11252" y="14746"/>
                      <a:pt x="11288" y="14641"/>
                    </a:cubicBezTo>
                    <a:cubicBezTo>
                      <a:pt x="11318" y="14555"/>
                      <a:pt x="11335" y="14124"/>
                      <a:pt x="11300" y="13981"/>
                    </a:cubicBezTo>
                    <a:cubicBezTo>
                      <a:pt x="11280" y="13897"/>
                      <a:pt x="11202" y="13828"/>
                      <a:pt x="11172" y="13749"/>
                    </a:cubicBezTo>
                    <a:cubicBezTo>
                      <a:pt x="11120" y="13609"/>
                      <a:pt x="11108" y="13457"/>
                      <a:pt x="10963" y="13460"/>
                    </a:cubicBezTo>
                    <a:cubicBezTo>
                      <a:pt x="10874" y="13461"/>
                      <a:pt x="10812" y="13560"/>
                      <a:pt x="10754" y="13621"/>
                    </a:cubicBezTo>
                    <a:cubicBezTo>
                      <a:pt x="10741" y="13704"/>
                      <a:pt x="10748" y="13793"/>
                      <a:pt x="10662" y="13818"/>
                    </a:cubicBezTo>
                    <a:cubicBezTo>
                      <a:pt x="10530" y="13857"/>
                      <a:pt x="10479" y="13680"/>
                      <a:pt x="10325" y="13633"/>
                    </a:cubicBezTo>
                    <a:cubicBezTo>
                      <a:pt x="10264" y="13615"/>
                      <a:pt x="10166" y="13616"/>
                      <a:pt x="10128" y="13598"/>
                    </a:cubicBezTo>
                    <a:cubicBezTo>
                      <a:pt x="10016" y="13548"/>
                      <a:pt x="9979" y="13384"/>
                      <a:pt x="9861" y="13320"/>
                    </a:cubicBezTo>
                    <a:cubicBezTo>
                      <a:pt x="9762" y="13267"/>
                      <a:pt x="9677" y="13286"/>
                      <a:pt x="9617" y="13204"/>
                    </a:cubicBezTo>
                    <a:cubicBezTo>
                      <a:pt x="9592" y="13148"/>
                      <a:pt x="9612" y="13048"/>
                      <a:pt x="9605" y="12973"/>
                    </a:cubicBezTo>
                    <a:cubicBezTo>
                      <a:pt x="9479" y="12899"/>
                      <a:pt x="9371" y="12622"/>
                      <a:pt x="9223" y="12556"/>
                    </a:cubicBezTo>
                    <a:cubicBezTo>
                      <a:pt x="9125" y="12513"/>
                      <a:pt x="8974" y="12517"/>
                      <a:pt x="8852" y="12475"/>
                    </a:cubicBezTo>
                    <a:cubicBezTo>
                      <a:pt x="8794" y="12456"/>
                      <a:pt x="8749" y="12430"/>
                      <a:pt x="8689" y="12417"/>
                    </a:cubicBezTo>
                    <a:cubicBezTo>
                      <a:pt x="8614" y="12400"/>
                      <a:pt x="8538" y="12400"/>
                      <a:pt x="8481" y="12371"/>
                    </a:cubicBezTo>
                    <a:cubicBezTo>
                      <a:pt x="8250" y="12257"/>
                      <a:pt x="8126" y="11888"/>
                      <a:pt x="7842" y="11896"/>
                    </a:cubicBezTo>
                    <a:cubicBezTo>
                      <a:pt x="7721" y="11899"/>
                      <a:pt x="7604" y="12012"/>
                      <a:pt x="7494" y="12012"/>
                    </a:cubicBezTo>
                    <a:cubicBezTo>
                      <a:pt x="7385" y="12011"/>
                      <a:pt x="7201" y="11924"/>
                      <a:pt x="7064" y="11861"/>
                    </a:cubicBezTo>
                    <a:cubicBezTo>
                      <a:pt x="6922" y="11795"/>
                      <a:pt x="6764" y="11759"/>
                      <a:pt x="6646" y="11699"/>
                    </a:cubicBezTo>
                    <a:cubicBezTo>
                      <a:pt x="6552" y="11650"/>
                      <a:pt x="6486" y="11562"/>
                      <a:pt x="6403" y="11525"/>
                    </a:cubicBezTo>
                    <a:cubicBezTo>
                      <a:pt x="6339" y="11497"/>
                      <a:pt x="6247" y="11492"/>
                      <a:pt x="6195" y="11468"/>
                    </a:cubicBezTo>
                    <a:cubicBezTo>
                      <a:pt x="6120" y="11432"/>
                      <a:pt x="6042" y="11358"/>
                      <a:pt x="5950" y="11293"/>
                    </a:cubicBezTo>
                    <a:cubicBezTo>
                      <a:pt x="5863" y="11233"/>
                      <a:pt x="5768" y="11140"/>
                      <a:pt x="5765" y="11062"/>
                    </a:cubicBezTo>
                    <a:cubicBezTo>
                      <a:pt x="5761" y="10971"/>
                      <a:pt x="5848" y="10894"/>
                      <a:pt x="5858" y="10807"/>
                    </a:cubicBezTo>
                    <a:cubicBezTo>
                      <a:pt x="5888" y="10531"/>
                      <a:pt x="5684" y="10333"/>
                      <a:pt x="5556" y="10170"/>
                    </a:cubicBezTo>
                    <a:cubicBezTo>
                      <a:pt x="5461" y="10049"/>
                      <a:pt x="5350" y="9947"/>
                      <a:pt x="5254" y="9834"/>
                    </a:cubicBezTo>
                    <a:cubicBezTo>
                      <a:pt x="5259" y="9760"/>
                      <a:pt x="5259" y="9747"/>
                      <a:pt x="5254" y="9672"/>
                    </a:cubicBezTo>
                    <a:cubicBezTo>
                      <a:pt x="5182" y="9602"/>
                      <a:pt x="5122" y="9498"/>
                      <a:pt x="5045" y="9394"/>
                    </a:cubicBezTo>
                    <a:cubicBezTo>
                      <a:pt x="4976" y="9299"/>
                      <a:pt x="4842" y="9199"/>
                      <a:pt x="4825" y="9093"/>
                    </a:cubicBezTo>
                    <a:cubicBezTo>
                      <a:pt x="4803" y="8963"/>
                      <a:pt x="4875" y="8848"/>
                      <a:pt x="4825" y="8722"/>
                    </a:cubicBezTo>
                    <a:cubicBezTo>
                      <a:pt x="4742" y="8513"/>
                      <a:pt x="4451" y="8607"/>
                      <a:pt x="4488" y="8884"/>
                    </a:cubicBezTo>
                    <a:cubicBezTo>
                      <a:pt x="4499" y="8961"/>
                      <a:pt x="4607" y="9063"/>
                      <a:pt x="4639" y="9139"/>
                    </a:cubicBezTo>
                    <a:cubicBezTo>
                      <a:pt x="4672" y="9217"/>
                      <a:pt x="4666" y="9313"/>
                      <a:pt x="4697" y="9406"/>
                    </a:cubicBezTo>
                    <a:cubicBezTo>
                      <a:pt x="4727" y="9495"/>
                      <a:pt x="4817" y="9572"/>
                      <a:pt x="4848" y="9672"/>
                    </a:cubicBezTo>
                    <a:cubicBezTo>
                      <a:pt x="4897" y="9831"/>
                      <a:pt x="4896" y="10001"/>
                      <a:pt x="4941" y="10101"/>
                    </a:cubicBezTo>
                    <a:cubicBezTo>
                      <a:pt x="4981" y="10189"/>
                      <a:pt x="5128" y="10272"/>
                      <a:pt x="5045" y="10379"/>
                    </a:cubicBezTo>
                    <a:cubicBezTo>
                      <a:pt x="4935" y="10401"/>
                      <a:pt x="4893" y="10292"/>
                      <a:pt x="4825" y="10228"/>
                    </a:cubicBezTo>
                    <a:cubicBezTo>
                      <a:pt x="4787" y="10193"/>
                      <a:pt x="4649" y="10125"/>
                      <a:pt x="4628" y="10043"/>
                    </a:cubicBezTo>
                    <a:cubicBezTo>
                      <a:pt x="4610" y="9974"/>
                      <a:pt x="4671" y="9883"/>
                      <a:pt x="4651" y="9799"/>
                    </a:cubicBezTo>
                    <a:cubicBezTo>
                      <a:pt x="4611" y="9636"/>
                      <a:pt x="4281" y="9632"/>
                      <a:pt x="4279" y="9464"/>
                    </a:cubicBezTo>
                    <a:cubicBezTo>
                      <a:pt x="4279" y="9358"/>
                      <a:pt x="4418" y="9346"/>
                      <a:pt x="4419" y="9243"/>
                    </a:cubicBezTo>
                    <a:cubicBezTo>
                      <a:pt x="4420" y="9132"/>
                      <a:pt x="4266" y="9037"/>
                      <a:pt x="4233" y="8943"/>
                    </a:cubicBezTo>
                    <a:cubicBezTo>
                      <a:pt x="4203" y="8855"/>
                      <a:pt x="4197" y="8717"/>
                      <a:pt x="4187" y="8595"/>
                    </a:cubicBezTo>
                    <a:cubicBezTo>
                      <a:pt x="4176" y="8480"/>
                      <a:pt x="4190" y="8347"/>
                      <a:pt x="4163" y="8259"/>
                    </a:cubicBezTo>
                    <a:cubicBezTo>
                      <a:pt x="4139" y="8179"/>
                      <a:pt x="4020" y="8070"/>
                      <a:pt x="3943" y="8027"/>
                    </a:cubicBezTo>
                    <a:cubicBezTo>
                      <a:pt x="3841" y="7971"/>
                      <a:pt x="3761" y="7994"/>
                      <a:pt x="3711" y="7911"/>
                    </a:cubicBezTo>
                    <a:cubicBezTo>
                      <a:pt x="3668" y="7839"/>
                      <a:pt x="3639" y="7689"/>
                      <a:pt x="3630" y="7610"/>
                    </a:cubicBezTo>
                    <a:cubicBezTo>
                      <a:pt x="3613" y="7471"/>
                      <a:pt x="3626" y="7319"/>
                      <a:pt x="3618" y="7170"/>
                    </a:cubicBezTo>
                    <a:cubicBezTo>
                      <a:pt x="3610" y="7021"/>
                      <a:pt x="3595" y="6878"/>
                      <a:pt x="3618" y="6719"/>
                    </a:cubicBezTo>
                    <a:cubicBezTo>
                      <a:pt x="3675" y="6606"/>
                      <a:pt x="3780" y="6551"/>
                      <a:pt x="3839" y="6441"/>
                    </a:cubicBezTo>
                    <a:cubicBezTo>
                      <a:pt x="3879" y="6363"/>
                      <a:pt x="3885" y="6268"/>
                      <a:pt x="3931" y="6186"/>
                    </a:cubicBezTo>
                    <a:cubicBezTo>
                      <a:pt x="4016" y="6034"/>
                      <a:pt x="4201" y="5895"/>
                      <a:pt x="4326" y="5746"/>
                    </a:cubicBezTo>
                    <a:cubicBezTo>
                      <a:pt x="4460" y="5585"/>
                      <a:pt x="4584" y="5431"/>
                      <a:pt x="4663" y="5247"/>
                    </a:cubicBezTo>
                    <a:cubicBezTo>
                      <a:pt x="4691" y="5182"/>
                      <a:pt x="4766" y="5038"/>
                      <a:pt x="4755" y="4958"/>
                    </a:cubicBezTo>
                    <a:cubicBezTo>
                      <a:pt x="4740" y="4846"/>
                      <a:pt x="4529" y="4755"/>
                      <a:pt x="4546" y="4622"/>
                    </a:cubicBezTo>
                    <a:cubicBezTo>
                      <a:pt x="4557" y="4540"/>
                      <a:pt x="4674" y="4541"/>
                      <a:pt x="4709" y="4460"/>
                    </a:cubicBezTo>
                    <a:cubicBezTo>
                      <a:pt x="4727" y="4418"/>
                      <a:pt x="4743" y="4301"/>
                      <a:pt x="4743" y="4251"/>
                    </a:cubicBezTo>
                    <a:cubicBezTo>
                      <a:pt x="4746" y="4140"/>
                      <a:pt x="4687" y="4023"/>
                      <a:pt x="4709" y="3904"/>
                    </a:cubicBezTo>
                    <a:cubicBezTo>
                      <a:pt x="4728" y="3802"/>
                      <a:pt x="4880" y="3761"/>
                      <a:pt x="4801" y="3649"/>
                    </a:cubicBezTo>
                    <a:cubicBezTo>
                      <a:pt x="4724" y="3538"/>
                      <a:pt x="4585" y="3709"/>
                      <a:pt x="4500" y="3637"/>
                    </a:cubicBezTo>
                    <a:cubicBezTo>
                      <a:pt x="4422" y="3571"/>
                      <a:pt x="4515" y="3492"/>
                      <a:pt x="4523" y="3371"/>
                    </a:cubicBezTo>
                    <a:cubicBezTo>
                      <a:pt x="4526" y="3323"/>
                      <a:pt x="4495" y="3268"/>
                      <a:pt x="4500" y="3232"/>
                    </a:cubicBezTo>
                    <a:cubicBezTo>
                      <a:pt x="4507" y="3180"/>
                      <a:pt x="4608" y="3093"/>
                      <a:pt x="4581" y="3058"/>
                    </a:cubicBezTo>
                    <a:cubicBezTo>
                      <a:pt x="4539" y="3005"/>
                      <a:pt x="4494" y="2898"/>
                      <a:pt x="4428" y="2813"/>
                    </a:cubicBezTo>
                    <a:cubicBezTo>
                      <a:pt x="5723" y="1778"/>
                      <a:pt x="7274" y="1049"/>
                      <a:pt x="8969" y="742"/>
                    </a:cubicBezTo>
                    <a:lnTo>
                      <a:pt x="8969" y="742"/>
                    </a:lnTo>
                    <a:cubicBezTo>
                      <a:pt x="8991" y="778"/>
                      <a:pt x="9008" y="819"/>
                      <a:pt x="9060" y="834"/>
                    </a:cubicBezTo>
                    <a:cubicBezTo>
                      <a:pt x="9161" y="782"/>
                      <a:pt x="9262" y="838"/>
                      <a:pt x="9373" y="834"/>
                    </a:cubicBezTo>
                    <a:cubicBezTo>
                      <a:pt x="9482" y="831"/>
                      <a:pt x="9579" y="781"/>
                      <a:pt x="9698" y="800"/>
                    </a:cubicBezTo>
                    <a:cubicBezTo>
                      <a:pt x="9909" y="833"/>
                      <a:pt x="10205" y="1039"/>
                      <a:pt x="10371" y="928"/>
                    </a:cubicBezTo>
                    <a:cubicBezTo>
                      <a:pt x="10413" y="899"/>
                      <a:pt x="10403" y="850"/>
                      <a:pt x="10441" y="777"/>
                    </a:cubicBezTo>
                    <a:cubicBezTo>
                      <a:pt x="10471" y="718"/>
                      <a:pt x="10518" y="653"/>
                      <a:pt x="10547" y="581"/>
                    </a:cubicBezTo>
                    <a:cubicBezTo>
                      <a:pt x="10631" y="579"/>
                      <a:pt x="10715" y="577"/>
                      <a:pt x="10799" y="577"/>
                    </a:cubicBezTo>
                    <a:cubicBezTo>
                      <a:pt x="11052" y="577"/>
                      <a:pt x="11302" y="587"/>
                      <a:pt x="11550" y="605"/>
                    </a:cubicBezTo>
                    <a:lnTo>
                      <a:pt x="11550" y="26"/>
                    </a:lnTo>
                    <a:cubicBezTo>
                      <a:pt x="11367" y="13"/>
                      <a:pt x="11182" y="6"/>
                      <a:pt x="10997" y="2"/>
                    </a:cubicBezTo>
                    <a:cubicBezTo>
                      <a:pt x="10931" y="1"/>
                      <a:pt x="10866" y="0"/>
                      <a:pt x="10799" y="0"/>
                    </a:cubicBezTo>
                    <a:cubicBezTo>
                      <a:pt x="10687" y="0"/>
                      <a:pt x="10576" y="2"/>
                      <a:pt x="10465" y="6"/>
                    </a:cubicBezTo>
                    <a:cubicBezTo>
                      <a:pt x="9373" y="39"/>
                      <a:pt x="8323" y="234"/>
                      <a:pt x="7335" y="568"/>
                    </a:cubicBezTo>
                    <a:cubicBezTo>
                      <a:pt x="7168" y="624"/>
                      <a:pt x="7002" y="685"/>
                      <a:pt x="6840" y="749"/>
                    </a:cubicBezTo>
                    <a:cubicBezTo>
                      <a:pt x="6789" y="769"/>
                      <a:pt x="6739" y="790"/>
                      <a:pt x="6688" y="811"/>
                    </a:cubicBezTo>
                    <a:cubicBezTo>
                      <a:pt x="6577" y="857"/>
                      <a:pt x="6465" y="904"/>
                      <a:pt x="6355" y="954"/>
                    </a:cubicBezTo>
                    <a:cubicBezTo>
                      <a:pt x="6195" y="1026"/>
                      <a:pt x="6038" y="1102"/>
                      <a:pt x="5882" y="1182"/>
                    </a:cubicBezTo>
                    <a:cubicBezTo>
                      <a:pt x="5727" y="1261"/>
                      <a:pt x="5574" y="1344"/>
                      <a:pt x="5424" y="1431"/>
                    </a:cubicBezTo>
                    <a:cubicBezTo>
                      <a:pt x="4817" y="1780"/>
                      <a:pt x="4247" y="2186"/>
                      <a:pt x="3723" y="2642"/>
                    </a:cubicBezTo>
                    <a:cubicBezTo>
                      <a:pt x="3660" y="2696"/>
                      <a:pt x="3599" y="2750"/>
                      <a:pt x="3538" y="2806"/>
                    </a:cubicBezTo>
                    <a:cubicBezTo>
                      <a:pt x="3410" y="2922"/>
                      <a:pt x="3285" y="3041"/>
                      <a:pt x="3163" y="3163"/>
                    </a:cubicBezTo>
                    <a:cubicBezTo>
                      <a:pt x="3040" y="3285"/>
                      <a:pt x="2921" y="3411"/>
                      <a:pt x="2805" y="3538"/>
                    </a:cubicBezTo>
                    <a:cubicBezTo>
                      <a:pt x="2631" y="3730"/>
                      <a:pt x="2463" y="3929"/>
                      <a:pt x="2303" y="4132"/>
                    </a:cubicBezTo>
                    <a:cubicBezTo>
                      <a:pt x="1982" y="4540"/>
                      <a:pt x="1691" y="4972"/>
                      <a:pt x="1430" y="5424"/>
                    </a:cubicBezTo>
                    <a:cubicBezTo>
                      <a:pt x="1343" y="5575"/>
                      <a:pt x="1261" y="5728"/>
                      <a:pt x="1181" y="5883"/>
                    </a:cubicBezTo>
                    <a:cubicBezTo>
                      <a:pt x="1141" y="5961"/>
                      <a:pt x="1102" y="6039"/>
                      <a:pt x="1064" y="6118"/>
                    </a:cubicBezTo>
                    <a:cubicBezTo>
                      <a:pt x="951" y="6354"/>
                      <a:pt x="845" y="6595"/>
                      <a:pt x="748" y="6840"/>
                    </a:cubicBezTo>
                    <a:cubicBezTo>
                      <a:pt x="716" y="6922"/>
                      <a:pt x="685" y="7004"/>
                      <a:pt x="655" y="7087"/>
                    </a:cubicBezTo>
                    <a:cubicBezTo>
                      <a:pt x="533" y="7417"/>
                      <a:pt x="428" y="7756"/>
                      <a:pt x="339" y="8101"/>
                    </a:cubicBezTo>
                    <a:cubicBezTo>
                      <a:pt x="295" y="8273"/>
                      <a:pt x="255" y="8448"/>
                      <a:pt x="219" y="8623"/>
                    </a:cubicBezTo>
                    <a:cubicBezTo>
                      <a:pt x="219" y="8623"/>
                      <a:pt x="219" y="8623"/>
                      <a:pt x="219" y="8623"/>
                    </a:cubicBezTo>
                    <a:close/>
                    <a:moveTo>
                      <a:pt x="11550" y="21574"/>
                    </a:moveTo>
                    <a:cubicBezTo>
                      <a:pt x="12114" y="21536"/>
                      <a:pt x="12666" y="21453"/>
                      <a:pt x="13203" y="21331"/>
                    </a:cubicBezTo>
                    <a:cubicBezTo>
                      <a:pt x="13564" y="21249"/>
                      <a:pt x="13918" y="21150"/>
                      <a:pt x="14264" y="21033"/>
                    </a:cubicBezTo>
                    <a:cubicBezTo>
                      <a:pt x="14431" y="20976"/>
                      <a:pt x="14596" y="20915"/>
                      <a:pt x="14760" y="20851"/>
                    </a:cubicBezTo>
                    <a:cubicBezTo>
                      <a:pt x="15087" y="20722"/>
                      <a:pt x="15406" y="20578"/>
                      <a:pt x="15717" y="20418"/>
                    </a:cubicBezTo>
                    <a:cubicBezTo>
                      <a:pt x="15872" y="20339"/>
                      <a:pt x="16025" y="20256"/>
                      <a:pt x="16176" y="20169"/>
                    </a:cubicBezTo>
                    <a:cubicBezTo>
                      <a:pt x="16854" y="19779"/>
                      <a:pt x="17486" y="19317"/>
                      <a:pt x="18062" y="18794"/>
                    </a:cubicBezTo>
                    <a:cubicBezTo>
                      <a:pt x="18190" y="18678"/>
                      <a:pt x="18315" y="18558"/>
                      <a:pt x="18437" y="18437"/>
                    </a:cubicBezTo>
                    <a:cubicBezTo>
                      <a:pt x="18559" y="18315"/>
                      <a:pt x="18678" y="18189"/>
                      <a:pt x="18795" y="18062"/>
                    </a:cubicBezTo>
                    <a:cubicBezTo>
                      <a:pt x="18969" y="17870"/>
                      <a:pt x="19136" y="17672"/>
                      <a:pt x="19296" y="17468"/>
                    </a:cubicBezTo>
                    <a:cubicBezTo>
                      <a:pt x="19550" y="17145"/>
                      <a:pt x="19785" y="16807"/>
                      <a:pt x="20001" y="16456"/>
                    </a:cubicBezTo>
                    <a:cubicBezTo>
                      <a:pt x="20058" y="16364"/>
                      <a:pt x="20115" y="16270"/>
                      <a:pt x="20169" y="16176"/>
                    </a:cubicBezTo>
                    <a:cubicBezTo>
                      <a:pt x="20256" y="16025"/>
                      <a:pt x="20339" y="15872"/>
                      <a:pt x="20418" y="15717"/>
                    </a:cubicBezTo>
                    <a:cubicBezTo>
                      <a:pt x="20458" y="15639"/>
                      <a:pt x="20497" y="15561"/>
                      <a:pt x="20536" y="15482"/>
                    </a:cubicBezTo>
                    <a:cubicBezTo>
                      <a:pt x="20611" y="15325"/>
                      <a:pt x="20683" y="15165"/>
                      <a:pt x="20752" y="15004"/>
                    </a:cubicBezTo>
                    <a:cubicBezTo>
                      <a:pt x="20820" y="14842"/>
                      <a:pt x="20884" y="14679"/>
                      <a:pt x="20945" y="14513"/>
                    </a:cubicBezTo>
                    <a:cubicBezTo>
                      <a:pt x="21066" y="14182"/>
                      <a:pt x="21172" y="13844"/>
                      <a:pt x="21260" y="13499"/>
                    </a:cubicBezTo>
                    <a:cubicBezTo>
                      <a:pt x="21305" y="13326"/>
                      <a:pt x="21345" y="13152"/>
                      <a:pt x="21381" y="12977"/>
                    </a:cubicBezTo>
                    <a:cubicBezTo>
                      <a:pt x="21416" y="12801"/>
                      <a:pt x="21448" y="12624"/>
                      <a:pt x="21476" y="12444"/>
                    </a:cubicBezTo>
                    <a:cubicBezTo>
                      <a:pt x="21503" y="12266"/>
                      <a:pt x="21526" y="12086"/>
                      <a:pt x="21545" y="11904"/>
                    </a:cubicBezTo>
                    <a:cubicBezTo>
                      <a:pt x="21581" y="11541"/>
                      <a:pt x="21600" y="11173"/>
                      <a:pt x="21600" y="10800"/>
                    </a:cubicBezTo>
                    <a:cubicBezTo>
                      <a:pt x="21600" y="10427"/>
                      <a:pt x="21581" y="10059"/>
                      <a:pt x="21545" y="9696"/>
                    </a:cubicBezTo>
                    <a:cubicBezTo>
                      <a:pt x="21526" y="9515"/>
                      <a:pt x="21503" y="9334"/>
                      <a:pt x="21476" y="9155"/>
                    </a:cubicBezTo>
                    <a:cubicBezTo>
                      <a:pt x="21448" y="8976"/>
                      <a:pt x="21416" y="8799"/>
                      <a:pt x="21381" y="8623"/>
                    </a:cubicBezTo>
                    <a:cubicBezTo>
                      <a:pt x="21345" y="8448"/>
                      <a:pt x="21305" y="8273"/>
                      <a:pt x="21260" y="8101"/>
                    </a:cubicBezTo>
                    <a:cubicBezTo>
                      <a:pt x="21172" y="7756"/>
                      <a:pt x="21066" y="7417"/>
                      <a:pt x="20945" y="7086"/>
                    </a:cubicBezTo>
                    <a:cubicBezTo>
                      <a:pt x="20915" y="7004"/>
                      <a:pt x="20884" y="6922"/>
                      <a:pt x="20851" y="6840"/>
                    </a:cubicBezTo>
                    <a:cubicBezTo>
                      <a:pt x="20754" y="6595"/>
                      <a:pt x="20649" y="6354"/>
                      <a:pt x="20535" y="6118"/>
                    </a:cubicBezTo>
                    <a:cubicBezTo>
                      <a:pt x="20497" y="6039"/>
                      <a:pt x="20458" y="5961"/>
                      <a:pt x="20418" y="5883"/>
                    </a:cubicBezTo>
                    <a:cubicBezTo>
                      <a:pt x="20339" y="5728"/>
                      <a:pt x="20255" y="5575"/>
                      <a:pt x="20169" y="5424"/>
                    </a:cubicBezTo>
                    <a:cubicBezTo>
                      <a:pt x="19909" y="4972"/>
                      <a:pt x="19617" y="4540"/>
                      <a:pt x="19296" y="4132"/>
                    </a:cubicBezTo>
                    <a:cubicBezTo>
                      <a:pt x="19136" y="3929"/>
                      <a:pt x="18968" y="3730"/>
                      <a:pt x="18795" y="3538"/>
                    </a:cubicBezTo>
                    <a:cubicBezTo>
                      <a:pt x="18678" y="3410"/>
                      <a:pt x="18559" y="3285"/>
                      <a:pt x="18437" y="3163"/>
                    </a:cubicBezTo>
                    <a:cubicBezTo>
                      <a:pt x="18315" y="3041"/>
                      <a:pt x="18189" y="2922"/>
                      <a:pt x="18062" y="2806"/>
                    </a:cubicBezTo>
                    <a:cubicBezTo>
                      <a:pt x="17814" y="2581"/>
                      <a:pt x="17556" y="2367"/>
                      <a:pt x="17288" y="2165"/>
                    </a:cubicBezTo>
                    <a:cubicBezTo>
                      <a:pt x="16934" y="1899"/>
                      <a:pt x="16562" y="1653"/>
                      <a:pt x="16176" y="1431"/>
                    </a:cubicBezTo>
                    <a:cubicBezTo>
                      <a:pt x="16025" y="1344"/>
                      <a:pt x="15872" y="1261"/>
                      <a:pt x="15717" y="1181"/>
                    </a:cubicBezTo>
                    <a:cubicBezTo>
                      <a:pt x="15646" y="1145"/>
                      <a:pt x="15575" y="1110"/>
                      <a:pt x="15503" y="1076"/>
                    </a:cubicBezTo>
                    <a:cubicBezTo>
                      <a:pt x="15418" y="1034"/>
                      <a:pt x="15331" y="993"/>
                      <a:pt x="15244" y="954"/>
                    </a:cubicBezTo>
                    <a:cubicBezTo>
                      <a:pt x="15208" y="938"/>
                      <a:pt x="15171" y="922"/>
                      <a:pt x="15135" y="906"/>
                    </a:cubicBezTo>
                    <a:cubicBezTo>
                      <a:pt x="15011" y="851"/>
                      <a:pt x="14887" y="799"/>
                      <a:pt x="14760" y="749"/>
                    </a:cubicBezTo>
                    <a:cubicBezTo>
                      <a:pt x="14758" y="748"/>
                      <a:pt x="14757" y="748"/>
                      <a:pt x="14755" y="747"/>
                    </a:cubicBezTo>
                    <a:cubicBezTo>
                      <a:pt x="14620" y="694"/>
                      <a:pt x="14484" y="645"/>
                      <a:pt x="14347" y="597"/>
                    </a:cubicBezTo>
                    <a:cubicBezTo>
                      <a:pt x="14319" y="587"/>
                      <a:pt x="14292" y="577"/>
                      <a:pt x="14263" y="567"/>
                    </a:cubicBezTo>
                    <a:cubicBezTo>
                      <a:pt x="13944" y="459"/>
                      <a:pt x="13617" y="366"/>
                      <a:pt x="13285" y="288"/>
                    </a:cubicBezTo>
                    <a:cubicBezTo>
                      <a:pt x="13181" y="263"/>
                      <a:pt x="13077" y="240"/>
                      <a:pt x="12972" y="218"/>
                    </a:cubicBezTo>
                    <a:cubicBezTo>
                      <a:pt x="12896" y="203"/>
                      <a:pt x="12820" y="189"/>
                      <a:pt x="12743" y="175"/>
                    </a:cubicBezTo>
                    <a:cubicBezTo>
                      <a:pt x="12353" y="104"/>
                      <a:pt x="11954" y="54"/>
                      <a:pt x="11550" y="26"/>
                    </a:cubicBezTo>
                    <a:lnTo>
                      <a:pt x="11550" y="605"/>
                    </a:lnTo>
                    <a:cubicBezTo>
                      <a:pt x="11988" y="637"/>
                      <a:pt x="12419" y="697"/>
                      <a:pt x="12841" y="782"/>
                    </a:cubicBezTo>
                    <a:cubicBezTo>
                      <a:pt x="12813" y="855"/>
                      <a:pt x="12721" y="822"/>
                      <a:pt x="12645" y="858"/>
                    </a:cubicBezTo>
                    <a:cubicBezTo>
                      <a:pt x="12574" y="891"/>
                      <a:pt x="12548" y="959"/>
                      <a:pt x="12472" y="974"/>
                    </a:cubicBezTo>
                    <a:cubicBezTo>
                      <a:pt x="12260" y="1014"/>
                      <a:pt x="12086" y="921"/>
                      <a:pt x="11903" y="928"/>
                    </a:cubicBezTo>
                    <a:cubicBezTo>
                      <a:pt x="11895" y="1007"/>
                      <a:pt x="11993" y="1053"/>
                      <a:pt x="12042" y="1078"/>
                    </a:cubicBezTo>
                    <a:cubicBezTo>
                      <a:pt x="12208" y="1165"/>
                      <a:pt x="12342" y="1153"/>
                      <a:pt x="12576" y="1147"/>
                    </a:cubicBezTo>
                    <a:cubicBezTo>
                      <a:pt x="12696" y="1145"/>
                      <a:pt x="12833" y="1183"/>
                      <a:pt x="12936" y="1112"/>
                    </a:cubicBezTo>
                    <a:cubicBezTo>
                      <a:pt x="13001" y="1068"/>
                      <a:pt x="12997" y="970"/>
                      <a:pt x="13052" y="916"/>
                    </a:cubicBezTo>
                    <a:cubicBezTo>
                      <a:pt x="13075" y="893"/>
                      <a:pt x="13109" y="870"/>
                      <a:pt x="13147" y="850"/>
                    </a:cubicBezTo>
                    <a:cubicBezTo>
                      <a:pt x="13262" y="877"/>
                      <a:pt x="13376" y="906"/>
                      <a:pt x="13489" y="937"/>
                    </a:cubicBezTo>
                    <a:cubicBezTo>
                      <a:pt x="13470" y="1016"/>
                      <a:pt x="13344" y="997"/>
                      <a:pt x="13342" y="1101"/>
                    </a:cubicBezTo>
                    <a:cubicBezTo>
                      <a:pt x="13423" y="1150"/>
                      <a:pt x="13611" y="1075"/>
                      <a:pt x="13683" y="992"/>
                    </a:cubicBezTo>
                    <a:cubicBezTo>
                      <a:pt x="13711" y="1000"/>
                      <a:pt x="13739" y="1009"/>
                      <a:pt x="13767" y="1017"/>
                    </a:cubicBezTo>
                    <a:cubicBezTo>
                      <a:pt x="13932" y="1067"/>
                      <a:pt x="14094" y="1121"/>
                      <a:pt x="14254" y="1179"/>
                    </a:cubicBezTo>
                    <a:cubicBezTo>
                      <a:pt x="14483" y="1261"/>
                      <a:pt x="14709" y="1351"/>
                      <a:pt x="14930" y="1449"/>
                    </a:cubicBezTo>
                    <a:cubicBezTo>
                      <a:pt x="14887" y="1475"/>
                      <a:pt x="14842" y="1506"/>
                      <a:pt x="14804" y="1506"/>
                    </a:cubicBezTo>
                    <a:cubicBezTo>
                      <a:pt x="14709" y="1506"/>
                      <a:pt x="14668" y="1378"/>
                      <a:pt x="14560" y="1425"/>
                    </a:cubicBezTo>
                    <a:cubicBezTo>
                      <a:pt x="14551" y="1549"/>
                      <a:pt x="14691" y="1600"/>
                      <a:pt x="14781" y="1657"/>
                    </a:cubicBezTo>
                    <a:cubicBezTo>
                      <a:pt x="14877" y="1719"/>
                      <a:pt x="14979" y="1780"/>
                      <a:pt x="15013" y="1888"/>
                    </a:cubicBezTo>
                    <a:cubicBezTo>
                      <a:pt x="14919" y="2089"/>
                      <a:pt x="14768" y="1878"/>
                      <a:pt x="14619" y="1877"/>
                    </a:cubicBezTo>
                    <a:cubicBezTo>
                      <a:pt x="14454" y="1876"/>
                      <a:pt x="14214" y="2190"/>
                      <a:pt x="14073" y="1935"/>
                    </a:cubicBezTo>
                    <a:cubicBezTo>
                      <a:pt x="14108" y="1800"/>
                      <a:pt x="14257" y="1779"/>
                      <a:pt x="14294" y="1645"/>
                    </a:cubicBezTo>
                    <a:cubicBezTo>
                      <a:pt x="14262" y="1651"/>
                      <a:pt x="14231" y="1661"/>
                      <a:pt x="14199" y="1674"/>
                    </a:cubicBezTo>
                    <a:cubicBezTo>
                      <a:pt x="14145" y="1696"/>
                      <a:pt x="14090" y="1725"/>
                      <a:pt x="14034" y="1755"/>
                    </a:cubicBezTo>
                    <a:cubicBezTo>
                      <a:pt x="13960" y="1795"/>
                      <a:pt x="13882" y="1834"/>
                      <a:pt x="13794" y="1854"/>
                    </a:cubicBezTo>
                    <a:cubicBezTo>
                      <a:pt x="13714" y="1872"/>
                      <a:pt x="13635" y="1867"/>
                      <a:pt x="13562" y="1888"/>
                    </a:cubicBezTo>
                    <a:cubicBezTo>
                      <a:pt x="13423" y="1929"/>
                      <a:pt x="13327" y="2031"/>
                      <a:pt x="13180" y="2086"/>
                    </a:cubicBezTo>
                    <a:cubicBezTo>
                      <a:pt x="13122" y="2107"/>
                      <a:pt x="13054" y="2100"/>
                      <a:pt x="12994" y="2120"/>
                    </a:cubicBezTo>
                    <a:cubicBezTo>
                      <a:pt x="12854" y="2167"/>
                      <a:pt x="12686" y="2251"/>
                      <a:pt x="12542" y="2329"/>
                    </a:cubicBezTo>
                    <a:cubicBezTo>
                      <a:pt x="12394" y="2409"/>
                      <a:pt x="12227" y="2493"/>
                      <a:pt x="12135" y="2572"/>
                    </a:cubicBezTo>
                    <a:cubicBezTo>
                      <a:pt x="12086" y="2615"/>
                      <a:pt x="11957" y="2767"/>
                      <a:pt x="11962" y="2815"/>
                    </a:cubicBezTo>
                    <a:cubicBezTo>
                      <a:pt x="11967" y="2884"/>
                      <a:pt x="12098" y="2907"/>
                      <a:pt x="12101" y="2977"/>
                    </a:cubicBezTo>
                    <a:cubicBezTo>
                      <a:pt x="12098" y="3020"/>
                      <a:pt x="12025" y="3112"/>
                      <a:pt x="12078" y="3174"/>
                    </a:cubicBezTo>
                    <a:cubicBezTo>
                      <a:pt x="12125" y="3231"/>
                      <a:pt x="12220" y="3185"/>
                      <a:pt x="12321" y="3198"/>
                    </a:cubicBezTo>
                    <a:cubicBezTo>
                      <a:pt x="12499" y="3219"/>
                      <a:pt x="12614" y="3365"/>
                      <a:pt x="12751" y="3441"/>
                    </a:cubicBezTo>
                    <a:cubicBezTo>
                      <a:pt x="12853" y="3497"/>
                      <a:pt x="13006" y="3565"/>
                      <a:pt x="13122" y="3579"/>
                    </a:cubicBezTo>
                    <a:cubicBezTo>
                      <a:pt x="13282" y="3600"/>
                      <a:pt x="13459" y="3533"/>
                      <a:pt x="13481" y="3661"/>
                    </a:cubicBezTo>
                    <a:cubicBezTo>
                      <a:pt x="13503" y="3783"/>
                      <a:pt x="13331" y="3827"/>
                      <a:pt x="13319" y="3904"/>
                    </a:cubicBezTo>
                    <a:cubicBezTo>
                      <a:pt x="13405" y="4017"/>
                      <a:pt x="13260" y="4071"/>
                      <a:pt x="13261" y="4171"/>
                    </a:cubicBezTo>
                    <a:cubicBezTo>
                      <a:pt x="13262" y="4251"/>
                      <a:pt x="13361" y="4371"/>
                      <a:pt x="13447" y="4379"/>
                    </a:cubicBezTo>
                    <a:cubicBezTo>
                      <a:pt x="13563" y="4388"/>
                      <a:pt x="13735" y="4264"/>
                      <a:pt x="13783" y="4147"/>
                    </a:cubicBezTo>
                    <a:cubicBezTo>
                      <a:pt x="13841" y="4008"/>
                      <a:pt x="13817" y="3820"/>
                      <a:pt x="13923" y="3719"/>
                    </a:cubicBezTo>
                    <a:cubicBezTo>
                      <a:pt x="14463" y="3733"/>
                      <a:pt x="14921" y="3474"/>
                      <a:pt x="14886" y="2919"/>
                    </a:cubicBezTo>
                    <a:cubicBezTo>
                      <a:pt x="14882" y="2865"/>
                      <a:pt x="14851" y="2794"/>
                      <a:pt x="14863" y="2734"/>
                    </a:cubicBezTo>
                    <a:cubicBezTo>
                      <a:pt x="14880" y="2645"/>
                      <a:pt x="15034" y="2569"/>
                      <a:pt x="15013" y="2456"/>
                    </a:cubicBezTo>
                    <a:cubicBezTo>
                      <a:pt x="15072" y="2438"/>
                      <a:pt x="15107" y="2391"/>
                      <a:pt x="15137" y="2338"/>
                    </a:cubicBezTo>
                    <a:cubicBezTo>
                      <a:pt x="15181" y="2259"/>
                      <a:pt x="15216" y="2169"/>
                      <a:pt x="15298" y="2139"/>
                    </a:cubicBezTo>
                    <a:cubicBezTo>
                      <a:pt x="15304" y="2137"/>
                      <a:pt x="15309" y="2133"/>
                      <a:pt x="15315" y="2132"/>
                    </a:cubicBezTo>
                    <a:cubicBezTo>
                      <a:pt x="15362" y="2121"/>
                      <a:pt x="15411" y="2130"/>
                      <a:pt x="15464" y="2146"/>
                    </a:cubicBezTo>
                    <a:cubicBezTo>
                      <a:pt x="15557" y="2173"/>
                      <a:pt x="15657" y="2220"/>
                      <a:pt x="15768" y="2213"/>
                    </a:cubicBezTo>
                    <a:cubicBezTo>
                      <a:pt x="15824" y="2209"/>
                      <a:pt x="15897" y="2159"/>
                      <a:pt x="15953" y="2167"/>
                    </a:cubicBezTo>
                    <a:cubicBezTo>
                      <a:pt x="16067" y="2182"/>
                      <a:pt x="16135" y="2322"/>
                      <a:pt x="16220" y="2387"/>
                    </a:cubicBezTo>
                    <a:cubicBezTo>
                      <a:pt x="16295" y="2444"/>
                      <a:pt x="16376" y="2426"/>
                      <a:pt x="16394" y="2502"/>
                    </a:cubicBezTo>
                    <a:cubicBezTo>
                      <a:pt x="16372" y="2631"/>
                      <a:pt x="16283" y="2636"/>
                      <a:pt x="16290" y="2754"/>
                    </a:cubicBezTo>
                    <a:cubicBezTo>
                      <a:pt x="16290" y="2755"/>
                      <a:pt x="16290" y="2756"/>
                      <a:pt x="16290" y="2757"/>
                    </a:cubicBezTo>
                    <a:cubicBezTo>
                      <a:pt x="16298" y="2863"/>
                      <a:pt x="16409" y="2944"/>
                      <a:pt x="16464" y="2954"/>
                    </a:cubicBezTo>
                    <a:cubicBezTo>
                      <a:pt x="16549" y="2970"/>
                      <a:pt x="16669" y="2925"/>
                      <a:pt x="16754" y="2885"/>
                    </a:cubicBezTo>
                    <a:cubicBezTo>
                      <a:pt x="16845" y="2842"/>
                      <a:pt x="16928" y="2749"/>
                      <a:pt x="17008" y="2684"/>
                    </a:cubicBezTo>
                    <a:cubicBezTo>
                      <a:pt x="17121" y="2771"/>
                      <a:pt x="17234" y="2861"/>
                      <a:pt x="17344" y="2952"/>
                    </a:cubicBezTo>
                    <a:cubicBezTo>
                      <a:pt x="17357" y="3004"/>
                      <a:pt x="17365" y="3050"/>
                      <a:pt x="17369" y="3081"/>
                    </a:cubicBezTo>
                    <a:cubicBezTo>
                      <a:pt x="17385" y="3207"/>
                      <a:pt x="17352" y="3303"/>
                      <a:pt x="17358" y="3418"/>
                    </a:cubicBezTo>
                    <a:cubicBezTo>
                      <a:pt x="17372" y="3613"/>
                      <a:pt x="17619" y="3593"/>
                      <a:pt x="17741" y="3696"/>
                    </a:cubicBezTo>
                    <a:cubicBezTo>
                      <a:pt x="17777" y="3727"/>
                      <a:pt x="17791" y="3806"/>
                      <a:pt x="17822" y="3846"/>
                    </a:cubicBezTo>
                    <a:cubicBezTo>
                      <a:pt x="17881" y="3925"/>
                      <a:pt x="17952" y="3925"/>
                      <a:pt x="17961" y="4008"/>
                    </a:cubicBezTo>
                    <a:cubicBezTo>
                      <a:pt x="17983" y="4208"/>
                      <a:pt x="17779" y="4225"/>
                      <a:pt x="17798" y="4449"/>
                    </a:cubicBezTo>
                    <a:cubicBezTo>
                      <a:pt x="17757" y="4535"/>
                      <a:pt x="17651" y="4530"/>
                      <a:pt x="17659" y="4645"/>
                    </a:cubicBezTo>
                    <a:cubicBezTo>
                      <a:pt x="17672" y="4828"/>
                      <a:pt x="17935" y="4688"/>
                      <a:pt x="18007" y="4831"/>
                    </a:cubicBezTo>
                    <a:cubicBezTo>
                      <a:pt x="18046" y="4908"/>
                      <a:pt x="18001" y="4964"/>
                      <a:pt x="17973" y="5074"/>
                    </a:cubicBezTo>
                    <a:cubicBezTo>
                      <a:pt x="18063" y="5181"/>
                      <a:pt x="18062" y="5352"/>
                      <a:pt x="17903" y="5352"/>
                    </a:cubicBezTo>
                    <a:cubicBezTo>
                      <a:pt x="17807" y="5352"/>
                      <a:pt x="17780" y="5248"/>
                      <a:pt x="17682" y="5224"/>
                    </a:cubicBezTo>
                    <a:cubicBezTo>
                      <a:pt x="17628" y="5211"/>
                      <a:pt x="17554" y="5214"/>
                      <a:pt x="17485" y="5201"/>
                    </a:cubicBezTo>
                    <a:cubicBezTo>
                      <a:pt x="17426" y="5191"/>
                      <a:pt x="17356" y="5173"/>
                      <a:pt x="17300" y="5166"/>
                    </a:cubicBezTo>
                    <a:cubicBezTo>
                      <a:pt x="17156" y="5149"/>
                      <a:pt x="17001" y="5191"/>
                      <a:pt x="16917" y="5108"/>
                    </a:cubicBezTo>
                    <a:cubicBezTo>
                      <a:pt x="17055" y="4926"/>
                      <a:pt x="17238" y="4745"/>
                      <a:pt x="17415" y="4587"/>
                    </a:cubicBezTo>
                    <a:cubicBezTo>
                      <a:pt x="17468" y="4540"/>
                      <a:pt x="17582" y="4508"/>
                      <a:pt x="17555" y="4414"/>
                    </a:cubicBezTo>
                    <a:cubicBezTo>
                      <a:pt x="17456" y="4327"/>
                      <a:pt x="17335" y="4419"/>
                      <a:pt x="17242" y="4472"/>
                    </a:cubicBezTo>
                    <a:cubicBezTo>
                      <a:pt x="17144" y="4526"/>
                      <a:pt x="17027" y="4606"/>
                      <a:pt x="16917" y="4622"/>
                    </a:cubicBezTo>
                    <a:cubicBezTo>
                      <a:pt x="16725" y="4651"/>
                      <a:pt x="16470" y="4566"/>
                      <a:pt x="16313" y="4668"/>
                    </a:cubicBezTo>
                    <a:cubicBezTo>
                      <a:pt x="16292" y="4756"/>
                      <a:pt x="16492" y="4722"/>
                      <a:pt x="16464" y="4854"/>
                    </a:cubicBezTo>
                    <a:cubicBezTo>
                      <a:pt x="16387" y="4866"/>
                      <a:pt x="16315" y="4873"/>
                      <a:pt x="16255" y="4819"/>
                    </a:cubicBezTo>
                    <a:cubicBezTo>
                      <a:pt x="16201" y="4770"/>
                      <a:pt x="16232" y="4698"/>
                      <a:pt x="16197" y="4668"/>
                    </a:cubicBezTo>
                    <a:cubicBezTo>
                      <a:pt x="16138" y="4619"/>
                      <a:pt x="15914" y="4606"/>
                      <a:pt x="15814" y="4622"/>
                    </a:cubicBezTo>
                    <a:cubicBezTo>
                      <a:pt x="15693" y="4642"/>
                      <a:pt x="15585" y="4715"/>
                      <a:pt x="15571" y="4819"/>
                    </a:cubicBezTo>
                    <a:cubicBezTo>
                      <a:pt x="15717" y="4887"/>
                      <a:pt x="15958" y="4748"/>
                      <a:pt x="16011" y="4923"/>
                    </a:cubicBezTo>
                    <a:cubicBezTo>
                      <a:pt x="15931" y="5067"/>
                      <a:pt x="15742" y="5147"/>
                      <a:pt x="15768" y="5340"/>
                    </a:cubicBezTo>
                    <a:cubicBezTo>
                      <a:pt x="15778" y="5415"/>
                      <a:pt x="15866" y="5514"/>
                      <a:pt x="15930" y="5526"/>
                    </a:cubicBezTo>
                    <a:cubicBezTo>
                      <a:pt x="15995" y="5537"/>
                      <a:pt x="16030" y="5473"/>
                      <a:pt x="16093" y="5479"/>
                    </a:cubicBezTo>
                    <a:cubicBezTo>
                      <a:pt x="16158" y="5485"/>
                      <a:pt x="16143" y="5560"/>
                      <a:pt x="16220" y="5549"/>
                    </a:cubicBezTo>
                    <a:cubicBezTo>
                      <a:pt x="16332" y="5501"/>
                      <a:pt x="16394" y="5345"/>
                      <a:pt x="16522" y="5352"/>
                    </a:cubicBezTo>
                    <a:cubicBezTo>
                      <a:pt x="16676" y="5538"/>
                      <a:pt x="16383" y="5628"/>
                      <a:pt x="16220" y="5688"/>
                    </a:cubicBezTo>
                    <a:cubicBezTo>
                      <a:pt x="16035" y="5755"/>
                      <a:pt x="15793" y="5791"/>
                      <a:pt x="15651" y="5850"/>
                    </a:cubicBezTo>
                    <a:cubicBezTo>
                      <a:pt x="15577" y="5881"/>
                      <a:pt x="15297" y="6152"/>
                      <a:pt x="15257" y="5942"/>
                    </a:cubicBezTo>
                    <a:cubicBezTo>
                      <a:pt x="15229" y="5791"/>
                      <a:pt x="15396" y="5835"/>
                      <a:pt x="15431" y="5711"/>
                    </a:cubicBezTo>
                    <a:cubicBezTo>
                      <a:pt x="15252" y="5676"/>
                      <a:pt x="15084" y="5788"/>
                      <a:pt x="14921" y="5850"/>
                    </a:cubicBezTo>
                    <a:cubicBezTo>
                      <a:pt x="14687" y="5938"/>
                      <a:pt x="14292" y="5994"/>
                      <a:pt x="14236" y="6255"/>
                    </a:cubicBezTo>
                    <a:cubicBezTo>
                      <a:pt x="14225" y="6308"/>
                      <a:pt x="14259" y="6406"/>
                      <a:pt x="14224" y="6441"/>
                    </a:cubicBezTo>
                    <a:cubicBezTo>
                      <a:pt x="14196" y="6469"/>
                      <a:pt x="14030" y="6474"/>
                      <a:pt x="13958" y="6498"/>
                    </a:cubicBezTo>
                    <a:cubicBezTo>
                      <a:pt x="13846" y="6536"/>
                      <a:pt x="13748" y="6619"/>
                      <a:pt x="13679" y="6637"/>
                    </a:cubicBezTo>
                    <a:cubicBezTo>
                      <a:pt x="13627" y="6651"/>
                      <a:pt x="13550" y="6647"/>
                      <a:pt x="13517" y="6661"/>
                    </a:cubicBezTo>
                    <a:cubicBezTo>
                      <a:pt x="13424" y="6696"/>
                      <a:pt x="13390" y="6821"/>
                      <a:pt x="13284" y="6904"/>
                    </a:cubicBezTo>
                    <a:cubicBezTo>
                      <a:pt x="13241" y="6938"/>
                      <a:pt x="13145" y="6962"/>
                      <a:pt x="13110" y="6996"/>
                    </a:cubicBezTo>
                    <a:cubicBezTo>
                      <a:pt x="13050" y="7056"/>
                      <a:pt x="13042" y="7206"/>
                      <a:pt x="12936" y="7228"/>
                    </a:cubicBezTo>
                    <a:cubicBezTo>
                      <a:pt x="12869" y="7234"/>
                      <a:pt x="12814" y="7177"/>
                      <a:pt x="12751" y="7217"/>
                    </a:cubicBezTo>
                    <a:cubicBezTo>
                      <a:pt x="12743" y="7364"/>
                      <a:pt x="12803" y="7565"/>
                      <a:pt x="12739" y="7714"/>
                    </a:cubicBezTo>
                    <a:cubicBezTo>
                      <a:pt x="12602" y="7826"/>
                      <a:pt x="12450" y="7905"/>
                      <a:pt x="12275" y="8004"/>
                    </a:cubicBezTo>
                    <a:cubicBezTo>
                      <a:pt x="12178" y="8058"/>
                      <a:pt x="12091" y="8073"/>
                      <a:pt x="11973" y="8131"/>
                    </a:cubicBezTo>
                    <a:cubicBezTo>
                      <a:pt x="11890" y="8173"/>
                      <a:pt x="11814" y="8272"/>
                      <a:pt x="11718" y="8328"/>
                    </a:cubicBezTo>
                    <a:cubicBezTo>
                      <a:pt x="11663" y="8361"/>
                      <a:pt x="11605" y="8394"/>
                      <a:pt x="11550" y="8431"/>
                    </a:cubicBezTo>
                    <a:lnTo>
                      <a:pt x="11550" y="13479"/>
                    </a:lnTo>
                    <a:cubicBezTo>
                      <a:pt x="11607" y="13428"/>
                      <a:pt x="11663" y="13355"/>
                      <a:pt x="11695" y="13297"/>
                    </a:cubicBezTo>
                    <a:cubicBezTo>
                      <a:pt x="11760" y="13179"/>
                      <a:pt x="11764" y="13079"/>
                      <a:pt x="11881" y="13019"/>
                    </a:cubicBezTo>
                    <a:cubicBezTo>
                      <a:pt x="12004" y="12955"/>
                      <a:pt x="12104" y="12986"/>
                      <a:pt x="12264" y="12927"/>
                    </a:cubicBezTo>
                    <a:cubicBezTo>
                      <a:pt x="12335" y="12900"/>
                      <a:pt x="12396" y="12855"/>
                      <a:pt x="12461" y="12811"/>
                    </a:cubicBezTo>
                    <a:cubicBezTo>
                      <a:pt x="12517" y="12772"/>
                      <a:pt x="12576" y="12671"/>
                      <a:pt x="12646" y="12741"/>
                    </a:cubicBezTo>
                    <a:cubicBezTo>
                      <a:pt x="12739" y="12834"/>
                      <a:pt x="12533" y="12886"/>
                      <a:pt x="12611" y="12985"/>
                    </a:cubicBezTo>
                    <a:cubicBezTo>
                      <a:pt x="12772" y="13070"/>
                      <a:pt x="12854" y="12826"/>
                      <a:pt x="12972" y="12822"/>
                    </a:cubicBezTo>
                    <a:cubicBezTo>
                      <a:pt x="13008" y="12822"/>
                      <a:pt x="13137" y="12895"/>
                      <a:pt x="13203" y="12939"/>
                    </a:cubicBezTo>
                    <a:cubicBezTo>
                      <a:pt x="13294" y="12998"/>
                      <a:pt x="13325" y="13081"/>
                      <a:pt x="13423" y="13100"/>
                    </a:cubicBezTo>
                    <a:cubicBezTo>
                      <a:pt x="13487" y="13113"/>
                      <a:pt x="13590" y="13076"/>
                      <a:pt x="13679" y="13089"/>
                    </a:cubicBezTo>
                    <a:cubicBezTo>
                      <a:pt x="13797" y="13106"/>
                      <a:pt x="13868" y="13207"/>
                      <a:pt x="13958" y="13204"/>
                    </a:cubicBezTo>
                    <a:cubicBezTo>
                      <a:pt x="14067" y="13201"/>
                      <a:pt x="14119" y="13083"/>
                      <a:pt x="14214" y="13066"/>
                    </a:cubicBezTo>
                    <a:cubicBezTo>
                      <a:pt x="14418" y="13028"/>
                      <a:pt x="14494" y="13089"/>
                      <a:pt x="14584" y="13216"/>
                    </a:cubicBezTo>
                    <a:cubicBezTo>
                      <a:pt x="14686" y="13233"/>
                      <a:pt x="14689" y="13099"/>
                      <a:pt x="14781" y="13147"/>
                    </a:cubicBezTo>
                    <a:cubicBezTo>
                      <a:pt x="14730" y="13248"/>
                      <a:pt x="14799" y="13294"/>
                      <a:pt x="14839" y="13378"/>
                    </a:cubicBezTo>
                    <a:cubicBezTo>
                      <a:pt x="14865" y="13433"/>
                      <a:pt x="14862" y="13471"/>
                      <a:pt x="14886" y="13494"/>
                    </a:cubicBezTo>
                    <a:cubicBezTo>
                      <a:pt x="14941" y="13547"/>
                      <a:pt x="15048" y="13547"/>
                      <a:pt x="15130" y="13598"/>
                    </a:cubicBezTo>
                    <a:cubicBezTo>
                      <a:pt x="15215" y="13652"/>
                      <a:pt x="15263" y="13752"/>
                      <a:pt x="15362" y="13865"/>
                    </a:cubicBezTo>
                    <a:cubicBezTo>
                      <a:pt x="15462" y="13980"/>
                      <a:pt x="15632" y="14099"/>
                      <a:pt x="15768" y="14108"/>
                    </a:cubicBezTo>
                    <a:cubicBezTo>
                      <a:pt x="15895" y="14116"/>
                      <a:pt x="15999" y="14072"/>
                      <a:pt x="16105" y="14084"/>
                    </a:cubicBezTo>
                    <a:cubicBezTo>
                      <a:pt x="16344" y="14114"/>
                      <a:pt x="16493" y="14234"/>
                      <a:pt x="16662" y="14363"/>
                    </a:cubicBezTo>
                    <a:cubicBezTo>
                      <a:pt x="16755" y="14435"/>
                      <a:pt x="16840" y="14485"/>
                      <a:pt x="16870" y="14571"/>
                    </a:cubicBezTo>
                    <a:cubicBezTo>
                      <a:pt x="16891" y="14631"/>
                      <a:pt x="16881" y="14712"/>
                      <a:pt x="16905" y="14780"/>
                    </a:cubicBezTo>
                    <a:cubicBezTo>
                      <a:pt x="16956" y="14924"/>
                      <a:pt x="17167" y="14993"/>
                      <a:pt x="17090" y="15243"/>
                    </a:cubicBezTo>
                    <a:cubicBezTo>
                      <a:pt x="17126" y="15316"/>
                      <a:pt x="17204" y="15342"/>
                      <a:pt x="17288" y="15394"/>
                    </a:cubicBezTo>
                    <a:cubicBezTo>
                      <a:pt x="17355" y="15434"/>
                      <a:pt x="17412" y="15521"/>
                      <a:pt x="17485" y="15533"/>
                    </a:cubicBezTo>
                    <a:cubicBezTo>
                      <a:pt x="17532" y="15540"/>
                      <a:pt x="17584" y="15518"/>
                      <a:pt x="17624" y="15521"/>
                    </a:cubicBezTo>
                    <a:cubicBezTo>
                      <a:pt x="17756" y="15530"/>
                      <a:pt x="17846" y="15581"/>
                      <a:pt x="17961" y="15625"/>
                    </a:cubicBezTo>
                    <a:cubicBezTo>
                      <a:pt x="18032" y="15652"/>
                      <a:pt x="18122" y="15663"/>
                      <a:pt x="18170" y="15695"/>
                    </a:cubicBezTo>
                    <a:cubicBezTo>
                      <a:pt x="18229" y="15735"/>
                      <a:pt x="18236" y="15868"/>
                      <a:pt x="18309" y="15903"/>
                    </a:cubicBezTo>
                    <a:cubicBezTo>
                      <a:pt x="18356" y="15926"/>
                      <a:pt x="18462" y="15894"/>
                      <a:pt x="18542" y="15903"/>
                    </a:cubicBezTo>
                    <a:cubicBezTo>
                      <a:pt x="18666" y="15918"/>
                      <a:pt x="18835" y="15994"/>
                      <a:pt x="18948" y="15996"/>
                    </a:cubicBezTo>
                    <a:cubicBezTo>
                      <a:pt x="19016" y="15997"/>
                      <a:pt x="19072" y="15968"/>
                      <a:pt x="19133" y="15973"/>
                    </a:cubicBezTo>
                    <a:cubicBezTo>
                      <a:pt x="19274" y="15983"/>
                      <a:pt x="19385" y="16072"/>
                      <a:pt x="19494" y="16172"/>
                    </a:cubicBezTo>
                    <a:cubicBezTo>
                      <a:pt x="18096" y="18425"/>
                      <a:pt x="15847" y="20098"/>
                      <a:pt x="13199" y="20737"/>
                    </a:cubicBezTo>
                    <a:cubicBezTo>
                      <a:pt x="13190" y="20635"/>
                      <a:pt x="13161" y="20533"/>
                      <a:pt x="13157" y="20432"/>
                    </a:cubicBezTo>
                    <a:cubicBezTo>
                      <a:pt x="13147" y="20212"/>
                      <a:pt x="13181" y="20056"/>
                      <a:pt x="13145" y="19853"/>
                    </a:cubicBezTo>
                    <a:cubicBezTo>
                      <a:pt x="13118" y="19699"/>
                      <a:pt x="13085" y="19463"/>
                      <a:pt x="13029" y="19366"/>
                    </a:cubicBezTo>
                    <a:cubicBezTo>
                      <a:pt x="12967" y="19259"/>
                      <a:pt x="12723" y="19076"/>
                      <a:pt x="12600" y="19007"/>
                    </a:cubicBezTo>
                    <a:cubicBezTo>
                      <a:pt x="12519" y="18962"/>
                      <a:pt x="12421" y="18947"/>
                      <a:pt x="12333" y="18903"/>
                    </a:cubicBezTo>
                    <a:cubicBezTo>
                      <a:pt x="12144" y="18811"/>
                      <a:pt x="11778" y="18615"/>
                      <a:pt x="11695" y="18428"/>
                    </a:cubicBezTo>
                    <a:cubicBezTo>
                      <a:pt x="11671" y="18374"/>
                      <a:pt x="11674" y="18303"/>
                      <a:pt x="11648" y="18243"/>
                    </a:cubicBezTo>
                    <a:cubicBezTo>
                      <a:pt x="11625" y="18188"/>
                      <a:pt x="11589" y="18136"/>
                      <a:pt x="11550" y="18085"/>
                    </a:cubicBezTo>
                    <a:cubicBezTo>
                      <a:pt x="11550" y="18085"/>
                      <a:pt x="11550" y="21574"/>
                      <a:pt x="11550" y="21574"/>
                    </a:cubicBezTo>
                    <a:close/>
                  </a:path>
                </a:pathLst>
              </a:custGeom>
              <a:solidFill>
                <a:srgbClr val="FFFFFF"/>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41" name="Rectangle 14">
              <a:extLst>
                <a:ext uri="{FF2B5EF4-FFF2-40B4-BE49-F238E27FC236}">
                  <a16:creationId xmlns:a16="http://schemas.microsoft.com/office/drawing/2014/main" id="{46B6C681-51F2-4A58-804D-395EFD8CD607}"/>
                </a:ext>
              </a:extLst>
            </p:cNvPr>
            <p:cNvSpPr/>
            <p:nvPr/>
          </p:nvSpPr>
          <p:spPr>
            <a:xfrm>
              <a:off x="8456241" y="4384630"/>
              <a:ext cx="2197356" cy="389304"/>
            </a:xfrm>
            <a:prstGeom prst="rect">
              <a:avLst/>
            </a:prstGeom>
            <a:ln w="12700">
              <a:miter lim="400000"/>
            </a:ln>
            <a:extLst>
              <a:ext uri="{C572A759-6A51-4108-AA02-DFA0A04FC94B}">
                <ma14:wrappingTextBoxFlag xmlns:p14="http://schemas.microsoft.com/office/powerpoint/2010/main" xmlns:ma14="http://schemas.microsoft.com/office/mac/drawingml/2011/main" xmlns:lc="http://schemas.openxmlformats.org/drawingml/2006/lockedCanvas" xmlns:a14="http://schemas.microsoft.com/office/drawing/2010/main" xmlns:a16="http://schemas.microsoft.com/office/drawing/2014/main" xmlns="" val="1"/>
              </a:ext>
            </a:extLst>
          </p:spPr>
          <p:txBody>
            <a:bodyPr wrap="none" lIns="25400" tIns="25400" rIns="25400" bIns="25400" anchor="b">
              <a:noAutofit/>
            </a:bodyPr>
            <a:lstStyle/>
            <a:p>
              <a:pPr algn="ctr"/>
              <a:r>
                <a:rPr lang="en-US" sz="2400" b="1" dirty="0">
                  <a:latin typeface="Microsoft YaHei" panose="020B0503020204020204" pitchFamily="34" charset="-122"/>
                  <a:ea typeface="Microsoft YaHei" panose="020B0503020204020204" pitchFamily="34" charset="-122"/>
                  <a:sym typeface="Microsoft YaHei" panose="020B0503020204020204" pitchFamily="34" charset="-122"/>
                </a:rPr>
                <a:t>202X</a:t>
              </a:r>
            </a:p>
          </p:txBody>
        </p:sp>
      </p:grpSp>
      <p:grpSp>
        <p:nvGrpSpPr>
          <p:cNvPr id="44" name="千图设计师MC：ID 29795607库_组合 23">
            <a:extLst>
              <a:ext uri="{FF2B5EF4-FFF2-40B4-BE49-F238E27FC236}">
                <a16:creationId xmlns:a16="http://schemas.microsoft.com/office/drawing/2014/main" id="{060BDB41-8554-4A74-BAEC-884585229322}"/>
              </a:ext>
            </a:extLst>
          </p:cNvPr>
          <p:cNvGrpSpPr/>
          <p:nvPr>
            <p:custDataLst>
              <p:tags r:id="rId3"/>
            </p:custDataLst>
          </p:nvPr>
        </p:nvGrpSpPr>
        <p:grpSpPr>
          <a:xfrm>
            <a:off x="3729201" y="1519351"/>
            <a:ext cx="2511898" cy="2849848"/>
            <a:chOff x="3819142" y="1924086"/>
            <a:chExt cx="2511898" cy="2849848"/>
          </a:xfrm>
        </p:grpSpPr>
        <p:sp>
          <p:nvSpPr>
            <p:cNvPr id="45" name="Rectangle 7">
              <a:extLst>
                <a:ext uri="{FF2B5EF4-FFF2-40B4-BE49-F238E27FC236}">
                  <a16:creationId xmlns:a16="http://schemas.microsoft.com/office/drawing/2014/main" id="{DCB18090-86E0-4A3A-B98E-E8A05EE5714B}"/>
                </a:ext>
              </a:extLst>
            </p:cNvPr>
            <p:cNvSpPr/>
            <p:nvPr/>
          </p:nvSpPr>
          <p:spPr>
            <a:xfrm>
              <a:off x="3819142" y="4384630"/>
              <a:ext cx="2197356" cy="389304"/>
            </a:xfrm>
            <a:prstGeom prst="rect">
              <a:avLst/>
            </a:prstGeom>
            <a:ln w="12700">
              <a:miter lim="400000"/>
            </a:ln>
            <a:extLst>
              <a:ext uri="{C572A759-6A51-4108-AA02-DFA0A04FC94B}">
                <ma14:wrappingTextBoxFlag xmlns:p14="http://schemas.microsoft.com/office/powerpoint/2010/main" xmlns:ma14="http://schemas.microsoft.com/office/mac/drawingml/2011/main" xmlns:lc="http://schemas.openxmlformats.org/drawingml/2006/lockedCanvas" xmlns:a14="http://schemas.microsoft.com/office/drawing/2010/main" xmlns:a16="http://schemas.microsoft.com/office/drawing/2014/main" xmlns="" val="1"/>
              </a:ext>
            </a:extLst>
          </p:spPr>
          <p:txBody>
            <a:bodyPr wrap="none" lIns="25400" tIns="25400" rIns="25400" bIns="25400" anchor="b">
              <a:noAutofit/>
            </a:bodyPr>
            <a:lstStyle/>
            <a:p>
              <a:pPr algn="ctr"/>
              <a:r>
                <a:rPr lang="en-US" sz="2400" b="1" dirty="0">
                  <a:latin typeface="Microsoft YaHei" panose="020B0503020204020204" pitchFamily="34" charset="-122"/>
                  <a:ea typeface="Microsoft YaHei" panose="020B0503020204020204" pitchFamily="34" charset="-122"/>
                  <a:sym typeface="Microsoft YaHei" panose="020B0503020204020204" pitchFamily="34" charset="-122"/>
                </a:rPr>
                <a:t>2018</a:t>
              </a:r>
            </a:p>
          </p:txBody>
        </p:sp>
        <p:grpSp>
          <p:nvGrpSpPr>
            <p:cNvPr id="46" name="Group 15">
              <a:extLst>
                <a:ext uri="{FF2B5EF4-FFF2-40B4-BE49-F238E27FC236}">
                  <a16:creationId xmlns:a16="http://schemas.microsoft.com/office/drawing/2014/main" id="{DDF38A02-32A5-4522-B59A-ADD93102ED36}"/>
                </a:ext>
              </a:extLst>
            </p:cNvPr>
            <p:cNvGrpSpPr/>
            <p:nvPr/>
          </p:nvGrpSpPr>
          <p:grpSpPr>
            <a:xfrm>
              <a:off x="3839095" y="1924086"/>
              <a:ext cx="2491945" cy="2152108"/>
              <a:chOff x="3839095" y="1924086"/>
              <a:chExt cx="2491945" cy="2152108"/>
            </a:xfrm>
          </p:grpSpPr>
          <p:sp>
            <p:nvSpPr>
              <p:cNvPr id="47" name="Freeform: Shape 16">
                <a:extLst>
                  <a:ext uri="{FF2B5EF4-FFF2-40B4-BE49-F238E27FC236}">
                    <a16:creationId xmlns:a16="http://schemas.microsoft.com/office/drawing/2014/main" id="{4311B619-2A17-4E22-A428-A17ED1F8A113}"/>
                  </a:ext>
                </a:extLst>
              </p:cNvPr>
              <p:cNvSpPr/>
              <p:nvPr/>
            </p:nvSpPr>
            <p:spPr>
              <a:xfrm>
                <a:off x="3839095" y="1924086"/>
                <a:ext cx="2491945" cy="215210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18781" y="8915"/>
                    </a:lnTo>
                    <a:lnTo>
                      <a:pt x="18480" y="8714"/>
                    </a:lnTo>
                    <a:cubicBezTo>
                      <a:pt x="17640" y="3748"/>
                      <a:pt x="13862" y="0"/>
                      <a:pt x="9327" y="0"/>
                    </a:cubicBezTo>
                    <a:cubicBezTo>
                      <a:pt x="4176" y="0"/>
                      <a:pt x="0" y="4835"/>
                      <a:pt x="0" y="10800"/>
                    </a:cubicBezTo>
                    <a:cubicBezTo>
                      <a:pt x="0" y="16765"/>
                      <a:pt x="4176" y="21600"/>
                      <a:pt x="9327" y="21600"/>
                    </a:cubicBezTo>
                    <a:cubicBezTo>
                      <a:pt x="13862" y="21600"/>
                      <a:pt x="17640" y="17852"/>
                      <a:pt x="18480" y="12886"/>
                    </a:cubicBezTo>
                    <a:lnTo>
                      <a:pt x="18781" y="12685"/>
                    </a:lnTo>
                    <a:cubicBezTo>
                      <a:pt x="18781" y="12685"/>
                      <a:pt x="21600" y="10800"/>
                      <a:pt x="21600" y="10800"/>
                    </a:cubicBezTo>
                    <a:close/>
                  </a:path>
                </a:pathLst>
              </a:custGeom>
              <a:solidFill>
                <a:schemeClr val="accent3"/>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8" name="Freeform: Shape 17">
                <a:extLst>
                  <a:ext uri="{FF2B5EF4-FFF2-40B4-BE49-F238E27FC236}">
                    <a16:creationId xmlns:a16="http://schemas.microsoft.com/office/drawing/2014/main" id="{6A1916FC-0FBC-49AD-81F6-72150691B697}"/>
                  </a:ext>
                </a:extLst>
              </p:cNvPr>
              <p:cNvSpPr/>
              <p:nvPr/>
            </p:nvSpPr>
            <p:spPr>
              <a:xfrm>
                <a:off x="4603013" y="2736164"/>
                <a:ext cx="629614" cy="553419"/>
              </a:xfrm>
              <a:custGeom>
                <a:avLst/>
                <a:gdLst/>
                <a:ahLst/>
                <a:cxnLst>
                  <a:cxn ang="0">
                    <a:pos x="wd2" y="hd2"/>
                  </a:cxn>
                  <a:cxn ang="5400000">
                    <a:pos x="wd2" y="hd2"/>
                  </a:cxn>
                  <a:cxn ang="10800000">
                    <a:pos x="wd2" y="hd2"/>
                  </a:cxn>
                  <a:cxn ang="16200000">
                    <a:pos x="wd2" y="hd2"/>
                  </a:cxn>
                </a:cxnLst>
                <a:rect l="0" t="0" r="r" b="b"/>
                <a:pathLst>
                  <a:path w="21600" h="21600" extrusionOk="0">
                    <a:moveTo>
                      <a:pt x="8071" y="8035"/>
                    </a:moveTo>
                    <a:lnTo>
                      <a:pt x="11327" y="9235"/>
                    </a:lnTo>
                    <a:lnTo>
                      <a:pt x="14583" y="4904"/>
                    </a:lnTo>
                    <a:lnTo>
                      <a:pt x="15088" y="4330"/>
                    </a:lnTo>
                    <a:lnTo>
                      <a:pt x="17289" y="6157"/>
                    </a:lnTo>
                    <a:lnTo>
                      <a:pt x="17289" y="3078"/>
                    </a:lnTo>
                    <a:lnTo>
                      <a:pt x="17289" y="0"/>
                    </a:lnTo>
                    <a:lnTo>
                      <a:pt x="14583" y="626"/>
                    </a:lnTo>
                    <a:lnTo>
                      <a:pt x="11878" y="1200"/>
                    </a:lnTo>
                    <a:lnTo>
                      <a:pt x="14033" y="3704"/>
                    </a:lnTo>
                    <a:lnTo>
                      <a:pt x="10777" y="7409"/>
                    </a:lnTo>
                    <a:lnTo>
                      <a:pt x="7567" y="6157"/>
                    </a:lnTo>
                    <a:lnTo>
                      <a:pt x="5411" y="10487"/>
                    </a:lnTo>
                    <a:lnTo>
                      <a:pt x="2155" y="9235"/>
                    </a:lnTo>
                    <a:lnTo>
                      <a:pt x="550" y="14817"/>
                    </a:lnTo>
                    <a:lnTo>
                      <a:pt x="0" y="16017"/>
                    </a:lnTo>
                    <a:lnTo>
                      <a:pt x="1055" y="16643"/>
                    </a:lnTo>
                    <a:lnTo>
                      <a:pt x="2706" y="11113"/>
                    </a:lnTo>
                    <a:lnTo>
                      <a:pt x="5916" y="12313"/>
                    </a:lnTo>
                    <a:lnTo>
                      <a:pt x="8071" y="8035"/>
                    </a:lnTo>
                    <a:lnTo>
                      <a:pt x="8071" y="8035"/>
                    </a:lnTo>
                    <a:close/>
                    <a:moveTo>
                      <a:pt x="6466" y="21600"/>
                    </a:moveTo>
                    <a:lnTo>
                      <a:pt x="6466" y="16643"/>
                    </a:lnTo>
                    <a:lnTo>
                      <a:pt x="3761" y="16643"/>
                    </a:lnTo>
                    <a:lnTo>
                      <a:pt x="3761" y="21600"/>
                    </a:lnTo>
                    <a:lnTo>
                      <a:pt x="6466" y="21600"/>
                    </a:lnTo>
                    <a:lnTo>
                      <a:pt x="6466" y="21600"/>
                    </a:lnTo>
                    <a:close/>
                    <a:moveTo>
                      <a:pt x="10227" y="21600"/>
                    </a:moveTo>
                    <a:lnTo>
                      <a:pt x="7567" y="21600"/>
                    </a:lnTo>
                    <a:lnTo>
                      <a:pt x="7567" y="14817"/>
                    </a:lnTo>
                    <a:lnTo>
                      <a:pt x="10227" y="14817"/>
                    </a:lnTo>
                    <a:lnTo>
                      <a:pt x="10227" y="21600"/>
                    </a:lnTo>
                    <a:lnTo>
                      <a:pt x="10227" y="21600"/>
                    </a:lnTo>
                    <a:close/>
                    <a:moveTo>
                      <a:pt x="14033" y="21600"/>
                    </a:moveTo>
                    <a:lnTo>
                      <a:pt x="11327" y="21600"/>
                    </a:lnTo>
                    <a:lnTo>
                      <a:pt x="11327" y="12313"/>
                    </a:lnTo>
                    <a:lnTo>
                      <a:pt x="14033" y="12313"/>
                    </a:lnTo>
                    <a:lnTo>
                      <a:pt x="14033" y="21600"/>
                    </a:lnTo>
                    <a:lnTo>
                      <a:pt x="14033" y="21600"/>
                    </a:lnTo>
                    <a:close/>
                    <a:moveTo>
                      <a:pt x="17794" y="21600"/>
                    </a:moveTo>
                    <a:lnTo>
                      <a:pt x="15088" y="21600"/>
                    </a:lnTo>
                    <a:lnTo>
                      <a:pt x="15088" y="9861"/>
                    </a:lnTo>
                    <a:lnTo>
                      <a:pt x="17794" y="9861"/>
                    </a:lnTo>
                    <a:lnTo>
                      <a:pt x="17794" y="21600"/>
                    </a:lnTo>
                    <a:lnTo>
                      <a:pt x="17794" y="21600"/>
                    </a:lnTo>
                    <a:close/>
                    <a:moveTo>
                      <a:pt x="18894" y="6783"/>
                    </a:moveTo>
                    <a:lnTo>
                      <a:pt x="18894" y="21600"/>
                    </a:lnTo>
                    <a:lnTo>
                      <a:pt x="21600" y="21600"/>
                    </a:lnTo>
                    <a:lnTo>
                      <a:pt x="21600" y="6783"/>
                    </a:lnTo>
                    <a:lnTo>
                      <a:pt x="18894" y="6783"/>
                    </a:lnTo>
                    <a:close/>
                  </a:path>
                </a:pathLst>
              </a:custGeom>
              <a:solidFill>
                <a:srgbClr val="FFFFFF"/>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grpSp>
        <p:nvGrpSpPr>
          <p:cNvPr id="49" name="千图设计师MC：ID 29795607库_组合 1">
            <a:extLst>
              <a:ext uri="{FF2B5EF4-FFF2-40B4-BE49-F238E27FC236}">
                <a16:creationId xmlns:a16="http://schemas.microsoft.com/office/drawing/2014/main" id="{74C3A6A4-6175-48B1-98DF-49ACAA68390F}"/>
              </a:ext>
            </a:extLst>
          </p:cNvPr>
          <p:cNvGrpSpPr/>
          <p:nvPr>
            <p:custDataLst>
              <p:tags r:id="rId4"/>
            </p:custDataLst>
          </p:nvPr>
        </p:nvGrpSpPr>
        <p:grpSpPr>
          <a:xfrm>
            <a:off x="1446867" y="1519351"/>
            <a:ext cx="2491953" cy="2869289"/>
            <a:chOff x="1536808" y="1924086"/>
            <a:chExt cx="2491953" cy="2869289"/>
          </a:xfrm>
        </p:grpSpPr>
        <p:sp>
          <p:nvSpPr>
            <p:cNvPr id="50" name="TextBox 4">
              <a:extLst>
                <a:ext uri="{FF2B5EF4-FFF2-40B4-BE49-F238E27FC236}">
                  <a16:creationId xmlns:a16="http://schemas.microsoft.com/office/drawing/2014/main" id="{4903C49F-FEC4-48B9-BED2-07B2BDFCF550}"/>
                </a:ext>
              </a:extLst>
            </p:cNvPr>
            <p:cNvSpPr txBox="1">
              <a:spLocks/>
            </p:cNvSpPr>
            <p:nvPr/>
          </p:nvSpPr>
          <p:spPr>
            <a:xfrm>
              <a:off x="2248964" y="4384630"/>
              <a:ext cx="692525" cy="408745"/>
            </a:xfrm>
            <a:prstGeom prst="rect">
              <a:avLst/>
            </a:prstGeom>
            <a:ln w="12700">
              <a:miter lim="400000"/>
            </a:ln>
          </p:spPr>
          <p:txBody>
            <a:bodyPr wrap="none" lIns="25400" tIns="25400" rIns="25400" bIns="25400" anchor="b">
              <a:noAutofit/>
            </a:bodyPr>
            <a:lstStyle/>
            <a:p>
              <a:r>
                <a:rPr lang="en-US" sz="2400" b="1" dirty="0">
                  <a:solidFill>
                    <a:schemeClr val="tx1"/>
                  </a:solidFill>
                  <a:latin typeface="Microsoft YaHei" panose="020B0503020204020204" pitchFamily="34" charset="-122"/>
                  <a:ea typeface="Microsoft YaHei" panose="020B0503020204020204" pitchFamily="34" charset="-122"/>
                  <a:sym typeface="Microsoft YaHei" panose="020B0503020204020204" pitchFamily="34" charset="-122"/>
                </a:rPr>
                <a:t>2017</a:t>
              </a:r>
            </a:p>
          </p:txBody>
        </p:sp>
        <p:grpSp>
          <p:nvGrpSpPr>
            <p:cNvPr id="51" name="Group 18">
              <a:extLst>
                <a:ext uri="{FF2B5EF4-FFF2-40B4-BE49-F238E27FC236}">
                  <a16:creationId xmlns:a16="http://schemas.microsoft.com/office/drawing/2014/main" id="{22F89C4D-0127-4151-A708-847BB502BF8F}"/>
                </a:ext>
              </a:extLst>
            </p:cNvPr>
            <p:cNvGrpSpPr/>
            <p:nvPr/>
          </p:nvGrpSpPr>
          <p:grpSpPr>
            <a:xfrm>
              <a:off x="1536808" y="1924086"/>
              <a:ext cx="2491953" cy="2152108"/>
              <a:chOff x="1536808" y="1924086"/>
              <a:chExt cx="2491953" cy="2152108"/>
            </a:xfrm>
          </p:grpSpPr>
          <p:sp>
            <p:nvSpPr>
              <p:cNvPr id="54" name="Freeform: Shape 19">
                <a:extLst>
                  <a:ext uri="{FF2B5EF4-FFF2-40B4-BE49-F238E27FC236}">
                    <a16:creationId xmlns:a16="http://schemas.microsoft.com/office/drawing/2014/main" id="{67B4099F-E524-4FC7-95B0-B50DDF602599}"/>
                  </a:ext>
                </a:extLst>
              </p:cNvPr>
              <p:cNvSpPr/>
              <p:nvPr/>
            </p:nvSpPr>
            <p:spPr>
              <a:xfrm>
                <a:off x="1536808" y="1924086"/>
                <a:ext cx="2491953" cy="215210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18781" y="8915"/>
                    </a:lnTo>
                    <a:lnTo>
                      <a:pt x="18480" y="8714"/>
                    </a:lnTo>
                    <a:cubicBezTo>
                      <a:pt x="17640" y="3748"/>
                      <a:pt x="13862" y="0"/>
                      <a:pt x="9327" y="0"/>
                    </a:cubicBezTo>
                    <a:cubicBezTo>
                      <a:pt x="4176" y="0"/>
                      <a:pt x="0" y="4835"/>
                      <a:pt x="0" y="10800"/>
                    </a:cubicBezTo>
                    <a:cubicBezTo>
                      <a:pt x="0" y="16765"/>
                      <a:pt x="4176" y="21600"/>
                      <a:pt x="9327" y="21600"/>
                    </a:cubicBezTo>
                    <a:cubicBezTo>
                      <a:pt x="13862" y="21600"/>
                      <a:pt x="17640" y="17852"/>
                      <a:pt x="18480" y="12886"/>
                    </a:cubicBezTo>
                    <a:lnTo>
                      <a:pt x="18781" y="12685"/>
                    </a:lnTo>
                    <a:cubicBezTo>
                      <a:pt x="18781" y="12685"/>
                      <a:pt x="21600" y="10800"/>
                      <a:pt x="21600" y="10800"/>
                    </a:cubicBezTo>
                    <a:close/>
                  </a:path>
                </a:pathLst>
              </a:custGeom>
              <a:solidFill>
                <a:schemeClr val="accent4"/>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5" name="Freeform: Shape 20">
                <a:extLst>
                  <a:ext uri="{FF2B5EF4-FFF2-40B4-BE49-F238E27FC236}">
                    <a16:creationId xmlns:a16="http://schemas.microsoft.com/office/drawing/2014/main" id="{78B290BB-A030-4962-B794-E62993BBB4AD}"/>
                  </a:ext>
                </a:extLst>
              </p:cNvPr>
              <p:cNvSpPr/>
              <p:nvPr/>
            </p:nvSpPr>
            <p:spPr>
              <a:xfrm>
                <a:off x="2248964" y="2653163"/>
                <a:ext cx="694415" cy="693954"/>
              </a:xfrm>
              <a:custGeom>
                <a:avLst/>
                <a:gdLst/>
                <a:ahLst/>
                <a:cxnLst>
                  <a:cxn ang="0">
                    <a:pos x="wd2" y="hd2"/>
                  </a:cxn>
                  <a:cxn ang="5400000">
                    <a:pos x="wd2" y="hd2"/>
                  </a:cxn>
                  <a:cxn ang="10800000">
                    <a:pos x="wd2" y="hd2"/>
                  </a:cxn>
                  <a:cxn ang="16200000">
                    <a:pos x="wd2" y="hd2"/>
                  </a:cxn>
                </a:cxnLst>
                <a:rect l="0" t="0" r="r" b="b"/>
                <a:pathLst>
                  <a:path w="21540" h="21554" extrusionOk="0">
                    <a:moveTo>
                      <a:pt x="17094" y="18162"/>
                    </a:moveTo>
                    <a:lnTo>
                      <a:pt x="11180" y="15745"/>
                    </a:lnTo>
                    <a:lnTo>
                      <a:pt x="16926" y="6160"/>
                    </a:lnTo>
                    <a:lnTo>
                      <a:pt x="6551" y="13845"/>
                    </a:lnTo>
                    <a:lnTo>
                      <a:pt x="2514" y="12197"/>
                    </a:lnTo>
                    <a:lnTo>
                      <a:pt x="19750" y="2250"/>
                    </a:lnTo>
                    <a:cubicBezTo>
                      <a:pt x="19750" y="2250"/>
                      <a:pt x="17094" y="18162"/>
                      <a:pt x="17094" y="18162"/>
                    </a:cubicBezTo>
                    <a:close/>
                    <a:moveTo>
                      <a:pt x="21204" y="134"/>
                    </a:moveTo>
                    <a:cubicBezTo>
                      <a:pt x="20964" y="-34"/>
                      <a:pt x="20641" y="-46"/>
                      <a:pt x="20388" y="110"/>
                    </a:cubicBezTo>
                    <a:lnTo>
                      <a:pt x="386" y="11655"/>
                    </a:lnTo>
                    <a:cubicBezTo>
                      <a:pt x="134" y="11800"/>
                      <a:pt x="-23" y="12078"/>
                      <a:pt x="2" y="12366"/>
                    </a:cubicBezTo>
                    <a:cubicBezTo>
                      <a:pt x="26" y="12667"/>
                      <a:pt x="206" y="12919"/>
                      <a:pt x="482" y="13028"/>
                    </a:cubicBezTo>
                    <a:lnTo>
                      <a:pt x="6155" y="15348"/>
                    </a:lnTo>
                    <a:lnTo>
                      <a:pt x="6155" y="20785"/>
                    </a:lnTo>
                    <a:cubicBezTo>
                      <a:pt x="6155" y="21096"/>
                      <a:pt x="6347" y="21386"/>
                      <a:pt x="6648" y="21505"/>
                    </a:cubicBezTo>
                    <a:cubicBezTo>
                      <a:pt x="6733" y="21542"/>
                      <a:pt x="6829" y="21554"/>
                      <a:pt x="6925" y="21554"/>
                    </a:cubicBezTo>
                    <a:cubicBezTo>
                      <a:pt x="7142" y="21554"/>
                      <a:pt x="7345" y="21470"/>
                      <a:pt x="7490" y="21301"/>
                    </a:cubicBezTo>
                    <a:lnTo>
                      <a:pt x="11072" y="17368"/>
                    </a:lnTo>
                    <a:lnTo>
                      <a:pt x="17406" y="19955"/>
                    </a:lnTo>
                    <a:cubicBezTo>
                      <a:pt x="17503" y="19990"/>
                      <a:pt x="17598" y="20014"/>
                      <a:pt x="17695" y="20014"/>
                    </a:cubicBezTo>
                    <a:cubicBezTo>
                      <a:pt x="17827" y="20014"/>
                      <a:pt x="17959" y="19978"/>
                      <a:pt x="18069" y="19919"/>
                    </a:cubicBezTo>
                    <a:cubicBezTo>
                      <a:pt x="18272" y="19798"/>
                      <a:pt x="18416" y="19605"/>
                      <a:pt x="18453" y="19377"/>
                    </a:cubicBezTo>
                    <a:lnTo>
                      <a:pt x="21530" y="904"/>
                    </a:lnTo>
                    <a:cubicBezTo>
                      <a:pt x="21577" y="603"/>
                      <a:pt x="21456" y="314"/>
                      <a:pt x="21204" y="134"/>
                    </a:cubicBezTo>
                    <a:close/>
                  </a:path>
                </a:pathLst>
              </a:custGeom>
              <a:solidFill>
                <a:srgbClr val="FFFFFF"/>
              </a:solidFill>
              <a:ln w="12700">
                <a:miter lim="400000"/>
              </a:ln>
            </p:spPr>
            <p:txBody>
              <a:bodyPr anchor="ctr"/>
              <a:lstStyle/>
              <a:p>
                <a:pPr algn="ctr"/>
                <a:endParaRPr sz="2400">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sp>
        <p:nvSpPr>
          <p:cNvPr id="56" name="išľíďè">
            <a:extLst>
              <a:ext uri="{FF2B5EF4-FFF2-40B4-BE49-F238E27FC236}">
                <a16:creationId xmlns:a16="http://schemas.microsoft.com/office/drawing/2014/main" id="{872AACDF-5FA0-44B1-85E6-88067DCF5056}"/>
              </a:ext>
            </a:extLst>
          </p:cNvPr>
          <p:cNvSpPr/>
          <p:nvPr/>
        </p:nvSpPr>
        <p:spPr bwMode="auto">
          <a:xfrm>
            <a:off x="1396900" y="5271116"/>
            <a:ext cx="218030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ctr"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7" name="iSlíďè">
            <a:extLst>
              <a:ext uri="{FF2B5EF4-FFF2-40B4-BE49-F238E27FC236}">
                <a16:creationId xmlns:a16="http://schemas.microsoft.com/office/drawing/2014/main" id="{1539F83C-58E0-4C69-87FC-6E3F760370FA}"/>
              </a:ext>
            </a:extLst>
          </p:cNvPr>
          <p:cNvSpPr txBox="1"/>
          <p:nvPr/>
        </p:nvSpPr>
        <p:spPr bwMode="auto">
          <a:xfrm>
            <a:off x="1834049" y="4832680"/>
            <a:ext cx="1306003"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59" name="iSlíďè">
            <a:extLst>
              <a:ext uri="{FF2B5EF4-FFF2-40B4-BE49-F238E27FC236}">
                <a16:creationId xmlns:a16="http://schemas.microsoft.com/office/drawing/2014/main" id="{2774CDD5-BAD1-4F0D-828C-0926CADE6892}"/>
              </a:ext>
            </a:extLst>
          </p:cNvPr>
          <p:cNvSpPr txBox="1"/>
          <p:nvPr/>
        </p:nvSpPr>
        <p:spPr bwMode="auto">
          <a:xfrm>
            <a:off x="4165153" y="4832680"/>
            <a:ext cx="1325451"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61" name="iSlíďè">
            <a:extLst>
              <a:ext uri="{FF2B5EF4-FFF2-40B4-BE49-F238E27FC236}">
                <a16:creationId xmlns:a16="http://schemas.microsoft.com/office/drawing/2014/main" id="{46D09E7D-DFA7-437E-98DC-B139B85D2360}"/>
              </a:ext>
            </a:extLst>
          </p:cNvPr>
          <p:cNvSpPr txBox="1"/>
          <p:nvPr/>
        </p:nvSpPr>
        <p:spPr bwMode="auto">
          <a:xfrm>
            <a:off x="6471690" y="4827337"/>
            <a:ext cx="1306003"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63" name="iSlíďè">
            <a:extLst>
              <a:ext uri="{FF2B5EF4-FFF2-40B4-BE49-F238E27FC236}">
                <a16:creationId xmlns:a16="http://schemas.microsoft.com/office/drawing/2014/main" id="{5E28B8D2-AAE9-4287-9A05-B47406D19128}"/>
              </a:ext>
            </a:extLst>
          </p:cNvPr>
          <p:cNvSpPr txBox="1"/>
          <p:nvPr/>
        </p:nvSpPr>
        <p:spPr bwMode="auto">
          <a:xfrm>
            <a:off x="8802794" y="4832680"/>
            <a:ext cx="1324367"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30" name="图片 29">
            <a:extLst>
              <a:ext uri="{FF2B5EF4-FFF2-40B4-BE49-F238E27FC236}">
                <a16:creationId xmlns:a16="http://schemas.microsoft.com/office/drawing/2014/main" id="{575B445A-3F98-4C2E-B86A-A37F1A37F9C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
        <p:nvSpPr>
          <p:cNvPr id="52" name="išľíďè">
            <a:extLst>
              <a:ext uri="{FF2B5EF4-FFF2-40B4-BE49-F238E27FC236}">
                <a16:creationId xmlns:a16="http://schemas.microsoft.com/office/drawing/2014/main" id="{A3BA7382-8748-42A1-9B6F-EBE09BD0D43B}"/>
              </a:ext>
            </a:extLst>
          </p:cNvPr>
          <p:cNvSpPr/>
          <p:nvPr/>
        </p:nvSpPr>
        <p:spPr bwMode="auto">
          <a:xfrm>
            <a:off x="3749154" y="5271116"/>
            <a:ext cx="218030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ctr"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3" name="išľíďè">
            <a:extLst>
              <a:ext uri="{FF2B5EF4-FFF2-40B4-BE49-F238E27FC236}">
                <a16:creationId xmlns:a16="http://schemas.microsoft.com/office/drawing/2014/main" id="{53D23209-20CF-48F8-96C8-E0E84F9955E7}"/>
              </a:ext>
            </a:extLst>
          </p:cNvPr>
          <p:cNvSpPr/>
          <p:nvPr/>
        </p:nvSpPr>
        <p:spPr bwMode="auto">
          <a:xfrm>
            <a:off x="6101408" y="5271116"/>
            <a:ext cx="218030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ctr"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4" name="išľíďè">
            <a:extLst>
              <a:ext uri="{FF2B5EF4-FFF2-40B4-BE49-F238E27FC236}">
                <a16:creationId xmlns:a16="http://schemas.microsoft.com/office/drawing/2014/main" id="{9DC4533D-68F0-4DC3-B7B9-06A66216ECDF}"/>
              </a:ext>
            </a:extLst>
          </p:cNvPr>
          <p:cNvSpPr/>
          <p:nvPr/>
        </p:nvSpPr>
        <p:spPr bwMode="auto">
          <a:xfrm>
            <a:off x="8453662" y="5271116"/>
            <a:ext cx="2180300"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ctr" defTabSz="913765" rtl="0" eaLnBrk="1" fontAlgn="auto" latinLnBrk="0" hangingPunct="1">
              <a:lnSpc>
                <a:spcPct val="15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249490443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1+#ppt_w/2"/>
                                          </p:val>
                                        </p:tav>
                                        <p:tav tm="100000">
                                          <p:val>
                                            <p:strVal val="#ppt_x"/>
                                          </p:val>
                                        </p:tav>
                                      </p:tavLst>
                                    </p:anim>
                                    <p:anim calcmode="lin" valueType="num">
                                      <p:cBhvr additive="base">
                                        <p:cTn id="8" dur="500" fill="hold"/>
                                        <p:tgtEl>
                                          <p:spTgt spid="4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44"/>
                                        </p:tgtEl>
                                        <p:attrNameLst>
                                          <p:attrName>style.visibility</p:attrName>
                                        </p:attrNameLst>
                                      </p:cBhvr>
                                      <p:to>
                                        <p:strVal val="visible"/>
                                      </p:to>
                                    </p:set>
                                    <p:anim calcmode="lin" valueType="num">
                                      <p:cBhvr additive="base">
                                        <p:cTn id="12" dur="500" fill="hold"/>
                                        <p:tgtEl>
                                          <p:spTgt spid="44"/>
                                        </p:tgtEl>
                                        <p:attrNameLst>
                                          <p:attrName>ppt_x</p:attrName>
                                        </p:attrNameLst>
                                      </p:cBhvr>
                                      <p:tavLst>
                                        <p:tav tm="0">
                                          <p:val>
                                            <p:strVal val="1+#ppt_w/2"/>
                                          </p:val>
                                        </p:tav>
                                        <p:tav tm="100000">
                                          <p:val>
                                            <p:strVal val="#ppt_x"/>
                                          </p:val>
                                        </p:tav>
                                      </p:tavLst>
                                    </p:anim>
                                    <p:anim calcmode="lin" valueType="num">
                                      <p:cBhvr additive="base">
                                        <p:cTn id="13" dur="500" fill="hold"/>
                                        <p:tgtEl>
                                          <p:spTgt spid="4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500" fill="hold"/>
                                        <p:tgtEl>
                                          <p:spTgt spid="34"/>
                                        </p:tgtEl>
                                        <p:attrNameLst>
                                          <p:attrName>ppt_x</p:attrName>
                                        </p:attrNameLst>
                                      </p:cBhvr>
                                      <p:tavLst>
                                        <p:tav tm="0">
                                          <p:val>
                                            <p:strVal val="1+#ppt_w/2"/>
                                          </p:val>
                                        </p:tav>
                                        <p:tav tm="100000">
                                          <p:val>
                                            <p:strVal val="#ppt_x"/>
                                          </p:val>
                                        </p:tav>
                                      </p:tavLst>
                                    </p:anim>
                                    <p:anim calcmode="lin" valueType="num">
                                      <p:cBhvr additive="base">
                                        <p:cTn id="18" dur="500" fill="hold"/>
                                        <p:tgtEl>
                                          <p:spTgt spid="34"/>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additive="base">
                                        <p:cTn id="22" dur="500" fill="hold"/>
                                        <p:tgtEl>
                                          <p:spTgt spid="39"/>
                                        </p:tgtEl>
                                        <p:attrNameLst>
                                          <p:attrName>ppt_x</p:attrName>
                                        </p:attrNameLst>
                                      </p:cBhvr>
                                      <p:tavLst>
                                        <p:tav tm="0">
                                          <p:val>
                                            <p:strVal val="1+#ppt_w/2"/>
                                          </p:val>
                                        </p:tav>
                                        <p:tav tm="100000">
                                          <p:val>
                                            <p:strVal val="#ppt_x"/>
                                          </p:val>
                                        </p:tav>
                                      </p:tavLst>
                                    </p:anim>
                                    <p:anim calcmode="lin" valueType="num">
                                      <p:cBhvr additive="base">
                                        <p:cTn id="23"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wipe(down)">
                                      <p:cBhvr>
                                        <p:cTn id="28" dur="500"/>
                                        <p:tgtEl>
                                          <p:spTgt spid="5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wipe(down)">
                                      <p:cBhvr>
                                        <p:cTn id="33" dur="500"/>
                                        <p:tgtEl>
                                          <p:spTgt spid="5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wipe(down)">
                                      <p:cBhvr>
                                        <p:cTn id="38" dur="500"/>
                                        <p:tgtEl>
                                          <p:spTgt spid="5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61"/>
                                        </p:tgtEl>
                                        <p:attrNameLst>
                                          <p:attrName>style.visibility</p:attrName>
                                        </p:attrNameLst>
                                      </p:cBhvr>
                                      <p:to>
                                        <p:strVal val="visible"/>
                                      </p:to>
                                    </p:set>
                                    <p:animEffect transition="in" filter="wipe(down)">
                                      <p:cBhvr>
                                        <p:cTn id="43" dur="500"/>
                                        <p:tgtEl>
                                          <p:spTgt spid="61"/>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wipe(down)">
                                      <p:cBhvr>
                                        <p:cTn id="48" dur="500"/>
                                        <p:tgtEl>
                                          <p:spTgt spid="6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52"/>
                                        </p:tgtEl>
                                        <p:attrNameLst>
                                          <p:attrName>style.visibility</p:attrName>
                                        </p:attrNameLst>
                                      </p:cBhvr>
                                      <p:to>
                                        <p:strVal val="visible"/>
                                      </p:to>
                                    </p:set>
                                    <p:animEffect transition="in" filter="wipe(down)">
                                      <p:cBhvr>
                                        <p:cTn id="53" dur="500"/>
                                        <p:tgtEl>
                                          <p:spTgt spid="5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wipe(down)">
                                      <p:cBhvr>
                                        <p:cTn id="58" dur="500"/>
                                        <p:tgtEl>
                                          <p:spTgt spid="5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64"/>
                                        </p:tgtEl>
                                        <p:attrNameLst>
                                          <p:attrName>style.visibility</p:attrName>
                                        </p:attrNameLst>
                                      </p:cBhvr>
                                      <p:to>
                                        <p:strVal val="visible"/>
                                      </p:to>
                                    </p:set>
                                    <p:animEffect transition="in" filter="wipe(down)">
                                      <p:cBhvr>
                                        <p:cTn id="63"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9" grpId="0"/>
      <p:bldP spid="61" grpId="0"/>
      <p:bldP spid="63" grpId="0"/>
      <p:bldP spid="52" grpId="0"/>
      <p:bldP spid="53" grpId="0"/>
      <p:bldP spid="6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燕尾形 27"/>
          <p:cNvSpPr/>
          <p:nvPr/>
        </p:nvSpPr>
        <p:spPr>
          <a:xfrm>
            <a:off x="1358462" y="3376123"/>
            <a:ext cx="2208245" cy="288032"/>
          </a:xfrm>
          <a:prstGeom prst="chevron">
            <a:avLst/>
          </a:pr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 name="燕尾形 28"/>
          <p:cNvSpPr/>
          <p:nvPr/>
        </p:nvSpPr>
        <p:spPr>
          <a:xfrm>
            <a:off x="3806734" y="3376123"/>
            <a:ext cx="2208245" cy="288032"/>
          </a:xfrm>
          <a:prstGeom prst="chevron">
            <a:avLst/>
          </a:prstGeom>
          <a:solidFill>
            <a:schemeClr val="accent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 name="燕尾形 29"/>
          <p:cNvSpPr/>
          <p:nvPr/>
        </p:nvSpPr>
        <p:spPr>
          <a:xfrm>
            <a:off x="6275110" y="3376123"/>
            <a:ext cx="2208245" cy="288032"/>
          </a:xfrm>
          <a:prstGeom prst="chevron">
            <a:avLst/>
          </a:prstGeom>
          <a:solidFill>
            <a:schemeClr val="accent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 name="燕尾形 30"/>
          <p:cNvSpPr/>
          <p:nvPr/>
        </p:nvSpPr>
        <p:spPr>
          <a:xfrm>
            <a:off x="8743486" y="3376123"/>
            <a:ext cx="2208245" cy="288032"/>
          </a:xfrm>
          <a:prstGeom prst="chevron">
            <a:avLst/>
          </a:prstGeom>
          <a:solidFill>
            <a:schemeClr val="accent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Freeform 197"/>
          <p:cNvSpPr>
            <a:spLocks noChangeAspect="1" noEditPoints="1"/>
          </p:cNvSpPr>
          <p:nvPr/>
        </p:nvSpPr>
        <p:spPr bwMode="auto">
          <a:xfrm>
            <a:off x="8037238" y="1222389"/>
            <a:ext cx="446117" cy="480000"/>
          </a:xfrm>
          <a:custGeom>
            <a:avLst/>
            <a:gdLst>
              <a:gd name="T0" fmla="*/ 23 w 157"/>
              <a:gd name="T1" fmla="*/ 136 h 171"/>
              <a:gd name="T2" fmla="*/ 25 w 157"/>
              <a:gd name="T3" fmla="*/ 144 h 171"/>
              <a:gd name="T4" fmla="*/ 132 w 157"/>
              <a:gd name="T5" fmla="*/ 144 h 171"/>
              <a:gd name="T6" fmla="*/ 134 w 157"/>
              <a:gd name="T7" fmla="*/ 136 h 171"/>
              <a:gd name="T8" fmla="*/ 29 w 157"/>
              <a:gd name="T9" fmla="*/ 132 h 171"/>
              <a:gd name="T10" fmla="*/ 23 w 157"/>
              <a:gd name="T11" fmla="*/ 100 h 171"/>
              <a:gd name="T12" fmla="*/ 25 w 157"/>
              <a:gd name="T13" fmla="*/ 112 h 171"/>
              <a:gd name="T14" fmla="*/ 132 w 157"/>
              <a:gd name="T15" fmla="*/ 112 h 171"/>
              <a:gd name="T16" fmla="*/ 134 w 157"/>
              <a:gd name="T17" fmla="*/ 100 h 171"/>
              <a:gd name="T18" fmla="*/ 29 w 157"/>
              <a:gd name="T19" fmla="*/ 96 h 171"/>
              <a:gd name="T20" fmla="*/ 23 w 157"/>
              <a:gd name="T21" fmla="*/ 65 h 171"/>
              <a:gd name="T22" fmla="*/ 25 w 157"/>
              <a:gd name="T23" fmla="*/ 77 h 171"/>
              <a:gd name="T24" fmla="*/ 132 w 157"/>
              <a:gd name="T25" fmla="*/ 77 h 171"/>
              <a:gd name="T26" fmla="*/ 134 w 157"/>
              <a:gd name="T27" fmla="*/ 65 h 171"/>
              <a:gd name="T28" fmla="*/ 29 w 157"/>
              <a:gd name="T29" fmla="*/ 61 h 171"/>
              <a:gd name="T30" fmla="*/ 22 w 157"/>
              <a:gd name="T31" fmla="*/ 24 h 171"/>
              <a:gd name="T32" fmla="*/ 31 w 157"/>
              <a:gd name="T33" fmla="*/ 40 h 171"/>
              <a:gd name="T34" fmla="*/ 49 w 157"/>
              <a:gd name="T35" fmla="*/ 36 h 171"/>
              <a:gd name="T36" fmla="*/ 55 w 157"/>
              <a:gd name="T37" fmla="*/ 16 h 171"/>
              <a:gd name="T38" fmla="*/ 63 w 157"/>
              <a:gd name="T39" fmla="*/ 30 h 171"/>
              <a:gd name="T40" fmla="*/ 78 w 157"/>
              <a:gd name="T41" fmla="*/ 40 h 171"/>
              <a:gd name="T42" fmla="*/ 94 w 157"/>
              <a:gd name="T43" fmla="*/ 30 h 171"/>
              <a:gd name="T44" fmla="*/ 102 w 157"/>
              <a:gd name="T45" fmla="*/ 16 h 171"/>
              <a:gd name="T46" fmla="*/ 108 w 157"/>
              <a:gd name="T47" fmla="*/ 36 h 171"/>
              <a:gd name="T48" fmla="*/ 126 w 157"/>
              <a:gd name="T49" fmla="*/ 40 h 171"/>
              <a:gd name="T50" fmla="*/ 135 w 157"/>
              <a:gd name="T51" fmla="*/ 24 h 171"/>
              <a:gd name="T52" fmla="*/ 153 w 157"/>
              <a:gd name="T53" fmla="*/ 18 h 171"/>
              <a:gd name="T54" fmla="*/ 157 w 157"/>
              <a:gd name="T55" fmla="*/ 163 h 171"/>
              <a:gd name="T56" fmla="*/ 149 w 157"/>
              <a:gd name="T57" fmla="*/ 171 h 171"/>
              <a:gd name="T58" fmla="*/ 2 w 157"/>
              <a:gd name="T59" fmla="*/ 167 h 171"/>
              <a:gd name="T60" fmla="*/ 2 w 157"/>
              <a:gd name="T61" fmla="*/ 20 h 171"/>
              <a:gd name="T62" fmla="*/ 118 w 157"/>
              <a:gd name="T63" fmla="*/ 0 h 171"/>
              <a:gd name="T64" fmla="*/ 128 w 157"/>
              <a:gd name="T65" fmla="*/ 8 h 171"/>
              <a:gd name="T66" fmla="*/ 124 w 157"/>
              <a:gd name="T67" fmla="*/ 32 h 171"/>
              <a:gd name="T68" fmla="*/ 112 w 157"/>
              <a:gd name="T69" fmla="*/ 28 h 171"/>
              <a:gd name="T70" fmla="*/ 112 w 157"/>
              <a:gd name="T71" fmla="*/ 4 h 171"/>
              <a:gd name="T72" fmla="*/ 78 w 157"/>
              <a:gd name="T73" fmla="*/ 0 h 171"/>
              <a:gd name="T74" fmla="*/ 86 w 157"/>
              <a:gd name="T75" fmla="*/ 8 h 171"/>
              <a:gd name="T76" fmla="*/ 82 w 157"/>
              <a:gd name="T77" fmla="*/ 32 h 171"/>
              <a:gd name="T78" fmla="*/ 71 w 157"/>
              <a:gd name="T79" fmla="*/ 28 h 171"/>
              <a:gd name="T80" fmla="*/ 71 w 157"/>
              <a:gd name="T81" fmla="*/ 4 h 171"/>
              <a:gd name="T82" fmla="*/ 39 w 157"/>
              <a:gd name="T83" fmla="*/ 0 h 171"/>
              <a:gd name="T84" fmla="*/ 47 w 157"/>
              <a:gd name="T85" fmla="*/ 8 h 171"/>
              <a:gd name="T86" fmla="*/ 43 w 157"/>
              <a:gd name="T87" fmla="*/ 32 h 171"/>
              <a:gd name="T88" fmla="*/ 31 w 157"/>
              <a:gd name="T89" fmla="*/ 28 h 171"/>
              <a:gd name="T90" fmla="*/ 31 w 157"/>
              <a:gd name="T91" fmla="*/ 4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7" h="171">
                <a:moveTo>
                  <a:pt x="29" y="132"/>
                </a:moveTo>
                <a:lnTo>
                  <a:pt x="25" y="132"/>
                </a:lnTo>
                <a:lnTo>
                  <a:pt x="23" y="136"/>
                </a:lnTo>
                <a:lnTo>
                  <a:pt x="22" y="138"/>
                </a:lnTo>
                <a:lnTo>
                  <a:pt x="23" y="142"/>
                </a:lnTo>
                <a:lnTo>
                  <a:pt x="25" y="144"/>
                </a:lnTo>
                <a:lnTo>
                  <a:pt x="29" y="146"/>
                </a:lnTo>
                <a:lnTo>
                  <a:pt x="128" y="146"/>
                </a:lnTo>
                <a:lnTo>
                  <a:pt x="132" y="144"/>
                </a:lnTo>
                <a:lnTo>
                  <a:pt x="134" y="142"/>
                </a:lnTo>
                <a:lnTo>
                  <a:pt x="135" y="138"/>
                </a:lnTo>
                <a:lnTo>
                  <a:pt x="134" y="136"/>
                </a:lnTo>
                <a:lnTo>
                  <a:pt x="132" y="132"/>
                </a:lnTo>
                <a:lnTo>
                  <a:pt x="128" y="132"/>
                </a:lnTo>
                <a:lnTo>
                  <a:pt x="29" y="132"/>
                </a:lnTo>
                <a:close/>
                <a:moveTo>
                  <a:pt x="29" y="96"/>
                </a:moveTo>
                <a:lnTo>
                  <a:pt x="25" y="98"/>
                </a:lnTo>
                <a:lnTo>
                  <a:pt x="23" y="100"/>
                </a:lnTo>
                <a:lnTo>
                  <a:pt x="22" y="104"/>
                </a:lnTo>
                <a:lnTo>
                  <a:pt x="23" y="108"/>
                </a:lnTo>
                <a:lnTo>
                  <a:pt x="25" y="112"/>
                </a:lnTo>
                <a:lnTo>
                  <a:pt x="29" y="112"/>
                </a:lnTo>
                <a:lnTo>
                  <a:pt x="128" y="112"/>
                </a:lnTo>
                <a:lnTo>
                  <a:pt x="132" y="112"/>
                </a:lnTo>
                <a:lnTo>
                  <a:pt x="134" y="108"/>
                </a:lnTo>
                <a:lnTo>
                  <a:pt x="135" y="104"/>
                </a:lnTo>
                <a:lnTo>
                  <a:pt x="134" y="100"/>
                </a:lnTo>
                <a:lnTo>
                  <a:pt x="132" y="98"/>
                </a:lnTo>
                <a:lnTo>
                  <a:pt x="128" y="96"/>
                </a:lnTo>
                <a:lnTo>
                  <a:pt x="29" y="96"/>
                </a:lnTo>
                <a:close/>
                <a:moveTo>
                  <a:pt x="29" y="61"/>
                </a:moveTo>
                <a:lnTo>
                  <a:pt x="25" y="63"/>
                </a:lnTo>
                <a:lnTo>
                  <a:pt x="23" y="65"/>
                </a:lnTo>
                <a:lnTo>
                  <a:pt x="22" y="69"/>
                </a:lnTo>
                <a:lnTo>
                  <a:pt x="23" y="73"/>
                </a:lnTo>
                <a:lnTo>
                  <a:pt x="25" y="77"/>
                </a:lnTo>
                <a:lnTo>
                  <a:pt x="29" y="79"/>
                </a:lnTo>
                <a:lnTo>
                  <a:pt x="128" y="79"/>
                </a:lnTo>
                <a:lnTo>
                  <a:pt x="132" y="77"/>
                </a:lnTo>
                <a:lnTo>
                  <a:pt x="134" y="73"/>
                </a:lnTo>
                <a:lnTo>
                  <a:pt x="135" y="69"/>
                </a:lnTo>
                <a:lnTo>
                  <a:pt x="134" y="65"/>
                </a:lnTo>
                <a:lnTo>
                  <a:pt x="132" y="63"/>
                </a:lnTo>
                <a:lnTo>
                  <a:pt x="128" y="61"/>
                </a:lnTo>
                <a:lnTo>
                  <a:pt x="29" y="61"/>
                </a:lnTo>
                <a:close/>
                <a:moveTo>
                  <a:pt x="8" y="16"/>
                </a:moveTo>
                <a:lnTo>
                  <a:pt x="22" y="16"/>
                </a:lnTo>
                <a:lnTo>
                  <a:pt x="22" y="24"/>
                </a:lnTo>
                <a:lnTo>
                  <a:pt x="23" y="30"/>
                </a:lnTo>
                <a:lnTo>
                  <a:pt x="27" y="36"/>
                </a:lnTo>
                <a:lnTo>
                  <a:pt x="31" y="40"/>
                </a:lnTo>
                <a:lnTo>
                  <a:pt x="39" y="40"/>
                </a:lnTo>
                <a:lnTo>
                  <a:pt x="45" y="40"/>
                </a:lnTo>
                <a:lnTo>
                  <a:pt x="49" y="36"/>
                </a:lnTo>
                <a:lnTo>
                  <a:pt x="53" y="30"/>
                </a:lnTo>
                <a:lnTo>
                  <a:pt x="55" y="24"/>
                </a:lnTo>
                <a:lnTo>
                  <a:pt x="55" y="16"/>
                </a:lnTo>
                <a:lnTo>
                  <a:pt x="63" y="16"/>
                </a:lnTo>
                <a:lnTo>
                  <a:pt x="63" y="24"/>
                </a:lnTo>
                <a:lnTo>
                  <a:pt x="63" y="30"/>
                </a:lnTo>
                <a:lnTo>
                  <a:pt x="67" y="36"/>
                </a:lnTo>
                <a:lnTo>
                  <a:pt x="73" y="40"/>
                </a:lnTo>
                <a:lnTo>
                  <a:pt x="78" y="40"/>
                </a:lnTo>
                <a:lnTo>
                  <a:pt x="84" y="40"/>
                </a:lnTo>
                <a:lnTo>
                  <a:pt x="90" y="36"/>
                </a:lnTo>
                <a:lnTo>
                  <a:pt x="94" y="30"/>
                </a:lnTo>
                <a:lnTo>
                  <a:pt x="94" y="24"/>
                </a:lnTo>
                <a:lnTo>
                  <a:pt x="94" y="16"/>
                </a:lnTo>
                <a:lnTo>
                  <a:pt x="102" y="16"/>
                </a:lnTo>
                <a:lnTo>
                  <a:pt x="102" y="24"/>
                </a:lnTo>
                <a:lnTo>
                  <a:pt x="104" y="30"/>
                </a:lnTo>
                <a:lnTo>
                  <a:pt x="108" y="36"/>
                </a:lnTo>
                <a:lnTo>
                  <a:pt x="112" y="40"/>
                </a:lnTo>
                <a:lnTo>
                  <a:pt x="118" y="40"/>
                </a:lnTo>
                <a:lnTo>
                  <a:pt x="126" y="40"/>
                </a:lnTo>
                <a:lnTo>
                  <a:pt x="130" y="36"/>
                </a:lnTo>
                <a:lnTo>
                  <a:pt x="134" y="30"/>
                </a:lnTo>
                <a:lnTo>
                  <a:pt x="135" y="24"/>
                </a:lnTo>
                <a:lnTo>
                  <a:pt x="135" y="16"/>
                </a:lnTo>
                <a:lnTo>
                  <a:pt x="149" y="16"/>
                </a:lnTo>
                <a:lnTo>
                  <a:pt x="153" y="18"/>
                </a:lnTo>
                <a:lnTo>
                  <a:pt x="155" y="20"/>
                </a:lnTo>
                <a:lnTo>
                  <a:pt x="157" y="24"/>
                </a:lnTo>
                <a:lnTo>
                  <a:pt x="157" y="163"/>
                </a:lnTo>
                <a:lnTo>
                  <a:pt x="155" y="167"/>
                </a:lnTo>
                <a:lnTo>
                  <a:pt x="153" y="171"/>
                </a:lnTo>
                <a:lnTo>
                  <a:pt x="149" y="171"/>
                </a:lnTo>
                <a:lnTo>
                  <a:pt x="8" y="171"/>
                </a:lnTo>
                <a:lnTo>
                  <a:pt x="4" y="171"/>
                </a:lnTo>
                <a:lnTo>
                  <a:pt x="2" y="167"/>
                </a:lnTo>
                <a:lnTo>
                  <a:pt x="0" y="163"/>
                </a:lnTo>
                <a:lnTo>
                  <a:pt x="0" y="24"/>
                </a:lnTo>
                <a:lnTo>
                  <a:pt x="2" y="20"/>
                </a:lnTo>
                <a:lnTo>
                  <a:pt x="4" y="18"/>
                </a:lnTo>
                <a:lnTo>
                  <a:pt x="8" y="16"/>
                </a:lnTo>
                <a:close/>
                <a:moveTo>
                  <a:pt x="118" y="0"/>
                </a:moveTo>
                <a:lnTo>
                  <a:pt x="124" y="0"/>
                </a:lnTo>
                <a:lnTo>
                  <a:pt x="126" y="4"/>
                </a:lnTo>
                <a:lnTo>
                  <a:pt x="128" y="8"/>
                </a:lnTo>
                <a:lnTo>
                  <a:pt x="128" y="24"/>
                </a:lnTo>
                <a:lnTo>
                  <a:pt x="126" y="28"/>
                </a:lnTo>
                <a:lnTo>
                  <a:pt x="124" y="32"/>
                </a:lnTo>
                <a:lnTo>
                  <a:pt x="118" y="32"/>
                </a:lnTo>
                <a:lnTo>
                  <a:pt x="114" y="32"/>
                </a:lnTo>
                <a:lnTo>
                  <a:pt x="112" y="28"/>
                </a:lnTo>
                <a:lnTo>
                  <a:pt x="110" y="24"/>
                </a:lnTo>
                <a:lnTo>
                  <a:pt x="110" y="8"/>
                </a:lnTo>
                <a:lnTo>
                  <a:pt x="112" y="4"/>
                </a:lnTo>
                <a:lnTo>
                  <a:pt x="114" y="0"/>
                </a:lnTo>
                <a:lnTo>
                  <a:pt x="118" y="0"/>
                </a:lnTo>
                <a:close/>
                <a:moveTo>
                  <a:pt x="78" y="0"/>
                </a:moveTo>
                <a:lnTo>
                  <a:pt x="82" y="0"/>
                </a:lnTo>
                <a:lnTo>
                  <a:pt x="86" y="4"/>
                </a:lnTo>
                <a:lnTo>
                  <a:pt x="86" y="8"/>
                </a:lnTo>
                <a:lnTo>
                  <a:pt x="86" y="24"/>
                </a:lnTo>
                <a:lnTo>
                  <a:pt x="86" y="28"/>
                </a:lnTo>
                <a:lnTo>
                  <a:pt x="82" y="32"/>
                </a:lnTo>
                <a:lnTo>
                  <a:pt x="78" y="32"/>
                </a:lnTo>
                <a:lnTo>
                  <a:pt x="75" y="32"/>
                </a:lnTo>
                <a:lnTo>
                  <a:pt x="71" y="28"/>
                </a:lnTo>
                <a:lnTo>
                  <a:pt x="71" y="24"/>
                </a:lnTo>
                <a:lnTo>
                  <a:pt x="71" y="8"/>
                </a:lnTo>
                <a:lnTo>
                  <a:pt x="71" y="4"/>
                </a:lnTo>
                <a:lnTo>
                  <a:pt x="75" y="0"/>
                </a:lnTo>
                <a:lnTo>
                  <a:pt x="78" y="0"/>
                </a:lnTo>
                <a:close/>
                <a:moveTo>
                  <a:pt x="39" y="0"/>
                </a:moveTo>
                <a:lnTo>
                  <a:pt x="43" y="0"/>
                </a:lnTo>
                <a:lnTo>
                  <a:pt x="45" y="4"/>
                </a:lnTo>
                <a:lnTo>
                  <a:pt x="47" y="8"/>
                </a:lnTo>
                <a:lnTo>
                  <a:pt x="47" y="24"/>
                </a:lnTo>
                <a:lnTo>
                  <a:pt x="45" y="28"/>
                </a:lnTo>
                <a:lnTo>
                  <a:pt x="43" y="32"/>
                </a:lnTo>
                <a:lnTo>
                  <a:pt x="39" y="32"/>
                </a:lnTo>
                <a:lnTo>
                  <a:pt x="33" y="32"/>
                </a:lnTo>
                <a:lnTo>
                  <a:pt x="31" y="28"/>
                </a:lnTo>
                <a:lnTo>
                  <a:pt x="29" y="24"/>
                </a:lnTo>
                <a:lnTo>
                  <a:pt x="29" y="8"/>
                </a:lnTo>
                <a:lnTo>
                  <a:pt x="31" y="4"/>
                </a:lnTo>
                <a:lnTo>
                  <a:pt x="33" y="0"/>
                </a:lnTo>
                <a:lnTo>
                  <a:pt x="39" y="0"/>
                </a:lnTo>
                <a:close/>
              </a:path>
            </a:pathLst>
          </a:custGeom>
          <a:solidFill>
            <a:schemeClr val="accent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7" name="Freeform 234"/>
          <p:cNvSpPr>
            <a:spLocks noChangeAspect="1"/>
          </p:cNvSpPr>
          <p:nvPr/>
        </p:nvSpPr>
        <p:spPr bwMode="auto">
          <a:xfrm>
            <a:off x="3069360" y="1167053"/>
            <a:ext cx="497348" cy="480000"/>
          </a:xfrm>
          <a:custGeom>
            <a:avLst/>
            <a:gdLst>
              <a:gd name="T0" fmla="*/ 94 w 173"/>
              <a:gd name="T1" fmla="*/ 2 h 167"/>
              <a:gd name="T2" fmla="*/ 108 w 173"/>
              <a:gd name="T3" fmla="*/ 7 h 167"/>
              <a:gd name="T4" fmla="*/ 114 w 173"/>
              <a:gd name="T5" fmla="*/ 15 h 167"/>
              <a:gd name="T6" fmla="*/ 118 w 173"/>
              <a:gd name="T7" fmla="*/ 25 h 167"/>
              <a:gd name="T8" fmla="*/ 118 w 173"/>
              <a:gd name="T9" fmla="*/ 37 h 167"/>
              <a:gd name="T10" fmla="*/ 118 w 173"/>
              <a:gd name="T11" fmla="*/ 43 h 167"/>
              <a:gd name="T12" fmla="*/ 120 w 173"/>
              <a:gd name="T13" fmla="*/ 49 h 167"/>
              <a:gd name="T14" fmla="*/ 120 w 173"/>
              <a:gd name="T15" fmla="*/ 55 h 167"/>
              <a:gd name="T16" fmla="*/ 118 w 173"/>
              <a:gd name="T17" fmla="*/ 61 h 167"/>
              <a:gd name="T18" fmla="*/ 116 w 173"/>
              <a:gd name="T19" fmla="*/ 64 h 167"/>
              <a:gd name="T20" fmla="*/ 112 w 173"/>
              <a:gd name="T21" fmla="*/ 72 h 167"/>
              <a:gd name="T22" fmla="*/ 108 w 173"/>
              <a:gd name="T23" fmla="*/ 82 h 167"/>
              <a:gd name="T24" fmla="*/ 106 w 173"/>
              <a:gd name="T25" fmla="*/ 84 h 167"/>
              <a:gd name="T26" fmla="*/ 106 w 173"/>
              <a:gd name="T27" fmla="*/ 100 h 167"/>
              <a:gd name="T28" fmla="*/ 110 w 173"/>
              <a:gd name="T29" fmla="*/ 102 h 167"/>
              <a:gd name="T30" fmla="*/ 118 w 173"/>
              <a:gd name="T31" fmla="*/ 106 h 167"/>
              <a:gd name="T32" fmla="*/ 132 w 173"/>
              <a:gd name="T33" fmla="*/ 112 h 167"/>
              <a:gd name="T34" fmla="*/ 138 w 173"/>
              <a:gd name="T35" fmla="*/ 114 h 167"/>
              <a:gd name="T36" fmla="*/ 142 w 173"/>
              <a:gd name="T37" fmla="*/ 114 h 167"/>
              <a:gd name="T38" fmla="*/ 147 w 173"/>
              <a:gd name="T39" fmla="*/ 116 h 167"/>
              <a:gd name="T40" fmla="*/ 163 w 173"/>
              <a:gd name="T41" fmla="*/ 129 h 167"/>
              <a:gd name="T42" fmla="*/ 173 w 173"/>
              <a:gd name="T43" fmla="*/ 153 h 167"/>
              <a:gd name="T44" fmla="*/ 173 w 173"/>
              <a:gd name="T45" fmla="*/ 159 h 167"/>
              <a:gd name="T46" fmla="*/ 171 w 173"/>
              <a:gd name="T47" fmla="*/ 163 h 167"/>
              <a:gd name="T48" fmla="*/ 165 w 173"/>
              <a:gd name="T49" fmla="*/ 167 h 167"/>
              <a:gd name="T50" fmla="*/ 4 w 173"/>
              <a:gd name="T51" fmla="*/ 165 h 167"/>
              <a:gd name="T52" fmla="*/ 0 w 173"/>
              <a:gd name="T53" fmla="*/ 159 h 167"/>
              <a:gd name="T54" fmla="*/ 0 w 173"/>
              <a:gd name="T55" fmla="*/ 159 h 167"/>
              <a:gd name="T56" fmla="*/ 4 w 173"/>
              <a:gd name="T57" fmla="*/ 143 h 167"/>
              <a:gd name="T58" fmla="*/ 22 w 173"/>
              <a:gd name="T59" fmla="*/ 117 h 167"/>
              <a:gd name="T60" fmla="*/ 30 w 173"/>
              <a:gd name="T61" fmla="*/ 116 h 167"/>
              <a:gd name="T62" fmla="*/ 33 w 173"/>
              <a:gd name="T63" fmla="*/ 114 h 167"/>
              <a:gd name="T64" fmla="*/ 37 w 173"/>
              <a:gd name="T65" fmla="*/ 114 h 167"/>
              <a:gd name="T66" fmla="*/ 47 w 173"/>
              <a:gd name="T67" fmla="*/ 110 h 167"/>
              <a:gd name="T68" fmla="*/ 59 w 173"/>
              <a:gd name="T69" fmla="*/ 104 h 167"/>
              <a:gd name="T70" fmla="*/ 67 w 173"/>
              <a:gd name="T71" fmla="*/ 102 h 167"/>
              <a:gd name="T72" fmla="*/ 67 w 173"/>
              <a:gd name="T73" fmla="*/ 100 h 167"/>
              <a:gd name="T74" fmla="*/ 67 w 173"/>
              <a:gd name="T75" fmla="*/ 84 h 167"/>
              <a:gd name="T76" fmla="*/ 63 w 173"/>
              <a:gd name="T77" fmla="*/ 78 h 167"/>
              <a:gd name="T78" fmla="*/ 59 w 173"/>
              <a:gd name="T79" fmla="*/ 64 h 167"/>
              <a:gd name="T80" fmla="*/ 55 w 173"/>
              <a:gd name="T81" fmla="*/ 62 h 167"/>
              <a:gd name="T82" fmla="*/ 55 w 173"/>
              <a:gd name="T83" fmla="*/ 57 h 167"/>
              <a:gd name="T84" fmla="*/ 53 w 173"/>
              <a:gd name="T85" fmla="*/ 51 h 167"/>
              <a:gd name="T86" fmla="*/ 53 w 173"/>
              <a:gd name="T87" fmla="*/ 45 h 167"/>
              <a:gd name="T88" fmla="*/ 57 w 173"/>
              <a:gd name="T89" fmla="*/ 43 h 167"/>
              <a:gd name="T90" fmla="*/ 55 w 173"/>
              <a:gd name="T91" fmla="*/ 31 h 167"/>
              <a:gd name="T92" fmla="*/ 57 w 173"/>
              <a:gd name="T93" fmla="*/ 19 h 167"/>
              <a:gd name="T94" fmla="*/ 65 w 173"/>
              <a:gd name="T95" fmla="*/ 9 h 167"/>
              <a:gd name="T96" fmla="*/ 79 w 173"/>
              <a:gd name="T97"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3" h="167">
                <a:moveTo>
                  <a:pt x="86" y="0"/>
                </a:moveTo>
                <a:lnTo>
                  <a:pt x="94" y="2"/>
                </a:lnTo>
                <a:lnTo>
                  <a:pt x="102" y="4"/>
                </a:lnTo>
                <a:lnTo>
                  <a:pt x="108" y="7"/>
                </a:lnTo>
                <a:lnTo>
                  <a:pt x="112" y="11"/>
                </a:lnTo>
                <a:lnTo>
                  <a:pt x="114" y="15"/>
                </a:lnTo>
                <a:lnTo>
                  <a:pt x="116" y="21"/>
                </a:lnTo>
                <a:lnTo>
                  <a:pt x="118" y="25"/>
                </a:lnTo>
                <a:lnTo>
                  <a:pt x="118" y="31"/>
                </a:lnTo>
                <a:lnTo>
                  <a:pt x="118" y="37"/>
                </a:lnTo>
                <a:lnTo>
                  <a:pt x="116" y="43"/>
                </a:lnTo>
                <a:lnTo>
                  <a:pt x="118" y="43"/>
                </a:lnTo>
                <a:lnTo>
                  <a:pt x="120" y="45"/>
                </a:lnTo>
                <a:lnTo>
                  <a:pt x="120" y="49"/>
                </a:lnTo>
                <a:lnTo>
                  <a:pt x="120" y="51"/>
                </a:lnTo>
                <a:lnTo>
                  <a:pt x="120" y="55"/>
                </a:lnTo>
                <a:lnTo>
                  <a:pt x="118" y="57"/>
                </a:lnTo>
                <a:lnTo>
                  <a:pt x="118" y="61"/>
                </a:lnTo>
                <a:lnTo>
                  <a:pt x="118" y="62"/>
                </a:lnTo>
                <a:lnTo>
                  <a:pt x="116" y="64"/>
                </a:lnTo>
                <a:lnTo>
                  <a:pt x="114" y="64"/>
                </a:lnTo>
                <a:lnTo>
                  <a:pt x="112" y="72"/>
                </a:lnTo>
                <a:lnTo>
                  <a:pt x="110" y="78"/>
                </a:lnTo>
                <a:lnTo>
                  <a:pt x="108" y="82"/>
                </a:lnTo>
                <a:lnTo>
                  <a:pt x="106" y="84"/>
                </a:lnTo>
                <a:lnTo>
                  <a:pt x="106" y="84"/>
                </a:lnTo>
                <a:lnTo>
                  <a:pt x="106" y="100"/>
                </a:lnTo>
                <a:lnTo>
                  <a:pt x="106" y="100"/>
                </a:lnTo>
                <a:lnTo>
                  <a:pt x="106" y="102"/>
                </a:lnTo>
                <a:lnTo>
                  <a:pt x="110" y="102"/>
                </a:lnTo>
                <a:lnTo>
                  <a:pt x="114" y="104"/>
                </a:lnTo>
                <a:lnTo>
                  <a:pt x="118" y="106"/>
                </a:lnTo>
                <a:lnTo>
                  <a:pt x="126" y="110"/>
                </a:lnTo>
                <a:lnTo>
                  <a:pt x="132" y="112"/>
                </a:lnTo>
                <a:lnTo>
                  <a:pt x="136" y="114"/>
                </a:lnTo>
                <a:lnTo>
                  <a:pt x="138" y="114"/>
                </a:lnTo>
                <a:lnTo>
                  <a:pt x="140" y="114"/>
                </a:lnTo>
                <a:lnTo>
                  <a:pt x="142" y="114"/>
                </a:lnTo>
                <a:lnTo>
                  <a:pt x="143" y="116"/>
                </a:lnTo>
                <a:lnTo>
                  <a:pt x="147" y="116"/>
                </a:lnTo>
                <a:lnTo>
                  <a:pt x="151" y="117"/>
                </a:lnTo>
                <a:lnTo>
                  <a:pt x="163" y="129"/>
                </a:lnTo>
                <a:lnTo>
                  <a:pt x="169" y="143"/>
                </a:lnTo>
                <a:lnTo>
                  <a:pt x="173" y="153"/>
                </a:lnTo>
                <a:lnTo>
                  <a:pt x="173" y="159"/>
                </a:lnTo>
                <a:lnTo>
                  <a:pt x="173" y="159"/>
                </a:lnTo>
                <a:lnTo>
                  <a:pt x="173" y="159"/>
                </a:lnTo>
                <a:lnTo>
                  <a:pt x="171" y="163"/>
                </a:lnTo>
                <a:lnTo>
                  <a:pt x="169" y="165"/>
                </a:lnTo>
                <a:lnTo>
                  <a:pt x="165" y="167"/>
                </a:lnTo>
                <a:lnTo>
                  <a:pt x="8" y="167"/>
                </a:lnTo>
                <a:lnTo>
                  <a:pt x="4" y="165"/>
                </a:lnTo>
                <a:lnTo>
                  <a:pt x="2" y="163"/>
                </a:lnTo>
                <a:lnTo>
                  <a:pt x="0" y="159"/>
                </a:lnTo>
                <a:lnTo>
                  <a:pt x="0" y="159"/>
                </a:lnTo>
                <a:lnTo>
                  <a:pt x="0" y="159"/>
                </a:lnTo>
                <a:lnTo>
                  <a:pt x="0" y="153"/>
                </a:lnTo>
                <a:lnTo>
                  <a:pt x="4" y="143"/>
                </a:lnTo>
                <a:lnTo>
                  <a:pt x="10" y="129"/>
                </a:lnTo>
                <a:lnTo>
                  <a:pt x="22" y="117"/>
                </a:lnTo>
                <a:lnTo>
                  <a:pt x="26" y="116"/>
                </a:lnTo>
                <a:lnTo>
                  <a:pt x="30" y="116"/>
                </a:lnTo>
                <a:lnTo>
                  <a:pt x="31" y="114"/>
                </a:lnTo>
                <a:lnTo>
                  <a:pt x="33" y="114"/>
                </a:lnTo>
                <a:lnTo>
                  <a:pt x="35" y="114"/>
                </a:lnTo>
                <a:lnTo>
                  <a:pt x="37" y="114"/>
                </a:lnTo>
                <a:lnTo>
                  <a:pt x="41" y="112"/>
                </a:lnTo>
                <a:lnTo>
                  <a:pt x="47" y="110"/>
                </a:lnTo>
                <a:lnTo>
                  <a:pt x="55" y="108"/>
                </a:lnTo>
                <a:lnTo>
                  <a:pt x="59" y="104"/>
                </a:lnTo>
                <a:lnTo>
                  <a:pt x="63" y="104"/>
                </a:lnTo>
                <a:lnTo>
                  <a:pt x="67" y="102"/>
                </a:lnTo>
                <a:lnTo>
                  <a:pt x="67" y="102"/>
                </a:lnTo>
                <a:lnTo>
                  <a:pt x="67" y="100"/>
                </a:lnTo>
                <a:lnTo>
                  <a:pt x="67" y="84"/>
                </a:lnTo>
                <a:lnTo>
                  <a:pt x="67" y="84"/>
                </a:lnTo>
                <a:lnTo>
                  <a:pt x="65" y="82"/>
                </a:lnTo>
                <a:lnTo>
                  <a:pt x="63" y="78"/>
                </a:lnTo>
                <a:lnTo>
                  <a:pt x="61" y="72"/>
                </a:lnTo>
                <a:lnTo>
                  <a:pt x="59" y="64"/>
                </a:lnTo>
                <a:lnTo>
                  <a:pt x="57" y="64"/>
                </a:lnTo>
                <a:lnTo>
                  <a:pt x="55" y="62"/>
                </a:lnTo>
                <a:lnTo>
                  <a:pt x="55" y="61"/>
                </a:lnTo>
                <a:lnTo>
                  <a:pt x="55" y="57"/>
                </a:lnTo>
                <a:lnTo>
                  <a:pt x="53" y="55"/>
                </a:lnTo>
                <a:lnTo>
                  <a:pt x="53" y="51"/>
                </a:lnTo>
                <a:lnTo>
                  <a:pt x="53" y="49"/>
                </a:lnTo>
                <a:lnTo>
                  <a:pt x="53" y="45"/>
                </a:lnTo>
                <a:lnTo>
                  <a:pt x="55" y="43"/>
                </a:lnTo>
                <a:lnTo>
                  <a:pt x="57" y="43"/>
                </a:lnTo>
                <a:lnTo>
                  <a:pt x="55" y="37"/>
                </a:lnTo>
                <a:lnTo>
                  <a:pt x="55" y="31"/>
                </a:lnTo>
                <a:lnTo>
                  <a:pt x="55" y="25"/>
                </a:lnTo>
                <a:lnTo>
                  <a:pt x="57" y="19"/>
                </a:lnTo>
                <a:lnTo>
                  <a:pt x="59" y="13"/>
                </a:lnTo>
                <a:lnTo>
                  <a:pt x="65" y="9"/>
                </a:lnTo>
                <a:lnTo>
                  <a:pt x="71" y="4"/>
                </a:lnTo>
                <a:lnTo>
                  <a:pt x="79" y="2"/>
                </a:lnTo>
                <a:lnTo>
                  <a:pt x="86" y="0"/>
                </a:lnTo>
                <a:close/>
              </a:path>
            </a:pathLst>
          </a:cu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cxnSp>
        <p:nvCxnSpPr>
          <p:cNvPr id="8" name="直接连接符 17"/>
          <p:cNvCxnSpPr/>
          <p:nvPr/>
        </p:nvCxnSpPr>
        <p:spPr>
          <a:xfrm>
            <a:off x="10688396" y="3664155"/>
            <a:ext cx="0" cy="1654160"/>
          </a:xfrm>
          <a:prstGeom prst="line">
            <a:avLst/>
          </a:prstGeom>
          <a:noFill/>
          <a:ln w="9525" cap="flat" cmpd="sng" algn="ctr">
            <a:solidFill>
              <a:schemeClr val="tx1">
                <a:lumMod val="75000"/>
                <a:lumOff val="25000"/>
              </a:schemeClr>
            </a:solidFill>
            <a:prstDash val="solid"/>
          </a:ln>
          <a:effectLst/>
        </p:spPr>
      </p:cxnSp>
      <p:cxnSp>
        <p:nvCxnSpPr>
          <p:cNvPr id="9" name="直接连接符 18"/>
          <p:cNvCxnSpPr/>
          <p:nvPr/>
        </p:nvCxnSpPr>
        <p:spPr>
          <a:xfrm>
            <a:off x="8260296" y="1721963"/>
            <a:ext cx="0" cy="1654160"/>
          </a:xfrm>
          <a:prstGeom prst="line">
            <a:avLst/>
          </a:prstGeom>
          <a:noFill/>
          <a:ln w="9525" cap="flat" cmpd="sng" algn="ctr">
            <a:solidFill>
              <a:schemeClr val="tx1">
                <a:lumMod val="75000"/>
                <a:lumOff val="25000"/>
              </a:schemeClr>
            </a:solidFill>
            <a:prstDash val="solid"/>
          </a:ln>
          <a:effectLst/>
        </p:spPr>
      </p:cxnSp>
      <p:cxnSp>
        <p:nvCxnSpPr>
          <p:cNvPr id="10" name="直接连接符 19"/>
          <p:cNvCxnSpPr/>
          <p:nvPr/>
        </p:nvCxnSpPr>
        <p:spPr>
          <a:xfrm>
            <a:off x="5771201" y="3664155"/>
            <a:ext cx="0" cy="1654160"/>
          </a:xfrm>
          <a:prstGeom prst="line">
            <a:avLst/>
          </a:prstGeom>
          <a:noFill/>
          <a:ln w="9525" cap="flat" cmpd="sng" algn="ctr">
            <a:solidFill>
              <a:schemeClr val="tx1">
                <a:lumMod val="75000"/>
                <a:lumOff val="25000"/>
              </a:schemeClr>
            </a:solidFill>
            <a:prstDash val="solid"/>
          </a:ln>
          <a:effectLst/>
        </p:spPr>
      </p:cxnSp>
      <p:cxnSp>
        <p:nvCxnSpPr>
          <p:cNvPr id="11" name="直接连接符 20"/>
          <p:cNvCxnSpPr/>
          <p:nvPr/>
        </p:nvCxnSpPr>
        <p:spPr>
          <a:xfrm>
            <a:off x="3318034" y="1702389"/>
            <a:ext cx="0" cy="1654160"/>
          </a:xfrm>
          <a:prstGeom prst="line">
            <a:avLst/>
          </a:prstGeom>
          <a:noFill/>
          <a:ln w="9525" cap="flat" cmpd="sng" algn="ctr">
            <a:solidFill>
              <a:schemeClr val="tx1">
                <a:lumMod val="75000"/>
                <a:lumOff val="25000"/>
              </a:schemeClr>
            </a:solidFill>
            <a:prstDash val="solid"/>
          </a:ln>
          <a:effectLst/>
        </p:spPr>
      </p:cxnSp>
      <p:sp>
        <p:nvSpPr>
          <p:cNvPr id="12" name="KSO_Shape"/>
          <p:cNvSpPr>
            <a:spLocks/>
          </p:cNvSpPr>
          <p:nvPr/>
        </p:nvSpPr>
        <p:spPr bwMode="auto">
          <a:xfrm>
            <a:off x="10425061" y="5332829"/>
            <a:ext cx="526670" cy="534207"/>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3" name="KSO_Shape"/>
          <p:cNvSpPr>
            <a:spLocks/>
          </p:cNvSpPr>
          <p:nvPr/>
        </p:nvSpPr>
        <p:spPr bwMode="auto">
          <a:xfrm>
            <a:off x="5569127" y="5391655"/>
            <a:ext cx="503909" cy="526181"/>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2" name="išľíďè">
            <a:extLst>
              <a:ext uri="{FF2B5EF4-FFF2-40B4-BE49-F238E27FC236}">
                <a16:creationId xmlns:a16="http://schemas.microsoft.com/office/drawing/2014/main" id="{E67429BB-D561-4CD3-B0DC-4D6AE09DA2FC}"/>
              </a:ext>
            </a:extLst>
          </p:cNvPr>
          <p:cNvSpPr/>
          <p:nvPr/>
        </p:nvSpPr>
        <p:spPr bwMode="auto">
          <a:xfrm>
            <a:off x="849904" y="2365244"/>
            <a:ext cx="218982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20000"/>
              </a:lnSpc>
              <a:spcAft>
                <a:spcPts val="0"/>
              </a:spcAft>
              <a:defRPr/>
            </a:pPr>
            <a:endPar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3" name="iSlíďè">
            <a:extLst>
              <a:ext uri="{FF2B5EF4-FFF2-40B4-BE49-F238E27FC236}">
                <a16:creationId xmlns:a16="http://schemas.microsoft.com/office/drawing/2014/main" id="{098658DA-2343-4E86-817E-514B7F2712F2}"/>
              </a:ext>
            </a:extLst>
          </p:cNvPr>
          <p:cNvSpPr txBox="1"/>
          <p:nvPr/>
        </p:nvSpPr>
        <p:spPr bwMode="auto">
          <a:xfrm>
            <a:off x="843903" y="2058608"/>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25" name="iSlíďè">
            <a:extLst>
              <a:ext uri="{FF2B5EF4-FFF2-40B4-BE49-F238E27FC236}">
                <a16:creationId xmlns:a16="http://schemas.microsoft.com/office/drawing/2014/main" id="{304CB3C1-7396-4E1B-ADEB-105A8B8B7480}"/>
              </a:ext>
            </a:extLst>
          </p:cNvPr>
          <p:cNvSpPr txBox="1"/>
          <p:nvPr/>
        </p:nvSpPr>
        <p:spPr bwMode="auto">
          <a:xfrm>
            <a:off x="3049837" y="4355451"/>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27" name="iSlíďè">
            <a:extLst>
              <a:ext uri="{FF2B5EF4-FFF2-40B4-BE49-F238E27FC236}">
                <a16:creationId xmlns:a16="http://schemas.microsoft.com/office/drawing/2014/main" id="{2DA016C4-B689-4BDF-B375-396CBD401888}"/>
              </a:ext>
            </a:extLst>
          </p:cNvPr>
          <p:cNvSpPr txBox="1"/>
          <p:nvPr/>
        </p:nvSpPr>
        <p:spPr bwMode="auto">
          <a:xfrm>
            <a:off x="5611144" y="2022249"/>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29" name="iSlíďè">
            <a:extLst>
              <a:ext uri="{FF2B5EF4-FFF2-40B4-BE49-F238E27FC236}">
                <a16:creationId xmlns:a16="http://schemas.microsoft.com/office/drawing/2014/main" id="{68B5C272-0A6C-4DF0-A6C5-134BAE93BDF0}"/>
              </a:ext>
            </a:extLst>
          </p:cNvPr>
          <p:cNvSpPr txBox="1"/>
          <p:nvPr/>
        </p:nvSpPr>
        <p:spPr bwMode="auto">
          <a:xfrm>
            <a:off x="8037238" y="4350604"/>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30" name="图片 29">
            <a:extLst>
              <a:ext uri="{FF2B5EF4-FFF2-40B4-BE49-F238E27FC236}">
                <a16:creationId xmlns:a16="http://schemas.microsoft.com/office/drawing/2014/main" id="{14F675FC-AE67-4798-8BD8-C0CBA73E57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
        <p:nvSpPr>
          <p:cNvPr id="32" name="išľíďè">
            <a:extLst>
              <a:ext uri="{FF2B5EF4-FFF2-40B4-BE49-F238E27FC236}">
                <a16:creationId xmlns:a16="http://schemas.microsoft.com/office/drawing/2014/main" id="{5EAACD4F-F144-4FE5-A4E4-0E388E098E6B}"/>
              </a:ext>
            </a:extLst>
          </p:cNvPr>
          <p:cNvSpPr/>
          <p:nvPr/>
        </p:nvSpPr>
        <p:spPr bwMode="auto">
          <a:xfrm>
            <a:off x="3049837" y="4730809"/>
            <a:ext cx="2296061"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20000"/>
              </a:lnSpc>
              <a:spcAft>
                <a:spcPts val="0"/>
              </a:spcAft>
              <a:defRPr/>
            </a:pPr>
            <a:endPar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lvl="0" defTabSz="913765" eaLnBrk="1" fontAlgn="auto" hangingPunct="1">
              <a:lnSpc>
                <a:spcPct val="120000"/>
              </a:lnSpc>
              <a:spcAft>
                <a:spcPts val="0"/>
              </a:spcAft>
              <a:defRPr/>
            </a:pPr>
            <a:endPar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20000"/>
              </a:lnSpc>
              <a:spcAft>
                <a:spcPts val="0"/>
              </a:spcAft>
              <a:defRPr/>
            </a:pPr>
            <a:endPar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4" name="išľíďè">
            <a:extLst>
              <a:ext uri="{FF2B5EF4-FFF2-40B4-BE49-F238E27FC236}">
                <a16:creationId xmlns:a16="http://schemas.microsoft.com/office/drawing/2014/main" id="{35038F20-E7F8-4584-9F6A-F1BC967B4B8D}"/>
              </a:ext>
            </a:extLst>
          </p:cNvPr>
          <p:cNvSpPr/>
          <p:nvPr/>
        </p:nvSpPr>
        <p:spPr bwMode="auto">
          <a:xfrm>
            <a:off x="5614145" y="2365244"/>
            <a:ext cx="218982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20000"/>
              </a:lnSpc>
              <a:spcAft>
                <a:spcPts val="0"/>
              </a:spcAft>
              <a:defRPr/>
            </a:pPr>
            <a:endPar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5" name="išľíďè">
            <a:extLst>
              <a:ext uri="{FF2B5EF4-FFF2-40B4-BE49-F238E27FC236}">
                <a16:creationId xmlns:a16="http://schemas.microsoft.com/office/drawing/2014/main" id="{2814F114-2FAE-4A5D-95FE-0F55A2295887}"/>
              </a:ext>
            </a:extLst>
          </p:cNvPr>
          <p:cNvSpPr/>
          <p:nvPr/>
        </p:nvSpPr>
        <p:spPr bwMode="auto">
          <a:xfrm>
            <a:off x="8037238" y="4730808"/>
            <a:ext cx="218982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ct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defTabSz="913765" eaLnBrk="1" fontAlgn="auto" hangingPunct="1">
              <a:lnSpc>
                <a:spcPct val="120000"/>
              </a:lnSpc>
              <a:spcAft>
                <a:spcPts val="0"/>
              </a:spcAft>
              <a:defRPr/>
            </a:pPr>
            <a:endPar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l"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1591818525"/>
      </p:ext>
    </p:extLst>
  </p:cSld>
  <p:clrMapOvr>
    <a:masterClrMapping/>
  </p:clrMapOvr>
  <p:transition spd="slow">
    <p:dissolve/>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14:presetBounceEnd="4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40000">
                                          <p:cBhvr additive="base">
                                            <p:cTn id="7" dur="500" fill="hold"/>
                                            <p:tgtEl>
                                              <p:spTgt spid="2"/>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14:presetBounceEnd="40000">
                                      <p:stCondLst>
                                        <p:cond delay="250"/>
                                      </p:stCondLst>
                                      <p:childTnLst>
                                        <p:set>
                                          <p:cBhvr>
                                            <p:cTn id="10" dur="1" fill="hold">
                                              <p:stCondLst>
                                                <p:cond delay="0"/>
                                              </p:stCondLst>
                                            </p:cTn>
                                            <p:tgtEl>
                                              <p:spTgt spid="3"/>
                                            </p:tgtEl>
                                            <p:attrNameLst>
                                              <p:attrName>style.visibility</p:attrName>
                                            </p:attrNameLst>
                                          </p:cBhvr>
                                          <p:to>
                                            <p:strVal val="visible"/>
                                          </p:to>
                                        </p:set>
                                        <p:anim calcmode="lin" valueType="num" p14:bounceEnd="40000">
                                          <p:cBhvr additive="base">
                                            <p:cTn id="11" dur="500" fill="hold"/>
                                            <p:tgtEl>
                                              <p:spTgt spid="3"/>
                                            </p:tgtEl>
                                            <p:attrNameLst>
                                              <p:attrName>ppt_x</p:attrName>
                                            </p:attrNameLst>
                                          </p:cBhvr>
                                          <p:tavLst>
                                            <p:tav tm="0">
                                              <p:val>
                                                <p:strVal val="0-#ppt_w/2"/>
                                              </p:val>
                                            </p:tav>
                                            <p:tav tm="100000">
                                              <p:val>
                                                <p:strVal val="#ppt_x"/>
                                              </p:val>
                                            </p:tav>
                                          </p:tavLst>
                                        </p:anim>
                                        <p:anim calcmode="lin" valueType="num" p14:bounceEnd="40000">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14:presetBounceEnd="40000">
                                      <p:stCondLst>
                                        <p:cond delay="500"/>
                                      </p:stCondLst>
                                      <p:childTnLst>
                                        <p:set>
                                          <p:cBhvr>
                                            <p:cTn id="14" dur="1" fill="hold">
                                              <p:stCondLst>
                                                <p:cond delay="0"/>
                                              </p:stCondLst>
                                            </p:cTn>
                                            <p:tgtEl>
                                              <p:spTgt spid="4"/>
                                            </p:tgtEl>
                                            <p:attrNameLst>
                                              <p:attrName>style.visibility</p:attrName>
                                            </p:attrNameLst>
                                          </p:cBhvr>
                                          <p:to>
                                            <p:strVal val="visible"/>
                                          </p:to>
                                        </p:set>
                                        <p:anim calcmode="lin" valueType="num" p14:bounceEnd="40000">
                                          <p:cBhvr additive="base">
                                            <p:cTn id="15" dur="500" fill="hold"/>
                                            <p:tgtEl>
                                              <p:spTgt spid="4"/>
                                            </p:tgtEl>
                                            <p:attrNameLst>
                                              <p:attrName>ppt_x</p:attrName>
                                            </p:attrNameLst>
                                          </p:cBhvr>
                                          <p:tavLst>
                                            <p:tav tm="0">
                                              <p:val>
                                                <p:strVal val="0-#ppt_w/2"/>
                                              </p:val>
                                            </p:tav>
                                            <p:tav tm="100000">
                                              <p:val>
                                                <p:strVal val="#ppt_x"/>
                                              </p:val>
                                            </p:tav>
                                          </p:tavLst>
                                        </p:anim>
                                        <p:anim calcmode="lin" valueType="num" p14:bounceEnd="40000">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14:presetBounceEnd="40000">
                                      <p:stCondLst>
                                        <p:cond delay="750"/>
                                      </p:stCondLst>
                                      <p:childTnLst>
                                        <p:set>
                                          <p:cBhvr>
                                            <p:cTn id="18" dur="1" fill="hold">
                                              <p:stCondLst>
                                                <p:cond delay="0"/>
                                              </p:stCondLst>
                                            </p:cTn>
                                            <p:tgtEl>
                                              <p:spTgt spid="5"/>
                                            </p:tgtEl>
                                            <p:attrNameLst>
                                              <p:attrName>style.visibility</p:attrName>
                                            </p:attrNameLst>
                                          </p:cBhvr>
                                          <p:to>
                                            <p:strVal val="visible"/>
                                          </p:to>
                                        </p:set>
                                        <p:anim calcmode="lin" valueType="num" p14:bounceEnd="40000">
                                          <p:cBhvr additive="base">
                                            <p:cTn id="19" dur="500" fill="hold"/>
                                            <p:tgtEl>
                                              <p:spTgt spid="5"/>
                                            </p:tgtEl>
                                            <p:attrNameLst>
                                              <p:attrName>ppt_x</p:attrName>
                                            </p:attrNameLst>
                                          </p:cBhvr>
                                          <p:tavLst>
                                            <p:tav tm="0">
                                              <p:val>
                                                <p:strVal val="0-#ppt_w/2"/>
                                              </p:val>
                                            </p:tav>
                                            <p:tav tm="100000">
                                              <p:val>
                                                <p:strVal val="#ppt_x"/>
                                              </p:val>
                                            </p:tav>
                                          </p:tavLst>
                                        </p:anim>
                                        <p:anim calcmode="lin" valueType="num" p14:bounceEnd="40000">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1250"/>
                                </p:stCondLst>
                                <p:childTnLst>
                                  <p:par>
                                    <p:cTn id="22" presetID="22" presetClass="entr" presetSubtype="4"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350"/>
                                            <p:tgtEl>
                                              <p:spTgt spid="11"/>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par>
                              <p:cTn id="30" fill="hold">
                                <p:stCondLst>
                                  <p:cond delay="1750"/>
                                </p:stCondLst>
                                <p:childTnLst>
                                  <p:par>
                                    <p:cTn id="31" presetID="22" presetClass="entr" presetSubtype="1"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up)">
                                          <p:cBhvr>
                                            <p:cTn id="33" dur="350"/>
                                            <p:tgtEl>
                                              <p:spTgt spid="1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fltVal val="0"/>
                                              </p:val>
                                            </p:tav>
                                            <p:tav tm="100000">
                                              <p:val>
                                                <p:strVal val="#ppt_w"/>
                                              </p:val>
                                            </p:tav>
                                          </p:tavLst>
                                        </p:anim>
                                        <p:anim calcmode="lin" valueType="num">
                                          <p:cBhvr>
                                            <p:cTn id="37" dur="500" fill="hold"/>
                                            <p:tgtEl>
                                              <p:spTgt spid="13"/>
                                            </p:tgtEl>
                                            <p:attrNameLst>
                                              <p:attrName>ppt_h</p:attrName>
                                            </p:attrNameLst>
                                          </p:cBhvr>
                                          <p:tavLst>
                                            <p:tav tm="0">
                                              <p:val>
                                                <p:fltVal val="0"/>
                                              </p:val>
                                            </p:tav>
                                            <p:tav tm="100000">
                                              <p:val>
                                                <p:strVal val="#ppt_h"/>
                                              </p:val>
                                            </p:tav>
                                          </p:tavLst>
                                        </p:anim>
                                        <p:animEffect transition="in" filter="fade">
                                          <p:cBhvr>
                                            <p:cTn id="38" dur="500"/>
                                            <p:tgtEl>
                                              <p:spTgt spid="13"/>
                                            </p:tgtEl>
                                          </p:cBhvr>
                                        </p:animEffect>
                                      </p:childTnLst>
                                    </p:cTn>
                                  </p:par>
                                </p:childTnLst>
                              </p:cTn>
                            </p:par>
                            <p:par>
                              <p:cTn id="39" fill="hold">
                                <p:stCondLst>
                                  <p:cond delay="2250"/>
                                </p:stCondLst>
                                <p:childTnLst>
                                  <p:par>
                                    <p:cTn id="40" presetID="22" presetClass="entr" presetSubtype="4"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350"/>
                                            <p:tgtEl>
                                              <p:spTgt spid="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500" fill="hold"/>
                                            <p:tgtEl>
                                              <p:spTgt spid="6"/>
                                            </p:tgtEl>
                                            <p:attrNameLst>
                                              <p:attrName>ppt_w</p:attrName>
                                            </p:attrNameLst>
                                          </p:cBhvr>
                                          <p:tavLst>
                                            <p:tav tm="0">
                                              <p:val>
                                                <p:fltVal val="0"/>
                                              </p:val>
                                            </p:tav>
                                            <p:tav tm="100000">
                                              <p:val>
                                                <p:strVal val="#ppt_w"/>
                                              </p:val>
                                            </p:tav>
                                          </p:tavLst>
                                        </p:anim>
                                        <p:anim calcmode="lin" valueType="num">
                                          <p:cBhvr>
                                            <p:cTn id="46" dur="500" fill="hold"/>
                                            <p:tgtEl>
                                              <p:spTgt spid="6"/>
                                            </p:tgtEl>
                                            <p:attrNameLst>
                                              <p:attrName>ppt_h</p:attrName>
                                            </p:attrNameLst>
                                          </p:cBhvr>
                                          <p:tavLst>
                                            <p:tav tm="0">
                                              <p:val>
                                                <p:fltVal val="0"/>
                                              </p:val>
                                            </p:tav>
                                            <p:tav tm="100000">
                                              <p:val>
                                                <p:strVal val="#ppt_h"/>
                                              </p:val>
                                            </p:tav>
                                          </p:tavLst>
                                        </p:anim>
                                        <p:animEffect transition="in" filter="fade">
                                          <p:cBhvr>
                                            <p:cTn id="47" dur="500"/>
                                            <p:tgtEl>
                                              <p:spTgt spid="6"/>
                                            </p:tgtEl>
                                          </p:cBhvr>
                                        </p:animEffect>
                                      </p:childTnLst>
                                    </p:cTn>
                                  </p:par>
                                </p:childTnLst>
                              </p:cTn>
                            </p:par>
                            <p:par>
                              <p:cTn id="48" fill="hold">
                                <p:stCondLst>
                                  <p:cond delay="2750"/>
                                </p:stCondLst>
                                <p:childTnLst>
                                  <p:par>
                                    <p:cTn id="49" presetID="22" presetClass="entr" presetSubtype="1"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up)">
                                          <p:cBhvr>
                                            <p:cTn id="51" dur="350"/>
                                            <p:tgtEl>
                                              <p:spTgt spid="8"/>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fltVal val="0"/>
                                              </p:val>
                                            </p:tav>
                                            <p:tav tm="100000">
                                              <p:val>
                                                <p:strVal val="#ppt_h"/>
                                              </p:val>
                                            </p:tav>
                                          </p:tavLst>
                                        </p:anim>
                                        <p:animEffect transition="in" filter="fade">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down)">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down)">
                                          <p:cBhvr>
                                            <p:cTn id="76" dur="500"/>
                                            <p:tgtEl>
                                              <p:spTgt spid="2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wipe(down)">
                                          <p:cBhvr>
                                            <p:cTn id="81" dur="500"/>
                                            <p:tgtEl>
                                              <p:spTgt spid="29"/>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wipe(down)">
                                          <p:cBhvr>
                                            <p:cTn id="86" dur="500"/>
                                            <p:tgtEl>
                                              <p:spTgt spid="3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down)">
                                          <p:cBhvr>
                                            <p:cTn id="91" dur="500"/>
                                            <p:tgtEl>
                                              <p:spTgt spid="34"/>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0" nodeType="clickEffect">
                                      <p:stCondLst>
                                        <p:cond delay="0"/>
                                      </p:stCondLst>
                                      <p:childTnLst>
                                        <p:set>
                                          <p:cBhvr>
                                            <p:cTn id="95" dur="1" fill="hold">
                                              <p:stCondLst>
                                                <p:cond delay="0"/>
                                              </p:stCondLst>
                                            </p:cTn>
                                            <p:tgtEl>
                                              <p:spTgt spid="35"/>
                                            </p:tgtEl>
                                            <p:attrNameLst>
                                              <p:attrName>style.visibility</p:attrName>
                                            </p:attrNameLst>
                                          </p:cBhvr>
                                          <p:to>
                                            <p:strVal val="visible"/>
                                          </p:to>
                                        </p:set>
                                        <p:animEffect transition="in" filter="wipe(down)">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2" grpId="0" animBg="1"/>
          <p:bldP spid="13" grpId="0" animBg="1"/>
          <p:bldP spid="22" grpId="0"/>
          <p:bldP spid="23" grpId="0"/>
          <p:bldP spid="25" grpId="0"/>
          <p:bldP spid="27" grpId="0"/>
          <p:bldP spid="29" grpId="0"/>
          <p:bldP spid="32" grpId="0"/>
          <p:bldP spid="34" grpId="0"/>
          <p:bldP spid="35" grpId="0"/>
        </p:bldLst>
      </p:timing>
    </mc:Choice>
    <mc:Fallback xmlns:a14="http://schemas.microsoft.com/office/drawing/2010/main" xmlns:a16="http://schemas.microsoft.com/office/drawing/2014/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25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50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0-#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7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1250"/>
                                </p:stCondLst>
                                <p:childTnLst>
                                  <p:par>
                                    <p:cTn id="22" presetID="22" presetClass="entr" presetSubtype="4"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350"/>
                                            <p:tgtEl>
                                              <p:spTgt spid="11"/>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par>
                              <p:cTn id="30" fill="hold">
                                <p:stCondLst>
                                  <p:cond delay="1750"/>
                                </p:stCondLst>
                                <p:childTnLst>
                                  <p:par>
                                    <p:cTn id="31" presetID="22" presetClass="entr" presetSubtype="1"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up)">
                                          <p:cBhvr>
                                            <p:cTn id="33" dur="350"/>
                                            <p:tgtEl>
                                              <p:spTgt spid="1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fltVal val="0"/>
                                              </p:val>
                                            </p:tav>
                                            <p:tav tm="100000">
                                              <p:val>
                                                <p:strVal val="#ppt_w"/>
                                              </p:val>
                                            </p:tav>
                                          </p:tavLst>
                                        </p:anim>
                                        <p:anim calcmode="lin" valueType="num">
                                          <p:cBhvr>
                                            <p:cTn id="37" dur="500" fill="hold"/>
                                            <p:tgtEl>
                                              <p:spTgt spid="13"/>
                                            </p:tgtEl>
                                            <p:attrNameLst>
                                              <p:attrName>ppt_h</p:attrName>
                                            </p:attrNameLst>
                                          </p:cBhvr>
                                          <p:tavLst>
                                            <p:tav tm="0">
                                              <p:val>
                                                <p:fltVal val="0"/>
                                              </p:val>
                                            </p:tav>
                                            <p:tav tm="100000">
                                              <p:val>
                                                <p:strVal val="#ppt_h"/>
                                              </p:val>
                                            </p:tav>
                                          </p:tavLst>
                                        </p:anim>
                                        <p:animEffect transition="in" filter="fade">
                                          <p:cBhvr>
                                            <p:cTn id="38" dur="500"/>
                                            <p:tgtEl>
                                              <p:spTgt spid="13"/>
                                            </p:tgtEl>
                                          </p:cBhvr>
                                        </p:animEffect>
                                      </p:childTnLst>
                                    </p:cTn>
                                  </p:par>
                                </p:childTnLst>
                              </p:cTn>
                            </p:par>
                            <p:par>
                              <p:cTn id="39" fill="hold">
                                <p:stCondLst>
                                  <p:cond delay="2250"/>
                                </p:stCondLst>
                                <p:childTnLst>
                                  <p:par>
                                    <p:cTn id="40" presetID="22" presetClass="entr" presetSubtype="4"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350"/>
                                            <p:tgtEl>
                                              <p:spTgt spid="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500" fill="hold"/>
                                            <p:tgtEl>
                                              <p:spTgt spid="6"/>
                                            </p:tgtEl>
                                            <p:attrNameLst>
                                              <p:attrName>ppt_w</p:attrName>
                                            </p:attrNameLst>
                                          </p:cBhvr>
                                          <p:tavLst>
                                            <p:tav tm="0">
                                              <p:val>
                                                <p:fltVal val="0"/>
                                              </p:val>
                                            </p:tav>
                                            <p:tav tm="100000">
                                              <p:val>
                                                <p:strVal val="#ppt_w"/>
                                              </p:val>
                                            </p:tav>
                                          </p:tavLst>
                                        </p:anim>
                                        <p:anim calcmode="lin" valueType="num">
                                          <p:cBhvr>
                                            <p:cTn id="46" dur="500" fill="hold"/>
                                            <p:tgtEl>
                                              <p:spTgt spid="6"/>
                                            </p:tgtEl>
                                            <p:attrNameLst>
                                              <p:attrName>ppt_h</p:attrName>
                                            </p:attrNameLst>
                                          </p:cBhvr>
                                          <p:tavLst>
                                            <p:tav tm="0">
                                              <p:val>
                                                <p:fltVal val="0"/>
                                              </p:val>
                                            </p:tav>
                                            <p:tav tm="100000">
                                              <p:val>
                                                <p:strVal val="#ppt_h"/>
                                              </p:val>
                                            </p:tav>
                                          </p:tavLst>
                                        </p:anim>
                                        <p:animEffect transition="in" filter="fade">
                                          <p:cBhvr>
                                            <p:cTn id="47" dur="500"/>
                                            <p:tgtEl>
                                              <p:spTgt spid="6"/>
                                            </p:tgtEl>
                                          </p:cBhvr>
                                        </p:animEffect>
                                      </p:childTnLst>
                                    </p:cTn>
                                  </p:par>
                                </p:childTnLst>
                              </p:cTn>
                            </p:par>
                            <p:par>
                              <p:cTn id="48" fill="hold">
                                <p:stCondLst>
                                  <p:cond delay="2750"/>
                                </p:stCondLst>
                                <p:childTnLst>
                                  <p:par>
                                    <p:cTn id="49" presetID="22" presetClass="entr" presetSubtype="1" fill="hold"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up)">
                                          <p:cBhvr>
                                            <p:cTn id="51" dur="350"/>
                                            <p:tgtEl>
                                              <p:spTgt spid="8"/>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fltVal val="0"/>
                                              </p:val>
                                            </p:tav>
                                            <p:tav tm="100000">
                                              <p:val>
                                                <p:strVal val="#ppt_h"/>
                                              </p:val>
                                            </p:tav>
                                          </p:tavLst>
                                        </p:anim>
                                        <p:animEffect transition="in" filter="fade">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down)">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wipe(down)">
                                          <p:cBhvr>
                                            <p:cTn id="76" dur="500"/>
                                            <p:tgtEl>
                                              <p:spTgt spid="27"/>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wipe(down)">
                                          <p:cBhvr>
                                            <p:cTn id="81" dur="500"/>
                                            <p:tgtEl>
                                              <p:spTgt spid="29"/>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wipe(down)">
                                          <p:cBhvr>
                                            <p:cTn id="86" dur="500"/>
                                            <p:tgtEl>
                                              <p:spTgt spid="32"/>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down)">
                                          <p:cBhvr>
                                            <p:cTn id="91" dur="500"/>
                                            <p:tgtEl>
                                              <p:spTgt spid="34"/>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0" nodeType="clickEffect">
                                      <p:stCondLst>
                                        <p:cond delay="0"/>
                                      </p:stCondLst>
                                      <p:childTnLst>
                                        <p:set>
                                          <p:cBhvr>
                                            <p:cTn id="95" dur="1" fill="hold">
                                              <p:stCondLst>
                                                <p:cond delay="0"/>
                                              </p:stCondLst>
                                            </p:cTn>
                                            <p:tgtEl>
                                              <p:spTgt spid="35"/>
                                            </p:tgtEl>
                                            <p:attrNameLst>
                                              <p:attrName>style.visibility</p:attrName>
                                            </p:attrNameLst>
                                          </p:cBhvr>
                                          <p:to>
                                            <p:strVal val="visible"/>
                                          </p:to>
                                        </p:set>
                                        <p:animEffect transition="in" filter="wipe(down)">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12" grpId="0" animBg="1"/>
          <p:bldP spid="13" grpId="0" animBg="1"/>
          <p:bldP spid="22" grpId="0"/>
          <p:bldP spid="23" grpId="0"/>
          <p:bldP spid="25" grpId="0"/>
          <p:bldP spid="27" grpId="0"/>
          <p:bldP spid="29" grpId="0"/>
          <p:bldP spid="32" grpId="0"/>
          <p:bldP spid="34" grpId="0"/>
          <p:bldP spid="35" grpId="0"/>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498657" y="1816139"/>
            <a:ext cx="1782762" cy="1373187"/>
            <a:chOff x="4465638" y="1979613"/>
            <a:chExt cx="1782762" cy="1373187"/>
          </a:xfrm>
        </p:grpSpPr>
        <p:sp>
          <p:nvSpPr>
            <p:cNvPr id="3" name="Freeform 8"/>
            <p:cNvSpPr>
              <a:spLocks/>
            </p:cNvSpPr>
            <p:nvPr/>
          </p:nvSpPr>
          <p:spPr bwMode="auto">
            <a:xfrm>
              <a:off x="4465638" y="1979613"/>
              <a:ext cx="1187450" cy="1373187"/>
            </a:xfrm>
            <a:custGeom>
              <a:avLst/>
              <a:gdLst>
                <a:gd name="T0" fmla="*/ 0 w 1240"/>
                <a:gd name="T1" fmla="*/ 0 h 1434"/>
                <a:gd name="T2" fmla="*/ 2147483647 w 1240"/>
                <a:gd name="T3" fmla="*/ 2147483647 h 1434"/>
                <a:gd name="T4" fmla="*/ 0 w 1240"/>
                <a:gd name="T5" fmla="*/ 2147483647 h 1434"/>
                <a:gd name="T6" fmla="*/ 2147483647 w 1240"/>
                <a:gd name="T7" fmla="*/ 2147483647 h 1434"/>
                <a:gd name="T8" fmla="*/ 0 w 1240"/>
                <a:gd name="T9" fmla="*/ 0 h 14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40" h="1434">
                  <a:moveTo>
                    <a:pt x="0" y="0"/>
                  </a:moveTo>
                  <a:lnTo>
                    <a:pt x="1240" y="718"/>
                  </a:lnTo>
                  <a:lnTo>
                    <a:pt x="0" y="1434"/>
                  </a:lnTo>
                  <a:lnTo>
                    <a:pt x="333" y="718"/>
                  </a:lnTo>
                  <a:lnTo>
                    <a:pt x="0" y="0"/>
                  </a:lnTo>
                  <a:close/>
                </a:path>
              </a:pathLst>
            </a:cu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 name="Freeform 9"/>
            <p:cNvSpPr>
              <a:spLocks/>
            </p:cNvSpPr>
            <p:nvPr/>
          </p:nvSpPr>
          <p:spPr bwMode="auto">
            <a:xfrm>
              <a:off x="5060950" y="1979613"/>
              <a:ext cx="1187450" cy="1373187"/>
            </a:xfrm>
            <a:custGeom>
              <a:avLst/>
              <a:gdLst>
                <a:gd name="T0" fmla="*/ 0 w 1240"/>
                <a:gd name="T1" fmla="*/ 0 h 1434"/>
                <a:gd name="T2" fmla="*/ 2147483647 w 1240"/>
                <a:gd name="T3" fmla="*/ 2147483647 h 1434"/>
                <a:gd name="T4" fmla="*/ 2147483647 w 1240"/>
                <a:gd name="T5" fmla="*/ 2147483647 h 1434"/>
                <a:gd name="T6" fmla="*/ 2147483647 w 1240"/>
                <a:gd name="T7" fmla="*/ 2147483647 h 1434"/>
                <a:gd name="T8" fmla="*/ 0 w 1240"/>
                <a:gd name="T9" fmla="*/ 2147483647 h 1434"/>
                <a:gd name="T10" fmla="*/ 2147483647 w 1240"/>
                <a:gd name="T11" fmla="*/ 2147483647 h 1434"/>
                <a:gd name="T12" fmla="*/ 0 w 1240"/>
                <a:gd name="T13" fmla="*/ 0 h 14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40" h="1434">
                  <a:moveTo>
                    <a:pt x="0" y="0"/>
                  </a:moveTo>
                  <a:lnTo>
                    <a:pt x="109" y="234"/>
                  </a:lnTo>
                  <a:lnTo>
                    <a:pt x="945" y="718"/>
                  </a:lnTo>
                  <a:lnTo>
                    <a:pt x="109" y="1200"/>
                  </a:lnTo>
                  <a:lnTo>
                    <a:pt x="0" y="1434"/>
                  </a:lnTo>
                  <a:lnTo>
                    <a:pt x="1240" y="718"/>
                  </a:lnTo>
                  <a:lnTo>
                    <a:pt x="0" y="0"/>
                  </a:lnTo>
                  <a:close/>
                </a:path>
              </a:pathLst>
            </a:cu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 name="Freeform 21"/>
            <p:cNvSpPr>
              <a:spLocks/>
            </p:cNvSpPr>
            <p:nvPr/>
          </p:nvSpPr>
          <p:spPr bwMode="auto">
            <a:xfrm>
              <a:off x="5160963" y="2570163"/>
              <a:ext cx="211137" cy="209550"/>
            </a:xfrm>
            <a:custGeom>
              <a:avLst/>
              <a:gdLst>
                <a:gd name="T0" fmla="*/ 2147483647 w 129"/>
                <a:gd name="T1" fmla="*/ 0 h 128"/>
                <a:gd name="T2" fmla="*/ 2147483647 w 129"/>
                <a:gd name="T3" fmla="*/ 2147483647 h 128"/>
                <a:gd name="T4" fmla="*/ 2147483647 w 129"/>
                <a:gd name="T5" fmla="*/ 2147483647 h 128"/>
                <a:gd name="T6" fmla="*/ 2147483647 w 129"/>
                <a:gd name="T7" fmla="*/ 2147483647 h 128"/>
                <a:gd name="T8" fmla="*/ 2147483647 w 129"/>
                <a:gd name="T9" fmla="*/ 2147483647 h 128"/>
                <a:gd name="T10" fmla="*/ 2147483647 w 129"/>
                <a:gd name="T11" fmla="*/ 2147483647 h 128"/>
                <a:gd name="T12" fmla="*/ 2147483647 w 129"/>
                <a:gd name="T13" fmla="*/ 0 h 1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9" h="128">
                  <a:moveTo>
                    <a:pt x="62" y="0"/>
                  </a:moveTo>
                  <a:cubicBezTo>
                    <a:pt x="48" y="1"/>
                    <a:pt x="35" y="7"/>
                    <a:pt x="24" y="18"/>
                  </a:cubicBezTo>
                  <a:cubicBezTo>
                    <a:pt x="0" y="42"/>
                    <a:pt x="0" y="80"/>
                    <a:pt x="24" y="104"/>
                  </a:cubicBezTo>
                  <a:cubicBezTo>
                    <a:pt x="48" y="128"/>
                    <a:pt x="87" y="128"/>
                    <a:pt x="111" y="104"/>
                  </a:cubicBezTo>
                  <a:cubicBezTo>
                    <a:pt x="122" y="94"/>
                    <a:pt x="127" y="80"/>
                    <a:pt x="129" y="66"/>
                  </a:cubicBezTo>
                  <a:cubicBezTo>
                    <a:pt x="62" y="66"/>
                    <a:pt x="62" y="66"/>
                    <a:pt x="62" y="66"/>
                  </a:cubicBezTo>
                  <a:lnTo>
                    <a:pt x="6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Freeform 22"/>
            <p:cNvSpPr>
              <a:spLocks/>
            </p:cNvSpPr>
            <p:nvPr/>
          </p:nvSpPr>
          <p:spPr bwMode="auto">
            <a:xfrm>
              <a:off x="5278438" y="2552700"/>
              <a:ext cx="109537" cy="109538"/>
            </a:xfrm>
            <a:custGeom>
              <a:avLst/>
              <a:gdLst>
                <a:gd name="T0" fmla="*/ 2147483647 w 68"/>
                <a:gd name="T1" fmla="*/ 2147483647 h 68"/>
                <a:gd name="T2" fmla="*/ 0 w 68"/>
                <a:gd name="T3" fmla="*/ 2147483647 h 68"/>
                <a:gd name="T4" fmla="*/ 0 w 68"/>
                <a:gd name="T5" fmla="*/ 2147483647 h 68"/>
                <a:gd name="T6" fmla="*/ 2147483647 w 68"/>
                <a:gd name="T7" fmla="*/ 2147483647 h 68"/>
                <a:gd name="T8" fmla="*/ 2147483647 w 68"/>
                <a:gd name="T9" fmla="*/ 2147483647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68">
                  <a:moveTo>
                    <a:pt x="49" y="20"/>
                  </a:moveTo>
                  <a:cubicBezTo>
                    <a:pt x="35" y="6"/>
                    <a:pt x="18" y="0"/>
                    <a:pt x="0" y="2"/>
                  </a:cubicBezTo>
                  <a:cubicBezTo>
                    <a:pt x="0" y="68"/>
                    <a:pt x="0" y="68"/>
                    <a:pt x="0" y="68"/>
                  </a:cubicBezTo>
                  <a:cubicBezTo>
                    <a:pt x="66" y="68"/>
                    <a:pt x="66" y="68"/>
                    <a:pt x="66" y="68"/>
                  </a:cubicBezTo>
                  <a:cubicBezTo>
                    <a:pt x="68" y="51"/>
                    <a:pt x="62" y="33"/>
                    <a:pt x="49"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7" name="组合 6"/>
          <p:cNvGrpSpPr/>
          <p:nvPr/>
        </p:nvGrpSpPr>
        <p:grpSpPr>
          <a:xfrm>
            <a:off x="5686336" y="3026628"/>
            <a:ext cx="752606" cy="776237"/>
            <a:chOff x="3862388" y="1625601"/>
            <a:chExt cx="608013" cy="628649"/>
          </a:xfrm>
          <a:solidFill>
            <a:schemeClr val="accent1">
              <a:lumMod val="50000"/>
            </a:schemeClr>
          </a:solidFill>
        </p:grpSpPr>
        <p:sp>
          <p:nvSpPr>
            <p:cNvPr id="8" name="Freeform 37"/>
            <p:cNvSpPr>
              <a:spLocks noEditPoints="1"/>
            </p:cNvSpPr>
            <p:nvPr/>
          </p:nvSpPr>
          <p:spPr bwMode="auto">
            <a:xfrm>
              <a:off x="4052888" y="1625601"/>
              <a:ext cx="227013" cy="628649"/>
            </a:xfrm>
            <a:custGeom>
              <a:avLst/>
              <a:gdLst>
                <a:gd name="T0" fmla="*/ 67 w 135"/>
                <a:gd name="T1" fmla="*/ 0 h 373"/>
                <a:gd name="T2" fmla="*/ 0 w 135"/>
                <a:gd name="T3" fmla="*/ 186 h 373"/>
                <a:gd name="T4" fmla="*/ 67 w 135"/>
                <a:gd name="T5" fmla="*/ 373 h 373"/>
                <a:gd name="T6" fmla="*/ 135 w 135"/>
                <a:gd name="T7" fmla="*/ 186 h 373"/>
                <a:gd name="T8" fmla="*/ 67 w 135"/>
                <a:gd name="T9" fmla="*/ 0 h 373"/>
                <a:gd name="T10" fmla="*/ 67 w 135"/>
                <a:gd name="T11" fmla="*/ 354 h 373"/>
                <a:gd name="T12" fmla="*/ 14 w 135"/>
                <a:gd name="T13" fmla="*/ 186 h 373"/>
                <a:gd name="T14" fmla="*/ 67 w 135"/>
                <a:gd name="T15" fmla="*/ 18 h 373"/>
                <a:gd name="T16" fmla="*/ 121 w 135"/>
                <a:gd name="T17" fmla="*/ 186 h 373"/>
                <a:gd name="T18" fmla="*/ 67 w 135"/>
                <a:gd name="T19" fmla="*/ 35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373">
                  <a:moveTo>
                    <a:pt x="67" y="0"/>
                  </a:moveTo>
                  <a:cubicBezTo>
                    <a:pt x="30" y="0"/>
                    <a:pt x="0" y="83"/>
                    <a:pt x="0" y="186"/>
                  </a:cubicBezTo>
                  <a:cubicBezTo>
                    <a:pt x="0" y="289"/>
                    <a:pt x="30" y="373"/>
                    <a:pt x="67" y="373"/>
                  </a:cubicBezTo>
                  <a:cubicBezTo>
                    <a:pt x="105" y="373"/>
                    <a:pt x="135" y="289"/>
                    <a:pt x="135" y="186"/>
                  </a:cubicBezTo>
                  <a:cubicBezTo>
                    <a:pt x="135" y="83"/>
                    <a:pt x="105" y="0"/>
                    <a:pt x="67" y="0"/>
                  </a:cubicBezTo>
                  <a:close/>
                  <a:moveTo>
                    <a:pt x="67" y="354"/>
                  </a:moveTo>
                  <a:cubicBezTo>
                    <a:pt x="42" y="354"/>
                    <a:pt x="14" y="283"/>
                    <a:pt x="14" y="186"/>
                  </a:cubicBezTo>
                  <a:cubicBezTo>
                    <a:pt x="14" y="90"/>
                    <a:pt x="42" y="18"/>
                    <a:pt x="67" y="18"/>
                  </a:cubicBezTo>
                  <a:cubicBezTo>
                    <a:pt x="93" y="18"/>
                    <a:pt x="121" y="90"/>
                    <a:pt x="121" y="186"/>
                  </a:cubicBezTo>
                  <a:cubicBezTo>
                    <a:pt x="121" y="283"/>
                    <a:pt x="93" y="354"/>
                    <a:pt x="67" y="354"/>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 name="Freeform 38"/>
            <p:cNvSpPr>
              <a:spLocks noEditPoints="1"/>
            </p:cNvSpPr>
            <p:nvPr/>
          </p:nvSpPr>
          <p:spPr bwMode="auto">
            <a:xfrm>
              <a:off x="3862388" y="1728788"/>
              <a:ext cx="608013" cy="422275"/>
            </a:xfrm>
            <a:custGeom>
              <a:avLst/>
              <a:gdLst>
                <a:gd name="T0" fmla="*/ 19 w 361"/>
                <a:gd name="T1" fmla="*/ 32 h 251"/>
                <a:gd name="T2" fmla="*/ 146 w 361"/>
                <a:gd name="T3" fmla="*/ 184 h 251"/>
                <a:gd name="T4" fmla="*/ 342 w 361"/>
                <a:gd name="T5" fmla="*/ 219 h 251"/>
                <a:gd name="T6" fmla="*/ 214 w 361"/>
                <a:gd name="T7" fmla="*/ 67 h 251"/>
                <a:gd name="T8" fmla="*/ 19 w 361"/>
                <a:gd name="T9" fmla="*/ 32 h 251"/>
                <a:gd name="T10" fmla="*/ 326 w 361"/>
                <a:gd name="T11" fmla="*/ 209 h 251"/>
                <a:gd name="T12" fmla="*/ 154 w 361"/>
                <a:gd name="T13" fmla="*/ 172 h 251"/>
                <a:gd name="T14" fmla="*/ 35 w 361"/>
                <a:gd name="T15" fmla="*/ 41 h 251"/>
                <a:gd name="T16" fmla="*/ 207 w 361"/>
                <a:gd name="T17" fmla="*/ 79 h 251"/>
                <a:gd name="T18" fmla="*/ 326 w 361"/>
                <a:gd name="T19" fmla="*/ 209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1" h="251">
                  <a:moveTo>
                    <a:pt x="19" y="32"/>
                  </a:moveTo>
                  <a:cubicBezTo>
                    <a:pt x="0" y="64"/>
                    <a:pt x="57" y="132"/>
                    <a:pt x="146" y="184"/>
                  </a:cubicBezTo>
                  <a:cubicBezTo>
                    <a:pt x="236" y="236"/>
                    <a:pt x="323" y="251"/>
                    <a:pt x="342" y="219"/>
                  </a:cubicBezTo>
                  <a:cubicBezTo>
                    <a:pt x="361" y="186"/>
                    <a:pt x="303" y="118"/>
                    <a:pt x="214" y="67"/>
                  </a:cubicBezTo>
                  <a:cubicBezTo>
                    <a:pt x="125" y="15"/>
                    <a:pt x="37" y="0"/>
                    <a:pt x="19" y="32"/>
                  </a:cubicBezTo>
                  <a:close/>
                  <a:moveTo>
                    <a:pt x="326" y="209"/>
                  </a:moveTo>
                  <a:cubicBezTo>
                    <a:pt x="313" y="231"/>
                    <a:pt x="237" y="220"/>
                    <a:pt x="154" y="172"/>
                  </a:cubicBezTo>
                  <a:cubicBezTo>
                    <a:pt x="70" y="124"/>
                    <a:pt x="22" y="63"/>
                    <a:pt x="35" y="41"/>
                  </a:cubicBezTo>
                  <a:cubicBezTo>
                    <a:pt x="47" y="19"/>
                    <a:pt x="124" y="31"/>
                    <a:pt x="207" y="79"/>
                  </a:cubicBezTo>
                  <a:cubicBezTo>
                    <a:pt x="290" y="127"/>
                    <a:pt x="338" y="187"/>
                    <a:pt x="326" y="209"/>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0" name="Freeform 39"/>
            <p:cNvSpPr>
              <a:spLocks noEditPoints="1"/>
            </p:cNvSpPr>
            <p:nvPr/>
          </p:nvSpPr>
          <p:spPr bwMode="auto">
            <a:xfrm>
              <a:off x="3862388" y="1728788"/>
              <a:ext cx="608013" cy="422275"/>
            </a:xfrm>
            <a:custGeom>
              <a:avLst/>
              <a:gdLst>
                <a:gd name="T0" fmla="*/ 214 w 361"/>
                <a:gd name="T1" fmla="*/ 184 h 251"/>
                <a:gd name="T2" fmla="*/ 342 w 361"/>
                <a:gd name="T3" fmla="*/ 32 h 251"/>
                <a:gd name="T4" fmla="*/ 146 w 361"/>
                <a:gd name="T5" fmla="*/ 67 h 251"/>
                <a:gd name="T6" fmla="*/ 19 w 361"/>
                <a:gd name="T7" fmla="*/ 219 h 251"/>
                <a:gd name="T8" fmla="*/ 214 w 361"/>
                <a:gd name="T9" fmla="*/ 184 h 251"/>
                <a:gd name="T10" fmla="*/ 207 w 361"/>
                <a:gd name="T11" fmla="*/ 172 h 251"/>
                <a:gd name="T12" fmla="*/ 35 w 361"/>
                <a:gd name="T13" fmla="*/ 209 h 251"/>
                <a:gd name="T14" fmla="*/ 154 w 361"/>
                <a:gd name="T15" fmla="*/ 79 h 251"/>
                <a:gd name="T16" fmla="*/ 326 w 361"/>
                <a:gd name="T17" fmla="*/ 41 h 251"/>
                <a:gd name="T18" fmla="*/ 207 w 361"/>
                <a:gd name="T19" fmla="*/ 172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1" h="251">
                  <a:moveTo>
                    <a:pt x="214" y="184"/>
                  </a:moveTo>
                  <a:cubicBezTo>
                    <a:pt x="303" y="132"/>
                    <a:pt x="361" y="64"/>
                    <a:pt x="342" y="32"/>
                  </a:cubicBezTo>
                  <a:cubicBezTo>
                    <a:pt x="323" y="0"/>
                    <a:pt x="236" y="15"/>
                    <a:pt x="146" y="67"/>
                  </a:cubicBezTo>
                  <a:cubicBezTo>
                    <a:pt x="57" y="118"/>
                    <a:pt x="0" y="186"/>
                    <a:pt x="19" y="219"/>
                  </a:cubicBezTo>
                  <a:cubicBezTo>
                    <a:pt x="37" y="251"/>
                    <a:pt x="125" y="236"/>
                    <a:pt x="214" y="184"/>
                  </a:cubicBezTo>
                  <a:close/>
                  <a:moveTo>
                    <a:pt x="207" y="172"/>
                  </a:moveTo>
                  <a:cubicBezTo>
                    <a:pt x="124" y="220"/>
                    <a:pt x="47" y="231"/>
                    <a:pt x="35" y="209"/>
                  </a:cubicBezTo>
                  <a:cubicBezTo>
                    <a:pt x="22" y="187"/>
                    <a:pt x="70" y="127"/>
                    <a:pt x="154" y="79"/>
                  </a:cubicBezTo>
                  <a:cubicBezTo>
                    <a:pt x="237" y="31"/>
                    <a:pt x="313" y="19"/>
                    <a:pt x="326" y="41"/>
                  </a:cubicBezTo>
                  <a:cubicBezTo>
                    <a:pt x="338" y="63"/>
                    <a:pt x="290" y="123"/>
                    <a:pt x="207" y="172"/>
                  </a:cubicBezTo>
                  <a:close/>
                </a:path>
              </a:pathLst>
            </a:cu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1" name="Oval 40"/>
            <p:cNvSpPr>
              <a:spLocks noChangeArrowheads="1"/>
            </p:cNvSpPr>
            <p:nvPr/>
          </p:nvSpPr>
          <p:spPr bwMode="auto">
            <a:xfrm>
              <a:off x="4121150" y="1895475"/>
              <a:ext cx="88900" cy="87312"/>
            </a:xfrm>
            <a:prstGeom prst="ellipse">
              <a:avLst/>
            </a:prstGeom>
            <a:grp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12" name="组合 11"/>
          <p:cNvGrpSpPr/>
          <p:nvPr/>
        </p:nvGrpSpPr>
        <p:grpSpPr>
          <a:xfrm>
            <a:off x="4443094" y="3436976"/>
            <a:ext cx="1244600" cy="1617663"/>
            <a:chOff x="4410075" y="3600450"/>
            <a:chExt cx="1244600" cy="1617663"/>
          </a:xfrm>
        </p:grpSpPr>
        <p:sp>
          <p:nvSpPr>
            <p:cNvPr id="13" name="Freeform 14"/>
            <p:cNvSpPr>
              <a:spLocks/>
            </p:cNvSpPr>
            <p:nvPr/>
          </p:nvSpPr>
          <p:spPr bwMode="auto">
            <a:xfrm rot="10800000">
              <a:off x="4410075" y="3600450"/>
              <a:ext cx="1244600" cy="1077913"/>
            </a:xfrm>
            <a:custGeom>
              <a:avLst/>
              <a:gdLst>
                <a:gd name="T0" fmla="*/ 2147483647 w 556"/>
                <a:gd name="T1" fmla="*/ 0 h 482"/>
                <a:gd name="T2" fmla="*/ 2147483647 w 556"/>
                <a:gd name="T3" fmla="*/ 2147483647 h 482"/>
                <a:gd name="T4" fmla="*/ 2147483647 w 556"/>
                <a:gd name="T5" fmla="*/ 2147483647 h 482"/>
                <a:gd name="T6" fmla="*/ 2147483647 w 556"/>
                <a:gd name="T7" fmla="*/ 2147483647 h 482"/>
                <a:gd name="T8" fmla="*/ 0 w 556"/>
                <a:gd name="T9" fmla="*/ 0 h 482"/>
                <a:gd name="T10" fmla="*/ 2147483647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accent4"/>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4" name="Freeform 15"/>
            <p:cNvSpPr>
              <a:spLocks/>
            </p:cNvSpPr>
            <p:nvPr/>
          </p:nvSpPr>
          <p:spPr bwMode="auto">
            <a:xfrm rot="10800000">
              <a:off x="4410075" y="4138613"/>
              <a:ext cx="1244600" cy="1079500"/>
            </a:xfrm>
            <a:custGeom>
              <a:avLst/>
              <a:gdLst>
                <a:gd name="T0" fmla="*/ 2147483647 w 556"/>
                <a:gd name="T1" fmla="*/ 0 h 482"/>
                <a:gd name="T2" fmla="*/ 2147483647 w 556"/>
                <a:gd name="T3" fmla="*/ 2147483647 h 482"/>
                <a:gd name="T4" fmla="*/ 0 w 556"/>
                <a:gd name="T5" fmla="*/ 0 h 482"/>
                <a:gd name="T6" fmla="*/ 2147483647 w 556"/>
                <a:gd name="T7" fmla="*/ 2147483647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accent4"/>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5" name="Oval 42"/>
            <p:cNvSpPr>
              <a:spLocks noChangeArrowheads="1"/>
            </p:cNvSpPr>
            <p:nvPr/>
          </p:nvSpPr>
          <p:spPr bwMode="auto">
            <a:xfrm>
              <a:off x="4943475" y="4384675"/>
              <a:ext cx="73025" cy="6985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6" name="Oval 43"/>
            <p:cNvSpPr>
              <a:spLocks noChangeArrowheads="1"/>
            </p:cNvSpPr>
            <p:nvPr/>
          </p:nvSpPr>
          <p:spPr bwMode="auto">
            <a:xfrm>
              <a:off x="5030788" y="4365625"/>
              <a:ext cx="88900" cy="8890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7" name="Oval 44"/>
            <p:cNvSpPr>
              <a:spLocks noChangeArrowheads="1"/>
            </p:cNvSpPr>
            <p:nvPr/>
          </p:nvSpPr>
          <p:spPr bwMode="auto">
            <a:xfrm>
              <a:off x="4943475" y="4468813"/>
              <a:ext cx="73025" cy="7143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8" name="Oval 45"/>
            <p:cNvSpPr>
              <a:spLocks noChangeArrowheads="1"/>
            </p:cNvSpPr>
            <p:nvPr/>
          </p:nvSpPr>
          <p:spPr bwMode="auto">
            <a:xfrm>
              <a:off x="5030788" y="4468813"/>
              <a:ext cx="71437" cy="7143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19" name="组合 18"/>
          <p:cNvGrpSpPr/>
          <p:nvPr/>
        </p:nvGrpSpPr>
        <p:grpSpPr>
          <a:xfrm>
            <a:off x="5932169" y="3679864"/>
            <a:ext cx="1719263" cy="1417637"/>
            <a:chOff x="5899150" y="3843338"/>
            <a:chExt cx="1719263" cy="1417637"/>
          </a:xfrm>
        </p:grpSpPr>
        <p:sp>
          <p:nvSpPr>
            <p:cNvPr id="20" name="Freeform 14"/>
            <p:cNvSpPr>
              <a:spLocks/>
            </p:cNvSpPr>
            <p:nvPr/>
          </p:nvSpPr>
          <p:spPr bwMode="auto">
            <a:xfrm rot="5400000">
              <a:off x="5763419" y="3979069"/>
              <a:ext cx="1417637" cy="1146175"/>
            </a:xfrm>
            <a:custGeom>
              <a:avLst/>
              <a:gdLst>
                <a:gd name="T0" fmla="*/ 2147483647 w 556"/>
                <a:gd name="T1" fmla="*/ 0 h 482"/>
                <a:gd name="T2" fmla="*/ 2147483647 w 556"/>
                <a:gd name="T3" fmla="*/ 2147483647 h 482"/>
                <a:gd name="T4" fmla="*/ 2147483647 w 556"/>
                <a:gd name="T5" fmla="*/ 2147483647 h 482"/>
                <a:gd name="T6" fmla="*/ 2147483647 w 556"/>
                <a:gd name="T7" fmla="*/ 2147483647 h 482"/>
                <a:gd name="T8" fmla="*/ 0 w 556"/>
                <a:gd name="T9" fmla="*/ 0 h 482"/>
                <a:gd name="T10" fmla="*/ 2147483647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accent3"/>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1" name="Freeform 15"/>
            <p:cNvSpPr>
              <a:spLocks/>
            </p:cNvSpPr>
            <p:nvPr/>
          </p:nvSpPr>
          <p:spPr bwMode="auto">
            <a:xfrm rot="5400000">
              <a:off x="6336507" y="3979069"/>
              <a:ext cx="1417637" cy="1146175"/>
            </a:xfrm>
            <a:custGeom>
              <a:avLst/>
              <a:gdLst>
                <a:gd name="T0" fmla="*/ 2147483647 w 556"/>
                <a:gd name="T1" fmla="*/ 0 h 482"/>
                <a:gd name="T2" fmla="*/ 2147483647 w 556"/>
                <a:gd name="T3" fmla="*/ 2147483647 h 482"/>
                <a:gd name="T4" fmla="*/ 0 w 556"/>
                <a:gd name="T5" fmla="*/ 0 h 482"/>
                <a:gd name="T6" fmla="*/ 2147483647 w 556"/>
                <a:gd name="T7" fmla="*/ 2147483647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accent3"/>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2" name="Freeform 36"/>
            <p:cNvSpPr>
              <a:spLocks/>
            </p:cNvSpPr>
            <p:nvPr/>
          </p:nvSpPr>
          <p:spPr bwMode="auto">
            <a:xfrm>
              <a:off x="6656388" y="4430713"/>
              <a:ext cx="222250" cy="195262"/>
            </a:xfrm>
            <a:custGeom>
              <a:avLst/>
              <a:gdLst>
                <a:gd name="T0" fmla="*/ 2147483647 w 134"/>
                <a:gd name="T1" fmla="*/ 2147483647 h 117"/>
                <a:gd name="T2" fmla="*/ 2147483647 w 134"/>
                <a:gd name="T3" fmla="*/ 0 h 117"/>
                <a:gd name="T4" fmla="*/ 2147483647 w 134"/>
                <a:gd name="T5" fmla="*/ 2147483647 h 117"/>
                <a:gd name="T6" fmla="*/ 2147483647 w 134"/>
                <a:gd name="T7" fmla="*/ 2147483647 h 117"/>
                <a:gd name="T8" fmla="*/ 2147483647 w 134"/>
                <a:gd name="T9" fmla="*/ 2147483647 h 117"/>
                <a:gd name="T10" fmla="*/ 2147483647 w 134"/>
                <a:gd name="T11" fmla="*/ 2147483647 h 117"/>
                <a:gd name="T12" fmla="*/ 2147483647 w 134"/>
                <a:gd name="T13" fmla="*/ 2147483647 h 117"/>
                <a:gd name="T14" fmla="*/ 2147483647 w 134"/>
                <a:gd name="T15" fmla="*/ 2147483647 h 117"/>
                <a:gd name="T16" fmla="*/ 2147483647 w 134"/>
                <a:gd name="T17" fmla="*/ 2147483647 h 117"/>
                <a:gd name="T18" fmla="*/ 0 w 134"/>
                <a:gd name="T19" fmla="*/ 2147483647 h 117"/>
                <a:gd name="T20" fmla="*/ 2147483647 w 134"/>
                <a:gd name="T21" fmla="*/ 2147483647 h 117"/>
                <a:gd name="T22" fmla="*/ 2147483647 w 134"/>
                <a:gd name="T23" fmla="*/ 2147483647 h 117"/>
                <a:gd name="T24" fmla="*/ 2147483647 w 134"/>
                <a:gd name="T25" fmla="*/ 2147483647 h 117"/>
                <a:gd name="T26" fmla="*/ 2147483647 w 134"/>
                <a:gd name="T27" fmla="*/ 2147483647 h 117"/>
                <a:gd name="T28" fmla="*/ 2147483647 w 134"/>
                <a:gd name="T29" fmla="*/ 2147483647 h 117"/>
                <a:gd name="T30" fmla="*/ 2147483647 w 134"/>
                <a:gd name="T31" fmla="*/ 2147483647 h 117"/>
                <a:gd name="T32" fmla="*/ 2147483647 w 134"/>
                <a:gd name="T33" fmla="*/ 2147483647 h 117"/>
                <a:gd name="T34" fmla="*/ 2147483647 w 134"/>
                <a:gd name="T35" fmla="*/ 2147483647 h 1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4" h="117">
                  <a:moveTo>
                    <a:pt x="134" y="20"/>
                  </a:moveTo>
                  <a:cubicBezTo>
                    <a:pt x="134" y="9"/>
                    <a:pt x="125" y="0"/>
                    <a:pt x="114" y="0"/>
                  </a:cubicBezTo>
                  <a:cubicBezTo>
                    <a:pt x="103" y="0"/>
                    <a:pt x="94" y="9"/>
                    <a:pt x="94" y="20"/>
                  </a:cubicBezTo>
                  <a:cubicBezTo>
                    <a:pt x="94" y="26"/>
                    <a:pt x="96" y="31"/>
                    <a:pt x="100" y="34"/>
                  </a:cubicBezTo>
                  <a:cubicBezTo>
                    <a:pt x="77" y="89"/>
                    <a:pt x="77" y="89"/>
                    <a:pt x="77" y="89"/>
                  </a:cubicBezTo>
                  <a:cubicBezTo>
                    <a:pt x="58" y="47"/>
                    <a:pt x="58" y="47"/>
                    <a:pt x="58" y="47"/>
                  </a:cubicBezTo>
                  <a:cubicBezTo>
                    <a:pt x="42" y="45"/>
                    <a:pt x="42" y="45"/>
                    <a:pt x="42" y="45"/>
                  </a:cubicBezTo>
                  <a:cubicBezTo>
                    <a:pt x="27" y="63"/>
                    <a:pt x="27" y="63"/>
                    <a:pt x="27" y="63"/>
                  </a:cubicBezTo>
                  <a:cubicBezTo>
                    <a:pt x="25" y="62"/>
                    <a:pt x="23" y="62"/>
                    <a:pt x="21" y="62"/>
                  </a:cubicBezTo>
                  <a:cubicBezTo>
                    <a:pt x="9" y="62"/>
                    <a:pt x="0" y="71"/>
                    <a:pt x="0" y="82"/>
                  </a:cubicBezTo>
                  <a:cubicBezTo>
                    <a:pt x="0" y="93"/>
                    <a:pt x="9" y="102"/>
                    <a:pt x="21" y="102"/>
                  </a:cubicBezTo>
                  <a:cubicBezTo>
                    <a:pt x="32" y="102"/>
                    <a:pt x="41" y="93"/>
                    <a:pt x="41" y="82"/>
                  </a:cubicBezTo>
                  <a:cubicBezTo>
                    <a:pt x="41" y="81"/>
                    <a:pt x="41" y="79"/>
                    <a:pt x="40" y="78"/>
                  </a:cubicBezTo>
                  <a:cubicBezTo>
                    <a:pt x="47" y="70"/>
                    <a:pt x="47" y="70"/>
                    <a:pt x="47" y="70"/>
                  </a:cubicBezTo>
                  <a:cubicBezTo>
                    <a:pt x="69" y="117"/>
                    <a:pt x="69" y="117"/>
                    <a:pt x="69" y="117"/>
                  </a:cubicBezTo>
                  <a:cubicBezTo>
                    <a:pt x="86" y="117"/>
                    <a:pt x="86" y="117"/>
                    <a:pt x="86" y="117"/>
                  </a:cubicBezTo>
                  <a:cubicBezTo>
                    <a:pt x="119" y="39"/>
                    <a:pt x="119" y="39"/>
                    <a:pt x="119" y="39"/>
                  </a:cubicBezTo>
                  <a:cubicBezTo>
                    <a:pt x="128" y="37"/>
                    <a:pt x="134" y="29"/>
                    <a:pt x="134" y="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grpSp>
        <p:nvGrpSpPr>
          <p:cNvPr id="23" name="组合 22"/>
          <p:cNvGrpSpPr/>
          <p:nvPr/>
        </p:nvGrpSpPr>
        <p:grpSpPr>
          <a:xfrm>
            <a:off x="6354444" y="1797089"/>
            <a:ext cx="1416050" cy="1719262"/>
            <a:chOff x="6321425" y="1960563"/>
            <a:chExt cx="1416050" cy="1719262"/>
          </a:xfrm>
        </p:grpSpPr>
        <p:sp>
          <p:nvSpPr>
            <p:cNvPr id="24" name="Freeform 14"/>
            <p:cNvSpPr>
              <a:spLocks/>
            </p:cNvSpPr>
            <p:nvPr/>
          </p:nvSpPr>
          <p:spPr bwMode="auto">
            <a:xfrm>
              <a:off x="6321425" y="2533650"/>
              <a:ext cx="1416050" cy="1146175"/>
            </a:xfrm>
            <a:custGeom>
              <a:avLst/>
              <a:gdLst>
                <a:gd name="T0" fmla="*/ 2147483647 w 556"/>
                <a:gd name="T1" fmla="*/ 0 h 482"/>
                <a:gd name="T2" fmla="*/ 2147483647 w 556"/>
                <a:gd name="T3" fmla="*/ 2147483647 h 482"/>
                <a:gd name="T4" fmla="*/ 2147483647 w 556"/>
                <a:gd name="T5" fmla="*/ 2147483647 h 482"/>
                <a:gd name="T6" fmla="*/ 2147483647 w 556"/>
                <a:gd name="T7" fmla="*/ 2147483647 h 482"/>
                <a:gd name="T8" fmla="*/ 0 w 556"/>
                <a:gd name="T9" fmla="*/ 0 h 482"/>
                <a:gd name="T10" fmla="*/ 2147483647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accent2"/>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5" name="Freeform 15"/>
            <p:cNvSpPr>
              <a:spLocks/>
            </p:cNvSpPr>
            <p:nvPr/>
          </p:nvSpPr>
          <p:spPr bwMode="auto">
            <a:xfrm>
              <a:off x="6321425" y="1960563"/>
              <a:ext cx="1416050" cy="1146175"/>
            </a:xfrm>
            <a:custGeom>
              <a:avLst/>
              <a:gdLst>
                <a:gd name="T0" fmla="*/ 2147483647 w 556"/>
                <a:gd name="T1" fmla="*/ 0 h 482"/>
                <a:gd name="T2" fmla="*/ 2147483647 w 556"/>
                <a:gd name="T3" fmla="*/ 2147483647 h 482"/>
                <a:gd name="T4" fmla="*/ 0 w 556"/>
                <a:gd name="T5" fmla="*/ 0 h 482"/>
                <a:gd name="T6" fmla="*/ 2147483647 w 556"/>
                <a:gd name="T7" fmla="*/ 2147483647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accent2"/>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lt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6" name="Rectangle 27"/>
            <p:cNvSpPr>
              <a:spLocks noChangeArrowheads="1"/>
            </p:cNvSpPr>
            <p:nvPr/>
          </p:nvSpPr>
          <p:spPr bwMode="auto">
            <a:xfrm>
              <a:off x="6973888" y="2719388"/>
              <a:ext cx="22225"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7" name="Rectangle 28"/>
            <p:cNvSpPr>
              <a:spLocks noChangeArrowheads="1"/>
            </p:cNvSpPr>
            <p:nvPr/>
          </p:nvSpPr>
          <p:spPr bwMode="auto">
            <a:xfrm>
              <a:off x="7015163" y="2695575"/>
              <a:ext cx="20637" cy="1762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8" name="Rectangle 29"/>
            <p:cNvSpPr>
              <a:spLocks noChangeArrowheads="1"/>
            </p:cNvSpPr>
            <p:nvPr/>
          </p:nvSpPr>
          <p:spPr bwMode="auto">
            <a:xfrm>
              <a:off x="7051675" y="2679700"/>
              <a:ext cx="22225" cy="192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9" name="Rectangle 30"/>
            <p:cNvSpPr>
              <a:spLocks noChangeArrowheads="1"/>
            </p:cNvSpPr>
            <p:nvPr/>
          </p:nvSpPr>
          <p:spPr bwMode="auto">
            <a:xfrm>
              <a:off x="7089775" y="2778125"/>
              <a:ext cx="23813" cy="93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41" name="iSlíďè">
            <a:extLst>
              <a:ext uri="{FF2B5EF4-FFF2-40B4-BE49-F238E27FC236}">
                <a16:creationId xmlns:a16="http://schemas.microsoft.com/office/drawing/2014/main" id="{DA2EBAC8-58F6-45ED-AB27-472FE44CC729}"/>
              </a:ext>
            </a:extLst>
          </p:cNvPr>
          <p:cNvSpPr txBox="1"/>
          <p:nvPr/>
        </p:nvSpPr>
        <p:spPr bwMode="auto">
          <a:xfrm>
            <a:off x="1648703" y="215153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43" name="iSlíďè">
            <a:extLst>
              <a:ext uri="{FF2B5EF4-FFF2-40B4-BE49-F238E27FC236}">
                <a16:creationId xmlns:a16="http://schemas.microsoft.com/office/drawing/2014/main" id="{E8E48149-E690-4D42-8109-20F82A883F87}"/>
              </a:ext>
            </a:extLst>
          </p:cNvPr>
          <p:cNvSpPr txBox="1"/>
          <p:nvPr/>
        </p:nvSpPr>
        <p:spPr bwMode="auto">
          <a:xfrm>
            <a:off x="1648703" y="4047190"/>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45" name="iSlíďè">
            <a:extLst>
              <a:ext uri="{FF2B5EF4-FFF2-40B4-BE49-F238E27FC236}">
                <a16:creationId xmlns:a16="http://schemas.microsoft.com/office/drawing/2014/main" id="{9975B047-E6BA-488A-8E1B-71B84E3A934C}"/>
              </a:ext>
            </a:extLst>
          </p:cNvPr>
          <p:cNvSpPr txBox="1"/>
          <p:nvPr/>
        </p:nvSpPr>
        <p:spPr bwMode="auto">
          <a:xfrm>
            <a:off x="9103471" y="210814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47" name="iSlíďè">
            <a:extLst>
              <a:ext uri="{FF2B5EF4-FFF2-40B4-BE49-F238E27FC236}">
                <a16:creationId xmlns:a16="http://schemas.microsoft.com/office/drawing/2014/main" id="{5C53D086-3519-4B2E-9E57-433BD9B0A659}"/>
              </a:ext>
            </a:extLst>
          </p:cNvPr>
          <p:cNvSpPr txBox="1"/>
          <p:nvPr/>
        </p:nvSpPr>
        <p:spPr bwMode="auto">
          <a:xfrm>
            <a:off x="9103471" y="4018819"/>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38" name="图片 37">
            <a:extLst>
              <a:ext uri="{FF2B5EF4-FFF2-40B4-BE49-F238E27FC236}">
                <a16:creationId xmlns:a16="http://schemas.microsoft.com/office/drawing/2014/main" id="{D10F04FF-9806-4AED-BBEE-86B7952BF4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
        <p:nvSpPr>
          <p:cNvPr id="39" name="išľíďè">
            <a:extLst>
              <a:ext uri="{FF2B5EF4-FFF2-40B4-BE49-F238E27FC236}">
                <a16:creationId xmlns:a16="http://schemas.microsoft.com/office/drawing/2014/main" id="{00118D1E-0818-49B9-B8A1-57E95CBE5C32}"/>
              </a:ext>
            </a:extLst>
          </p:cNvPr>
          <p:cNvSpPr/>
          <p:nvPr/>
        </p:nvSpPr>
        <p:spPr bwMode="auto">
          <a:xfrm>
            <a:off x="942974" y="2477076"/>
            <a:ext cx="2931795"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8" name="išľíďè">
            <a:extLst>
              <a:ext uri="{FF2B5EF4-FFF2-40B4-BE49-F238E27FC236}">
                <a16:creationId xmlns:a16="http://schemas.microsoft.com/office/drawing/2014/main" id="{2EBE289A-910C-4476-868B-663C7F0D9735}"/>
              </a:ext>
            </a:extLst>
          </p:cNvPr>
          <p:cNvSpPr/>
          <p:nvPr/>
        </p:nvSpPr>
        <p:spPr bwMode="auto">
          <a:xfrm>
            <a:off x="942974" y="4388682"/>
            <a:ext cx="279003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49" name="išľíďè">
            <a:extLst>
              <a:ext uri="{FF2B5EF4-FFF2-40B4-BE49-F238E27FC236}">
                <a16:creationId xmlns:a16="http://schemas.microsoft.com/office/drawing/2014/main" id="{02BE02DD-0B09-4AA8-AB01-C067D985B0D9}"/>
              </a:ext>
            </a:extLst>
          </p:cNvPr>
          <p:cNvSpPr/>
          <p:nvPr/>
        </p:nvSpPr>
        <p:spPr bwMode="auto">
          <a:xfrm>
            <a:off x="9172912" y="2477076"/>
            <a:ext cx="2412629"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50" name="išľíďè">
            <a:extLst>
              <a:ext uri="{FF2B5EF4-FFF2-40B4-BE49-F238E27FC236}">
                <a16:creationId xmlns:a16="http://schemas.microsoft.com/office/drawing/2014/main" id="{597BBD2D-5EF5-4767-91D8-70434BBD091D}"/>
              </a:ext>
            </a:extLst>
          </p:cNvPr>
          <p:cNvSpPr/>
          <p:nvPr/>
        </p:nvSpPr>
        <p:spPr bwMode="auto">
          <a:xfrm>
            <a:off x="9172913" y="4388682"/>
            <a:ext cx="241262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dirty="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3791360329"/>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right)">
                                      <p:cBhvr>
                                        <p:cTn id="8" dur="500"/>
                                        <p:tgtEl>
                                          <p:spTgt spid="2"/>
                                        </p:tgtEl>
                                      </p:cBhvr>
                                    </p:animEffect>
                                  </p:childTnLst>
                                </p:cTn>
                              </p:par>
                              <p:par>
                                <p:cTn id="9" presetID="12" presetClass="entr" presetSubtype="1"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p:tgtEl>
                                          <p:spTgt spid="23"/>
                                        </p:tgtEl>
                                        <p:attrNameLst>
                                          <p:attrName>ppt_y</p:attrName>
                                        </p:attrNameLst>
                                      </p:cBhvr>
                                      <p:tavLst>
                                        <p:tav tm="0">
                                          <p:val>
                                            <p:strVal val="#ppt_y-#ppt_h*1.125000"/>
                                          </p:val>
                                        </p:tav>
                                        <p:tav tm="100000">
                                          <p:val>
                                            <p:strVal val="#ppt_y"/>
                                          </p:val>
                                        </p:tav>
                                      </p:tavLst>
                                    </p:anim>
                                    <p:animEffect transition="in" filter="wipe(down)">
                                      <p:cBhvr>
                                        <p:cTn id="12" dur="500"/>
                                        <p:tgtEl>
                                          <p:spTgt spid="23"/>
                                        </p:tgtEl>
                                      </p:cBhvr>
                                    </p:animEffect>
                                  </p:childTnLst>
                                </p:cTn>
                              </p:par>
                              <p:par>
                                <p:cTn id="13" presetID="12" presetClass="entr" presetSubtype="2"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p:tgtEl>
                                          <p:spTgt spid="19"/>
                                        </p:tgtEl>
                                        <p:attrNameLst>
                                          <p:attrName>ppt_x</p:attrName>
                                        </p:attrNameLst>
                                      </p:cBhvr>
                                      <p:tavLst>
                                        <p:tav tm="0">
                                          <p:val>
                                            <p:strVal val="#ppt_x+#ppt_w*1.125000"/>
                                          </p:val>
                                        </p:tav>
                                        <p:tav tm="100000">
                                          <p:val>
                                            <p:strVal val="#ppt_x"/>
                                          </p:val>
                                        </p:tav>
                                      </p:tavLst>
                                    </p:anim>
                                    <p:animEffect transition="in" filter="wipe(left)">
                                      <p:cBhvr>
                                        <p:cTn id="16" dur="500"/>
                                        <p:tgtEl>
                                          <p:spTgt spid="19"/>
                                        </p:tgtEl>
                                      </p:cBhvr>
                                    </p:animEffect>
                                  </p:childTnLst>
                                </p:cTn>
                              </p:par>
                              <p:par>
                                <p:cTn id="17" presetID="12" presetClass="entr" presetSubtype="4"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p:tgtEl>
                                          <p:spTgt spid="12"/>
                                        </p:tgtEl>
                                        <p:attrNameLst>
                                          <p:attrName>ppt_y</p:attrName>
                                        </p:attrNameLst>
                                      </p:cBhvr>
                                      <p:tavLst>
                                        <p:tav tm="0">
                                          <p:val>
                                            <p:strVal val="#ppt_y+#ppt_h*1.125000"/>
                                          </p:val>
                                        </p:tav>
                                        <p:tav tm="100000">
                                          <p:val>
                                            <p:strVal val="#ppt_y"/>
                                          </p:val>
                                        </p:tav>
                                      </p:tavLst>
                                    </p:anim>
                                    <p:animEffect transition="in" filter="wipe(up)">
                                      <p:cBhvr>
                                        <p:cTn id="20" dur="500"/>
                                        <p:tgtEl>
                                          <p:spTgt spid="12"/>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wipe(down)">
                                      <p:cBhvr>
                                        <p:cTn id="29" dur="500"/>
                                        <p:tgtEl>
                                          <p:spTgt spid="4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wipe(down)">
                                      <p:cBhvr>
                                        <p:cTn id="34" dur="500"/>
                                        <p:tgtEl>
                                          <p:spTgt spid="4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wipe(down)">
                                      <p:cBhvr>
                                        <p:cTn id="39" dur="500"/>
                                        <p:tgtEl>
                                          <p:spTgt spid="4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7"/>
                                        </p:tgtEl>
                                        <p:attrNameLst>
                                          <p:attrName>style.visibility</p:attrName>
                                        </p:attrNameLst>
                                      </p:cBhvr>
                                      <p:to>
                                        <p:strVal val="visible"/>
                                      </p:to>
                                    </p:set>
                                    <p:animEffect transition="in" filter="wipe(down)">
                                      <p:cBhvr>
                                        <p:cTn id="44" dur="500"/>
                                        <p:tgtEl>
                                          <p:spTgt spid="4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down)">
                                      <p:cBhvr>
                                        <p:cTn id="49" dur="500"/>
                                        <p:tgtEl>
                                          <p:spTgt spid="3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48"/>
                                        </p:tgtEl>
                                        <p:attrNameLst>
                                          <p:attrName>style.visibility</p:attrName>
                                        </p:attrNameLst>
                                      </p:cBhvr>
                                      <p:to>
                                        <p:strVal val="visible"/>
                                      </p:to>
                                    </p:set>
                                    <p:animEffect transition="in" filter="wipe(down)">
                                      <p:cBhvr>
                                        <p:cTn id="54" dur="500"/>
                                        <p:tgtEl>
                                          <p:spTgt spid="4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wipe(down)">
                                      <p:cBhvr>
                                        <p:cTn id="59" dur="500"/>
                                        <p:tgtEl>
                                          <p:spTgt spid="4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50"/>
                                        </p:tgtEl>
                                        <p:attrNameLst>
                                          <p:attrName>style.visibility</p:attrName>
                                        </p:attrNameLst>
                                      </p:cBhvr>
                                      <p:to>
                                        <p:strVal val="visible"/>
                                      </p:to>
                                    </p:set>
                                    <p:animEffect transition="in" filter="wipe(down)">
                                      <p:cBhvr>
                                        <p:cTn id="64"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3" grpId="0"/>
      <p:bldP spid="45" grpId="0"/>
      <p:bldP spid="47" grpId="0"/>
      <p:bldP spid="39" grpId="0"/>
      <p:bldP spid="48" grpId="0"/>
      <p:bldP spid="49" grpId="0"/>
      <p:bldP spid="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F46D6B60-1A5D-43ED-AB6A-DD96B4F20E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925439">
            <a:off x="3787205" y="2141830"/>
            <a:ext cx="4617591" cy="5246778"/>
          </a:xfrm>
          <a:prstGeom prst="rect">
            <a:avLst/>
          </a:prstGeom>
        </p:spPr>
      </p:pic>
      <p:sp>
        <p:nvSpPr>
          <p:cNvPr id="5" name="矩形 4">
            <a:extLst>
              <a:ext uri="{FF2B5EF4-FFF2-40B4-BE49-F238E27FC236}">
                <a16:creationId xmlns:a16="http://schemas.microsoft.com/office/drawing/2014/main" id="{A12528D1-6FCD-4CF8-AE73-A0B0956DD3F0}"/>
              </a:ext>
            </a:extLst>
          </p:cNvPr>
          <p:cNvSpPr/>
          <p:nvPr/>
        </p:nvSpPr>
        <p:spPr bwMode="auto">
          <a:xfrm>
            <a:off x="870857" y="1201058"/>
            <a:ext cx="10290629" cy="4455885"/>
          </a:xfrm>
          <a:prstGeom prst="rect">
            <a:avLst/>
          </a:prstGeom>
          <a:noFill/>
          <a:ln w="9525" cap="flat" cmpd="sng" algn="ctr">
            <a:solidFill>
              <a:schemeClr val="accent5">
                <a:lumMod val="75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nvGrpSpPr>
          <p:cNvPr id="10" name="组合 9">
            <a:extLst>
              <a:ext uri="{FF2B5EF4-FFF2-40B4-BE49-F238E27FC236}">
                <a16:creationId xmlns:a16="http://schemas.microsoft.com/office/drawing/2014/main" id="{A45630D2-69BD-417B-9A83-E2760160BA1A}"/>
              </a:ext>
            </a:extLst>
          </p:cNvPr>
          <p:cNvGrpSpPr/>
          <p:nvPr/>
        </p:nvGrpSpPr>
        <p:grpSpPr>
          <a:xfrm>
            <a:off x="3538908" y="2157503"/>
            <a:ext cx="4954527" cy="988205"/>
            <a:chOff x="3103624" y="2157503"/>
            <a:chExt cx="4954527" cy="988205"/>
          </a:xfrm>
        </p:grpSpPr>
        <p:grpSp>
          <p:nvGrpSpPr>
            <p:cNvPr id="7" name="组合 6">
              <a:extLst>
                <a:ext uri="{FF2B5EF4-FFF2-40B4-BE49-F238E27FC236}">
                  <a16:creationId xmlns:a16="http://schemas.microsoft.com/office/drawing/2014/main" id="{4599FB0A-4690-436F-A341-9B3B688A4C36}"/>
                </a:ext>
              </a:extLst>
            </p:cNvPr>
            <p:cNvGrpSpPr/>
            <p:nvPr/>
          </p:nvGrpSpPr>
          <p:grpSpPr>
            <a:xfrm>
              <a:off x="3103624" y="2157503"/>
              <a:ext cx="988205" cy="988205"/>
              <a:chOff x="2190198" y="2228556"/>
              <a:chExt cx="559904" cy="559904"/>
            </a:xfrm>
          </p:grpSpPr>
          <p:sp>
            <p:nvSpPr>
              <p:cNvPr id="8" name="椭圆 7">
                <a:extLst>
                  <a:ext uri="{FF2B5EF4-FFF2-40B4-BE49-F238E27FC236}">
                    <a16:creationId xmlns:a16="http://schemas.microsoft.com/office/drawing/2014/main" id="{2431B19C-ECBF-4E44-953E-5E3D3896143D}"/>
                  </a:ext>
                </a:extLst>
              </p:cNvPr>
              <p:cNvSpPr/>
              <p:nvPr/>
            </p:nvSpPr>
            <p:spPr bwMode="auto">
              <a:xfrm>
                <a:off x="2190198" y="2228556"/>
                <a:ext cx="559904" cy="559904"/>
              </a:xfrm>
              <a:prstGeom prst="ellipse">
                <a:avLst/>
              </a:prstGeom>
              <a:solidFill>
                <a:schemeClr val="accent5"/>
              </a:solid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bg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 name="文本框 8">
                <a:extLst>
                  <a:ext uri="{FF2B5EF4-FFF2-40B4-BE49-F238E27FC236}">
                    <a16:creationId xmlns:a16="http://schemas.microsoft.com/office/drawing/2014/main" id="{44418A88-0EAC-4DF0-A050-781E2B88C8DD}"/>
                  </a:ext>
                </a:extLst>
              </p:cNvPr>
              <p:cNvSpPr txBox="1"/>
              <p:nvPr/>
            </p:nvSpPr>
            <p:spPr>
              <a:xfrm>
                <a:off x="2344187" y="2307969"/>
                <a:ext cx="310115" cy="401079"/>
              </a:xfrm>
              <a:prstGeom prst="rect">
                <a:avLst/>
              </a:prstGeom>
              <a:noFill/>
            </p:spPr>
            <p:txBody>
              <a:bodyPr wrap="square" rtlCol="0">
                <a:spAutoFit/>
              </a:bodyPr>
              <a:lstStyle/>
              <a:p>
                <a:r>
                  <a:rPr lang="en-US" altLang="zh-CN"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rPr>
                  <a:t>2</a:t>
                </a:r>
                <a:endParaRPr lang="zh-CN" altLang="en-US" sz="4000">
                  <a:solidFill>
                    <a:schemeClr val="bg1"/>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3" name="矩形 2">
              <a:extLst>
                <a:ext uri="{FF2B5EF4-FFF2-40B4-BE49-F238E27FC236}">
                  <a16:creationId xmlns:a16="http://schemas.microsoft.com/office/drawing/2014/main" id="{FB933371-2E79-4DC0-ADC4-9BAA21ED4979}"/>
                </a:ext>
              </a:extLst>
            </p:cNvPr>
            <p:cNvSpPr/>
            <p:nvPr/>
          </p:nvSpPr>
          <p:spPr bwMode="auto">
            <a:xfrm>
              <a:off x="4876801" y="2157503"/>
              <a:ext cx="3181350" cy="988205"/>
            </a:xfrm>
            <a:prstGeom prst="rect">
              <a:avLst/>
            </a:prstGeom>
            <a:noFill/>
            <a:ln w="9525" cap="flat" cmpd="sng" algn="ctr">
              <a:solidFill>
                <a:srgbClr val="4A85C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6" name="文本框 5">
              <a:extLst>
                <a:ext uri="{FF2B5EF4-FFF2-40B4-BE49-F238E27FC236}">
                  <a16:creationId xmlns:a16="http://schemas.microsoft.com/office/drawing/2014/main" id="{65BC7DCB-3BFB-43D3-AE8C-5D4CFB785C51}"/>
                </a:ext>
              </a:extLst>
            </p:cNvPr>
            <p:cNvSpPr txBox="1"/>
            <p:nvPr/>
          </p:nvSpPr>
          <p:spPr>
            <a:xfrm>
              <a:off x="5038725" y="2266885"/>
              <a:ext cx="2905125" cy="646331"/>
            </a:xfrm>
            <a:prstGeom prst="rect">
              <a:avLst/>
            </a:prstGeom>
            <a:noFill/>
          </p:spPr>
          <p:txBody>
            <a:bodyPr wrap="square" rtlCol="0">
              <a:spAutoFit/>
            </a:bodyPr>
            <a:lstStyle/>
            <a:p>
              <a:pPr algn="dist"/>
              <a:r>
                <a:rPr lang="zh-CN" altLang="en-US" sz="3600" dirty="0">
                  <a:solidFill>
                    <a:schemeClr val="accent3"/>
                  </a:solidFill>
                  <a:latin typeface="Microsoft YaHei" panose="020B0503020204020204" pitchFamily="34" charset="-122"/>
                  <a:ea typeface="Microsoft YaHei" panose="020B0503020204020204" pitchFamily="34" charset="-122"/>
                  <a:sym typeface="Microsoft YaHei" panose="020B0503020204020204" pitchFamily="34" charset="-122"/>
                </a:rPr>
                <a:t>Completion</a:t>
              </a:r>
            </a:p>
          </p:txBody>
        </p:sp>
      </p:grpSp>
    </p:spTree>
    <p:extLst>
      <p:ext uri="{BB962C8B-B14F-4D97-AF65-F5344CB8AC3E}">
        <p14:creationId xmlns:p14="http://schemas.microsoft.com/office/powerpoint/2010/main" val="1218520631"/>
      </p:ext>
    </p:extLst>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4275704" y="1742730"/>
            <a:ext cx="3549162" cy="3549742"/>
            <a:chOff x="3218020" y="2137420"/>
            <a:chExt cx="2752869" cy="2753319"/>
          </a:xfrm>
        </p:grpSpPr>
        <p:sp>
          <p:nvSpPr>
            <p:cNvPr id="7" name="椭圆 6"/>
            <p:cNvSpPr/>
            <p:nvPr/>
          </p:nvSpPr>
          <p:spPr>
            <a:xfrm flipH="1" flipV="1">
              <a:off x="4617911" y="3332449"/>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zh-CN" altLang="en-US">
                <a:solidFill>
                  <a:srgbClr val="080808"/>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8" name="椭圆 61"/>
            <p:cNvSpPr/>
            <p:nvPr/>
          </p:nvSpPr>
          <p:spPr>
            <a:xfrm flipH="1" flipV="1">
              <a:off x="3218020" y="3537575"/>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zh-CN" altLang="en-US">
                <a:solidFill>
                  <a:srgbClr val="080808"/>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9" name="椭圆 6"/>
            <p:cNvSpPr/>
            <p:nvPr/>
          </p:nvSpPr>
          <p:spPr>
            <a:xfrm>
              <a:off x="3218020" y="2137420"/>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zh-CN" altLang="en-US">
                <a:solidFill>
                  <a:srgbClr val="080808"/>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0" name="椭圆 61"/>
            <p:cNvSpPr/>
            <p:nvPr/>
          </p:nvSpPr>
          <p:spPr>
            <a:xfrm>
              <a:off x="4412599" y="2137421"/>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zh-CN" altLang="en-US">
                <a:solidFill>
                  <a:srgbClr val="080808"/>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1" name="椭圆 10"/>
            <p:cNvSpPr/>
            <p:nvPr/>
          </p:nvSpPr>
          <p:spPr>
            <a:xfrm>
              <a:off x="4268518" y="3214227"/>
              <a:ext cx="651872" cy="651872"/>
            </a:xfrm>
            <a:prstGeom prst="ellipse">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zh-CN" altLang="en-US">
                <a:solidFill>
                  <a:srgbClr val="080808"/>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12" name="TextBox 34"/>
            <p:cNvSpPr txBox="1"/>
            <p:nvPr/>
          </p:nvSpPr>
          <p:spPr>
            <a:xfrm>
              <a:off x="4355976" y="3401664"/>
              <a:ext cx="477644" cy="214851"/>
            </a:xfrm>
            <a:prstGeom prst="rect">
              <a:avLst/>
            </a:prstGeom>
            <a:noFill/>
          </p:spPr>
          <p:txBody>
            <a:bodyPr wrap="square" lIns="0" tIns="0" rIns="0" bIns="0" rtlCol="0">
              <a:spAutoFit/>
            </a:bodyPr>
            <a:lstStyle/>
            <a:p>
              <a:pPr algn="ctr" defTabSz="1219170">
                <a:defRPr/>
              </a:pPr>
              <a:r>
                <a:rPr lang="zh-CN" altLang="en-US" b="1" dirty="0">
                  <a:solidFill>
                    <a:schemeClr val="accent1"/>
                  </a:solidFill>
                  <a:latin typeface="Microsoft YaHei" panose="020B0503020204020204" pitchFamily="34" charset="-122"/>
                  <a:ea typeface="Microsoft YaHei" panose="020B0503020204020204" pitchFamily="34" charset="-122"/>
                  <a:sym typeface="Microsoft YaHei" panose="020B0503020204020204" pitchFamily="34" charset="-122"/>
                </a:rPr>
                <a:t>Title</a:t>
              </a:r>
            </a:p>
          </p:txBody>
        </p:sp>
        <p:sp>
          <p:nvSpPr>
            <p:cNvPr id="13" name="TextBox 35"/>
            <p:cNvSpPr txBox="1"/>
            <p:nvPr/>
          </p:nvSpPr>
          <p:spPr>
            <a:xfrm>
              <a:off x="3491880" y="2569468"/>
              <a:ext cx="884467" cy="429703"/>
            </a:xfrm>
            <a:prstGeom prst="rect">
              <a:avLst/>
            </a:prstGeom>
            <a:noFill/>
          </p:spPr>
          <p:txBody>
            <a:bodyPr wrap="square" lIns="0" tIns="0" rIns="0" bIns="0" rtlCol="0">
              <a:spAutoFit/>
            </a:bodyPr>
            <a:lstStyle/>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Add to</a:t>
              </a:r>
              <a:endParaRPr lang="en-US" altLang="zh-CN"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endParaRPr>
            </a:p>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Content</a:t>
              </a:r>
            </a:p>
          </p:txBody>
        </p:sp>
        <p:sp>
          <p:nvSpPr>
            <p:cNvPr id="14" name="TextBox 36"/>
            <p:cNvSpPr txBox="1"/>
            <p:nvPr/>
          </p:nvSpPr>
          <p:spPr>
            <a:xfrm>
              <a:off x="4784238" y="2569468"/>
              <a:ext cx="815013" cy="429703"/>
            </a:xfrm>
            <a:prstGeom prst="rect">
              <a:avLst/>
            </a:prstGeom>
            <a:noFill/>
          </p:spPr>
          <p:txBody>
            <a:bodyPr wrap="square" lIns="0" tIns="0" rIns="0" bIns="0" rtlCol="0">
              <a:spAutoFit/>
            </a:bodyPr>
            <a:lstStyle/>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Add to</a:t>
              </a:r>
              <a:endParaRPr lang="en-US" altLang="zh-CN"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endParaRPr>
            </a:p>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Content</a:t>
              </a:r>
            </a:p>
          </p:txBody>
        </p:sp>
        <p:sp>
          <p:nvSpPr>
            <p:cNvPr id="15" name="TextBox 37"/>
            <p:cNvSpPr txBox="1"/>
            <p:nvPr/>
          </p:nvSpPr>
          <p:spPr>
            <a:xfrm>
              <a:off x="3590936" y="3907518"/>
              <a:ext cx="812459" cy="429703"/>
            </a:xfrm>
            <a:prstGeom prst="rect">
              <a:avLst/>
            </a:prstGeom>
            <a:noFill/>
          </p:spPr>
          <p:txBody>
            <a:bodyPr wrap="square" lIns="0" tIns="0" rIns="0" bIns="0" rtlCol="0">
              <a:spAutoFit/>
            </a:bodyPr>
            <a:lstStyle/>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Add to</a:t>
              </a:r>
              <a:endParaRPr lang="en-US" altLang="zh-CN"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endParaRPr>
            </a:p>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Content</a:t>
              </a:r>
            </a:p>
          </p:txBody>
        </p:sp>
        <p:sp>
          <p:nvSpPr>
            <p:cNvPr id="16" name="TextBox 38"/>
            <p:cNvSpPr txBox="1"/>
            <p:nvPr/>
          </p:nvSpPr>
          <p:spPr>
            <a:xfrm>
              <a:off x="4881641" y="3907518"/>
              <a:ext cx="770479" cy="429703"/>
            </a:xfrm>
            <a:prstGeom prst="rect">
              <a:avLst/>
            </a:prstGeom>
            <a:noFill/>
          </p:spPr>
          <p:txBody>
            <a:bodyPr wrap="square" lIns="0" tIns="0" rIns="0" bIns="0" rtlCol="0">
              <a:spAutoFit/>
            </a:bodyPr>
            <a:lstStyle/>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Add to</a:t>
              </a:r>
              <a:endParaRPr lang="en-US" altLang="zh-CN"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endParaRPr>
            </a:p>
            <a:p>
              <a:pPr algn="ctr" defTabSz="1219170">
                <a:defRPr/>
              </a:pPr>
              <a:r>
                <a:rPr lang="zh-CN" altLang="en-US" b="1" dirty="0">
                  <a:solidFill>
                    <a:srgbClr val="FFFFFF"/>
                  </a:solidFill>
                  <a:latin typeface="Microsoft YaHei" panose="020B0503020204020204" pitchFamily="34" charset="-122"/>
                  <a:ea typeface="Microsoft YaHei" panose="020B0503020204020204" pitchFamily="34" charset="-122"/>
                  <a:sym typeface="Microsoft YaHei" panose="020B0503020204020204" pitchFamily="34" charset="-122"/>
                </a:rPr>
                <a:t>Content</a:t>
              </a:r>
            </a:p>
          </p:txBody>
        </p:sp>
        <p:sp>
          <p:nvSpPr>
            <p:cNvPr id="17" name="椭圆 16"/>
            <p:cNvSpPr/>
            <p:nvPr/>
          </p:nvSpPr>
          <p:spPr>
            <a:xfrm>
              <a:off x="4305758" y="3251467"/>
              <a:ext cx="577392" cy="577392"/>
            </a:xfrm>
            <a:prstGeom prst="ellipse">
              <a:avLst/>
            </a:prstGeom>
            <a:noFill/>
            <a:ln>
              <a:solidFill>
                <a:schemeClr val="bg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zh-CN" altLang="en-US">
                <a:solidFill>
                  <a:srgbClr val="080808"/>
                </a:solidFill>
                <a:latin typeface="Microsoft YaHei" panose="020B0503020204020204" pitchFamily="34" charset="-122"/>
                <a:ea typeface="Microsoft YaHei" panose="020B0503020204020204" pitchFamily="34" charset="-122"/>
                <a:sym typeface="Microsoft YaHei" panose="020B0503020204020204" pitchFamily="34" charset="-122"/>
              </a:endParaRPr>
            </a:p>
          </p:txBody>
        </p:sp>
      </p:grpSp>
      <p:sp>
        <p:nvSpPr>
          <p:cNvPr id="19" name="iSlíďè">
            <a:extLst>
              <a:ext uri="{FF2B5EF4-FFF2-40B4-BE49-F238E27FC236}">
                <a16:creationId xmlns:a16="http://schemas.microsoft.com/office/drawing/2014/main" id="{B4F55AC2-C1CD-4C5F-BCA5-685C4B261F3A}"/>
              </a:ext>
            </a:extLst>
          </p:cNvPr>
          <p:cNvSpPr txBox="1"/>
          <p:nvPr/>
        </p:nvSpPr>
        <p:spPr bwMode="auto">
          <a:xfrm>
            <a:off x="1648703" y="215153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21" name="iSlíďè">
            <a:extLst>
              <a:ext uri="{FF2B5EF4-FFF2-40B4-BE49-F238E27FC236}">
                <a16:creationId xmlns:a16="http://schemas.microsoft.com/office/drawing/2014/main" id="{2F6B40FC-D18B-4BD4-B666-9D2858B3B4AE}"/>
              </a:ext>
            </a:extLst>
          </p:cNvPr>
          <p:cNvSpPr txBox="1"/>
          <p:nvPr/>
        </p:nvSpPr>
        <p:spPr bwMode="auto">
          <a:xfrm>
            <a:off x="1648703" y="4047190"/>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23" name="iSlíďè">
            <a:extLst>
              <a:ext uri="{FF2B5EF4-FFF2-40B4-BE49-F238E27FC236}">
                <a16:creationId xmlns:a16="http://schemas.microsoft.com/office/drawing/2014/main" id="{931D5176-E39F-43A0-A345-3E2C1134F951}"/>
              </a:ext>
            </a:extLst>
          </p:cNvPr>
          <p:cNvSpPr txBox="1"/>
          <p:nvPr/>
        </p:nvSpPr>
        <p:spPr bwMode="auto">
          <a:xfrm>
            <a:off x="9103471" y="210814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sp>
        <p:nvSpPr>
          <p:cNvPr id="25" name="iSlíďè">
            <a:extLst>
              <a:ext uri="{FF2B5EF4-FFF2-40B4-BE49-F238E27FC236}">
                <a16:creationId xmlns:a16="http://schemas.microsoft.com/office/drawing/2014/main" id="{F38D701E-7CDF-449D-8E87-9BBB21CA5702}"/>
              </a:ext>
            </a:extLst>
          </p:cNvPr>
          <p:cNvSpPr txBox="1"/>
          <p:nvPr/>
        </p:nvSpPr>
        <p:spPr bwMode="auto">
          <a:xfrm>
            <a:off x="9103471" y="4018819"/>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lvl="0" defTabSz="913765" eaLnBrk="1" fontAlgn="auto" hangingPunct="1">
              <a:spcAft>
                <a:spcPts val="0"/>
              </a:spcAft>
              <a:defRPr/>
            </a:pPr>
            <a:r>
              <a:rPr lang="zh-CN" altLang="en-US" b="1" dirty="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Click to add a title</a:t>
            </a:r>
          </a:p>
        </p:txBody>
      </p:sp>
      <p:pic>
        <p:nvPicPr>
          <p:cNvPr id="26" name="图片 25">
            <a:extLst>
              <a:ext uri="{FF2B5EF4-FFF2-40B4-BE49-F238E27FC236}">
                <a16:creationId xmlns:a16="http://schemas.microsoft.com/office/drawing/2014/main" id="{B895FD70-0A32-4BA7-BF56-C51CC8ECDB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285947">
            <a:off x="11086915" y="-314893"/>
            <a:ext cx="1510916" cy="1716791"/>
          </a:xfrm>
          <a:prstGeom prst="rect">
            <a:avLst/>
          </a:prstGeom>
        </p:spPr>
      </p:pic>
      <p:sp>
        <p:nvSpPr>
          <p:cNvPr id="27" name="išľíďè">
            <a:extLst>
              <a:ext uri="{FF2B5EF4-FFF2-40B4-BE49-F238E27FC236}">
                <a16:creationId xmlns:a16="http://schemas.microsoft.com/office/drawing/2014/main" id="{B0D07202-727D-4E01-8576-E428E22EAFCB}"/>
              </a:ext>
            </a:extLst>
          </p:cNvPr>
          <p:cNvSpPr/>
          <p:nvPr/>
        </p:nvSpPr>
        <p:spPr bwMode="auto">
          <a:xfrm>
            <a:off x="942975" y="2477076"/>
            <a:ext cx="202911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8" name="išľíďè">
            <a:extLst>
              <a:ext uri="{FF2B5EF4-FFF2-40B4-BE49-F238E27FC236}">
                <a16:creationId xmlns:a16="http://schemas.microsoft.com/office/drawing/2014/main" id="{7393CC34-260C-4545-B845-47849378F46B}"/>
              </a:ext>
            </a:extLst>
          </p:cNvPr>
          <p:cNvSpPr/>
          <p:nvPr/>
        </p:nvSpPr>
        <p:spPr bwMode="auto">
          <a:xfrm>
            <a:off x="942975" y="4398386"/>
            <a:ext cx="202911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algn="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29" name="išľíďè">
            <a:extLst>
              <a:ext uri="{FF2B5EF4-FFF2-40B4-BE49-F238E27FC236}">
                <a16:creationId xmlns:a16="http://schemas.microsoft.com/office/drawing/2014/main" id="{EEA6E5AF-F509-45B7-B756-039712770A97}"/>
              </a:ext>
            </a:extLst>
          </p:cNvPr>
          <p:cNvSpPr/>
          <p:nvPr/>
        </p:nvSpPr>
        <p:spPr bwMode="auto">
          <a:xfrm>
            <a:off x="9221814" y="2477076"/>
            <a:ext cx="202911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
        <p:nvSpPr>
          <p:cNvPr id="30" name="išľíďè">
            <a:extLst>
              <a:ext uri="{FF2B5EF4-FFF2-40B4-BE49-F238E27FC236}">
                <a16:creationId xmlns:a16="http://schemas.microsoft.com/office/drawing/2014/main" id="{3AF659FB-C793-4956-8B62-198FE80B5F8C}"/>
              </a:ext>
            </a:extLst>
          </p:cNvPr>
          <p:cNvSpPr/>
          <p:nvPr/>
        </p:nvSpPr>
        <p:spPr bwMode="auto">
          <a:xfrm>
            <a:off x="9221814" y="4398386"/>
            <a:ext cx="2029118" cy="5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defTabSz="913765" eaLnBrk="1" fontAlgn="auto" hangingPunct="1">
              <a:lnSpc>
                <a:spcPct val="150000"/>
              </a:lnSpc>
              <a:spcAft>
                <a:spcPts val="0"/>
              </a:spcAft>
              <a:defRPr/>
            </a:pPr>
            <a:r>
              <a:rPr lang="zh-CN" altLang="en-US" sz="1200">
                <a:solidFill>
                  <a:schemeClr val="bg2">
                    <a:lumMod val="10000"/>
                  </a:schemeClr>
                </a:solidFill>
                <a:latin typeface="Microsoft YaHei" panose="020B0503020204020204" pitchFamily="34" charset="-122"/>
                <a:ea typeface="Microsoft YaHei" panose="020B0503020204020204" pitchFamily="34" charset="-122"/>
                <a:sym typeface="Microsoft YaHei" panose="020B0503020204020204" pitchFamily="34" charset="-122"/>
              </a:rPr>
              <a:t>Enter the text replacement content, welcome your attention</a:t>
            </a:r>
            <a:endParaRPr lang="zh-CN" altLang="en-US" sz="1200">
              <a:solidFill>
                <a:schemeClr val="tx1">
                  <a:lumMod val="85000"/>
                  <a:lumOff val="15000"/>
                </a:schemeClr>
              </a:solidFill>
              <a:latin typeface="Microsoft YaHei" panose="020B0503020204020204" pitchFamily="34" charset="-122"/>
              <a:ea typeface="Microsoft YaHei" panose="020B0503020204020204" pitchFamily="34" charset="-122"/>
              <a:sym typeface="Microsoft YaHei" panose="020B0503020204020204" pitchFamily="34" charset="-122"/>
            </a:endParaRPr>
          </a:p>
          <a:p>
            <a:pPr marL="0" marR="0" lvl="0" indent="0" algn="r" defTabSz="913765" rtl="0" eaLnBrk="1" fontAlgn="auto" latinLnBrk="0" hangingPunct="1">
              <a:lnSpc>
                <a:spcPct val="120000"/>
              </a:lnSpc>
              <a:spcBef>
                <a:spcPct val="0"/>
              </a:spcBef>
              <a:spcAft>
                <a:spcPts val="0"/>
              </a:spcAft>
              <a:buClrTx/>
              <a:buSzTx/>
              <a:buFontTx/>
              <a:buNone/>
              <a:defRPr/>
            </a:pPr>
            <a:endParaRPr kumimoji="0" lang="zh-CN" altLang="en-US" sz="1200" b="0" i="0" u="none" strike="noStrike" kern="1200" cap="none" spc="0" normalizeH="0" baseline="0" noProof="0" dirty="0">
              <a:ln>
                <a:noFill/>
              </a:ln>
              <a:solidFill>
                <a:schemeClr val="tx1">
                  <a:lumMod val="85000"/>
                  <a:lumOff val="15000"/>
                </a:schemeClr>
              </a:solidFill>
              <a:effectLst/>
              <a:uLnTx/>
              <a:uFillTx/>
              <a:latin typeface="Microsoft YaHei" panose="020B0503020204020204" pitchFamily="34" charset="-122"/>
              <a:ea typeface="Microsoft YaHei" panose="020B0503020204020204" pitchFamily="34" charset="-122"/>
              <a:sym typeface="Microsoft YaHei" panose="020B0503020204020204" pitchFamily="34" charset="-122"/>
            </a:endParaRPr>
          </a:p>
        </p:txBody>
      </p:sp>
    </p:spTree>
    <p:extLst>
      <p:ext uri="{BB962C8B-B14F-4D97-AF65-F5344CB8AC3E}">
        <p14:creationId xmlns:p14="http://schemas.microsoft.com/office/powerpoint/2010/main" val="1890040216"/>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par>
                                <p:cTn id="10" presetID="8" presetClass="emph" presetSubtype="0" fill="hold" nodeType="withEffect">
                                  <p:stCondLst>
                                    <p:cond delay="0"/>
                                  </p:stCondLst>
                                  <p:childTnLst>
                                    <p:animRot by="21600000">
                                      <p:cBhvr>
                                        <p:cTn id="11" dur="1000" fill="hold"/>
                                        <p:tgtEl>
                                          <p:spTgt spid="6"/>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down)">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wipe(down)">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down)">
                                      <p:cBhvr>
                                        <p:cTn id="26" dur="50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down)">
                                      <p:cBhvr>
                                        <p:cTn id="31" dur="500"/>
                                        <p:tgtEl>
                                          <p:spTgt spid="2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wipe(down)">
                                      <p:cBhvr>
                                        <p:cTn id="36" dur="500"/>
                                        <p:tgtEl>
                                          <p:spTgt spid="2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down)">
                                      <p:cBhvr>
                                        <p:cTn id="41" dur="500"/>
                                        <p:tgtEl>
                                          <p:spTgt spid="2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wipe(down)">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down)">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3" grpId="0"/>
      <p:bldP spid="25" grpId="0"/>
      <p:bldP spid="27" grpId="0"/>
      <p:bldP spid="28" grpId="0"/>
      <p:bldP spid="29" grpId="0"/>
      <p:bldP spid="30"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6.147"/>
</p:tagLst>
</file>

<file path=ppt/tags/tag10.xml><?xml version="1.0" encoding="utf-8"?>
<p:tagLst xmlns:a="http://schemas.openxmlformats.org/drawingml/2006/main" xmlns:r="http://schemas.openxmlformats.org/officeDocument/2006/relationships" xmlns:p="http://schemas.openxmlformats.org/presentationml/2006/main">
  <p:tag name="PA" val="v4.0.0"/>
</p:tagLst>
</file>

<file path=ppt/tags/tag11.xml><?xml version="1.0" encoding="utf-8"?>
<p:tagLst xmlns:a="http://schemas.openxmlformats.org/drawingml/2006/main" xmlns:r="http://schemas.openxmlformats.org/officeDocument/2006/relationships" xmlns:p="http://schemas.openxmlformats.org/presentationml/2006/main">
  <p:tag name="PA" val="v4.0.0"/>
</p:tagLst>
</file>

<file path=ppt/tags/tag12.xml><?xml version="1.0" encoding="utf-8"?>
<p:tagLst xmlns:a="http://schemas.openxmlformats.org/drawingml/2006/main" xmlns:r="http://schemas.openxmlformats.org/officeDocument/2006/relationships" xmlns:p="http://schemas.openxmlformats.org/presentationml/2006/main">
  <p:tag name="PA" val="v4.0.0"/>
</p:tagLst>
</file>

<file path=ppt/tags/tag13.xml><?xml version="1.0" encoding="utf-8"?>
<p:tagLst xmlns:a="http://schemas.openxmlformats.org/drawingml/2006/main" xmlns:r="http://schemas.openxmlformats.org/officeDocument/2006/relationships" xmlns:p="http://schemas.openxmlformats.org/presentationml/2006/main">
  <p:tag name="PA" val="v4.0.0"/>
</p:tagLst>
</file>

<file path=ppt/tags/tag14.xml><?xml version="1.0" encoding="utf-8"?>
<p:tagLst xmlns:a="http://schemas.openxmlformats.org/drawingml/2006/main" xmlns:r="http://schemas.openxmlformats.org/officeDocument/2006/relationships" xmlns:p="http://schemas.openxmlformats.org/presentationml/2006/main">
  <p:tag name="PA" val="v4.0.0"/>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ags/tag3.xml><?xml version="1.0" encoding="utf-8"?>
<p:tagLst xmlns:a="http://schemas.openxmlformats.org/drawingml/2006/main" xmlns:r="http://schemas.openxmlformats.org/officeDocument/2006/relationships" xmlns:p="http://schemas.openxmlformats.org/presentationml/2006/main">
  <p:tag name="PA" val="v4.0.0"/>
</p:tagLst>
</file>

<file path=ppt/tags/tag4.xml><?xml version="1.0" encoding="utf-8"?>
<p:tagLst xmlns:a="http://schemas.openxmlformats.org/drawingml/2006/main" xmlns:r="http://schemas.openxmlformats.org/officeDocument/2006/relationships" xmlns:p="http://schemas.openxmlformats.org/presentationml/2006/main">
  <p:tag name="PA" val="v4.0.0"/>
</p:tagLst>
</file>

<file path=ppt/tags/tag5.xml><?xml version="1.0" encoding="utf-8"?>
<p:tagLst xmlns:a="http://schemas.openxmlformats.org/drawingml/2006/main" xmlns:r="http://schemas.openxmlformats.org/officeDocument/2006/relationships" xmlns:p="http://schemas.openxmlformats.org/presentationml/2006/main">
  <p:tag name="PA" val="v4.0.0"/>
</p:tagLst>
</file>

<file path=ppt/tags/tag6.xml><?xml version="1.0" encoding="utf-8"?>
<p:tagLst xmlns:a="http://schemas.openxmlformats.org/drawingml/2006/main" xmlns:r="http://schemas.openxmlformats.org/officeDocument/2006/relationships" xmlns:p="http://schemas.openxmlformats.org/presentationml/2006/main">
  <p:tag name="PA" val="v4.0.0"/>
</p:tagLst>
</file>

<file path=ppt/tags/tag7.xml><?xml version="1.0" encoding="utf-8"?>
<p:tagLst xmlns:a="http://schemas.openxmlformats.org/drawingml/2006/main" xmlns:r="http://schemas.openxmlformats.org/officeDocument/2006/relationships" xmlns:p="http://schemas.openxmlformats.org/presentationml/2006/main">
  <p:tag name="PA" val="v4.0.0"/>
</p:tagLst>
</file>

<file path=ppt/tags/tag8.xml><?xml version="1.0" encoding="utf-8"?>
<p:tagLst xmlns:a="http://schemas.openxmlformats.org/drawingml/2006/main" xmlns:r="http://schemas.openxmlformats.org/officeDocument/2006/relationships" xmlns:p="http://schemas.openxmlformats.org/presentationml/2006/main">
  <p:tag name="PA" val="v4.0.0"/>
</p:tagLst>
</file>

<file path=ppt/tags/tag9.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https://www.freeppt7.com">
  <a:themeElements>
    <a:clrScheme name="自定义 81">
      <a:dk1>
        <a:sysClr val="windowText" lastClr="000000"/>
      </a:dk1>
      <a:lt1>
        <a:sysClr val="window" lastClr="FFFFFF"/>
      </a:lt1>
      <a:dk2>
        <a:srgbClr val="373545"/>
      </a:dk2>
      <a:lt2>
        <a:srgbClr val="CEDBE6"/>
      </a:lt2>
      <a:accent1>
        <a:srgbClr val="0070C0"/>
      </a:accent1>
      <a:accent2>
        <a:srgbClr val="58B6C0"/>
      </a:accent2>
      <a:accent3>
        <a:srgbClr val="0070C0"/>
      </a:accent3>
      <a:accent4>
        <a:srgbClr val="75B5E4"/>
      </a:accent4>
      <a:accent5>
        <a:srgbClr val="2683C6"/>
      </a:accent5>
      <a:accent6>
        <a:srgbClr val="75B5E4"/>
      </a:accent6>
      <a:hlink>
        <a:srgbClr val="58B6C0"/>
      </a:hlink>
      <a:folHlink>
        <a:srgbClr val="005390"/>
      </a:folHlink>
    </a:clrScheme>
    <a:fontScheme name="自定义设计方案">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2495"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自定义设计方案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468</TotalTime>
  <Pages>0</Pages>
  <Words>1411</Words>
  <Characters>0</Characters>
  <Application>Microsoft Office PowerPoint</Application>
  <DocSecurity>0</DocSecurity>
  <PresentationFormat>宽屏</PresentationFormat>
  <Lines>0</Lines>
  <Paragraphs>248</Paragraphs>
  <Slides>23</Slides>
  <Notes>23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方正楷体简体</vt:lpstr>
      <vt:lpstr>Microsoft YaHei</vt:lpstr>
      <vt:lpstr>Arial</vt:lpstr>
      <vt:lpstr>Calibri</vt:lpstr>
      <vt:lpstr>Calibri Light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www.freeppt7.com</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
  <dc:creator>www.freeppt7.com</dc:creator>
  <cp:keywords>https:/www.freeppt7.com</cp:keywords>
  <dc:description>https://www.freeppt7.com</dc:description>
  <cp:lastModifiedBy>Windows 用户</cp:lastModifiedBy>
  <cp:revision>89</cp:revision>
  <dcterms:created xsi:type="dcterms:W3CDTF">2014-12-22T08:14:02Z</dcterms:created>
  <dcterms:modified xsi:type="dcterms:W3CDTF">2020-05-12T23:38:15Z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2052-10.1.0.5850</vt:lpwstr>
  </property>
  <property fmtid="{D5CDD505-2E9C-101B-9397-08002B2CF9AE}" pid="3" name="name">
    <vt:lpwstr>zPEg8nTYF159641.ppt</vt:lpwstr>
  </property>
  <property fmtid="{D5CDD505-2E9C-101B-9397-08002B2CF9AE}" pid="4" name="fileid">
    <vt:lpwstr>523738</vt:lpwstr>
  </property>
</Properties>
</file>